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5.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6.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7.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10.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11.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2.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5.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16.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7.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20.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21.xml" ContentType="application/vnd.openxmlformats-officedocument.presentationml.notesSlid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22.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notesSlides/notesSlide23.xml" ContentType="application/vnd.openxmlformats-officedocument.presentationml.notesSlide+xml"/>
  <Override PartName="/ppt/tags/tag97.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67" r:id="rId5"/>
    <p:sldId id="268" r:id="rId6"/>
    <p:sldId id="269" r:id="rId7"/>
    <p:sldId id="270" r:id="rId8"/>
    <p:sldId id="271" r:id="rId9"/>
    <p:sldId id="264" r:id="rId10"/>
    <p:sldId id="272" r:id="rId11"/>
    <p:sldId id="273" r:id="rId12"/>
    <p:sldId id="274" r:id="rId13"/>
    <p:sldId id="275" r:id="rId14"/>
    <p:sldId id="265" r:id="rId15"/>
    <p:sldId id="276" r:id="rId16"/>
    <p:sldId id="277" r:id="rId17"/>
    <p:sldId id="278" r:id="rId18"/>
    <p:sldId id="279" r:id="rId19"/>
    <p:sldId id="266" r:id="rId20"/>
    <p:sldId id="280" r:id="rId21"/>
    <p:sldId id="281" r:id="rId22"/>
    <p:sldId id="282" r:id="rId23"/>
    <p:sldId id="283" r:id="rId24"/>
    <p:sldId id="284"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4B6D"/>
    <a:srgbClr val="F3F3F3"/>
    <a:srgbClr val="F7FCFE"/>
    <a:srgbClr val="FFFFFC"/>
    <a:srgbClr val="FFFFFF"/>
    <a:srgbClr val="E6E6E6"/>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8" autoAdjust="0"/>
  </p:normalViewPr>
  <p:slideViewPr>
    <p:cSldViewPr snapToGrid="0" showGuides="1">
      <p:cViewPr varScale="1">
        <p:scale>
          <a:sx n="89" d="100"/>
          <a:sy n="89" d="100"/>
        </p:scale>
        <p:origin x="-210" y="-108"/>
      </p:cViewPr>
      <p:guideLst>
        <p:guide orient="horz" pos="129"/>
        <p:guide orient="horz" pos="4190"/>
        <p:guide orient="horz" pos="561"/>
        <p:guide orient="horz" pos="691"/>
        <p:guide orient="horz" pos="4017"/>
        <p:guide orient="horz" pos="3888"/>
        <p:guide pos="230"/>
        <p:guide pos="744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2018/1/11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580953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l="5559" t="15057" r="5559" b="45609"/>
          <a:stretch>
            <a:fillRect/>
          </a:stretch>
        </p:blipFill>
        <p:spPr>
          <a:xfrm>
            <a:off x="0" y="0"/>
            <a:ext cx="12192000" cy="2697784"/>
          </a:xfrm>
          <a:prstGeom prst="rect">
            <a:avLst/>
          </a:prstGeom>
        </p:spPr>
      </p:pic>
      <p:pic>
        <p:nvPicPr>
          <p:cNvPr id="3" name="图片 2"/>
          <p:cNvPicPr>
            <a:picLocks noChangeAspect="1"/>
          </p:cNvPicPr>
          <p:nvPr userDrawn="1"/>
        </p:nvPicPr>
        <p:blipFill rotWithShape="1">
          <a:blip r:embed="rId2"/>
          <a:srcRect t="57883" r="11119" b="9319"/>
          <a:stretch>
            <a:fillRect/>
          </a:stretch>
        </p:blipFill>
        <p:spPr>
          <a:xfrm>
            <a:off x="1" y="4608519"/>
            <a:ext cx="12192000" cy="224948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l="5559" t="15057" r="5559" b="45609"/>
          <a:stretch>
            <a:fillRect/>
          </a:stretch>
        </p:blipFill>
        <p:spPr>
          <a:xfrm>
            <a:off x="0" y="0"/>
            <a:ext cx="12192000" cy="2697784"/>
          </a:xfrm>
          <a:prstGeom prst="rect">
            <a:avLst/>
          </a:prstGeom>
        </p:spPr>
      </p:pic>
      <p:pic>
        <p:nvPicPr>
          <p:cNvPr id="3" name="图片 2"/>
          <p:cNvPicPr>
            <a:picLocks noChangeAspect="1"/>
          </p:cNvPicPr>
          <p:nvPr userDrawn="1"/>
        </p:nvPicPr>
        <p:blipFill rotWithShape="1">
          <a:blip r:embed="rId2"/>
          <a:srcRect t="57883" r="11119" b="9319"/>
          <a:stretch>
            <a:fillRect/>
          </a:stretch>
        </p:blipFill>
        <p:spPr>
          <a:xfrm>
            <a:off x="1" y="4608519"/>
            <a:ext cx="12192000" cy="224948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t="57883" r="11119" b="9319"/>
          <a:stretch>
            <a:fillRect/>
          </a:stretch>
        </p:blipFill>
        <p:spPr>
          <a:xfrm>
            <a:off x="1" y="4608519"/>
            <a:ext cx="12192000" cy="2249481"/>
          </a:xfrm>
          <a:prstGeom prst="rect">
            <a:avLst/>
          </a:prstGeom>
        </p:spPr>
      </p:pic>
      <p:pic>
        <p:nvPicPr>
          <p:cNvPr id="3" name="图片 2"/>
          <p:cNvPicPr>
            <a:picLocks noChangeAspect="1"/>
          </p:cNvPicPr>
          <p:nvPr userDrawn="1"/>
        </p:nvPicPr>
        <p:blipFill rotWithShape="1">
          <a:blip r:embed="rId2"/>
          <a:srcRect l="5559" t="15057" r="5559" b="45609"/>
          <a:stretch>
            <a:fillRect/>
          </a:stretch>
        </p:blipFill>
        <p:spPr>
          <a:xfrm>
            <a:off x="0" y="0"/>
            <a:ext cx="12192000" cy="269778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pic>
        <p:nvPicPr>
          <p:cNvPr id="3" name="图片 2"/>
          <p:cNvPicPr>
            <a:picLocks noChangeAspect="1"/>
          </p:cNvPicPr>
          <p:nvPr userDrawn="1"/>
        </p:nvPicPr>
        <p:blipFill rotWithShape="1">
          <a:blip r:embed="rId2" cstate="screen">
            <a:extLst>
              <a:ext uri="{28A0092B-C50C-407E-A947-70E740481C1C}">
                <a14:useLocalDpi xmlns:a14="http://schemas.microsoft.com/office/drawing/2010/main" val="0"/>
              </a:ext>
            </a:extLst>
          </a:blip>
          <a:srcRect l="47836" t="47093" r="2135" b="29787"/>
          <a:stretch>
            <a:fillRect/>
          </a:stretch>
        </p:blipFill>
        <p:spPr>
          <a:xfrm>
            <a:off x="2747005" y="204181"/>
            <a:ext cx="1197320" cy="691673"/>
          </a:xfrm>
          <a:prstGeom prst="rect">
            <a:avLst/>
          </a:prstGeom>
        </p:spPr>
      </p:pic>
      <p:pic>
        <p:nvPicPr>
          <p:cNvPr id="4" name="图片 3"/>
          <p:cNvPicPr>
            <a:picLocks noChangeAspect="1"/>
          </p:cNvPicPr>
          <p:nvPr userDrawn="1"/>
        </p:nvPicPr>
        <p:blipFill rotWithShape="1">
          <a:blip r:embed="rId2" cstate="screen">
            <a:extLst>
              <a:ext uri="{28A0092B-C50C-407E-A947-70E740481C1C}">
                <a14:useLocalDpi xmlns:a14="http://schemas.microsoft.com/office/drawing/2010/main" val="0"/>
              </a:ext>
            </a:extLst>
          </a:blip>
          <a:srcRect l="47836" t="74090" r="2135" b="2790"/>
          <a:stretch>
            <a:fillRect/>
          </a:stretch>
        </p:blipFill>
        <p:spPr>
          <a:xfrm>
            <a:off x="7001572" y="261613"/>
            <a:ext cx="1197320" cy="69167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extLst>
              <a:ext uri="{28A0092B-C50C-407E-A947-70E740481C1C}">
                <a14:useLocalDpi xmlns:a14="http://schemas.microsoft.com/office/drawing/2010/main" val="0"/>
              </a:ext>
            </a:extLst>
          </a:blip>
          <a:srcRect l="47836" t="47093" r="2135" b="29787"/>
          <a:stretch>
            <a:fillRect/>
          </a:stretch>
        </p:blipFill>
        <p:spPr>
          <a:xfrm>
            <a:off x="2747005" y="204181"/>
            <a:ext cx="1197320" cy="691673"/>
          </a:xfrm>
          <a:prstGeom prst="rect">
            <a:avLst/>
          </a:prstGeom>
        </p:spPr>
      </p:pic>
      <p:pic>
        <p:nvPicPr>
          <p:cNvPr id="3" name="图片 2"/>
          <p:cNvPicPr>
            <a:picLocks noChangeAspect="1"/>
          </p:cNvPicPr>
          <p:nvPr userDrawn="1"/>
        </p:nvPicPr>
        <p:blipFill rotWithShape="1">
          <a:blip r:embed="rId2" cstate="screen">
            <a:extLst>
              <a:ext uri="{28A0092B-C50C-407E-A947-70E740481C1C}">
                <a14:useLocalDpi xmlns:a14="http://schemas.microsoft.com/office/drawing/2010/main" val="0"/>
              </a:ext>
            </a:extLst>
          </a:blip>
          <a:srcRect l="47836" t="74090" r="2135" b="2790"/>
          <a:stretch>
            <a:fillRect/>
          </a:stretch>
        </p:blipFill>
        <p:spPr>
          <a:xfrm>
            <a:off x="7001572" y="261613"/>
            <a:ext cx="1197320" cy="69167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extLst>
              <a:ext uri="{28A0092B-C50C-407E-A947-70E740481C1C}">
                <a14:useLocalDpi xmlns:a14="http://schemas.microsoft.com/office/drawing/2010/main" val="0"/>
              </a:ext>
            </a:extLst>
          </a:blip>
          <a:srcRect l="47836" t="47093" r="2135" b="29787"/>
          <a:stretch>
            <a:fillRect/>
          </a:stretch>
        </p:blipFill>
        <p:spPr>
          <a:xfrm>
            <a:off x="2747005" y="204181"/>
            <a:ext cx="1197320" cy="691673"/>
          </a:xfrm>
          <a:prstGeom prst="rect">
            <a:avLst/>
          </a:prstGeom>
        </p:spPr>
      </p:pic>
      <p:pic>
        <p:nvPicPr>
          <p:cNvPr id="3" name="图片 2"/>
          <p:cNvPicPr>
            <a:picLocks noChangeAspect="1"/>
          </p:cNvPicPr>
          <p:nvPr userDrawn="1"/>
        </p:nvPicPr>
        <p:blipFill rotWithShape="1">
          <a:blip r:embed="rId2" cstate="screen">
            <a:extLst>
              <a:ext uri="{28A0092B-C50C-407E-A947-70E740481C1C}">
                <a14:useLocalDpi xmlns:a14="http://schemas.microsoft.com/office/drawing/2010/main" val="0"/>
              </a:ext>
            </a:extLst>
          </a:blip>
          <a:srcRect l="47836" t="74090" r="2135" b="2790"/>
          <a:stretch>
            <a:fillRect/>
          </a:stretch>
        </p:blipFill>
        <p:spPr>
          <a:xfrm>
            <a:off x="7001572" y="261613"/>
            <a:ext cx="1197320" cy="69167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extLst>
              <a:ext uri="{28A0092B-C50C-407E-A947-70E740481C1C}">
                <a14:useLocalDpi xmlns:a14="http://schemas.microsoft.com/office/drawing/2010/main" val="0"/>
              </a:ext>
            </a:extLst>
          </a:blip>
          <a:srcRect l="47836" t="47093" r="2135" b="29787"/>
          <a:stretch>
            <a:fillRect/>
          </a:stretch>
        </p:blipFill>
        <p:spPr>
          <a:xfrm>
            <a:off x="2747005" y="204181"/>
            <a:ext cx="1197320" cy="691673"/>
          </a:xfrm>
          <a:prstGeom prst="rect">
            <a:avLst/>
          </a:prstGeom>
        </p:spPr>
      </p:pic>
      <p:pic>
        <p:nvPicPr>
          <p:cNvPr id="3" name="图片 2"/>
          <p:cNvPicPr>
            <a:picLocks noChangeAspect="1"/>
          </p:cNvPicPr>
          <p:nvPr userDrawn="1"/>
        </p:nvPicPr>
        <p:blipFill rotWithShape="1">
          <a:blip r:embed="rId2" cstate="screen">
            <a:extLst>
              <a:ext uri="{28A0092B-C50C-407E-A947-70E740481C1C}">
                <a14:useLocalDpi xmlns:a14="http://schemas.microsoft.com/office/drawing/2010/main" val="0"/>
              </a:ext>
            </a:extLst>
          </a:blip>
          <a:srcRect l="47836" t="74090" r="2135" b="2790"/>
          <a:stretch>
            <a:fillRect/>
          </a:stretch>
        </p:blipFill>
        <p:spPr>
          <a:xfrm>
            <a:off x="7001572" y="261613"/>
            <a:ext cx="1197320" cy="69167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notesSlide" Target="../notesSlides/notesSlide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4.xml"/><Relationship Id="rId5" Type="http://schemas.openxmlformats.org/officeDocument/2006/relationships/tags" Target="../tags/tag6.xml"/><Relationship Id="rId4" Type="http://schemas.openxmlformats.org/officeDocument/2006/relationships/tags" Target="../tags/tag5.xml"/></Relationships>
</file>

<file path=ppt/slides/_rels/slide5.xml.rels><?xml version="1.0" encoding="UTF-8" standalone="yes"?>
<Relationships xmlns="http://schemas.openxmlformats.org/package/2006/relationships"><Relationship Id="rId8" Type="http://schemas.openxmlformats.org/officeDocument/2006/relationships/tags" Target="../tags/tag14.xml"/><Relationship Id="rId13" Type="http://schemas.openxmlformats.org/officeDocument/2006/relationships/notesSlide" Target="../notesSlides/notesSlide5.xml"/><Relationship Id="rId3" Type="http://schemas.openxmlformats.org/officeDocument/2006/relationships/tags" Target="../tags/tag9.xml"/><Relationship Id="rId7" Type="http://schemas.openxmlformats.org/officeDocument/2006/relationships/tags" Target="../tags/tag13.xml"/><Relationship Id="rId12" Type="http://schemas.openxmlformats.org/officeDocument/2006/relationships/slideLayout" Target="../slideLayouts/slideLayout4.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11" Type="http://schemas.openxmlformats.org/officeDocument/2006/relationships/tags" Target="../tags/tag17.xml"/><Relationship Id="rId5" Type="http://schemas.openxmlformats.org/officeDocument/2006/relationships/tags" Target="../tags/tag11.xml"/><Relationship Id="rId10" Type="http://schemas.openxmlformats.org/officeDocument/2006/relationships/tags" Target="../tags/tag16.xml"/><Relationship Id="rId4" Type="http://schemas.openxmlformats.org/officeDocument/2006/relationships/tags" Target="../tags/tag10.xml"/><Relationship Id="rId9" Type="http://schemas.openxmlformats.org/officeDocument/2006/relationships/tags" Target="../tags/tag15.xml"/></Relationships>
</file>

<file path=ppt/slides/_rels/slide6.xml.rels><?xml version="1.0" encoding="UTF-8" standalone="yes"?>
<Relationships xmlns="http://schemas.openxmlformats.org/package/2006/relationships"><Relationship Id="rId8" Type="http://schemas.openxmlformats.org/officeDocument/2006/relationships/tags" Target="../tags/tag25.xml"/><Relationship Id="rId3" Type="http://schemas.openxmlformats.org/officeDocument/2006/relationships/tags" Target="../tags/tag20.xml"/><Relationship Id="rId7" Type="http://schemas.openxmlformats.org/officeDocument/2006/relationships/tags" Target="../tags/tag24.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11" Type="http://schemas.openxmlformats.org/officeDocument/2006/relationships/notesSlide" Target="../notesSlides/notesSlide6.xml"/><Relationship Id="rId5" Type="http://schemas.openxmlformats.org/officeDocument/2006/relationships/tags" Target="../tags/tag22.xml"/><Relationship Id="rId10" Type="http://schemas.openxmlformats.org/officeDocument/2006/relationships/slideLayout" Target="../slideLayouts/slideLayout4.xml"/><Relationship Id="rId4" Type="http://schemas.openxmlformats.org/officeDocument/2006/relationships/tags" Target="../tags/tag21.xml"/><Relationship Id="rId9" Type="http://schemas.openxmlformats.org/officeDocument/2006/relationships/tags" Target="../tags/tag26.xml"/></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9.xml"/><Relationship Id="rId7" Type="http://schemas.openxmlformats.org/officeDocument/2006/relationships/slideLayout" Target="../slideLayouts/slideLayout4.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s>
</file>

<file path=ppt/slides/_rels/slide8.xml.rels><?xml version="1.0" encoding="UTF-8" standalone="yes"?>
<Relationships xmlns="http://schemas.openxmlformats.org/package/2006/relationships"><Relationship Id="rId8" Type="http://schemas.openxmlformats.org/officeDocument/2006/relationships/tags" Target="../tags/tag40.xml"/><Relationship Id="rId3" Type="http://schemas.openxmlformats.org/officeDocument/2006/relationships/tags" Target="../tags/tag35.xml"/><Relationship Id="rId7" Type="http://schemas.openxmlformats.org/officeDocument/2006/relationships/tags" Target="../tags/tag39.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tags" Target="../tags/tag38.xml"/><Relationship Id="rId5" Type="http://schemas.openxmlformats.org/officeDocument/2006/relationships/tags" Target="../tags/tag37.xml"/><Relationship Id="rId10" Type="http://schemas.openxmlformats.org/officeDocument/2006/relationships/notesSlide" Target="../notesSlides/notesSlide8.xml"/><Relationship Id="rId4" Type="http://schemas.openxmlformats.org/officeDocument/2006/relationships/tags" Target="../tags/tag36.xml"/><Relationship Id="rId9"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notesSlide" Target="../notesSlides/notesSlide10.xml"/><Relationship Id="rId5" Type="http://schemas.openxmlformats.org/officeDocument/2006/relationships/slideLayout" Target="../slideLayouts/slideLayout5.xml"/><Relationship Id="rId4" Type="http://schemas.openxmlformats.org/officeDocument/2006/relationships/tags" Target="../tags/tag44.xml"/></Relationships>
</file>

<file path=ppt/slides/_rels/slide11.xml.rels><?xml version="1.0" encoding="UTF-8" standalone="yes"?>
<Relationships xmlns="http://schemas.openxmlformats.org/package/2006/relationships"><Relationship Id="rId3" Type="http://schemas.openxmlformats.org/officeDocument/2006/relationships/tags" Target="../tags/tag47.xml"/><Relationship Id="rId7" Type="http://schemas.openxmlformats.org/officeDocument/2006/relationships/notesSlide" Target="../notesSlides/notesSlide11.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slideLayout" Target="../slideLayouts/slideLayout5.xml"/><Relationship Id="rId5" Type="http://schemas.openxmlformats.org/officeDocument/2006/relationships/tags" Target="../tags/tag49.xml"/><Relationship Id="rId4" Type="http://schemas.openxmlformats.org/officeDocument/2006/relationships/tags" Target="../tags/tag48.xml"/></Relationships>
</file>

<file path=ppt/slides/_rels/slide12.xml.rels><?xml version="1.0" encoding="UTF-8" standalone="yes"?>
<Relationships xmlns="http://schemas.openxmlformats.org/package/2006/relationships"><Relationship Id="rId3" Type="http://schemas.openxmlformats.org/officeDocument/2006/relationships/tags" Target="../tags/tag52.xml"/><Relationship Id="rId7" Type="http://schemas.openxmlformats.org/officeDocument/2006/relationships/notesSlide" Target="../notesSlides/notesSlide12.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slideLayout" Target="../slideLayouts/slideLayout5.xml"/><Relationship Id="rId5" Type="http://schemas.openxmlformats.org/officeDocument/2006/relationships/tags" Target="../tags/tag54.xml"/><Relationship Id="rId4" Type="http://schemas.openxmlformats.org/officeDocument/2006/relationships/tags" Target="../tags/tag53.xml"/></Relationships>
</file>

<file path=ppt/slides/_rels/slide13.xml.rels><?xml version="1.0" encoding="UTF-8" standalone="yes"?>
<Relationships xmlns="http://schemas.openxmlformats.org/package/2006/relationships"><Relationship Id="rId3" Type="http://schemas.openxmlformats.org/officeDocument/2006/relationships/tags" Target="../tags/tag57.xml"/><Relationship Id="rId7" Type="http://schemas.openxmlformats.org/officeDocument/2006/relationships/notesSlide" Target="../notesSlides/notesSlide13.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slideLayout" Target="../slideLayouts/slideLayout5.xml"/><Relationship Id="rId5" Type="http://schemas.openxmlformats.org/officeDocument/2006/relationships/tags" Target="../tags/tag59.xml"/><Relationship Id="rId4" Type="http://schemas.openxmlformats.org/officeDocument/2006/relationships/tags" Target="../tags/tag58.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notesSlide" Target="../notesSlides/notesSlide15.xml"/><Relationship Id="rId5" Type="http://schemas.openxmlformats.org/officeDocument/2006/relationships/slideLayout" Target="../slideLayouts/slideLayout6.xml"/><Relationship Id="rId4" Type="http://schemas.openxmlformats.org/officeDocument/2006/relationships/tags" Target="../tags/tag63.xml"/></Relationships>
</file>

<file path=ppt/slides/_rels/slide16.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5" Type="http://schemas.openxmlformats.org/officeDocument/2006/relationships/notesSlide" Target="../notesSlides/notesSlide16.xml"/><Relationship Id="rId4"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tags" Target="../tags/tag67.xml"/><Relationship Id="rId5" Type="http://schemas.openxmlformats.org/officeDocument/2006/relationships/notesSlide" Target="../notesSlides/notesSlide17.xml"/><Relationship Id="rId4"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5" Type="http://schemas.openxmlformats.org/officeDocument/2006/relationships/notesSlide" Target="../notesSlides/notesSlide18.xml"/><Relationship Id="rId4"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notesSlide" Target="../notesSlides/notesSlide20.xml"/><Relationship Id="rId5" Type="http://schemas.openxmlformats.org/officeDocument/2006/relationships/slideLayout" Target="../slideLayouts/slideLayout7.xml"/><Relationship Id="rId4" Type="http://schemas.openxmlformats.org/officeDocument/2006/relationships/tags" Target="../tags/tag76.xml"/></Relationships>
</file>

<file path=ppt/slides/_rels/slide21.xml.rels><?xml version="1.0" encoding="UTF-8" standalone="yes"?>
<Relationships xmlns="http://schemas.openxmlformats.org/package/2006/relationships"><Relationship Id="rId8" Type="http://schemas.openxmlformats.org/officeDocument/2006/relationships/tags" Target="../tags/tag84.xml"/><Relationship Id="rId13" Type="http://schemas.openxmlformats.org/officeDocument/2006/relationships/notesSlide" Target="../notesSlides/notesSlide21.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slideLayout" Target="../slideLayouts/slideLayout7.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tags" Target="../tags/tag87.xml"/><Relationship Id="rId5" Type="http://schemas.openxmlformats.org/officeDocument/2006/relationships/tags" Target="../tags/tag81.xml"/><Relationship Id="rId10" Type="http://schemas.openxmlformats.org/officeDocument/2006/relationships/tags" Target="../tags/tag86.xml"/><Relationship Id="rId4" Type="http://schemas.openxmlformats.org/officeDocument/2006/relationships/tags" Target="../tags/tag80.xml"/><Relationship Id="rId9" Type="http://schemas.openxmlformats.org/officeDocument/2006/relationships/tags" Target="../tags/tag85.xml"/></Relationships>
</file>

<file path=ppt/slides/_rels/slide22.xml.rels><?xml version="1.0" encoding="UTF-8" standalone="yes"?>
<Relationships xmlns="http://schemas.openxmlformats.org/package/2006/relationships"><Relationship Id="rId3" Type="http://schemas.openxmlformats.org/officeDocument/2006/relationships/tags" Target="../tags/tag90.xml"/><Relationship Id="rId7" Type="http://schemas.openxmlformats.org/officeDocument/2006/relationships/notesSlide" Target="../notesSlides/notesSlide22.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slideLayout" Target="../slideLayouts/slideLayout7.xml"/><Relationship Id="rId5" Type="http://schemas.openxmlformats.org/officeDocument/2006/relationships/tags" Target="../tags/tag92.xml"/><Relationship Id="rId4" Type="http://schemas.openxmlformats.org/officeDocument/2006/relationships/tags" Target="../tags/tag91.xml"/></Relationships>
</file>

<file path=ppt/slides/_rels/slide23.xml.rels><?xml version="1.0" encoding="UTF-8" standalone="yes"?>
<Relationships xmlns="http://schemas.openxmlformats.org/package/2006/relationships"><Relationship Id="rId3" Type="http://schemas.openxmlformats.org/officeDocument/2006/relationships/tags" Target="../tags/tag95.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notesSlide" Target="../notesSlides/notesSlide23.xml"/><Relationship Id="rId5" Type="http://schemas.openxmlformats.org/officeDocument/2006/relationships/slideLayout" Target="../slideLayouts/slideLayout7.xml"/><Relationship Id="rId4" Type="http://schemas.openxmlformats.org/officeDocument/2006/relationships/tags" Target="../tags/tag9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9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_文本框 6"/>
          <p:cNvSpPr txBox="1"/>
          <p:nvPr>
            <p:custDataLst>
              <p:tags r:id="rId1"/>
            </p:custDataLst>
          </p:nvPr>
        </p:nvSpPr>
        <p:spPr>
          <a:xfrm>
            <a:off x="770831" y="2338631"/>
            <a:ext cx="10886313" cy="1421928"/>
          </a:xfrm>
          <a:prstGeom prst="rect">
            <a:avLst/>
          </a:prstGeom>
          <a:noFill/>
        </p:spPr>
        <p:txBody>
          <a:bodyPr wrap="none" rtlCol="0" anchor="ctr">
            <a:spAutoFit/>
          </a:bodyPr>
          <a:lstStyle/>
          <a:p>
            <a:pPr>
              <a:lnSpc>
                <a:spcPct val="120000"/>
              </a:lnSpc>
            </a:pPr>
            <a:r>
              <a:rPr lang="zh-CN" altLang="en-US" sz="7200" dirty="0">
                <a:solidFill>
                  <a:srgbClr val="231815"/>
                </a:solidFill>
                <a:latin typeface="方正有猫在_GBK" panose="02000000000000000000" pitchFamily="2" charset="-122"/>
                <a:ea typeface="方正有猫在_GBK" panose="02000000000000000000" pitchFamily="2" charset="-122"/>
              </a:rPr>
              <a:t>卡通多媒体公开课课件</a:t>
            </a:r>
            <a:r>
              <a:rPr lang="en-US" altLang="zh-CN" sz="7200" dirty="0">
                <a:solidFill>
                  <a:srgbClr val="231815"/>
                </a:solidFill>
                <a:latin typeface="方正有猫在_GBK" panose="02000000000000000000" pitchFamily="2" charset="-122"/>
                <a:ea typeface="方正有猫在_GBK" panose="02000000000000000000" pitchFamily="2" charset="-122"/>
              </a:rPr>
              <a:t>PPT</a:t>
            </a:r>
            <a:endParaRPr lang="zh-CN" altLang="en-US" sz="7200" dirty="0">
              <a:solidFill>
                <a:srgbClr val="231815"/>
              </a:solidFill>
              <a:latin typeface="方正有猫在_GBK" panose="02000000000000000000" pitchFamily="2" charset="-122"/>
              <a:ea typeface="方正有猫在_GBK" panose="02000000000000000000" pitchFamily="2" charset="-122"/>
            </a:endParaRPr>
          </a:p>
        </p:txBody>
      </p:sp>
      <p:sp>
        <p:nvSpPr>
          <p:cNvPr id="11" name="矩形 10"/>
          <p:cNvSpPr/>
          <p:nvPr/>
        </p:nvSpPr>
        <p:spPr>
          <a:xfrm>
            <a:off x="1967686" y="3741369"/>
            <a:ext cx="8492604" cy="646331"/>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12" name="文本框 11"/>
          <p:cNvSpPr txBox="1"/>
          <p:nvPr/>
        </p:nvSpPr>
        <p:spPr>
          <a:xfrm>
            <a:off x="3947983" y="4517188"/>
            <a:ext cx="4883068" cy="535531"/>
          </a:xfrm>
          <a:prstGeom prst="rect">
            <a:avLst/>
          </a:prstGeom>
          <a:noFill/>
        </p:spPr>
        <p:txBody>
          <a:bodyPr wrap="none" rtlCol="0" anchor="ctr">
            <a:spAutoFit/>
          </a:bodyPr>
          <a:lstStyle/>
          <a:p>
            <a:pPr>
              <a:lnSpc>
                <a:spcPct val="120000"/>
              </a:lnSpc>
            </a:pPr>
            <a:r>
              <a:rPr lang="zh-CN" altLang="en-US" sz="2400" dirty="0" smtClean="0">
                <a:solidFill>
                  <a:srgbClr val="994B6D"/>
                </a:solidFill>
                <a:latin typeface="汉仪乐喵体简" panose="00020600040101010101" pitchFamily="18" charset="-122"/>
                <a:ea typeface="汉仪乐喵体简" panose="00020600040101010101" pitchFamily="18" charset="-122"/>
              </a:rPr>
              <a:t>汇报人：</a:t>
            </a:r>
            <a:r>
              <a:rPr lang="en-US" altLang="zh-CN" sz="2400" dirty="0" smtClean="0">
                <a:solidFill>
                  <a:srgbClr val="994B6D"/>
                </a:solidFill>
                <a:latin typeface="汉仪乐喵体简" panose="00020600040101010101" pitchFamily="18" charset="-122"/>
                <a:ea typeface="汉仪乐喵体简" panose="00020600040101010101" pitchFamily="18" charset="-122"/>
              </a:rPr>
              <a:t>xxx</a:t>
            </a:r>
            <a:r>
              <a:rPr lang="zh-CN" altLang="en-US" sz="2400" dirty="0" smtClean="0">
                <a:solidFill>
                  <a:srgbClr val="994B6D"/>
                </a:solidFill>
                <a:latin typeface="汉仪乐喵体简" panose="00020600040101010101" pitchFamily="18" charset="-122"/>
                <a:ea typeface="汉仪乐喵体简" panose="00020600040101010101" pitchFamily="18" charset="-122"/>
              </a:rPr>
              <a:t>    </a:t>
            </a:r>
            <a:r>
              <a:rPr lang="zh-CN" altLang="en-US" sz="2400" dirty="0">
                <a:solidFill>
                  <a:srgbClr val="994B6D"/>
                </a:solidFill>
                <a:latin typeface="汉仪乐喵体简" panose="00020600040101010101" pitchFamily="18" charset="-122"/>
                <a:ea typeface="汉仪乐喵体简" panose="00020600040101010101" pitchFamily="18" charset="-122"/>
              </a:rPr>
              <a:t>日期：</a:t>
            </a:r>
            <a:r>
              <a:rPr lang="en-US" altLang="zh-CN" sz="2400" dirty="0">
                <a:solidFill>
                  <a:srgbClr val="994B6D"/>
                </a:solidFill>
                <a:latin typeface="汉仪乐喵体简" panose="00020600040101010101" pitchFamily="18" charset="-122"/>
                <a:ea typeface="汉仪乐喵体简" panose="00020600040101010101" pitchFamily="18" charset="-122"/>
              </a:rPr>
              <a:t>2019/12/30</a:t>
            </a:r>
            <a:endParaRPr lang="zh-CN" altLang="en-US" sz="2400" dirty="0">
              <a:solidFill>
                <a:srgbClr val="994B6D"/>
              </a:solidFill>
              <a:latin typeface="汉仪乐喵体简" panose="00020600040101010101" pitchFamily="18" charset="-122"/>
              <a:ea typeface="汉仪乐喵体简" panose="00020600040101010101" pitchFamily="18" charset="-122"/>
            </a:endParaRPr>
          </a:p>
        </p:txBody>
      </p:sp>
      <p:pic>
        <p:nvPicPr>
          <p:cNvPr id="13" name="29de7b116304ab37e386df411064ddb56ff10733607e6d546b8fd86b1cad96fb38c6834f">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819275" y="-130492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par>
                          <p:cTn id="7" fill="hold">
                            <p:stCondLst>
                              <p:cond delay="0"/>
                            </p:stCondLst>
                            <p:childTnLst>
                              <p:par>
                                <p:cTn id="8" presetID="38" presetClass="entr" presetSubtype="0" accel="50000" fill="hold" grpId="0" nodeType="afterEffect">
                                  <p:stCondLst>
                                    <p:cond delay="0"/>
                                  </p:stCondLst>
                                  <p:iterate type="lt">
                                    <p:tmPct val="50000"/>
                                  </p:iterate>
                                  <p:childTnLst>
                                    <p:set>
                                      <p:cBhvr>
                                        <p:cTn id="9" dur="1" fill="hold">
                                          <p:stCondLst>
                                            <p:cond delay="0"/>
                                          </p:stCondLst>
                                        </p:cTn>
                                        <p:tgtEl>
                                          <p:spTgt spid="10"/>
                                        </p:tgtEl>
                                        <p:attrNameLst>
                                          <p:attrName>style.visibility</p:attrName>
                                        </p:attrNameLst>
                                      </p:cBhvr>
                                      <p:to>
                                        <p:strVal val="visible"/>
                                      </p:to>
                                    </p:set>
                                    <p:set>
                                      <p:cBhvr>
                                        <p:cTn id="10" dur="455" fill="hold">
                                          <p:stCondLst>
                                            <p:cond delay="0"/>
                                          </p:stCondLst>
                                        </p:cTn>
                                        <p:tgtEl>
                                          <p:spTgt spid="10"/>
                                        </p:tgtEl>
                                        <p:attrNameLst>
                                          <p:attrName>style.rotation</p:attrName>
                                        </p:attrNameLst>
                                      </p:cBhvr>
                                      <p:to>
                                        <p:strVal val="-45.0"/>
                                      </p:to>
                                    </p:set>
                                    <p:anim calcmode="lin" valueType="num">
                                      <p:cBhvr>
                                        <p:cTn id="11" dur="455" fill="hold">
                                          <p:stCondLst>
                                            <p:cond delay="455"/>
                                          </p:stCondLst>
                                        </p:cTn>
                                        <p:tgtEl>
                                          <p:spTgt spid="10"/>
                                        </p:tgtEl>
                                        <p:attrNameLst>
                                          <p:attrName>style.rotation</p:attrName>
                                        </p:attrNameLst>
                                      </p:cBhvr>
                                      <p:tavLst>
                                        <p:tav tm="0">
                                          <p:val>
                                            <p:fltVal val="-45"/>
                                          </p:val>
                                        </p:tav>
                                        <p:tav tm="69900">
                                          <p:val>
                                            <p:fltVal val="45"/>
                                          </p:val>
                                        </p:tav>
                                        <p:tav tm="100000">
                                          <p:val>
                                            <p:fltVal val="0"/>
                                          </p:val>
                                        </p:tav>
                                      </p:tavLst>
                                    </p:anim>
                                    <p:anim calcmode="lin" valueType="num">
                                      <p:cBhvr>
                                        <p:cTn id="12" dur="455" fill="hold">
                                          <p:stCondLst>
                                            <p:cond delay="0"/>
                                          </p:stCondLst>
                                        </p:cTn>
                                        <p:tgtEl>
                                          <p:spTgt spid="10"/>
                                        </p:tgtEl>
                                        <p:attrNameLst>
                                          <p:attrName>ppt_y</p:attrName>
                                        </p:attrNameLst>
                                      </p:cBhvr>
                                      <p:tavLst>
                                        <p:tav tm="0">
                                          <p:val>
                                            <p:strVal val="#ppt_y-1"/>
                                          </p:val>
                                        </p:tav>
                                        <p:tav tm="100000">
                                          <p:val>
                                            <p:strVal val="#ppt_y-(0.354*#ppt_w-0.172*#ppt_h)"/>
                                          </p:val>
                                        </p:tav>
                                      </p:tavLst>
                                    </p:anim>
                                    <p:anim calcmode="lin" valueType="num">
                                      <p:cBhvr>
                                        <p:cTn id="13" dur="156" decel="50000" autoRev="1" fill="hold">
                                          <p:stCondLst>
                                            <p:cond delay="455"/>
                                          </p:stCondLst>
                                        </p:cTn>
                                        <p:tgtEl>
                                          <p:spTgt spid="10"/>
                                        </p:tgtEl>
                                        <p:attrNameLst>
                                          <p:attrName>ppt_y</p:attrName>
                                        </p:attrNameLst>
                                      </p:cBhvr>
                                      <p:tavLst>
                                        <p:tav tm="0">
                                          <p:val>
                                            <p:strVal val="#ppt_y-(0.354*#ppt_w-0.172*#ppt_h)"/>
                                          </p:val>
                                        </p:tav>
                                        <p:tav tm="100000">
                                          <p:val>
                                            <p:strVal val="#ppt_y-(0.354*#ppt_w-0.172*#ppt_h)-#ppt_h/2"/>
                                          </p:val>
                                        </p:tav>
                                      </p:tavLst>
                                    </p:anim>
                                    <p:anim calcmode="lin" valueType="num">
                                      <p:cBhvr>
                                        <p:cTn id="14" dur="136" fill="hold">
                                          <p:stCondLst>
                                            <p:cond delay="864"/>
                                          </p:stCondLst>
                                        </p:cTn>
                                        <p:tgtEl>
                                          <p:spTgt spid="10"/>
                                        </p:tgtEl>
                                        <p:attrNameLst>
                                          <p:attrName>ppt_y</p:attrName>
                                        </p:attrNameLst>
                                      </p:cBhvr>
                                      <p:tavLst>
                                        <p:tav tm="0">
                                          <p:val>
                                            <p:strVal val="#ppt_y-(0.354*#ppt_w-0.172*#ppt_h)"/>
                                          </p:val>
                                        </p:tav>
                                        <p:tav tm="100000">
                                          <p:val>
                                            <p:strVal val="#ppt_y"/>
                                          </p:val>
                                        </p:tav>
                                      </p:tavLst>
                                    </p:anim>
                                  </p:childTnLst>
                                </p:cTn>
                              </p:par>
                            </p:childTnLst>
                          </p:cTn>
                        </p:par>
                        <p:par>
                          <p:cTn id="15" fill="hold">
                            <p:stCondLst>
                              <p:cond delay="7000"/>
                            </p:stCondLst>
                            <p:childTnLst>
                              <p:par>
                                <p:cTn id="16" presetID="14" presetClass="entr" presetSubtype="1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randombar(horizontal)">
                                      <p:cBhvr>
                                        <p:cTn id="18" dur="500"/>
                                        <p:tgtEl>
                                          <p:spTgt spid="11"/>
                                        </p:tgtEl>
                                      </p:cBhvr>
                                    </p:animEffect>
                                  </p:childTnLst>
                                </p:cTn>
                              </p:par>
                            </p:childTnLst>
                          </p:cTn>
                        </p:par>
                        <p:par>
                          <p:cTn id="19" fill="hold">
                            <p:stCondLst>
                              <p:cond delay="7500"/>
                            </p:stCondLst>
                            <p:childTnLst>
                              <p:par>
                                <p:cTn id="20" presetID="10" presetClass="entr" presetSubtype="0"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repeatCount="indefinite" fill="remove" display="0">
                  <p:stCondLst>
                    <p:cond delay="indefinite"/>
                  </p:stCondLst>
                  <p:endCondLst>
                    <p:cond evt="onStopAudio" delay="0">
                      <p:tgtEl>
                        <p:sldTgt/>
                      </p:tgtEl>
                    </p:cond>
                  </p:endCondLst>
                </p:cTn>
                <p:tgtEl>
                  <p:spTgt spid="13"/>
                </p:tgtEl>
              </p:cMediaNode>
            </p:audio>
          </p:childTnLst>
        </p:cTn>
      </p:par>
    </p:tnLst>
    <p:bldLst>
      <p:bldP spid="10" grpId="0"/>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176355" y="3658896"/>
            <a:ext cx="4517261" cy="988629"/>
            <a:chOff x="3974544" y="1008636"/>
            <a:chExt cx="3387946" cy="741472"/>
          </a:xfrm>
        </p:grpSpPr>
        <p:grpSp>
          <p:nvGrpSpPr>
            <p:cNvPr id="5" name="组合 4"/>
            <p:cNvGrpSpPr/>
            <p:nvPr/>
          </p:nvGrpSpPr>
          <p:grpSpPr>
            <a:xfrm>
              <a:off x="3974544" y="1008636"/>
              <a:ext cx="741472" cy="741472"/>
              <a:chOff x="3059832" y="3339719"/>
              <a:chExt cx="3607562" cy="3607562"/>
            </a:xfrm>
          </p:grpSpPr>
          <p:sp>
            <p:nvSpPr>
              <p:cNvPr id="11" name="椭圆 10"/>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endParaRPr>
              </a:p>
            </p:txBody>
          </p:sp>
          <p:sp>
            <p:nvSpPr>
              <p:cNvPr id="12"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endParaRPr>
              </a:p>
            </p:txBody>
          </p:sp>
        </p:grpSp>
        <p:grpSp>
          <p:nvGrpSpPr>
            <p:cNvPr id="6" name="Group 5"/>
            <p:cNvGrpSpPr/>
            <p:nvPr/>
          </p:nvGrpSpPr>
          <p:grpSpPr>
            <a:xfrm>
              <a:off x="4039521" y="1170991"/>
              <a:ext cx="3322969" cy="530915"/>
              <a:chOff x="1598315" y="1418185"/>
              <a:chExt cx="4430626" cy="707886"/>
            </a:xfrm>
          </p:grpSpPr>
          <p:sp>
            <p:nvSpPr>
              <p:cNvPr id="7" name="TextBox 6"/>
              <p:cNvSpPr txBox="1"/>
              <p:nvPr/>
            </p:nvSpPr>
            <p:spPr>
              <a:xfrm>
                <a:off x="1598315" y="1418185"/>
                <a:ext cx="655949"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01</a:t>
                </a:r>
              </a:p>
            </p:txBody>
          </p:sp>
          <p:grpSp>
            <p:nvGrpSpPr>
              <p:cNvPr id="8" name="Group 7"/>
              <p:cNvGrpSpPr/>
              <p:nvPr/>
            </p:nvGrpSpPr>
            <p:grpSpPr>
              <a:xfrm>
                <a:off x="2066367" y="1529264"/>
                <a:ext cx="3962574" cy="563232"/>
                <a:chOff x="3943834" y="704409"/>
                <a:chExt cx="3962574" cy="563232"/>
              </a:xfrm>
            </p:grpSpPr>
            <p:sp>
              <p:nvSpPr>
                <p:cNvPr id="9" name="TextBox 8"/>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请输入您的标题</a:t>
                  </a:r>
                </a:p>
              </p:txBody>
            </p:sp>
            <p:sp>
              <p:nvSpPr>
                <p:cNvPr id="10" name="TextBox 9"/>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此部分内容作为文字排版占位显示 （建议使用主题字体）</a:t>
                  </a:r>
                </a:p>
              </p:txBody>
            </p:sp>
          </p:grpSp>
        </p:grpSp>
      </p:grpSp>
      <p:grpSp>
        <p:nvGrpSpPr>
          <p:cNvPr id="13" name="组合 12"/>
          <p:cNvGrpSpPr/>
          <p:nvPr/>
        </p:nvGrpSpPr>
        <p:grpSpPr>
          <a:xfrm>
            <a:off x="1176355" y="4776064"/>
            <a:ext cx="4517261" cy="988629"/>
            <a:chOff x="3974544" y="1846512"/>
            <a:chExt cx="3387946" cy="741472"/>
          </a:xfrm>
        </p:grpSpPr>
        <p:grpSp>
          <p:nvGrpSpPr>
            <p:cNvPr id="14" name="组合 13"/>
            <p:cNvGrpSpPr/>
            <p:nvPr/>
          </p:nvGrpSpPr>
          <p:grpSpPr>
            <a:xfrm>
              <a:off x="3974544" y="1846512"/>
              <a:ext cx="741472" cy="741472"/>
              <a:chOff x="3059832" y="3339719"/>
              <a:chExt cx="3607562" cy="3607562"/>
            </a:xfrm>
          </p:grpSpPr>
          <p:sp>
            <p:nvSpPr>
              <p:cNvPr id="20" name="椭圆 19"/>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endParaRPr>
              </a:p>
            </p:txBody>
          </p:sp>
          <p:sp>
            <p:nvSpPr>
              <p:cNvPr id="21"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endParaRPr>
              </a:p>
            </p:txBody>
          </p:sp>
        </p:grpSp>
        <p:grpSp>
          <p:nvGrpSpPr>
            <p:cNvPr id="15" name="Group 10"/>
            <p:cNvGrpSpPr/>
            <p:nvPr/>
          </p:nvGrpSpPr>
          <p:grpSpPr>
            <a:xfrm>
              <a:off x="4039521" y="2008868"/>
              <a:ext cx="3322969" cy="530915"/>
              <a:chOff x="1598315" y="2786337"/>
              <a:chExt cx="4430626" cy="707886"/>
            </a:xfrm>
          </p:grpSpPr>
          <p:sp>
            <p:nvSpPr>
              <p:cNvPr id="16" name="TextBox 11"/>
              <p:cNvSpPr txBox="1"/>
              <p:nvPr/>
            </p:nvSpPr>
            <p:spPr>
              <a:xfrm>
                <a:off x="1598315" y="2786337"/>
                <a:ext cx="718466"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rPr>
                  <a:t>02</a:t>
                </a:r>
              </a:p>
            </p:txBody>
          </p:sp>
          <p:grpSp>
            <p:nvGrpSpPr>
              <p:cNvPr id="17" name="Group 12"/>
              <p:cNvGrpSpPr/>
              <p:nvPr/>
            </p:nvGrpSpPr>
            <p:grpSpPr>
              <a:xfrm>
                <a:off x="2066367" y="2897416"/>
                <a:ext cx="3962574" cy="563232"/>
                <a:chOff x="3943834" y="704409"/>
                <a:chExt cx="3962574" cy="563232"/>
              </a:xfrm>
            </p:grpSpPr>
            <p:sp>
              <p:nvSpPr>
                <p:cNvPr id="18" name="TextBox 13"/>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请输入您的标题</a:t>
                  </a:r>
                </a:p>
              </p:txBody>
            </p:sp>
            <p:sp>
              <p:nvSpPr>
                <p:cNvPr id="19" name="TextBox 14"/>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rPr>
                    <a:t>此部分内容作为文字排版占位显示 （建议使用主题字体）</a:t>
                  </a:r>
                </a:p>
              </p:txBody>
            </p:sp>
          </p:grpSp>
        </p:grpSp>
      </p:grpSp>
      <p:grpSp>
        <p:nvGrpSpPr>
          <p:cNvPr id="22" name="组合 21"/>
          <p:cNvGrpSpPr/>
          <p:nvPr/>
        </p:nvGrpSpPr>
        <p:grpSpPr>
          <a:xfrm>
            <a:off x="6472255" y="3629199"/>
            <a:ext cx="4517261" cy="988629"/>
            <a:chOff x="3974544" y="2684388"/>
            <a:chExt cx="3387946" cy="741472"/>
          </a:xfrm>
        </p:grpSpPr>
        <p:grpSp>
          <p:nvGrpSpPr>
            <p:cNvPr id="23" name="组合 22"/>
            <p:cNvGrpSpPr/>
            <p:nvPr/>
          </p:nvGrpSpPr>
          <p:grpSpPr>
            <a:xfrm>
              <a:off x="3974544" y="2684388"/>
              <a:ext cx="741472" cy="741472"/>
              <a:chOff x="3059832" y="3339719"/>
              <a:chExt cx="3607562" cy="3607562"/>
            </a:xfrm>
          </p:grpSpPr>
          <p:sp>
            <p:nvSpPr>
              <p:cNvPr id="29" name="椭圆 28"/>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endParaRPr>
              </a:p>
            </p:txBody>
          </p:sp>
          <p:sp>
            <p:nvSpPr>
              <p:cNvPr id="30"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endParaRPr>
              </a:p>
            </p:txBody>
          </p:sp>
        </p:grpSp>
        <p:grpSp>
          <p:nvGrpSpPr>
            <p:cNvPr id="24" name="Group 15"/>
            <p:cNvGrpSpPr/>
            <p:nvPr/>
          </p:nvGrpSpPr>
          <p:grpSpPr>
            <a:xfrm>
              <a:off x="4039521" y="2846744"/>
              <a:ext cx="3322969" cy="530915"/>
              <a:chOff x="1598315" y="4154489"/>
              <a:chExt cx="4430626" cy="707886"/>
            </a:xfrm>
          </p:grpSpPr>
          <p:sp>
            <p:nvSpPr>
              <p:cNvPr id="25" name="TextBox 16"/>
              <p:cNvSpPr txBox="1"/>
              <p:nvPr/>
            </p:nvSpPr>
            <p:spPr>
              <a:xfrm>
                <a:off x="1598315" y="4154489"/>
                <a:ext cx="732893"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03</a:t>
                </a:r>
              </a:p>
            </p:txBody>
          </p:sp>
          <p:grpSp>
            <p:nvGrpSpPr>
              <p:cNvPr id="26" name="Group 17"/>
              <p:cNvGrpSpPr/>
              <p:nvPr/>
            </p:nvGrpSpPr>
            <p:grpSpPr>
              <a:xfrm>
                <a:off x="2066367" y="4265568"/>
                <a:ext cx="3962574" cy="563232"/>
                <a:chOff x="3943834" y="704409"/>
                <a:chExt cx="3962574" cy="563232"/>
              </a:xfrm>
            </p:grpSpPr>
            <p:sp>
              <p:nvSpPr>
                <p:cNvPr id="27" name="TextBox 18"/>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请输入您的标题</a:t>
                  </a:r>
                </a:p>
              </p:txBody>
            </p:sp>
            <p:sp>
              <p:nvSpPr>
                <p:cNvPr id="28" name="TextBox 19"/>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此部分内容作为文字排版占位显示 （建议使用主题字体）</a:t>
                  </a:r>
                </a:p>
              </p:txBody>
            </p:sp>
          </p:grpSp>
        </p:grpSp>
      </p:grpSp>
      <p:grpSp>
        <p:nvGrpSpPr>
          <p:cNvPr id="31" name="组合 30"/>
          <p:cNvGrpSpPr/>
          <p:nvPr/>
        </p:nvGrpSpPr>
        <p:grpSpPr>
          <a:xfrm>
            <a:off x="6472255" y="4746367"/>
            <a:ext cx="4517261" cy="988629"/>
            <a:chOff x="3974544" y="3522264"/>
            <a:chExt cx="3387946" cy="741472"/>
          </a:xfrm>
        </p:grpSpPr>
        <p:grpSp>
          <p:nvGrpSpPr>
            <p:cNvPr id="32" name="组合 31"/>
            <p:cNvGrpSpPr/>
            <p:nvPr/>
          </p:nvGrpSpPr>
          <p:grpSpPr>
            <a:xfrm>
              <a:off x="3974544" y="3522264"/>
              <a:ext cx="741472" cy="741472"/>
              <a:chOff x="3059832" y="3339719"/>
              <a:chExt cx="3607562" cy="3607562"/>
            </a:xfrm>
          </p:grpSpPr>
          <p:sp>
            <p:nvSpPr>
              <p:cNvPr id="38" name="椭圆 37"/>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endParaRPr>
              </a:p>
            </p:txBody>
          </p:sp>
          <p:sp>
            <p:nvSpPr>
              <p:cNvPr id="39"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endParaRPr>
              </a:p>
            </p:txBody>
          </p:sp>
        </p:grpSp>
        <p:grpSp>
          <p:nvGrpSpPr>
            <p:cNvPr id="33" name="Group 20"/>
            <p:cNvGrpSpPr/>
            <p:nvPr/>
          </p:nvGrpSpPr>
          <p:grpSpPr>
            <a:xfrm>
              <a:off x="4039521" y="3684622"/>
              <a:ext cx="3322969" cy="530915"/>
              <a:chOff x="1598315" y="5522641"/>
              <a:chExt cx="4430626" cy="707886"/>
            </a:xfrm>
          </p:grpSpPr>
          <p:sp>
            <p:nvSpPr>
              <p:cNvPr id="34" name="TextBox 21"/>
              <p:cNvSpPr txBox="1"/>
              <p:nvPr/>
            </p:nvSpPr>
            <p:spPr>
              <a:xfrm>
                <a:off x="1598315" y="5522641"/>
                <a:ext cx="716863"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rPr>
                  <a:t>04</a:t>
                </a:r>
              </a:p>
            </p:txBody>
          </p:sp>
          <p:grpSp>
            <p:nvGrpSpPr>
              <p:cNvPr id="35" name="Group 22"/>
              <p:cNvGrpSpPr/>
              <p:nvPr/>
            </p:nvGrpSpPr>
            <p:grpSpPr>
              <a:xfrm>
                <a:off x="2066367" y="5633720"/>
                <a:ext cx="3962574" cy="563232"/>
                <a:chOff x="3943834" y="704409"/>
                <a:chExt cx="3962574" cy="563232"/>
              </a:xfrm>
            </p:grpSpPr>
            <p:sp>
              <p:nvSpPr>
                <p:cNvPr id="36" name="TextBox 23"/>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请输入您的标题</a:t>
                  </a:r>
                </a:p>
              </p:txBody>
            </p:sp>
            <p:sp>
              <p:nvSpPr>
                <p:cNvPr id="37" name="TextBox 24"/>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rPr>
                    <a:t>此部分内容作为文字排版占位显示 （建议使用主题字体）</a:t>
                  </a:r>
                </a:p>
              </p:txBody>
            </p:sp>
          </p:grpSp>
        </p:grpSp>
      </p:grpSp>
      <p:sp>
        <p:nvSpPr>
          <p:cNvPr id="40" name="矩形 39"/>
          <p:cNvSpPr/>
          <p:nvPr/>
        </p:nvSpPr>
        <p:spPr>
          <a:xfrm>
            <a:off x="5088853" y="2388237"/>
            <a:ext cx="2202931" cy="995209"/>
          </a:xfrm>
          <a:prstGeom prst="rect">
            <a:avLst/>
          </a:prstGeom>
        </p:spPr>
        <p:txBody>
          <a:bodyPr wrap="square">
            <a:spAutoFit/>
          </a:bodyPr>
          <a:lstStyle/>
          <a:p>
            <a:pPr defTabSz="1245235">
              <a:defRPr/>
            </a:pPr>
            <a:r>
              <a:rPr lang="zh-CN" altLang="en-US" sz="5865" b="1" kern="0" dirty="0">
                <a:latin typeface="方正卡通简体" panose="03000509000000000000" pitchFamily="2" charset="-122"/>
                <a:ea typeface="方正卡通简体" panose="03000509000000000000" pitchFamily="2" charset="-122"/>
                <a:cs typeface="+mn-ea"/>
                <a:sym typeface="+mn-lt"/>
              </a:rPr>
              <a:t>目 录</a:t>
            </a: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1+#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1+#ppt_w/2"/>
                                          </p:val>
                                        </p:tav>
                                        <p:tav tm="100000">
                                          <p:val>
                                            <p:strVal val="#ppt_x"/>
                                          </p:val>
                                        </p:tav>
                                      </p:tavLst>
                                    </p:anim>
                                    <p:anim calcmode="lin" valueType="num">
                                      <p:cBhvr additive="base">
                                        <p:cTn id="19" dur="500" fill="hold"/>
                                        <p:tgtEl>
                                          <p:spTgt spid="1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1+#ppt_w/2"/>
                                          </p:val>
                                        </p:tav>
                                        <p:tav tm="100000">
                                          <p:val>
                                            <p:strVal val="#ppt_x"/>
                                          </p:val>
                                        </p:tav>
                                      </p:tavLst>
                                    </p:anim>
                                    <p:anim calcmode="lin" valueType="num">
                                      <p:cBhvr additive="base">
                                        <p:cTn id="24" dur="500" fill="hold"/>
                                        <p:tgtEl>
                                          <p:spTgt spid="22"/>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additive="base">
                                        <p:cTn id="28" dur="500" fill="hold"/>
                                        <p:tgtEl>
                                          <p:spTgt spid="31"/>
                                        </p:tgtEl>
                                        <p:attrNameLst>
                                          <p:attrName>ppt_x</p:attrName>
                                        </p:attrNameLst>
                                      </p:cBhvr>
                                      <p:tavLst>
                                        <p:tav tm="0">
                                          <p:val>
                                            <p:strVal val="1+#ppt_w/2"/>
                                          </p:val>
                                        </p:tav>
                                        <p:tav tm="100000">
                                          <p:val>
                                            <p:strVal val="#ppt_x"/>
                                          </p:val>
                                        </p:tav>
                                      </p:tavLst>
                                    </p:anim>
                                    <p:anim calcmode="lin" valueType="num">
                                      <p:cBhvr additive="base">
                                        <p:cTn id="29"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404285" y="2489200"/>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
        <p:nvSpPr>
          <p:cNvPr id="4" name="TextBox 11"/>
          <p:cNvSpPr txBox="1"/>
          <p:nvPr/>
        </p:nvSpPr>
        <p:spPr>
          <a:xfrm>
            <a:off x="5608452" y="33038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5" name="TextBox 11"/>
          <p:cNvSpPr txBox="1"/>
          <p:nvPr/>
        </p:nvSpPr>
        <p:spPr>
          <a:xfrm>
            <a:off x="7485115" y="33038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6" name="TextBox 11"/>
          <p:cNvSpPr txBox="1"/>
          <p:nvPr/>
        </p:nvSpPr>
        <p:spPr>
          <a:xfrm>
            <a:off x="5608452" y="36527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7485115" y="36527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t="23831" r="49971" b="53049"/>
          <a:stretch>
            <a:fillRect/>
          </a:stretch>
        </p:blipFill>
        <p:spPr>
          <a:xfrm>
            <a:off x="2398083" y="2266949"/>
            <a:ext cx="2687585" cy="15525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3" presetClass="entr" presetSubtype="32"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strVal val="4*#ppt_w"/>
                                          </p:val>
                                        </p:tav>
                                        <p:tav tm="100000">
                                          <p:val>
                                            <p:strVal val="#ppt_w"/>
                                          </p:val>
                                        </p:tav>
                                      </p:tavLst>
                                    </p:anim>
                                    <p:anim calcmode="lin" valueType="num">
                                      <p:cBhvr>
                                        <p:cTn id="14" dur="500" fill="hold"/>
                                        <p:tgtEl>
                                          <p:spTgt spid="3"/>
                                        </p:tgtEl>
                                        <p:attrNameLst>
                                          <p:attrName>ppt_h</p:attrName>
                                        </p:attrNameLst>
                                      </p:cBhvr>
                                      <p:tavLst>
                                        <p:tav tm="0">
                                          <p:val>
                                            <p:strVal val="4*#ppt_h"/>
                                          </p:val>
                                        </p:tav>
                                        <p:tav tm="100000">
                                          <p:val>
                                            <p:strVal val="#ppt_h"/>
                                          </p:val>
                                        </p:tav>
                                      </p:tavLst>
                                    </p:anim>
                                  </p:childTnLst>
                                </p:cTn>
                              </p:par>
                            </p:childTnLst>
                          </p:cTn>
                        </p:par>
                        <p:par>
                          <p:cTn id="15" fill="hold">
                            <p:stCondLst>
                              <p:cond delay="1000"/>
                            </p:stCondLst>
                            <p:childTnLst>
                              <p:par>
                                <p:cTn id="16" presetID="1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p:tgtEl>
                                          <p:spTgt spid="4"/>
                                        </p:tgtEl>
                                        <p:attrNameLst>
                                          <p:attrName>ppt_x</p:attrName>
                                        </p:attrNameLst>
                                      </p:cBhvr>
                                      <p:tavLst>
                                        <p:tav tm="0">
                                          <p:val>
                                            <p:strVal val="#ppt_x-#ppt_w*1.125000"/>
                                          </p:val>
                                        </p:tav>
                                        <p:tav tm="100000">
                                          <p:val>
                                            <p:strVal val="#ppt_x"/>
                                          </p:val>
                                        </p:tav>
                                      </p:tavLst>
                                    </p:anim>
                                    <p:animEffect transition="in" filter="wipe(right)">
                                      <p:cBhvr>
                                        <p:cTn id="19" dur="500"/>
                                        <p:tgtEl>
                                          <p:spTgt spid="4"/>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ppt_x</p:attrName>
                                        </p:attrNameLst>
                                      </p:cBhvr>
                                      <p:tavLst>
                                        <p:tav tm="0">
                                          <p:val>
                                            <p:strVal val="#ppt_x-#ppt_w*1.125000"/>
                                          </p:val>
                                        </p:tav>
                                        <p:tav tm="100000">
                                          <p:val>
                                            <p:strVal val="#ppt_x"/>
                                          </p:val>
                                        </p:tav>
                                      </p:tavLst>
                                    </p:anim>
                                    <p:animEffect transition="in" filter="wipe(right)">
                                      <p:cBhvr>
                                        <p:cTn id="24" dur="500"/>
                                        <p:tgtEl>
                                          <p:spTgt spid="5"/>
                                        </p:tgtEl>
                                      </p:cBhvr>
                                    </p:animEffect>
                                  </p:childTnLst>
                                </p:cTn>
                              </p:par>
                            </p:childTnLst>
                          </p:cTn>
                        </p:par>
                        <p:par>
                          <p:cTn id="25" fill="hold">
                            <p:stCondLst>
                              <p:cond delay="2000"/>
                            </p:stCondLst>
                            <p:childTnLst>
                              <p:par>
                                <p:cTn id="26" presetID="1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p:tgtEl>
                                          <p:spTgt spid="6"/>
                                        </p:tgtEl>
                                        <p:attrNameLst>
                                          <p:attrName>ppt_x</p:attrName>
                                        </p:attrNameLst>
                                      </p:cBhvr>
                                      <p:tavLst>
                                        <p:tav tm="0">
                                          <p:val>
                                            <p:strVal val="#ppt_x-#ppt_w*1.125000"/>
                                          </p:val>
                                        </p:tav>
                                        <p:tav tm="100000">
                                          <p:val>
                                            <p:strVal val="#ppt_x"/>
                                          </p:val>
                                        </p:tav>
                                      </p:tavLst>
                                    </p:anim>
                                    <p:animEffect transition="in" filter="wipe(right)">
                                      <p:cBhvr>
                                        <p:cTn id="29" dur="500"/>
                                        <p:tgtEl>
                                          <p:spTgt spid="6"/>
                                        </p:tgtEl>
                                      </p:cBhvr>
                                    </p:animEffect>
                                  </p:childTnLst>
                                </p:cTn>
                              </p:par>
                            </p:childTnLst>
                          </p:cTn>
                        </p:par>
                        <p:par>
                          <p:cTn id="30" fill="hold">
                            <p:stCondLst>
                              <p:cond delay="2500"/>
                            </p:stCondLst>
                            <p:childTnLst>
                              <p:par>
                                <p:cTn id="31" presetID="12" presetClass="entr" presetSubtype="8"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p:tgtEl>
                                          <p:spTgt spid="7"/>
                                        </p:tgtEl>
                                        <p:attrNameLst>
                                          <p:attrName>ppt_x</p:attrName>
                                        </p:attrNameLst>
                                      </p:cBhvr>
                                      <p:tavLst>
                                        <p:tav tm="0">
                                          <p:val>
                                            <p:strVal val="#ppt_x-#ppt_w*1.125000"/>
                                          </p:val>
                                        </p:tav>
                                        <p:tav tm="100000">
                                          <p:val>
                                            <p:strVal val="#ppt_x"/>
                                          </p:val>
                                        </p:tav>
                                      </p:tavLst>
                                    </p:anim>
                                    <p:animEffect transition="in" filter="wipe(right)">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1500617" y="1136260"/>
            <a:ext cx="3753329" cy="1686765"/>
            <a:chOff x="1500617" y="1136260"/>
            <a:chExt cx="3753329" cy="1686765"/>
          </a:xfrm>
        </p:grpSpPr>
        <p:sp>
          <p:nvSpPr>
            <p:cNvPr id="4" name="Oval 3"/>
            <p:cNvSpPr/>
            <p:nvPr/>
          </p:nvSpPr>
          <p:spPr>
            <a:xfrm>
              <a:off x="4190736" y="1763629"/>
              <a:ext cx="936171" cy="936171"/>
            </a:xfrm>
            <a:prstGeom prst="ellipse">
              <a:avLst/>
            </a:prstGeom>
            <a:solidFill>
              <a:schemeClr val="accent1"/>
            </a:solidFill>
            <a:ln w="762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Arc 18"/>
            <p:cNvSpPr/>
            <p:nvPr/>
          </p:nvSpPr>
          <p:spPr>
            <a:xfrm rot="16200000">
              <a:off x="4063691" y="1632770"/>
              <a:ext cx="1190255" cy="1190255"/>
            </a:xfrm>
            <a:prstGeom prst="arc">
              <a:avLst>
                <a:gd name="adj1" fmla="val 16041187"/>
                <a:gd name="adj2" fmla="val 426928"/>
              </a:avLst>
            </a:prstGeom>
            <a:ln w="6350">
              <a:solidFill>
                <a:schemeClr val="tx2"/>
              </a:solidFill>
              <a:headEnd type="oval"/>
              <a:tailEnd type="ova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9" name="Oval 19"/>
            <p:cNvSpPr/>
            <p:nvPr/>
          </p:nvSpPr>
          <p:spPr>
            <a:xfrm>
              <a:off x="4127215" y="1763628"/>
              <a:ext cx="138223" cy="138223"/>
            </a:xfrm>
            <a:prstGeom prst="ellipse">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5" name="Straight Connector 25"/>
            <p:cNvCxnSpPr/>
            <p:nvPr/>
          </p:nvCxnSpPr>
          <p:spPr>
            <a:xfrm rot="16200000" flipV="1">
              <a:off x="3970487" y="1597357"/>
              <a:ext cx="179738" cy="152802"/>
            </a:xfrm>
            <a:prstGeom prst="line">
              <a:avLst/>
            </a:prstGeom>
            <a:ln>
              <a:solidFill>
                <a:schemeClr val="tx2"/>
              </a:solidFill>
              <a:tailEnd type="oval"/>
            </a:ln>
          </p:spPr>
          <p:style>
            <a:lnRef idx="1">
              <a:schemeClr val="accent1"/>
            </a:lnRef>
            <a:fillRef idx="0">
              <a:schemeClr val="accent1"/>
            </a:fillRef>
            <a:effectRef idx="0">
              <a:schemeClr val="accent1"/>
            </a:effectRef>
            <a:fontRef idx="minor">
              <a:schemeClr val="tx1"/>
            </a:fontRef>
          </p:style>
        </p:cxnSp>
        <p:grpSp>
          <p:nvGrpSpPr>
            <p:cNvPr id="28" name="Group 29"/>
            <p:cNvGrpSpPr/>
            <p:nvPr/>
          </p:nvGrpSpPr>
          <p:grpSpPr>
            <a:xfrm>
              <a:off x="1500617" y="1136260"/>
              <a:ext cx="2291048" cy="1223412"/>
              <a:chOff x="1500617" y="1136260"/>
              <a:chExt cx="2291048" cy="1223412"/>
            </a:xfrm>
          </p:grpSpPr>
          <p:sp>
            <p:nvSpPr>
              <p:cNvPr id="41" name="TextBox 28"/>
              <p:cNvSpPr txBox="1"/>
              <p:nvPr/>
            </p:nvSpPr>
            <p:spPr>
              <a:xfrm>
                <a:off x="1500617" y="1736424"/>
                <a:ext cx="2291048" cy="623248"/>
              </a:xfrm>
              <a:prstGeom prst="rect">
                <a:avLst/>
              </a:prstGeom>
              <a:noFill/>
            </p:spPr>
            <p:txBody>
              <a:bodyPr wrap="square" lIns="0" tIns="0" rIns="0" bIns="0" anchor="ctr" anchorCtr="0">
                <a:normAutofit/>
              </a:bodyPr>
              <a:lstStyle/>
              <a:p>
                <a:pPr>
                  <a:lnSpc>
                    <a:spcPct val="120000"/>
                  </a:lnSpc>
                </a:pPr>
                <a:r>
                  <a:rPr lang="zh-CN" altLang="en-US" sz="900" dirty="0" smtClean="0">
                    <a:solidFill>
                      <a:sysClr val="windowText" lastClr="000000"/>
                    </a:solidFill>
                  </a:rPr>
                  <a:t>点击此处更换文本点击此处更换文本点击此处更换文本点击此处更换文本</a:t>
                </a:r>
                <a:endParaRPr sz="900" dirty="0">
                  <a:solidFill>
                    <a:sysClr val="windowText" lastClr="000000"/>
                  </a:solidFill>
                </a:endParaRPr>
              </a:p>
            </p:txBody>
          </p:sp>
          <p:sp>
            <p:nvSpPr>
              <p:cNvPr id="42" name="Rectangle 33"/>
              <p:cNvSpPr/>
              <p:nvPr/>
            </p:nvSpPr>
            <p:spPr>
              <a:xfrm>
                <a:off x="1500617" y="1136260"/>
                <a:ext cx="2291048" cy="600164"/>
              </a:xfrm>
              <a:prstGeom prst="rect">
                <a:avLst/>
              </a:prstGeom>
            </p:spPr>
            <p:txBody>
              <a:bodyPr wrap="square" lIns="0" tIns="0" rIns="0" bIns="0" anchor="ctr" anchorCtr="0">
                <a:normAutofit fontScale="92500"/>
              </a:bodyPr>
              <a:lstStyle/>
              <a:p>
                <a:r>
                  <a:rPr lang="en-US" altLang="zh-CN" sz="2600" b="1" dirty="0">
                    <a:solidFill>
                      <a:schemeClr val="accent1">
                        <a:lumMod val="100000"/>
                      </a:schemeClr>
                    </a:solidFill>
                  </a:rPr>
                  <a:t>01</a:t>
                </a:r>
                <a:r>
                  <a:rPr lang="zh-CN" altLang="en-US" sz="2600" b="1" dirty="0">
                    <a:solidFill>
                      <a:schemeClr val="accent1">
                        <a:lumMod val="100000"/>
                      </a:schemeClr>
                    </a:solidFill>
                  </a:rPr>
                  <a:t>输入标题文本</a:t>
                </a:r>
              </a:p>
            </p:txBody>
          </p:sp>
        </p:grpSp>
      </p:grpSp>
      <p:grpSp>
        <p:nvGrpSpPr>
          <p:cNvPr id="46" name="千图PPT彼岸天：ID 8661124库_组合 45"/>
          <p:cNvGrpSpPr/>
          <p:nvPr>
            <p:custDataLst>
              <p:tags r:id="rId2"/>
            </p:custDataLst>
          </p:nvPr>
        </p:nvGrpSpPr>
        <p:grpSpPr>
          <a:xfrm>
            <a:off x="4446169" y="2019062"/>
            <a:ext cx="3161440" cy="3040912"/>
            <a:chOff x="4446169" y="2019062"/>
            <a:chExt cx="3161440" cy="3040912"/>
          </a:xfrm>
        </p:grpSpPr>
        <p:cxnSp>
          <p:nvCxnSpPr>
            <p:cNvPr id="8" name="Straight Connector 7"/>
            <p:cNvCxnSpPr>
              <a:stCxn id="4" idx="6"/>
              <a:endCxn id="5" idx="2"/>
            </p:cNvCxnSpPr>
            <p:nvPr/>
          </p:nvCxnSpPr>
          <p:spPr>
            <a:xfrm flipV="1">
              <a:off x="5126907" y="2231714"/>
              <a:ext cx="1799967" cy="1"/>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a:stCxn id="5" idx="4"/>
              <a:endCxn id="7" idx="0"/>
            </p:cNvCxnSpPr>
            <p:nvPr/>
          </p:nvCxnSpPr>
          <p:spPr>
            <a:xfrm flipH="1">
              <a:off x="7394959" y="2699799"/>
              <a:ext cx="1" cy="1679439"/>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stCxn id="4" idx="4"/>
              <a:endCxn id="6" idx="0"/>
            </p:cNvCxnSpPr>
            <p:nvPr/>
          </p:nvCxnSpPr>
          <p:spPr>
            <a:xfrm flipH="1">
              <a:off x="4658821" y="2699800"/>
              <a:ext cx="1" cy="1679438"/>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6" idx="6"/>
              <a:endCxn id="7" idx="2"/>
            </p:cNvCxnSpPr>
            <p:nvPr/>
          </p:nvCxnSpPr>
          <p:spPr>
            <a:xfrm>
              <a:off x="5126906" y="4847324"/>
              <a:ext cx="1799967"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5814238" y="2019062"/>
              <a:ext cx="425302" cy="425302"/>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900" b="1">
                  <a:solidFill>
                    <a:schemeClr val="bg1"/>
                  </a:solidFill>
                </a:rPr>
                <a:t>1</a:t>
              </a:r>
            </a:p>
          </p:txBody>
        </p:sp>
        <p:sp>
          <p:nvSpPr>
            <p:cNvPr id="13" name="Oval 12"/>
            <p:cNvSpPr/>
            <p:nvPr/>
          </p:nvSpPr>
          <p:spPr>
            <a:xfrm>
              <a:off x="5814238" y="4634672"/>
              <a:ext cx="425302" cy="425302"/>
            </a:xfrm>
            <a:prstGeom prst="ellipse">
              <a:avLst/>
            </a:prstGeom>
            <a:solidFill>
              <a:schemeClr val="accent3"/>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900" b="1">
                  <a:solidFill>
                    <a:schemeClr val="bg1"/>
                  </a:solidFill>
                </a:rPr>
                <a:t>3</a:t>
              </a:r>
            </a:p>
          </p:txBody>
        </p:sp>
        <p:sp>
          <p:nvSpPr>
            <p:cNvPr id="14" name="Oval 13"/>
            <p:cNvSpPr/>
            <p:nvPr/>
          </p:nvSpPr>
          <p:spPr>
            <a:xfrm>
              <a:off x="7182307" y="3326867"/>
              <a:ext cx="425302" cy="425302"/>
            </a:xfrm>
            <a:prstGeom prst="ellipse">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900" b="1">
                  <a:solidFill>
                    <a:schemeClr val="bg1"/>
                  </a:solidFill>
                </a:rPr>
                <a:t>2</a:t>
              </a:r>
            </a:p>
          </p:txBody>
        </p:sp>
        <p:sp>
          <p:nvSpPr>
            <p:cNvPr id="15" name="Oval 14"/>
            <p:cNvSpPr/>
            <p:nvPr/>
          </p:nvSpPr>
          <p:spPr>
            <a:xfrm>
              <a:off x="4446169" y="3326867"/>
              <a:ext cx="425302" cy="425302"/>
            </a:xfrm>
            <a:prstGeom prst="ellipse">
              <a:avLst/>
            </a:prstGeom>
            <a:solidFill>
              <a:schemeClr val="accent4"/>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900" b="1">
                  <a:solidFill>
                    <a:schemeClr val="bg1"/>
                  </a:solidFill>
                </a:rPr>
                <a:t>4</a:t>
              </a:r>
            </a:p>
          </p:txBody>
        </p:sp>
        <p:grpSp>
          <p:nvGrpSpPr>
            <p:cNvPr id="29" name="Group 41"/>
            <p:cNvGrpSpPr/>
            <p:nvPr/>
          </p:nvGrpSpPr>
          <p:grpSpPr>
            <a:xfrm>
              <a:off x="4917286" y="2909656"/>
              <a:ext cx="2265021" cy="923331"/>
              <a:chOff x="4917286" y="2909656"/>
              <a:chExt cx="2265021" cy="923331"/>
            </a:xfrm>
          </p:grpSpPr>
          <p:sp>
            <p:nvSpPr>
              <p:cNvPr id="39" name="TextBox 15"/>
              <p:cNvSpPr txBox="1"/>
              <p:nvPr/>
            </p:nvSpPr>
            <p:spPr>
              <a:xfrm>
                <a:off x="4917286" y="3348239"/>
                <a:ext cx="2265021" cy="484748"/>
              </a:xfrm>
              <a:prstGeom prst="rect">
                <a:avLst/>
              </a:prstGeom>
              <a:noFill/>
            </p:spPr>
            <p:txBody>
              <a:bodyPr wrap="square" lIns="0" tIns="0" rIns="0" bIns="0" anchor="ctr" anchorCtr="1">
                <a:normAutofit/>
              </a:bodyPr>
              <a:lstStyle/>
              <a:p>
                <a:pPr algn="ctr">
                  <a:lnSpc>
                    <a:spcPct val="120000"/>
                  </a:lnSpc>
                </a:pPr>
                <a:r>
                  <a:rPr lang="zh-CN" altLang="en-US" sz="1050" dirty="0" smtClean="0">
                    <a:solidFill>
                      <a:sysClr val="windowText" lastClr="000000"/>
                    </a:solidFill>
                  </a:rPr>
                  <a:t>点击此处更换文本点击此处更换文本点击此处更换文本点击此处更换文本</a:t>
                </a:r>
                <a:endParaRPr sz="1050" dirty="0">
                  <a:solidFill>
                    <a:sysClr val="windowText" lastClr="000000"/>
                  </a:solidFill>
                </a:endParaRPr>
              </a:p>
            </p:txBody>
          </p:sp>
          <p:sp>
            <p:nvSpPr>
              <p:cNvPr id="40" name="Rectangle 1"/>
              <p:cNvSpPr/>
              <p:nvPr/>
            </p:nvSpPr>
            <p:spPr>
              <a:xfrm>
                <a:off x="4917286" y="2909656"/>
                <a:ext cx="2265021" cy="369332"/>
              </a:xfrm>
              <a:prstGeom prst="rect">
                <a:avLst/>
              </a:prstGeom>
            </p:spPr>
            <p:txBody>
              <a:bodyPr wrap="none" lIns="0" tIns="0" rIns="0" bIns="0" anchor="ctr" anchorCtr="1">
                <a:normAutofit/>
              </a:bodyPr>
              <a:lstStyle/>
              <a:p>
                <a:pPr algn="ctr"/>
                <a:r>
                  <a:rPr lang="zh-CN" altLang="en-US" sz="1600" b="1" dirty="0">
                    <a:solidFill>
                      <a:schemeClr val="tx1">
                        <a:lumMod val="65000"/>
                        <a:lumOff val="35000"/>
                      </a:schemeClr>
                    </a:solidFill>
                  </a:rPr>
                  <a:t>输入标题文本 </a:t>
                </a:r>
              </a:p>
            </p:txBody>
          </p:sp>
        </p:grpSp>
      </p:grpSp>
      <p:grpSp>
        <p:nvGrpSpPr>
          <p:cNvPr id="43" name="千图PPT彼岸天：ID 8661124库_组合 42"/>
          <p:cNvGrpSpPr/>
          <p:nvPr>
            <p:custDataLst>
              <p:tags r:id="rId3"/>
            </p:custDataLst>
          </p:nvPr>
        </p:nvGrpSpPr>
        <p:grpSpPr>
          <a:xfrm>
            <a:off x="6799832" y="1206984"/>
            <a:ext cx="3719854" cy="1614339"/>
            <a:chOff x="6799832" y="1206984"/>
            <a:chExt cx="3719854" cy="1614339"/>
          </a:xfrm>
        </p:grpSpPr>
        <p:sp>
          <p:nvSpPr>
            <p:cNvPr id="5" name="Oval 4"/>
            <p:cNvSpPr/>
            <p:nvPr/>
          </p:nvSpPr>
          <p:spPr>
            <a:xfrm>
              <a:off x="6926874" y="1763628"/>
              <a:ext cx="936171" cy="936171"/>
            </a:xfrm>
            <a:prstGeom prst="ellipse">
              <a:avLst/>
            </a:prstGeom>
            <a:solidFill>
              <a:schemeClr val="accent2"/>
            </a:solidFill>
            <a:ln w="762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Arc 16"/>
            <p:cNvSpPr/>
            <p:nvPr/>
          </p:nvSpPr>
          <p:spPr>
            <a:xfrm>
              <a:off x="6799832" y="1631068"/>
              <a:ext cx="1190255" cy="1190255"/>
            </a:xfrm>
            <a:prstGeom prst="arc">
              <a:avLst>
                <a:gd name="adj1" fmla="val 16200000"/>
                <a:gd name="adj2" fmla="val 426928"/>
              </a:avLst>
            </a:prstGeom>
            <a:ln w="6350">
              <a:solidFill>
                <a:schemeClr val="tx2"/>
              </a:solidFill>
              <a:headEnd type="oval"/>
              <a:tailEnd type="ova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7" name="Oval 17"/>
            <p:cNvSpPr/>
            <p:nvPr/>
          </p:nvSpPr>
          <p:spPr>
            <a:xfrm>
              <a:off x="7788343" y="1763628"/>
              <a:ext cx="138223" cy="138223"/>
            </a:xfrm>
            <a:prstGeom prst="ellipse">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4" name="Straight Connector 24"/>
            <p:cNvCxnSpPr/>
            <p:nvPr/>
          </p:nvCxnSpPr>
          <p:spPr>
            <a:xfrm flipV="1">
              <a:off x="7900218" y="1644423"/>
              <a:ext cx="179738" cy="152802"/>
            </a:xfrm>
            <a:prstGeom prst="line">
              <a:avLst/>
            </a:prstGeom>
            <a:ln>
              <a:solidFill>
                <a:schemeClr val="tx2"/>
              </a:solidFill>
              <a:tailEnd type="oval"/>
            </a:ln>
          </p:spPr>
          <p:style>
            <a:lnRef idx="1">
              <a:schemeClr val="accent1"/>
            </a:lnRef>
            <a:fillRef idx="0">
              <a:schemeClr val="accent1"/>
            </a:fillRef>
            <a:effectRef idx="0">
              <a:schemeClr val="accent1"/>
            </a:effectRef>
            <a:fontRef idx="minor">
              <a:schemeClr val="tx1"/>
            </a:fontRef>
          </p:style>
        </p:cxnSp>
        <p:grpSp>
          <p:nvGrpSpPr>
            <p:cNvPr id="30" name="Group 30"/>
            <p:cNvGrpSpPr/>
            <p:nvPr/>
          </p:nvGrpSpPr>
          <p:grpSpPr>
            <a:xfrm>
              <a:off x="8228638" y="1206984"/>
              <a:ext cx="2291048" cy="1152688"/>
              <a:chOff x="8228638" y="1206984"/>
              <a:chExt cx="2291048" cy="1152688"/>
            </a:xfrm>
          </p:grpSpPr>
          <p:sp>
            <p:nvSpPr>
              <p:cNvPr id="37" name="TextBox 34"/>
              <p:cNvSpPr txBox="1"/>
              <p:nvPr/>
            </p:nvSpPr>
            <p:spPr>
              <a:xfrm>
                <a:off x="8228638" y="1736424"/>
                <a:ext cx="2291048" cy="623248"/>
              </a:xfrm>
              <a:prstGeom prst="rect">
                <a:avLst/>
              </a:prstGeom>
              <a:noFill/>
            </p:spPr>
            <p:txBody>
              <a:bodyPr wrap="square" lIns="0" tIns="0" rIns="0" bIns="0" anchor="ctr" anchorCtr="0">
                <a:normAutofit/>
              </a:bodyPr>
              <a:lstStyle/>
              <a:p>
                <a:pPr algn="r">
                  <a:lnSpc>
                    <a:spcPct val="120000"/>
                  </a:lnSpc>
                </a:pPr>
                <a:r>
                  <a:rPr lang="zh-CN" altLang="en-US" sz="900" dirty="0" smtClean="0">
                    <a:solidFill>
                      <a:sysClr val="windowText" lastClr="000000"/>
                    </a:solidFill>
                  </a:rPr>
                  <a:t>点击此处更换文本点击此处更换文本点击此处更换文本点击此处更换文本</a:t>
                </a:r>
                <a:endParaRPr sz="900" dirty="0">
                  <a:solidFill>
                    <a:sysClr val="windowText" lastClr="000000"/>
                  </a:solidFill>
                </a:endParaRPr>
              </a:p>
            </p:txBody>
          </p:sp>
          <p:sp>
            <p:nvSpPr>
              <p:cNvPr id="38" name="Rectangle 35"/>
              <p:cNvSpPr/>
              <p:nvPr/>
            </p:nvSpPr>
            <p:spPr>
              <a:xfrm>
                <a:off x="8228638" y="1206984"/>
                <a:ext cx="2291048" cy="529440"/>
              </a:xfrm>
              <a:prstGeom prst="rect">
                <a:avLst/>
              </a:prstGeom>
            </p:spPr>
            <p:txBody>
              <a:bodyPr wrap="none" lIns="0" tIns="0" rIns="0" bIns="0" anchor="ctr" anchorCtr="0">
                <a:normAutofit/>
              </a:bodyPr>
              <a:lstStyle/>
              <a:p>
                <a:pPr algn="r"/>
                <a:r>
                  <a:rPr lang="zh-CN" altLang="en-US" sz="2400" b="1" dirty="0">
                    <a:solidFill>
                      <a:schemeClr val="accent2">
                        <a:lumMod val="100000"/>
                      </a:schemeClr>
                    </a:solidFill>
                  </a:rPr>
                  <a:t>输入标题文本 </a:t>
                </a:r>
                <a:r>
                  <a:rPr lang="en-US" altLang="zh-CN" sz="2400" b="1" dirty="0">
                    <a:solidFill>
                      <a:schemeClr val="accent2">
                        <a:lumMod val="100000"/>
                      </a:schemeClr>
                    </a:solidFill>
                  </a:rPr>
                  <a:t>02 </a:t>
                </a:r>
              </a:p>
            </p:txBody>
          </p:sp>
        </p:grpSp>
      </p:grpSp>
      <p:grpSp>
        <p:nvGrpSpPr>
          <p:cNvPr id="45" name="千图PPT彼岸天：ID 8661124库_组合 44"/>
          <p:cNvGrpSpPr/>
          <p:nvPr>
            <p:custDataLst>
              <p:tags r:id="rId4"/>
            </p:custDataLst>
          </p:nvPr>
        </p:nvGrpSpPr>
        <p:grpSpPr>
          <a:xfrm>
            <a:off x="1500617" y="4252195"/>
            <a:ext cx="3749994" cy="1428232"/>
            <a:chOff x="1500617" y="4252195"/>
            <a:chExt cx="3749994" cy="1428232"/>
          </a:xfrm>
        </p:grpSpPr>
        <p:sp>
          <p:nvSpPr>
            <p:cNvPr id="6" name="Oval 5"/>
            <p:cNvSpPr/>
            <p:nvPr/>
          </p:nvSpPr>
          <p:spPr>
            <a:xfrm>
              <a:off x="4190735" y="4379238"/>
              <a:ext cx="936171" cy="936171"/>
            </a:xfrm>
            <a:prstGeom prst="ellipse">
              <a:avLst/>
            </a:prstGeom>
            <a:solidFill>
              <a:schemeClr val="accent4"/>
            </a:solidFill>
            <a:ln w="762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Arc 22"/>
            <p:cNvSpPr/>
            <p:nvPr/>
          </p:nvSpPr>
          <p:spPr>
            <a:xfrm flipH="1" flipV="1">
              <a:off x="4060356" y="4252195"/>
              <a:ext cx="1190255" cy="1190255"/>
            </a:xfrm>
            <a:prstGeom prst="arc">
              <a:avLst>
                <a:gd name="adj1" fmla="val 16003478"/>
                <a:gd name="adj2" fmla="val 206120"/>
              </a:avLst>
            </a:prstGeom>
            <a:ln w="6350">
              <a:solidFill>
                <a:schemeClr val="tx2"/>
              </a:solidFill>
              <a:headEnd type="oval"/>
              <a:tailEnd type="ova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3" name="Oval 23"/>
            <p:cNvSpPr/>
            <p:nvPr/>
          </p:nvSpPr>
          <p:spPr>
            <a:xfrm>
              <a:off x="4131592" y="5192861"/>
              <a:ext cx="138223" cy="138223"/>
            </a:xfrm>
            <a:prstGeom prst="ellipse">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6" name="Straight Connector 26"/>
            <p:cNvCxnSpPr/>
            <p:nvPr/>
          </p:nvCxnSpPr>
          <p:spPr>
            <a:xfrm rot="5400000">
              <a:off x="3970487" y="5331863"/>
              <a:ext cx="179738" cy="152802"/>
            </a:xfrm>
            <a:prstGeom prst="line">
              <a:avLst/>
            </a:prstGeom>
            <a:ln>
              <a:solidFill>
                <a:schemeClr val="tx2"/>
              </a:solidFill>
              <a:tailEnd type="oval"/>
            </a:ln>
          </p:spPr>
          <p:style>
            <a:lnRef idx="1">
              <a:schemeClr val="accent1"/>
            </a:lnRef>
            <a:fillRef idx="0">
              <a:schemeClr val="accent1"/>
            </a:fillRef>
            <a:effectRef idx="0">
              <a:schemeClr val="accent1"/>
            </a:effectRef>
            <a:fontRef idx="minor">
              <a:schemeClr val="tx1"/>
            </a:fontRef>
          </p:style>
        </p:cxnSp>
        <p:grpSp>
          <p:nvGrpSpPr>
            <p:cNvPr id="31" name="Group 40"/>
            <p:cNvGrpSpPr/>
            <p:nvPr/>
          </p:nvGrpSpPr>
          <p:grpSpPr>
            <a:xfrm>
              <a:off x="1500617" y="4527739"/>
              <a:ext cx="2291048" cy="1152688"/>
              <a:chOff x="1500617" y="4527739"/>
              <a:chExt cx="2291048" cy="1152688"/>
            </a:xfrm>
          </p:grpSpPr>
          <p:sp>
            <p:nvSpPr>
              <p:cNvPr id="35" name="TextBox 36"/>
              <p:cNvSpPr txBox="1"/>
              <p:nvPr/>
            </p:nvSpPr>
            <p:spPr>
              <a:xfrm>
                <a:off x="1500617" y="5057179"/>
                <a:ext cx="2291048" cy="623248"/>
              </a:xfrm>
              <a:prstGeom prst="rect">
                <a:avLst/>
              </a:prstGeom>
              <a:noFill/>
            </p:spPr>
            <p:txBody>
              <a:bodyPr wrap="square" lIns="0" tIns="0" rIns="0" bIns="0" anchor="ctr" anchorCtr="0">
                <a:normAutofit/>
              </a:bodyPr>
              <a:lstStyle/>
              <a:p>
                <a:pPr>
                  <a:lnSpc>
                    <a:spcPct val="120000"/>
                  </a:lnSpc>
                </a:pPr>
                <a:r>
                  <a:rPr lang="zh-CN" altLang="en-US" sz="900" dirty="0" smtClean="0">
                    <a:solidFill>
                      <a:sysClr val="windowText" lastClr="000000"/>
                    </a:solidFill>
                  </a:rPr>
                  <a:t>点击此处更换文本点击此处更换文本点击此处更换文本点击此处更换文本</a:t>
                </a:r>
                <a:endParaRPr sz="900" dirty="0">
                  <a:solidFill>
                    <a:sysClr val="windowText" lastClr="000000"/>
                  </a:solidFill>
                </a:endParaRPr>
              </a:p>
            </p:txBody>
          </p:sp>
          <p:sp>
            <p:nvSpPr>
              <p:cNvPr id="36" name="Rectangle 37"/>
              <p:cNvSpPr/>
              <p:nvPr/>
            </p:nvSpPr>
            <p:spPr>
              <a:xfrm>
                <a:off x="1500617" y="4527739"/>
                <a:ext cx="2291048" cy="529440"/>
              </a:xfrm>
              <a:prstGeom prst="rect">
                <a:avLst/>
              </a:prstGeom>
            </p:spPr>
            <p:txBody>
              <a:bodyPr wrap="square" lIns="0" tIns="0" rIns="0" bIns="0" anchor="ctr" anchorCtr="0">
                <a:normAutofit fontScale="92500"/>
              </a:bodyPr>
              <a:lstStyle/>
              <a:p>
                <a:r>
                  <a:rPr lang="en-US" altLang="zh-CN" sz="2600" b="1" dirty="0">
                    <a:solidFill>
                      <a:schemeClr val="accent4">
                        <a:lumMod val="100000"/>
                      </a:schemeClr>
                    </a:solidFill>
                  </a:rPr>
                  <a:t>04 </a:t>
                </a:r>
                <a:r>
                  <a:rPr lang="zh-CN" altLang="en-US" sz="2600" b="1" dirty="0">
                    <a:solidFill>
                      <a:schemeClr val="accent4">
                        <a:lumMod val="100000"/>
                      </a:schemeClr>
                    </a:solidFill>
                  </a:rPr>
                  <a:t>输入标题文本</a:t>
                </a:r>
              </a:p>
            </p:txBody>
          </p:sp>
        </p:grpSp>
      </p:grpSp>
      <p:grpSp>
        <p:nvGrpSpPr>
          <p:cNvPr id="44" name="千图PPT彼岸天：ID 8661124库_组合 43"/>
          <p:cNvGrpSpPr/>
          <p:nvPr>
            <p:custDataLst>
              <p:tags r:id="rId5"/>
            </p:custDataLst>
          </p:nvPr>
        </p:nvGrpSpPr>
        <p:grpSpPr>
          <a:xfrm>
            <a:off x="6799832" y="4252196"/>
            <a:ext cx="3719854" cy="1428231"/>
            <a:chOff x="6799832" y="4252196"/>
            <a:chExt cx="3719854" cy="1428231"/>
          </a:xfrm>
        </p:grpSpPr>
        <p:sp>
          <p:nvSpPr>
            <p:cNvPr id="7" name="Oval 6"/>
            <p:cNvSpPr/>
            <p:nvPr/>
          </p:nvSpPr>
          <p:spPr>
            <a:xfrm>
              <a:off x="6926873" y="4379238"/>
              <a:ext cx="936171" cy="936171"/>
            </a:xfrm>
            <a:prstGeom prst="ellipse">
              <a:avLst/>
            </a:prstGeom>
            <a:solidFill>
              <a:schemeClr val="accent3"/>
            </a:solidFill>
            <a:ln w="762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Arc 20"/>
            <p:cNvSpPr/>
            <p:nvPr/>
          </p:nvSpPr>
          <p:spPr>
            <a:xfrm flipV="1">
              <a:off x="6799832" y="4252196"/>
              <a:ext cx="1190255" cy="1190255"/>
            </a:xfrm>
            <a:prstGeom prst="arc">
              <a:avLst>
                <a:gd name="adj1" fmla="val 16003478"/>
                <a:gd name="adj2" fmla="val 426928"/>
              </a:avLst>
            </a:prstGeom>
            <a:ln w="6350">
              <a:solidFill>
                <a:schemeClr val="tx2"/>
              </a:solidFill>
              <a:headEnd type="oval"/>
              <a:tailEnd type="ova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1" name="Oval 21"/>
            <p:cNvSpPr/>
            <p:nvPr/>
          </p:nvSpPr>
          <p:spPr>
            <a:xfrm>
              <a:off x="7778640" y="5192862"/>
              <a:ext cx="138223" cy="138223"/>
            </a:xfrm>
            <a:prstGeom prst="ellipse">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7" name="Straight Connector 27"/>
            <p:cNvCxnSpPr/>
            <p:nvPr/>
          </p:nvCxnSpPr>
          <p:spPr>
            <a:xfrm>
              <a:off x="7900218" y="5307974"/>
              <a:ext cx="179738" cy="152802"/>
            </a:xfrm>
            <a:prstGeom prst="line">
              <a:avLst/>
            </a:prstGeom>
            <a:ln>
              <a:solidFill>
                <a:schemeClr val="tx2"/>
              </a:solidFill>
              <a:tailEnd type="oval"/>
            </a:ln>
          </p:spPr>
          <p:style>
            <a:lnRef idx="1">
              <a:schemeClr val="accent1"/>
            </a:lnRef>
            <a:fillRef idx="0">
              <a:schemeClr val="accent1"/>
            </a:fillRef>
            <a:effectRef idx="0">
              <a:schemeClr val="accent1"/>
            </a:effectRef>
            <a:fontRef idx="minor">
              <a:schemeClr val="tx1"/>
            </a:fontRef>
          </p:style>
        </p:cxnSp>
        <p:grpSp>
          <p:nvGrpSpPr>
            <p:cNvPr id="32" name="Group 31"/>
            <p:cNvGrpSpPr/>
            <p:nvPr/>
          </p:nvGrpSpPr>
          <p:grpSpPr>
            <a:xfrm>
              <a:off x="8228638" y="4527739"/>
              <a:ext cx="2291048" cy="1152688"/>
              <a:chOff x="8228638" y="4527739"/>
              <a:chExt cx="2291048" cy="1152688"/>
            </a:xfrm>
          </p:grpSpPr>
          <p:sp>
            <p:nvSpPr>
              <p:cNvPr id="33" name="TextBox 38"/>
              <p:cNvSpPr txBox="1"/>
              <p:nvPr/>
            </p:nvSpPr>
            <p:spPr>
              <a:xfrm>
                <a:off x="8228638" y="5057179"/>
                <a:ext cx="2291048" cy="623248"/>
              </a:xfrm>
              <a:prstGeom prst="rect">
                <a:avLst/>
              </a:prstGeom>
              <a:noFill/>
            </p:spPr>
            <p:txBody>
              <a:bodyPr wrap="square" lIns="0" tIns="0" rIns="0" bIns="0" anchor="ctr" anchorCtr="0">
                <a:normAutofit/>
              </a:bodyPr>
              <a:lstStyle/>
              <a:p>
                <a:pPr algn="r">
                  <a:lnSpc>
                    <a:spcPct val="120000"/>
                  </a:lnSpc>
                </a:pPr>
                <a:r>
                  <a:rPr lang="zh-CN" altLang="en-US" sz="900" dirty="0" smtClean="0">
                    <a:solidFill>
                      <a:sysClr val="windowText" lastClr="000000"/>
                    </a:solidFill>
                  </a:rPr>
                  <a:t>点击此处更换文本点击此处更换文本点击此处更换文本点击此处更换文本</a:t>
                </a:r>
                <a:endParaRPr sz="900" dirty="0">
                  <a:solidFill>
                    <a:sysClr val="windowText" lastClr="000000"/>
                  </a:solidFill>
                </a:endParaRPr>
              </a:p>
            </p:txBody>
          </p:sp>
          <p:sp>
            <p:nvSpPr>
              <p:cNvPr id="34" name="Rectangle 39"/>
              <p:cNvSpPr/>
              <p:nvPr/>
            </p:nvSpPr>
            <p:spPr>
              <a:xfrm>
                <a:off x="8228638" y="4527739"/>
                <a:ext cx="2291048" cy="529440"/>
              </a:xfrm>
              <a:prstGeom prst="rect">
                <a:avLst/>
              </a:prstGeom>
            </p:spPr>
            <p:txBody>
              <a:bodyPr wrap="none" lIns="0" tIns="0" rIns="0" bIns="0" anchor="ctr" anchorCtr="0">
                <a:normAutofit/>
              </a:bodyPr>
              <a:lstStyle/>
              <a:p>
                <a:pPr algn="r"/>
                <a:r>
                  <a:rPr lang="zh-CN" altLang="en-US" sz="2400" b="1" dirty="0">
                    <a:solidFill>
                      <a:schemeClr val="accent3">
                        <a:lumMod val="100000"/>
                      </a:schemeClr>
                    </a:solidFill>
                  </a:rPr>
                  <a:t>输入标题文本 </a:t>
                </a:r>
                <a:r>
                  <a:rPr lang="en-US" altLang="zh-CN" sz="2400" b="1" dirty="0">
                    <a:solidFill>
                      <a:schemeClr val="accent3">
                        <a:lumMod val="100000"/>
                      </a:schemeClr>
                    </a:solidFill>
                  </a:rPr>
                  <a:t>03 </a:t>
                </a:r>
              </a:p>
            </p:txBody>
          </p:sp>
        </p:grpSp>
      </p:grpSp>
      <p:sp>
        <p:nvSpPr>
          <p:cNvPr id="3" name="文本框 2"/>
          <p:cNvSpPr txBox="1"/>
          <p:nvPr userDrawn="1"/>
        </p:nvSpPr>
        <p:spPr>
          <a:xfrm>
            <a:off x="3944325" y="260062"/>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 calcmode="lin" valueType="num">
                                      <p:cBhvr>
                                        <p:cTn id="9" dur="500" fill="hold"/>
                                        <p:tgtEl>
                                          <p:spTgt spid="46"/>
                                        </p:tgtEl>
                                      </p:cBhvr>
                                      <p:tavLst>
                                        <p:tav tm="0">
                                          <p:val>
                                            <p:fltVal val="360"/>
                                          </p:val>
                                        </p:tav>
                                        <p:tav tm="100000">
                                          <p:val>
                                            <p:fltVal val="0"/>
                                          </p:val>
                                        </p:tav>
                                      </p:tavLst>
                                    </p:anim>
                                    <p:animEffect transition="in" filter="fade">
                                      <p:cBhvr>
                                        <p:cTn id="10" dur="500"/>
                                        <p:tgtEl>
                                          <p:spTgt spid="46"/>
                                        </p:tgtEl>
                                      </p:cBhvr>
                                    </p:animEffect>
                                  </p:childTnLst>
                                </p:cTn>
                              </p:par>
                            </p:childTnLst>
                          </p:cTn>
                        </p:par>
                        <p:par>
                          <p:cTn id="11" fill="hold">
                            <p:stCondLst>
                              <p:cond delay="500"/>
                            </p:stCondLst>
                            <p:childTnLst>
                              <p:par>
                                <p:cTn id="12" presetID="53" presetClass="entr" presetSubtype="52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anim calcmode="lin" valueType="num">
                                      <p:cBhvr>
                                        <p:cTn id="17" dur="500" fill="hold"/>
                                        <p:tgtEl>
                                          <p:spTgt spid="2"/>
                                        </p:tgtEl>
                                        <p:attrNameLst>
                                          <p:attrName>ppt_x</p:attrName>
                                        </p:attrNameLst>
                                      </p:cBhvr>
                                      <p:tavLst>
                                        <p:tav tm="0">
                                          <p:val>
                                            <p:fltVal val="0.5"/>
                                          </p:val>
                                        </p:tav>
                                        <p:tav tm="100000">
                                          <p:val>
                                            <p:strVal val="#ppt_x"/>
                                          </p:val>
                                        </p:tav>
                                      </p:tavLst>
                                    </p:anim>
                                    <p:anim calcmode="lin" valueType="num">
                                      <p:cBhvr>
                                        <p:cTn id="18" dur="500" fill="hold"/>
                                        <p:tgtEl>
                                          <p:spTgt spid="2"/>
                                        </p:tgtEl>
                                        <p:attrNameLst>
                                          <p:attrName>ppt_y</p:attrName>
                                        </p:attrNameLst>
                                      </p:cBhvr>
                                      <p:tavLst>
                                        <p:tav tm="0">
                                          <p:val>
                                            <p:fltVal val="0.5"/>
                                          </p:val>
                                        </p:tav>
                                        <p:tav tm="100000">
                                          <p:val>
                                            <p:strVal val="#ppt_y"/>
                                          </p:val>
                                        </p:tav>
                                      </p:tavLst>
                                    </p:anim>
                                  </p:childTnLst>
                                </p:cTn>
                              </p:par>
                            </p:childTnLst>
                          </p:cTn>
                        </p:par>
                        <p:par>
                          <p:cTn id="19" fill="hold">
                            <p:stCondLst>
                              <p:cond delay="1000"/>
                            </p:stCondLst>
                            <p:childTnLst>
                              <p:par>
                                <p:cTn id="20" presetID="53" presetClass="entr" presetSubtype="528"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500" fill="hold"/>
                                        <p:tgtEl>
                                          <p:spTgt spid="43"/>
                                        </p:tgtEl>
                                        <p:attrNameLst>
                                          <p:attrName>ppt_w</p:attrName>
                                        </p:attrNameLst>
                                      </p:cBhvr>
                                      <p:tavLst>
                                        <p:tav tm="0">
                                          <p:val>
                                            <p:fltVal val="0"/>
                                          </p:val>
                                        </p:tav>
                                        <p:tav tm="100000">
                                          <p:val>
                                            <p:strVal val="#ppt_w"/>
                                          </p:val>
                                        </p:tav>
                                      </p:tavLst>
                                    </p:anim>
                                    <p:anim calcmode="lin" valueType="num">
                                      <p:cBhvr>
                                        <p:cTn id="23" dur="500" fill="hold"/>
                                        <p:tgtEl>
                                          <p:spTgt spid="43"/>
                                        </p:tgtEl>
                                        <p:attrNameLst>
                                          <p:attrName>ppt_h</p:attrName>
                                        </p:attrNameLst>
                                      </p:cBhvr>
                                      <p:tavLst>
                                        <p:tav tm="0">
                                          <p:val>
                                            <p:fltVal val="0"/>
                                          </p:val>
                                        </p:tav>
                                        <p:tav tm="100000">
                                          <p:val>
                                            <p:strVal val="#ppt_h"/>
                                          </p:val>
                                        </p:tav>
                                      </p:tavLst>
                                    </p:anim>
                                    <p:animEffect transition="in" filter="fade">
                                      <p:cBhvr>
                                        <p:cTn id="24" dur="500"/>
                                        <p:tgtEl>
                                          <p:spTgt spid="43"/>
                                        </p:tgtEl>
                                      </p:cBhvr>
                                    </p:animEffect>
                                    <p:anim calcmode="lin" valueType="num">
                                      <p:cBhvr>
                                        <p:cTn id="25" dur="500" fill="hold"/>
                                        <p:tgtEl>
                                          <p:spTgt spid="43"/>
                                        </p:tgtEl>
                                        <p:attrNameLst>
                                          <p:attrName>ppt_x</p:attrName>
                                        </p:attrNameLst>
                                      </p:cBhvr>
                                      <p:tavLst>
                                        <p:tav tm="0">
                                          <p:val>
                                            <p:fltVal val="0.5"/>
                                          </p:val>
                                        </p:tav>
                                        <p:tav tm="100000">
                                          <p:val>
                                            <p:strVal val="#ppt_x"/>
                                          </p:val>
                                        </p:tav>
                                      </p:tavLst>
                                    </p:anim>
                                    <p:anim calcmode="lin" valueType="num">
                                      <p:cBhvr>
                                        <p:cTn id="26" dur="500" fill="hold"/>
                                        <p:tgtEl>
                                          <p:spTgt spid="43"/>
                                        </p:tgtEl>
                                        <p:attrNameLst>
                                          <p:attrName>ppt_y</p:attrName>
                                        </p:attrNameLst>
                                      </p:cBhvr>
                                      <p:tavLst>
                                        <p:tav tm="0">
                                          <p:val>
                                            <p:fltVal val="0.5"/>
                                          </p:val>
                                        </p:tav>
                                        <p:tav tm="100000">
                                          <p:val>
                                            <p:strVal val="#ppt_y"/>
                                          </p:val>
                                        </p:tav>
                                      </p:tavLst>
                                    </p:anim>
                                  </p:childTnLst>
                                </p:cTn>
                              </p:par>
                            </p:childTnLst>
                          </p:cTn>
                        </p:par>
                        <p:par>
                          <p:cTn id="27" fill="hold">
                            <p:stCondLst>
                              <p:cond delay="1500"/>
                            </p:stCondLst>
                            <p:childTnLst>
                              <p:par>
                                <p:cTn id="28" presetID="53" presetClass="entr" presetSubtype="528" fill="hold" nodeType="afterEffect">
                                  <p:stCondLst>
                                    <p:cond delay="0"/>
                                  </p:stCondLst>
                                  <p:childTnLst>
                                    <p:set>
                                      <p:cBhvr>
                                        <p:cTn id="29" dur="1" fill="hold">
                                          <p:stCondLst>
                                            <p:cond delay="0"/>
                                          </p:stCondLst>
                                        </p:cTn>
                                        <p:tgtEl>
                                          <p:spTgt spid="44"/>
                                        </p:tgtEl>
                                        <p:attrNameLst>
                                          <p:attrName>style.visibility</p:attrName>
                                        </p:attrNameLst>
                                      </p:cBhvr>
                                      <p:to>
                                        <p:strVal val="visible"/>
                                      </p:to>
                                    </p:set>
                                    <p:anim calcmode="lin" valueType="num">
                                      <p:cBhvr>
                                        <p:cTn id="30" dur="500" fill="hold"/>
                                        <p:tgtEl>
                                          <p:spTgt spid="44"/>
                                        </p:tgtEl>
                                        <p:attrNameLst>
                                          <p:attrName>ppt_w</p:attrName>
                                        </p:attrNameLst>
                                      </p:cBhvr>
                                      <p:tavLst>
                                        <p:tav tm="0">
                                          <p:val>
                                            <p:fltVal val="0"/>
                                          </p:val>
                                        </p:tav>
                                        <p:tav tm="100000">
                                          <p:val>
                                            <p:strVal val="#ppt_w"/>
                                          </p:val>
                                        </p:tav>
                                      </p:tavLst>
                                    </p:anim>
                                    <p:anim calcmode="lin" valueType="num">
                                      <p:cBhvr>
                                        <p:cTn id="31" dur="500" fill="hold"/>
                                        <p:tgtEl>
                                          <p:spTgt spid="44"/>
                                        </p:tgtEl>
                                        <p:attrNameLst>
                                          <p:attrName>ppt_h</p:attrName>
                                        </p:attrNameLst>
                                      </p:cBhvr>
                                      <p:tavLst>
                                        <p:tav tm="0">
                                          <p:val>
                                            <p:fltVal val="0"/>
                                          </p:val>
                                        </p:tav>
                                        <p:tav tm="100000">
                                          <p:val>
                                            <p:strVal val="#ppt_h"/>
                                          </p:val>
                                        </p:tav>
                                      </p:tavLst>
                                    </p:anim>
                                    <p:animEffect transition="in" filter="fade">
                                      <p:cBhvr>
                                        <p:cTn id="32" dur="500"/>
                                        <p:tgtEl>
                                          <p:spTgt spid="44"/>
                                        </p:tgtEl>
                                      </p:cBhvr>
                                    </p:animEffect>
                                    <p:anim calcmode="lin" valueType="num">
                                      <p:cBhvr>
                                        <p:cTn id="33" dur="500" fill="hold"/>
                                        <p:tgtEl>
                                          <p:spTgt spid="44"/>
                                        </p:tgtEl>
                                        <p:attrNameLst>
                                          <p:attrName>ppt_x</p:attrName>
                                        </p:attrNameLst>
                                      </p:cBhvr>
                                      <p:tavLst>
                                        <p:tav tm="0">
                                          <p:val>
                                            <p:fltVal val="0.5"/>
                                          </p:val>
                                        </p:tav>
                                        <p:tav tm="100000">
                                          <p:val>
                                            <p:strVal val="#ppt_x"/>
                                          </p:val>
                                        </p:tav>
                                      </p:tavLst>
                                    </p:anim>
                                    <p:anim calcmode="lin" valueType="num">
                                      <p:cBhvr>
                                        <p:cTn id="34" dur="500" fill="hold"/>
                                        <p:tgtEl>
                                          <p:spTgt spid="44"/>
                                        </p:tgtEl>
                                        <p:attrNameLst>
                                          <p:attrName>ppt_y</p:attrName>
                                        </p:attrNameLst>
                                      </p:cBhvr>
                                      <p:tavLst>
                                        <p:tav tm="0">
                                          <p:val>
                                            <p:fltVal val="0.5"/>
                                          </p:val>
                                        </p:tav>
                                        <p:tav tm="100000">
                                          <p:val>
                                            <p:strVal val="#ppt_y"/>
                                          </p:val>
                                        </p:tav>
                                      </p:tavLst>
                                    </p:anim>
                                  </p:childTnLst>
                                </p:cTn>
                              </p:par>
                            </p:childTnLst>
                          </p:cTn>
                        </p:par>
                        <p:par>
                          <p:cTn id="35" fill="hold">
                            <p:stCondLst>
                              <p:cond delay="2000"/>
                            </p:stCondLst>
                            <p:childTnLst>
                              <p:par>
                                <p:cTn id="36" presetID="53" presetClass="entr" presetSubtype="528" fill="hold" nodeType="afterEffect">
                                  <p:stCondLst>
                                    <p:cond delay="0"/>
                                  </p:stCondLst>
                                  <p:childTnLst>
                                    <p:set>
                                      <p:cBhvr>
                                        <p:cTn id="37" dur="1" fill="hold">
                                          <p:stCondLst>
                                            <p:cond delay="0"/>
                                          </p:stCondLst>
                                        </p:cTn>
                                        <p:tgtEl>
                                          <p:spTgt spid="45"/>
                                        </p:tgtEl>
                                        <p:attrNameLst>
                                          <p:attrName>style.visibility</p:attrName>
                                        </p:attrNameLst>
                                      </p:cBhvr>
                                      <p:to>
                                        <p:strVal val="visible"/>
                                      </p:to>
                                    </p:set>
                                    <p:anim calcmode="lin" valueType="num">
                                      <p:cBhvr>
                                        <p:cTn id="38" dur="500" fill="hold"/>
                                        <p:tgtEl>
                                          <p:spTgt spid="45"/>
                                        </p:tgtEl>
                                        <p:attrNameLst>
                                          <p:attrName>ppt_w</p:attrName>
                                        </p:attrNameLst>
                                      </p:cBhvr>
                                      <p:tavLst>
                                        <p:tav tm="0">
                                          <p:val>
                                            <p:fltVal val="0"/>
                                          </p:val>
                                        </p:tav>
                                        <p:tav tm="100000">
                                          <p:val>
                                            <p:strVal val="#ppt_w"/>
                                          </p:val>
                                        </p:tav>
                                      </p:tavLst>
                                    </p:anim>
                                    <p:anim calcmode="lin" valueType="num">
                                      <p:cBhvr>
                                        <p:cTn id="39" dur="500" fill="hold"/>
                                        <p:tgtEl>
                                          <p:spTgt spid="45"/>
                                        </p:tgtEl>
                                        <p:attrNameLst>
                                          <p:attrName>ppt_h</p:attrName>
                                        </p:attrNameLst>
                                      </p:cBhvr>
                                      <p:tavLst>
                                        <p:tav tm="0">
                                          <p:val>
                                            <p:fltVal val="0"/>
                                          </p:val>
                                        </p:tav>
                                        <p:tav tm="100000">
                                          <p:val>
                                            <p:strVal val="#ppt_h"/>
                                          </p:val>
                                        </p:tav>
                                      </p:tavLst>
                                    </p:anim>
                                    <p:animEffect transition="in" filter="fade">
                                      <p:cBhvr>
                                        <p:cTn id="40" dur="500"/>
                                        <p:tgtEl>
                                          <p:spTgt spid="45"/>
                                        </p:tgtEl>
                                      </p:cBhvr>
                                    </p:animEffect>
                                    <p:anim calcmode="lin" valueType="num">
                                      <p:cBhvr>
                                        <p:cTn id="41" dur="500" fill="hold"/>
                                        <p:tgtEl>
                                          <p:spTgt spid="45"/>
                                        </p:tgtEl>
                                        <p:attrNameLst>
                                          <p:attrName>ppt_x</p:attrName>
                                        </p:attrNameLst>
                                      </p:cBhvr>
                                      <p:tavLst>
                                        <p:tav tm="0">
                                          <p:val>
                                            <p:fltVal val="0.5"/>
                                          </p:val>
                                        </p:tav>
                                        <p:tav tm="100000">
                                          <p:val>
                                            <p:strVal val="#ppt_x"/>
                                          </p:val>
                                        </p:tav>
                                      </p:tavLst>
                                    </p:anim>
                                    <p:anim calcmode="lin" valueType="num">
                                      <p:cBhvr>
                                        <p:cTn id="42" dur="500" fill="hold"/>
                                        <p:tgtEl>
                                          <p:spTgt spid="4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1388151" y="1772816"/>
            <a:ext cx="3852440" cy="3852440"/>
            <a:chOff x="1602894" y="1689085"/>
            <a:chExt cx="4212468" cy="4212468"/>
          </a:xfrm>
        </p:grpSpPr>
        <p:sp>
          <p:nvSpPr>
            <p:cNvPr id="33" name="Partial Circle 31"/>
            <p:cNvSpPr/>
            <p:nvPr/>
          </p:nvSpPr>
          <p:spPr>
            <a:xfrm>
              <a:off x="1602894" y="1689085"/>
              <a:ext cx="4212468" cy="4212468"/>
            </a:xfrm>
            <a:prstGeom prst="pie">
              <a:avLst>
                <a:gd name="adj1" fmla="val 4336829"/>
                <a:gd name="adj2" fmla="val 10805799"/>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Partial Circle 1"/>
            <p:cNvSpPr/>
            <p:nvPr/>
          </p:nvSpPr>
          <p:spPr>
            <a:xfrm>
              <a:off x="1602894" y="1689085"/>
              <a:ext cx="4212468" cy="4212468"/>
            </a:xfrm>
            <a:prstGeom prst="pie">
              <a:avLst>
                <a:gd name="adj1" fmla="val 10800000"/>
                <a:gd name="adj2" fmla="val 1400930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Partial Circle 29"/>
            <p:cNvSpPr/>
            <p:nvPr/>
          </p:nvSpPr>
          <p:spPr>
            <a:xfrm>
              <a:off x="1602894" y="1689085"/>
              <a:ext cx="4212468" cy="4212468"/>
            </a:xfrm>
            <a:prstGeom prst="pie">
              <a:avLst>
                <a:gd name="adj1" fmla="val 16196731"/>
                <a:gd name="adj2" fmla="val 4336606"/>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Partial Circle 30"/>
            <p:cNvSpPr/>
            <p:nvPr/>
          </p:nvSpPr>
          <p:spPr>
            <a:xfrm>
              <a:off x="1602894" y="1689085"/>
              <a:ext cx="4212468" cy="4212468"/>
            </a:xfrm>
            <a:prstGeom prst="pie">
              <a:avLst>
                <a:gd name="adj1" fmla="val 14014051"/>
                <a:gd name="adj2" fmla="val 16205396"/>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5" name="千图PPT彼岸天：ID 8661124库_文本框 70"/>
          <p:cNvSpPr txBox="1"/>
          <p:nvPr>
            <p:custDataLst>
              <p:tags r:id="rId2"/>
            </p:custDataLst>
          </p:nvPr>
        </p:nvSpPr>
        <p:spPr>
          <a:xfrm>
            <a:off x="3790881" y="3434182"/>
            <a:ext cx="896399" cy="461665"/>
          </a:xfrm>
          <a:prstGeom prst="rect">
            <a:avLst/>
          </a:prstGeom>
        </p:spPr>
        <p:txBody>
          <a:bodyPr wrap="none" anchor="ctr">
            <a:normAutofit fontScale="87500" lnSpcReduction="10000"/>
            <a:scene3d>
              <a:camera prst="orthographicFront"/>
              <a:lightRig rig="threePt" dir="t"/>
            </a:scene3d>
            <a:sp3d>
              <a:bevelT w="1270" h="1270"/>
            </a:sp3d>
          </a:bodyPr>
          <a:lstStyle/>
          <a:p>
            <a:pPr algn="ctr" latinLnBrk="0">
              <a:defRPr/>
            </a:pPr>
            <a:r>
              <a:rPr lang="en-US" altLang="ko-KR" sz="3000" b="1" kern="0">
                <a:solidFill>
                  <a:schemeClr val="bg1"/>
                </a:solidFill>
              </a:rPr>
              <a:t>45%</a:t>
            </a:r>
          </a:p>
        </p:txBody>
      </p:sp>
      <p:sp>
        <p:nvSpPr>
          <p:cNvPr id="6" name="千图PPT彼岸天：ID 8661124库_文本框 71"/>
          <p:cNvSpPr txBox="1"/>
          <p:nvPr>
            <p:custDataLst>
              <p:tags r:id="rId3"/>
            </p:custDataLst>
          </p:nvPr>
        </p:nvSpPr>
        <p:spPr>
          <a:xfrm>
            <a:off x="2299595" y="4370286"/>
            <a:ext cx="896399" cy="461665"/>
          </a:xfrm>
          <a:prstGeom prst="rect">
            <a:avLst/>
          </a:prstGeom>
        </p:spPr>
        <p:txBody>
          <a:bodyPr wrap="none" anchor="ctr">
            <a:normAutofit fontScale="87500" lnSpcReduction="10000"/>
            <a:scene3d>
              <a:camera prst="orthographicFront"/>
              <a:lightRig rig="threePt" dir="t"/>
            </a:scene3d>
            <a:sp3d>
              <a:bevelT w="1270" h="1270"/>
            </a:sp3d>
          </a:bodyPr>
          <a:lstStyle/>
          <a:p>
            <a:pPr algn="ctr" latinLnBrk="0">
              <a:defRPr/>
            </a:pPr>
            <a:r>
              <a:rPr lang="en-US" altLang="ko-KR" sz="3000" b="1" kern="0">
                <a:solidFill>
                  <a:schemeClr val="bg1"/>
                </a:solidFill>
              </a:rPr>
              <a:t>30%</a:t>
            </a:r>
          </a:p>
        </p:txBody>
      </p:sp>
      <p:sp>
        <p:nvSpPr>
          <p:cNvPr id="7" name="千图PPT彼岸天：ID 8661124库_文本框 72"/>
          <p:cNvSpPr txBox="1"/>
          <p:nvPr>
            <p:custDataLst>
              <p:tags r:id="rId4"/>
            </p:custDataLst>
          </p:nvPr>
        </p:nvSpPr>
        <p:spPr>
          <a:xfrm>
            <a:off x="1887761" y="3074142"/>
            <a:ext cx="896399" cy="461665"/>
          </a:xfrm>
          <a:prstGeom prst="rect">
            <a:avLst/>
          </a:prstGeom>
        </p:spPr>
        <p:txBody>
          <a:bodyPr wrap="none" anchor="ctr">
            <a:normAutofit fontScale="87500" lnSpcReduction="10000"/>
            <a:scene3d>
              <a:camera prst="orthographicFront"/>
              <a:lightRig rig="threePt" dir="t"/>
            </a:scene3d>
            <a:sp3d>
              <a:bevelT w="1270" h="1270"/>
            </a:sp3d>
          </a:bodyPr>
          <a:lstStyle/>
          <a:p>
            <a:pPr algn="ctr" latinLnBrk="0">
              <a:defRPr/>
            </a:pPr>
            <a:r>
              <a:rPr lang="en-US" altLang="ko-KR" sz="3000" b="1" kern="0">
                <a:solidFill>
                  <a:schemeClr val="bg1"/>
                </a:solidFill>
              </a:rPr>
              <a:t>15%</a:t>
            </a:r>
          </a:p>
        </p:txBody>
      </p:sp>
      <p:sp>
        <p:nvSpPr>
          <p:cNvPr id="8" name="千图PPT彼岸天：ID 8661124库_文本框 73"/>
          <p:cNvSpPr txBox="1"/>
          <p:nvPr>
            <p:custDataLst>
              <p:tags r:id="rId5"/>
            </p:custDataLst>
          </p:nvPr>
        </p:nvSpPr>
        <p:spPr>
          <a:xfrm>
            <a:off x="2606013" y="2403482"/>
            <a:ext cx="641522" cy="338554"/>
          </a:xfrm>
          <a:prstGeom prst="rect">
            <a:avLst/>
          </a:prstGeom>
        </p:spPr>
        <p:txBody>
          <a:bodyPr wrap="none" anchor="ctr">
            <a:normAutofit fontScale="87500" lnSpcReduction="10000"/>
            <a:scene3d>
              <a:camera prst="orthographicFront"/>
              <a:lightRig rig="threePt" dir="t"/>
            </a:scene3d>
            <a:sp3d>
              <a:bevelT w="1270" h="1270"/>
            </a:sp3d>
          </a:bodyPr>
          <a:lstStyle/>
          <a:p>
            <a:pPr algn="ctr" latinLnBrk="0">
              <a:defRPr/>
            </a:pPr>
            <a:r>
              <a:rPr lang="en-US" altLang="ko-KR" sz="2000" b="1" kern="0">
                <a:solidFill>
                  <a:schemeClr val="bg1"/>
                </a:solidFill>
              </a:rPr>
              <a:t>10%</a:t>
            </a:r>
          </a:p>
        </p:txBody>
      </p:sp>
      <p:cxnSp>
        <p:nvCxnSpPr>
          <p:cNvPr id="9" name="千图PPT彼岸天：ID 8661124库_直接连接符 86"/>
          <p:cNvCxnSpPr/>
          <p:nvPr>
            <p:custDataLst>
              <p:tags r:id="rId6"/>
            </p:custDataLst>
          </p:nvPr>
        </p:nvCxnSpPr>
        <p:spPr>
          <a:xfrm>
            <a:off x="6753532" y="1516945"/>
            <a:ext cx="0" cy="4500000"/>
          </a:xfrm>
          <a:prstGeom prst="line">
            <a:avLst/>
          </a:prstGeom>
          <a:ln w="12700">
            <a:solidFill>
              <a:schemeClr val="tx1">
                <a:lumMod val="50000"/>
                <a:lumOff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千图PPT彼岸天：ID 8661124库_Freeform: Shape 69"/>
          <p:cNvSpPr/>
          <p:nvPr>
            <p:custDataLst>
              <p:tags r:id="rId7"/>
            </p:custDataLst>
          </p:nvPr>
        </p:nvSpPr>
        <p:spPr>
          <a:xfrm>
            <a:off x="1323758" y="1702740"/>
            <a:ext cx="3981225" cy="3981225"/>
          </a:xfrm>
          <a:custGeom>
            <a:avLst/>
            <a:gdLst/>
            <a:ahLst/>
            <a:cxnLst/>
            <a:rect l="l" t="t" r="r" b="b"/>
            <a:pathLst>
              <a:path w="2816868" h="2816868">
                <a:moveTo>
                  <a:pt x="1403961" y="54254"/>
                </a:moveTo>
                <a:lnTo>
                  <a:pt x="232540" y="729533"/>
                </a:lnTo>
                <a:lnTo>
                  <a:pt x="233443" y="2081651"/>
                </a:lnTo>
                <a:lnTo>
                  <a:pt x="1412907" y="2762615"/>
                </a:lnTo>
                <a:lnTo>
                  <a:pt x="2584328" y="2087338"/>
                </a:lnTo>
                <a:lnTo>
                  <a:pt x="2583426" y="735218"/>
                </a:lnTo>
                <a:close/>
                <a:moveTo>
                  <a:pt x="0" y="0"/>
                </a:moveTo>
                <a:lnTo>
                  <a:pt x="2816868" y="0"/>
                </a:lnTo>
                <a:lnTo>
                  <a:pt x="2816868" y="2816868"/>
                </a:lnTo>
                <a:lnTo>
                  <a:pt x="0" y="28168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 name="千图PPT彼岸天：ID 8661124库_组合 1"/>
          <p:cNvGrpSpPr/>
          <p:nvPr>
            <p:custDataLst>
              <p:tags r:id="rId8"/>
            </p:custDataLst>
          </p:nvPr>
        </p:nvGrpSpPr>
        <p:grpSpPr>
          <a:xfrm>
            <a:off x="6303198" y="1807464"/>
            <a:ext cx="5141463" cy="784644"/>
            <a:chOff x="6303198" y="1807464"/>
            <a:chExt cx="5141463" cy="784644"/>
          </a:xfrm>
        </p:grpSpPr>
        <p:sp>
          <p:nvSpPr>
            <p:cNvPr id="10" name="Hexagon 87"/>
            <p:cNvSpPr/>
            <p:nvPr/>
          </p:nvSpPr>
          <p:spPr>
            <a:xfrm rot="1800000">
              <a:off x="6303198" y="1807464"/>
              <a:ext cx="910194" cy="784644"/>
            </a:xfrm>
            <a:prstGeom prst="hexagon">
              <a:avLst>
                <a:gd name="adj" fmla="val 28912"/>
                <a:gd name="vf" fmla="val 115470"/>
              </a:avLst>
            </a:prstGeom>
            <a:solidFill>
              <a:schemeClr val="bg1"/>
            </a:solidFill>
            <a:ln w="254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Freeform: Shape 104"/>
            <p:cNvSpPr/>
            <p:nvPr/>
          </p:nvSpPr>
          <p:spPr bwMode="auto">
            <a:xfrm>
              <a:off x="6509667" y="1945763"/>
              <a:ext cx="506133" cy="506133"/>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accent2"/>
            </a:solidFill>
            <a:ln>
              <a:noFill/>
            </a:ln>
          </p:spPr>
          <p:txBody>
            <a:bodyPr anchor="ctr"/>
            <a:lstStyle/>
            <a:p>
              <a:pPr algn="ctr"/>
              <a:endParaRPr/>
            </a:p>
          </p:txBody>
        </p:sp>
        <p:grpSp>
          <p:nvGrpSpPr>
            <p:cNvPr id="19" name="Group 32"/>
            <p:cNvGrpSpPr/>
            <p:nvPr/>
          </p:nvGrpSpPr>
          <p:grpSpPr>
            <a:xfrm>
              <a:off x="7212552" y="1939389"/>
              <a:ext cx="4232109" cy="563232"/>
              <a:chOff x="6444107" y="1469392"/>
              <a:chExt cx="4232109" cy="563232"/>
            </a:xfrm>
          </p:grpSpPr>
          <p:sp>
            <p:nvSpPr>
              <p:cNvPr id="29" name="TextBox 33"/>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2">
                        <a:lumMod val="100000"/>
                      </a:schemeClr>
                    </a:solidFill>
                  </a:rPr>
                  <a:t>输入标题文本</a:t>
                </a:r>
              </a:p>
            </p:txBody>
          </p:sp>
          <p:sp>
            <p:nvSpPr>
              <p:cNvPr id="30" name="TextBox 34"/>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37" name="千图PPT彼岸天：ID 8661124库_组合 36"/>
          <p:cNvGrpSpPr/>
          <p:nvPr>
            <p:custDataLst>
              <p:tags r:id="rId9"/>
            </p:custDataLst>
          </p:nvPr>
        </p:nvGrpSpPr>
        <p:grpSpPr>
          <a:xfrm>
            <a:off x="6303198" y="2852283"/>
            <a:ext cx="5141463" cy="784644"/>
            <a:chOff x="6303198" y="2852283"/>
            <a:chExt cx="5141463" cy="784644"/>
          </a:xfrm>
        </p:grpSpPr>
        <p:sp>
          <p:nvSpPr>
            <p:cNvPr id="11" name="Hexagon 88"/>
            <p:cNvSpPr/>
            <p:nvPr/>
          </p:nvSpPr>
          <p:spPr>
            <a:xfrm rot="1800000">
              <a:off x="6303198" y="2852283"/>
              <a:ext cx="910194" cy="784644"/>
            </a:xfrm>
            <a:prstGeom prst="hexagon">
              <a:avLst>
                <a:gd name="adj" fmla="val 28912"/>
                <a:gd name="vf" fmla="val 115470"/>
              </a:avLst>
            </a:prstGeom>
            <a:solidFill>
              <a:schemeClr val="accent1"/>
            </a:solid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4" name="Group 91"/>
            <p:cNvGrpSpPr/>
            <p:nvPr/>
          </p:nvGrpSpPr>
          <p:grpSpPr>
            <a:xfrm>
              <a:off x="6546032" y="3026296"/>
              <a:ext cx="435546" cy="435546"/>
              <a:chOff x="14865350" y="2797175"/>
              <a:chExt cx="250825" cy="250826"/>
            </a:xfrm>
            <a:solidFill>
              <a:schemeClr val="bg1"/>
            </a:solidFill>
          </p:grpSpPr>
          <p:sp>
            <p:nvSpPr>
              <p:cNvPr id="31" name="Freeform: Shape 92"/>
              <p:cNvSpPr/>
              <p:nvPr/>
            </p:nvSpPr>
            <p:spPr bwMode="auto">
              <a:xfrm>
                <a:off x="14865350" y="2874963"/>
                <a:ext cx="171450" cy="173038"/>
              </a:xfrm>
              <a:custGeom>
                <a:avLst/>
                <a:gdLst>
                  <a:gd name="T0" fmla="*/ 516 w 653"/>
                  <a:gd name="T1" fmla="*/ 238 h 653"/>
                  <a:gd name="T2" fmla="*/ 568 w 653"/>
                  <a:gd name="T3" fmla="*/ 148 h 653"/>
                  <a:gd name="T4" fmla="*/ 571 w 653"/>
                  <a:gd name="T5" fmla="*/ 114 h 653"/>
                  <a:gd name="T6" fmla="*/ 532 w 653"/>
                  <a:gd name="T7" fmla="*/ 72 h 653"/>
                  <a:gd name="T8" fmla="*/ 498 w 653"/>
                  <a:gd name="T9" fmla="*/ 69 h 653"/>
                  <a:gd name="T10" fmla="*/ 413 w 653"/>
                  <a:gd name="T11" fmla="*/ 132 h 653"/>
                  <a:gd name="T12" fmla="*/ 372 w 653"/>
                  <a:gd name="T13" fmla="*/ 36 h 653"/>
                  <a:gd name="T14" fmla="*/ 355 w 653"/>
                  <a:gd name="T15" fmla="*/ 7 h 653"/>
                  <a:gd name="T16" fmla="*/ 299 w 653"/>
                  <a:gd name="T17" fmla="*/ 0 h 653"/>
                  <a:gd name="T18" fmla="*/ 269 w 653"/>
                  <a:gd name="T19" fmla="*/ 16 h 653"/>
                  <a:gd name="T20" fmla="*/ 262 w 653"/>
                  <a:gd name="T21" fmla="*/ 116 h 653"/>
                  <a:gd name="T22" fmla="*/ 152 w 653"/>
                  <a:gd name="T23" fmla="*/ 90 h 653"/>
                  <a:gd name="T24" fmla="*/ 127 w 653"/>
                  <a:gd name="T25" fmla="*/ 79 h 653"/>
                  <a:gd name="T26" fmla="*/ 76 w 653"/>
                  <a:gd name="T27" fmla="*/ 115 h 653"/>
                  <a:gd name="T28" fmla="*/ 65 w 653"/>
                  <a:gd name="T29" fmla="*/ 141 h 653"/>
                  <a:gd name="T30" fmla="*/ 128 w 653"/>
                  <a:gd name="T31" fmla="*/ 219 h 653"/>
                  <a:gd name="T32" fmla="*/ 104 w 653"/>
                  <a:gd name="T33" fmla="*/ 281 h 653"/>
                  <a:gd name="T34" fmla="*/ 15 w 653"/>
                  <a:gd name="T35" fmla="*/ 288 h 653"/>
                  <a:gd name="T36" fmla="*/ 0 w 653"/>
                  <a:gd name="T37" fmla="*/ 318 h 653"/>
                  <a:gd name="T38" fmla="*/ 5 w 653"/>
                  <a:gd name="T39" fmla="*/ 374 h 653"/>
                  <a:gd name="T40" fmla="*/ 36 w 653"/>
                  <a:gd name="T41" fmla="*/ 391 h 653"/>
                  <a:gd name="T42" fmla="*/ 129 w 653"/>
                  <a:gd name="T43" fmla="*/ 436 h 653"/>
                  <a:gd name="T44" fmla="*/ 81 w 653"/>
                  <a:gd name="T45" fmla="*/ 513 h 653"/>
                  <a:gd name="T46" fmla="*/ 84 w 653"/>
                  <a:gd name="T47" fmla="*/ 546 h 653"/>
                  <a:gd name="T48" fmla="*/ 126 w 653"/>
                  <a:gd name="T49" fmla="*/ 585 h 653"/>
                  <a:gd name="T50" fmla="*/ 160 w 653"/>
                  <a:gd name="T51" fmla="*/ 581 h 653"/>
                  <a:gd name="T52" fmla="*/ 250 w 653"/>
                  <a:gd name="T53" fmla="*/ 534 h 653"/>
                  <a:gd name="T54" fmla="*/ 281 w 653"/>
                  <a:gd name="T55" fmla="*/ 624 h 653"/>
                  <a:gd name="T56" fmla="*/ 303 w 653"/>
                  <a:gd name="T57" fmla="*/ 651 h 653"/>
                  <a:gd name="T58" fmla="*/ 361 w 653"/>
                  <a:gd name="T59" fmla="*/ 652 h 653"/>
                  <a:gd name="T60" fmla="*/ 386 w 653"/>
                  <a:gd name="T61" fmla="*/ 631 h 653"/>
                  <a:gd name="T62" fmla="*/ 403 w 653"/>
                  <a:gd name="T63" fmla="*/ 527 h 653"/>
                  <a:gd name="T64" fmla="*/ 499 w 653"/>
                  <a:gd name="T65" fmla="*/ 565 h 653"/>
                  <a:gd name="T66" fmla="*/ 532 w 653"/>
                  <a:gd name="T67" fmla="*/ 575 h 653"/>
                  <a:gd name="T68" fmla="*/ 577 w 653"/>
                  <a:gd name="T69" fmla="*/ 538 h 653"/>
                  <a:gd name="T70" fmla="*/ 587 w 653"/>
                  <a:gd name="T71" fmla="*/ 506 h 653"/>
                  <a:gd name="T72" fmla="*/ 512 w 653"/>
                  <a:gd name="T73" fmla="*/ 423 h 653"/>
                  <a:gd name="T74" fmla="*/ 616 w 653"/>
                  <a:gd name="T75" fmla="*/ 372 h 653"/>
                  <a:gd name="T76" fmla="*/ 642 w 653"/>
                  <a:gd name="T77" fmla="*/ 362 h 653"/>
                  <a:gd name="T78" fmla="*/ 653 w 653"/>
                  <a:gd name="T79" fmla="*/ 300 h 653"/>
                  <a:gd name="T80" fmla="*/ 642 w 653"/>
                  <a:gd name="T81" fmla="*/ 275 h 653"/>
                  <a:gd name="T82" fmla="*/ 616 w 653"/>
                  <a:gd name="T83" fmla="*/ 263 h 653"/>
                  <a:gd name="T84" fmla="*/ 290 w 653"/>
                  <a:gd name="T85" fmla="*/ 414 h 653"/>
                  <a:gd name="T86" fmla="*/ 253 w 653"/>
                  <a:gd name="T87" fmla="*/ 391 h 653"/>
                  <a:gd name="T88" fmla="*/ 230 w 653"/>
                  <a:gd name="T89" fmla="*/ 354 h 653"/>
                  <a:gd name="T90" fmla="*/ 227 w 653"/>
                  <a:gd name="T91" fmla="*/ 318 h 653"/>
                  <a:gd name="T92" fmla="*/ 242 w 653"/>
                  <a:gd name="T93" fmla="*/ 277 h 653"/>
                  <a:gd name="T94" fmla="*/ 274 w 653"/>
                  <a:gd name="T95" fmla="*/ 247 h 653"/>
                  <a:gd name="T96" fmla="*/ 317 w 653"/>
                  <a:gd name="T97" fmla="*/ 236 h 653"/>
                  <a:gd name="T98" fmla="*/ 352 w 653"/>
                  <a:gd name="T99" fmla="*/ 243 h 653"/>
                  <a:gd name="T100" fmla="*/ 387 w 653"/>
                  <a:gd name="T101" fmla="*/ 269 h 653"/>
                  <a:gd name="T102" fmla="*/ 406 w 653"/>
                  <a:gd name="T103" fmla="*/ 309 h 653"/>
                  <a:gd name="T104" fmla="*/ 406 w 653"/>
                  <a:gd name="T105" fmla="*/ 345 h 653"/>
                  <a:gd name="T106" fmla="*/ 387 w 653"/>
                  <a:gd name="T107" fmla="*/ 384 h 653"/>
                  <a:gd name="T108" fmla="*/ 352 w 653"/>
                  <a:gd name="T109" fmla="*/ 411 h 653"/>
                  <a:gd name="T110" fmla="*/ 317 w 653"/>
                  <a:gd name="T111" fmla="*/ 417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53" h="653">
                    <a:moveTo>
                      <a:pt x="616" y="263"/>
                    </a:moveTo>
                    <a:lnTo>
                      <a:pt x="526" y="263"/>
                    </a:lnTo>
                    <a:lnTo>
                      <a:pt x="526" y="263"/>
                    </a:lnTo>
                    <a:lnTo>
                      <a:pt x="521" y="250"/>
                    </a:lnTo>
                    <a:lnTo>
                      <a:pt x="516" y="238"/>
                    </a:lnTo>
                    <a:lnTo>
                      <a:pt x="509" y="226"/>
                    </a:lnTo>
                    <a:lnTo>
                      <a:pt x="502" y="214"/>
                    </a:lnTo>
                    <a:lnTo>
                      <a:pt x="563" y="154"/>
                    </a:lnTo>
                    <a:lnTo>
                      <a:pt x="563" y="154"/>
                    </a:lnTo>
                    <a:lnTo>
                      <a:pt x="568" y="148"/>
                    </a:lnTo>
                    <a:lnTo>
                      <a:pt x="571" y="142"/>
                    </a:lnTo>
                    <a:lnTo>
                      <a:pt x="573" y="135"/>
                    </a:lnTo>
                    <a:lnTo>
                      <a:pt x="574" y="128"/>
                    </a:lnTo>
                    <a:lnTo>
                      <a:pt x="573" y="122"/>
                    </a:lnTo>
                    <a:lnTo>
                      <a:pt x="571" y="114"/>
                    </a:lnTo>
                    <a:lnTo>
                      <a:pt x="568" y="108"/>
                    </a:lnTo>
                    <a:lnTo>
                      <a:pt x="563" y="103"/>
                    </a:lnTo>
                    <a:lnTo>
                      <a:pt x="538" y="76"/>
                    </a:lnTo>
                    <a:lnTo>
                      <a:pt x="538" y="76"/>
                    </a:lnTo>
                    <a:lnTo>
                      <a:pt x="532" y="72"/>
                    </a:lnTo>
                    <a:lnTo>
                      <a:pt x="526" y="69"/>
                    </a:lnTo>
                    <a:lnTo>
                      <a:pt x="519" y="67"/>
                    </a:lnTo>
                    <a:lnTo>
                      <a:pt x="512" y="66"/>
                    </a:lnTo>
                    <a:lnTo>
                      <a:pt x="505" y="67"/>
                    </a:lnTo>
                    <a:lnTo>
                      <a:pt x="498" y="69"/>
                    </a:lnTo>
                    <a:lnTo>
                      <a:pt x="492" y="72"/>
                    </a:lnTo>
                    <a:lnTo>
                      <a:pt x="487" y="76"/>
                    </a:lnTo>
                    <a:lnTo>
                      <a:pt x="425" y="138"/>
                    </a:lnTo>
                    <a:lnTo>
                      <a:pt x="425" y="138"/>
                    </a:lnTo>
                    <a:lnTo>
                      <a:pt x="413" y="132"/>
                    </a:lnTo>
                    <a:lnTo>
                      <a:pt x="399" y="126"/>
                    </a:lnTo>
                    <a:lnTo>
                      <a:pt x="385" y="121"/>
                    </a:lnTo>
                    <a:lnTo>
                      <a:pt x="372" y="116"/>
                    </a:lnTo>
                    <a:lnTo>
                      <a:pt x="372" y="36"/>
                    </a:lnTo>
                    <a:lnTo>
                      <a:pt x="372" y="36"/>
                    </a:lnTo>
                    <a:lnTo>
                      <a:pt x="371" y="30"/>
                    </a:lnTo>
                    <a:lnTo>
                      <a:pt x="368" y="23"/>
                    </a:lnTo>
                    <a:lnTo>
                      <a:pt x="365" y="16"/>
                    </a:lnTo>
                    <a:lnTo>
                      <a:pt x="361" y="11"/>
                    </a:lnTo>
                    <a:lnTo>
                      <a:pt x="355" y="7"/>
                    </a:lnTo>
                    <a:lnTo>
                      <a:pt x="350" y="3"/>
                    </a:lnTo>
                    <a:lnTo>
                      <a:pt x="342" y="1"/>
                    </a:lnTo>
                    <a:lnTo>
                      <a:pt x="335" y="0"/>
                    </a:lnTo>
                    <a:lnTo>
                      <a:pt x="299" y="0"/>
                    </a:lnTo>
                    <a:lnTo>
                      <a:pt x="299" y="0"/>
                    </a:lnTo>
                    <a:lnTo>
                      <a:pt x="292" y="1"/>
                    </a:lnTo>
                    <a:lnTo>
                      <a:pt x="284" y="3"/>
                    </a:lnTo>
                    <a:lnTo>
                      <a:pt x="279" y="7"/>
                    </a:lnTo>
                    <a:lnTo>
                      <a:pt x="273" y="11"/>
                    </a:lnTo>
                    <a:lnTo>
                      <a:pt x="269" y="16"/>
                    </a:lnTo>
                    <a:lnTo>
                      <a:pt x="265" y="23"/>
                    </a:lnTo>
                    <a:lnTo>
                      <a:pt x="263" y="30"/>
                    </a:lnTo>
                    <a:lnTo>
                      <a:pt x="262" y="36"/>
                    </a:lnTo>
                    <a:lnTo>
                      <a:pt x="262" y="116"/>
                    </a:lnTo>
                    <a:lnTo>
                      <a:pt x="262" y="116"/>
                    </a:lnTo>
                    <a:lnTo>
                      <a:pt x="248" y="121"/>
                    </a:lnTo>
                    <a:lnTo>
                      <a:pt x="232" y="126"/>
                    </a:lnTo>
                    <a:lnTo>
                      <a:pt x="218" y="133"/>
                    </a:lnTo>
                    <a:lnTo>
                      <a:pt x="205" y="141"/>
                    </a:lnTo>
                    <a:lnTo>
                      <a:pt x="152" y="90"/>
                    </a:lnTo>
                    <a:lnTo>
                      <a:pt x="152" y="90"/>
                    </a:lnTo>
                    <a:lnTo>
                      <a:pt x="147" y="85"/>
                    </a:lnTo>
                    <a:lnTo>
                      <a:pt x="141" y="82"/>
                    </a:lnTo>
                    <a:lnTo>
                      <a:pt x="134" y="80"/>
                    </a:lnTo>
                    <a:lnTo>
                      <a:pt x="127" y="79"/>
                    </a:lnTo>
                    <a:lnTo>
                      <a:pt x="120" y="80"/>
                    </a:lnTo>
                    <a:lnTo>
                      <a:pt x="114" y="82"/>
                    </a:lnTo>
                    <a:lnTo>
                      <a:pt x="107" y="85"/>
                    </a:lnTo>
                    <a:lnTo>
                      <a:pt x="102" y="90"/>
                    </a:lnTo>
                    <a:lnTo>
                      <a:pt x="76" y="115"/>
                    </a:lnTo>
                    <a:lnTo>
                      <a:pt x="76" y="115"/>
                    </a:lnTo>
                    <a:lnTo>
                      <a:pt x="72" y="121"/>
                    </a:lnTo>
                    <a:lnTo>
                      <a:pt x="68" y="127"/>
                    </a:lnTo>
                    <a:lnTo>
                      <a:pt x="66" y="134"/>
                    </a:lnTo>
                    <a:lnTo>
                      <a:pt x="65" y="141"/>
                    </a:lnTo>
                    <a:lnTo>
                      <a:pt x="66" y="148"/>
                    </a:lnTo>
                    <a:lnTo>
                      <a:pt x="68" y="155"/>
                    </a:lnTo>
                    <a:lnTo>
                      <a:pt x="72" y="160"/>
                    </a:lnTo>
                    <a:lnTo>
                      <a:pt x="76" y="167"/>
                    </a:lnTo>
                    <a:lnTo>
                      <a:pt x="128" y="219"/>
                    </a:lnTo>
                    <a:lnTo>
                      <a:pt x="128" y="219"/>
                    </a:lnTo>
                    <a:lnTo>
                      <a:pt x="120" y="234"/>
                    </a:lnTo>
                    <a:lnTo>
                      <a:pt x="114" y="249"/>
                    </a:lnTo>
                    <a:lnTo>
                      <a:pt x="108" y="265"/>
                    </a:lnTo>
                    <a:lnTo>
                      <a:pt x="104" y="281"/>
                    </a:lnTo>
                    <a:lnTo>
                      <a:pt x="36" y="281"/>
                    </a:lnTo>
                    <a:lnTo>
                      <a:pt x="36" y="281"/>
                    </a:lnTo>
                    <a:lnTo>
                      <a:pt x="28" y="282"/>
                    </a:lnTo>
                    <a:lnTo>
                      <a:pt x="22" y="284"/>
                    </a:lnTo>
                    <a:lnTo>
                      <a:pt x="15" y="288"/>
                    </a:lnTo>
                    <a:lnTo>
                      <a:pt x="10" y="292"/>
                    </a:lnTo>
                    <a:lnTo>
                      <a:pt x="5" y="298"/>
                    </a:lnTo>
                    <a:lnTo>
                      <a:pt x="2" y="303"/>
                    </a:lnTo>
                    <a:lnTo>
                      <a:pt x="1" y="311"/>
                    </a:lnTo>
                    <a:lnTo>
                      <a:pt x="0" y="318"/>
                    </a:lnTo>
                    <a:lnTo>
                      <a:pt x="0" y="354"/>
                    </a:lnTo>
                    <a:lnTo>
                      <a:pt x="0" y="354"/>
                    </a:lnTo>
                    <a:lnTo>
                      <a:pt x="1" y="361"/>
                    </a:lnTo>
                    <a:lnTo>
                      <a:pt x="2" y="369"/>
                    </a:lnTo>
                    <a:lnTo>
                      <a:pt x="5" y="374"/>
                    </a:lnTo>
                    <a:lnTo>
                      <a:pt x="10" y="380"/>
                    </a:lnTo>
                    <a:lnTo>
                      <a:pt x="15" y="384"/>
                    </a:lnTo>
                    <a:lnTo>
                      <a:pt x="22" y="387"/>
                    </a:lnTo>
                    <a:lnTo>
                      <a:pt x="28" y="390"/>
                    </a:lnTo>
                    <a:lnTo>
                      <a:pt x="36" y="391"/>
                    </a:lnTo>
                    <a:lnTo>
                      <a:pt x="109" y="391"/>
                    </a:lnTo>
                    <a:lnTo>
                      <a:pt x="109" y="391"/>
                    </a:lnTo>
                    <a:lnTo>
                      <a:pt x="115" y="406"/>
                    </a:lnTo>
                    <a:lnTo>
                      <a:pt x="121" y="422"/>
                    </a:lnTo>
                    <a:lnTo>
                      <a:pt x="129" y="436"/>
                    </a:lnTo>
                    <a:lnTo>
                      <a:pt x="138" y="451"/>
                    </a:lnTo>
                    <a:lnTo>
                      <a:pt x="88" y="500"/>
                    </a:lnTo>
                    <a:lnTo>
                      <a:pt x="88" y="500"/>
                    </a:lnTo>
                    <a:lnTo>
                      <a:pt x="84" y="506"/>
                    </a:lnTo>
                    <a:lnTo>
                      <a:pt x="81" y="513"/>
                    </a:lnTo>
                    <a:lnTo>
                      <a:pt x="78" y="519"/>
                    </a:lnTo>
                    <a:lnTo>
                      <a:pt x="78" y="526"/>
                    </a:lnTo>
                    <a:lnTo>
                      <a:pt x="78" y="533"/>
                    </a:lnTo>
                    <a:lnTo>
                      <a:pt x="81" y="539"/>
                    </a:lnTo>
                    <a:lnTo>
                      <a:pt x="84" y="546"/>
                    </a:lnTo>
                    <a:lnTo>
                      <a:pt x="88" y="551"/>
                    </a:lnTo>
                    <a:lnTo>
                      <a:pt x="115" y="577"/>
                    </a:lnTo>
                    <a:lnTo>
                      <a:pt x="115" y="577"/>
                    </a:lnTo>
                    <a:lnTo>
                      <a:pt x="120" y="581"/>
                    </a:lnTo>
                    <a:lnTo>
                      <a:pt x="126" y="585"/>
                    </a:lnTo>
                    <a:lnTo>
                      <a:pt x="133" y="587"/>
                    </a:lnTo>
                    <a:lnTo>
                      <a:pt x="140" y="588"/>
                    </a:lnTo>
                    <a:lnTo>
                      <a:pt x="147" y="587"/>
                    </a:lnTo>
                    <a:lnTo>
                      <a:pt x="154" y="585"/>
                    </a:lnTo>
                    <a:lnTo>
                      <a:pt x="160" y="581"/>
                    </a:lnTo>
                    <a:lnTo>
                      <a:pt x="166" y="577"/>
                    </a:lnTo>
                    <a:lnTo>
                      <a:pt x="221" y="521"/>
                    </a:lnTo>
                    <a:lnTo>
                      <a:pt x="221" y="521"/>
                    </a:lnTo>
                    <a:lnTo>
                      <a:pt x="236" y="528"/>
                    </a:lnTo>
                    <a:lnTo>
                      <a:pt x="250" y="534"/>
                    </a:lnTo>
                    <a:lnTo>
                      <a:pt x="265" y="538"/>
                    </a:lnTo>
                    <a:lnTo>
                      <a:pt x="281" y="541"/>
                    </a:lnTo>
                    <a:lnTo>
                      <a:pt x="281" y="617"/>
                    </a:lnTo>
                    <a:lnTo>
                      <a:pt x="281" y="617"/>
                    </a:lnTo>
                    <a:lnTo>
                      <a:pt x="281" y="624"/>
                    </a:lnTo>
                    <a:lnTo>
                      <a:pt x="283" y="631"/>
                    </a:lnTo>
                    <a:lnTo>
                      <a:pt x="286" y="638"/>
                    </a:lnTo>
                    <a:lnTo>
                      <a:pt x="291" y="643"/>
                    </a:lnTo>
                    <a:lnTo>
                      <a:pt x="296" y="648"/>
                    </a:lnTo>
                    <a:lnTo>
                      <a:pt x="303" y="651"/>
                    </a:lnTo>
                    <a:lnTo>
                      <a:pt x="310" y="652"/>
                    </a:lnTo>
                    <a:lnTo>
                      <a:pt x="317" y="653"/>
                    </a:lnTo>
                    <a:lnTo>
                      <a:pt x="353" y="653"/>
                    </a:lnTo>
                    <a:lnTo>
                      <a:pt x="353" y="653"/>
                    </a:lnTo>
                    <a:lnTo>
                      <a:pt x="361" y="652"/>
                    </a:lnTo>
                    <a:lnTo>
                      <a:pt x="367" y="651"/>
                    </a:lnTo>
                    <a:lnTo>
                      <a:pt x="374" y="648"/>
                    </a:lnTo>
                    <a:lnTo>
                      <a:pt x="378" y="643"/>
                    </a:lnTo>
                    <a:lnTo>
                      <a:pt x="383" y="638"/>
                    </a:lnTo>
                    <a:lnTo>
                      <a:pt x="386" y="631"/>
                    </a:lnTo>
                    <a:lnTo>
                      <a:pt x="388" y="624"/>
                    </a:lnTo>
                    <a:lnTo>
                      <a:pt x="389" y="617"/>
                    </a:lnTo>
                    <a:lnTo>
                      <a:pt x="389" y="531"/>
                    </a:lnTo>
                    <a:lnTo>
                      <a:pt x="389" y="531"/>
                    </a:lnTo>
                    <a:lnTo>
                      <a:pt x="403" y="527"/>
                    </a:lnTo>
                    <a:lnTo>
                      <a:pt x="416" y="520"/>
                    </a:lnTo>
                    <a:lnTo>
                      <a:pt x="428" y="514"/>
                    </a:lnTo>
                    <a:lnTo>
                      <a:pt x="440" y="506"/>
                    </a:lnTo>
                    <a:lnTo>
                      <a:pt x="499" y="565"/>
                    </a:lnTo>
                    <a:lnTo>
                      <a:pt x="499" y="565"/>
                    </a:lnTo>
                    <a:lnTo>
                      <a:pt x="505" y="569"/>
                    </a:lnTo>
                    <a:lnTo>
                      <a:pt x="511" y="572"/>
                    </a:lnTo>
                    <a:lnTo>
                      <a:pt x="518" y="575"/>
                    </a:lnTo>
                    <a:lnTo>
                      <a:pt x="525" y="575"/>
                    </a:lnTo>
                    <a:lnTo>
                      <a:pt x="532" y="575"/>
                    </a:lnTo>
                    <a:lnTo>
                      <a:pt x="539" y="572"/>
                    </a:lnTo>
                    <a:lnTo>
                      <a:pt x="544" y="569"/>
                    </a:lnTo>
                    <a:lnTo>
                      <a:pt x="550" y="565"/>
                    </a:lnTo>
                    <a:lnTo>
                      <a:pt x="577" y="538"/>
                    </a:lnTo>
                    <a:lnTo>
                      <a:pt x="577" y="538"/>
                    </a:lnTo>
                    <a:lnTo>
                      <a:pt x="581" y="533"/>
                    </a:lnTo>
                    <a:lnTo>
                      <a:pt x="584" y="527"/>
                    </a:lnTo>
                    <a:lnTo>
                      <a:pt x="587" y="520"/>
                    </a:lnTo>
                    <a:lnTo>
                      <a:pt x="587" y="513"/>
                    </a:lnTo>
                    <a:lnTo>
                      <a:pt x="587" y="506"/>
                    </a:lnTo>
                    <a:lnTo>
                      <a:pt x="584" y="499"/>
                    </a:lnTo>
                    <a:lnTo>
                      <a:pt x="581" y="493"/>
                    </a:lnTo>
                    <a:lnTo>
                      <a:pt x="577" y="487"/>
                    </a:lnTo>
                    <a:lnTo>
                      <a:pt x="512" y="423"/>
                    </a:lnTo>
                    <a:lnTo>
                      <a:pt x="512" y="423"/>
                    </a:lnTo>
                    <a:lnTo>
                      <a:pt x="518" y="411"/>
                    </a:lnTo>
                    <a:lnTo>
                      <a:pt x="522" y="399"/>
                    </a:lnTo>
                    <a:lnTo>
                      <a:pt x="527" y="385"/>
                    </a:lnTo>
                    <a:lnTo>
                      <a:pt x="530" y="372"/>
                    </a:lnTo>
                    <a:lnTo>
                      <a:pt x="616" y="372"/>
                    </a:lnTo>
                    <a:lnTo>
                      <a:pt x="616" y="372"/>
                    </a:lnTo>
                    <a:lnTo>
                      <a:pt x="623" y="372"/>
                    </a:lnTo>
                    <a:lnTo>
                      <a:pt x="631" y="370"/>
                    </a:lnTo>
                    <a:lnTo>
                      <a:pt x="636" y="366"/>
                    </a:lnTo>
                    <a:lnTo>
                      <a:pt x="642" y="362"/>
                    </a:lnTo>
                    <a:lnTo>
                      <a:pt x="646" y="356"/>
                    </a:lnTo>
                    <a:lnTo>
                      <a:pt x="650" y="350"/>
                    </a:lnTo>
                    <a:lnTo>
                      <a:pt x="652" y="343"/>
                    </a:lnTo>
                    <a:lnTo>
                      <a:pt x="653" y="335"/>
                    </a:lnTo>
                    <a:lnTo>
                      <a:pt x="653" y="300"/>
                    </a:lnTo>
                    <a:lnTo>
                      <a:pt x="653" y="300"/>
                    </a:lnTo>
                    <a:lnTo>
                      <a:pt x="652" y="292"/>
                    </a:lnTo>
                    <a:lnTo>
                      <a:pt x="650" y="286"/>
                    </a:lnTo>
                    <a:lnTo>
                      <a:pt x="646" y="279"/>
                    </a:lnTo>
                    <a:lnTo>
                      <a:pt x="642" y="275"/>
                    </a:lnTo>
                    <a:lnTo>
                      <a:pt x="636" y="270"/>
                    </a:lnTo>
                    <a:lnTo>
                      <a:pt x="631" y="267"/>
                    </a:lnTo>
                    <a:lnTo>
                      <a:pt x="623" y="265"/>
                    </a:lnTo>
                    <a:lnTo>
                      <a:pt x="616" y="263"/>
                    </a:lnTo>
                    <a:lnTo>
                      <a:pt x="616" y="263"/>
                    </a:lnTo>
                    <a:close/>
                    <a:moveTo>
                      <a:pt x="317" y="417"/>
                    </a:moveTo>
                    <a:lnTo>
                      <a:pt x="317" y="417"/>
                    </a:lnTo>
                    <a:lnTo>
                      <a:pt x="308" y="417"/>
                    </a:lnTo>
                    <a:lnTo>
                      <a:pt x="299" y="416"/>
                    </a:lnTo>
                    <a:lnTo>
                      <a:pt x="290" y="414"/>
                    </a:lnTo>
                    <a:lnTo>
                      <a:pt x="282" y="411"/>
                    </a:lnTo>
                    <a:lnTo>
                      <a:pt x="274" y="406"/>
                    </a:lnTo>
                    <a:lnTo>
                      <a:pt x="267" y="402"/>
                    </a:lnTo>
                    <a:lnTo>
                      <a:pt x="259" y="397"/>
                    </a:lnTo>
                    <a:lnTo>
                      <a:pt x="253" y="391"/>
                    </a:lnTo>
                    <a:lnTo>
                      <a:pt x="247" y="384"/>
                    </a:lnTo>
                    <a:lnTo>
                      <a:pt x="242" y="377"/>
                    </a:lnTo>
                    <a:lnTo>
                      <a:pt x="238" y="370"/>
                    </a:lnTo>
                    <a:lnTo>
                      <a:pt x="233" y="362"/>
                    </a:lnTo>
                    <a:lnTo>
                      <a:pt x="230" y="354"/>
                    </a:lnTo>
                    <a:lnTo>
                      <a:pt x="228" y="345"/>
                    </a:lnTo>
                    <a:lnTo>
                      <a:pt x="227" y="337"/>
                    </a:lnTo>
                    <a:lnTo>
                      <a:pt x="227" y="327"/>
                    </a:lnTo>
                    <a:lnTo>
                      <a:pt x="227" y="327"/>
                    </a:lnTo>
                    <a:lnTo>
                      <a:pt x="227" y="318"/>
                    </a:lnTo>
                    <a:lnTo>
                      <a:pt x="228" y="309"/>
                    </a:lnTo>
                    <a:lnTo>
                      <a:pt x="230" y="300"/>
                    </a:lnTo>
                    <a:lnTo>
                      <a:pt x="233" y="291"/>
                    </a:lnTo>
                    <a:lnTo>
                      <a:pt x="238" y="283"/>
                    </a:lnTo>
                    <a:lnTo>
                      <a:pt x="242" y="277"/>
                    </a:lnTo>
                    <a:lnTo>
                      <a:pt x="247" y="269"/>
                    </a:lnTo>
                    <a:lnTo>
                      <a:pt x="253" y="262"/>
                    </a:lnTo>
                    <a:lnTo>
                      <a:pt x="259" y="257"/>
                    </a:lnTo>
                    <a:lnTo>
                      <a:pt x="267" y="251"/>
                    </a:lnTo>
                    <a:lnTo>
                      <a:pt x="274" y="247"/>
                    </a:lnTo>
                    <a:lnTo>
                      <a:pt x="282" y="243"/>
                    </a:lnTo>
                    <a:lnTo>
                      <a:pt x="290" y="240"/>
                    </a:lnTo>
                    <a:lnTo>
                      <a:pt x="299" y="238"/>
                    </a:lnTo>
                    <a:lnTo>
                      <a:pt x="308" y="237"/>
                    </a:lnTo>
                    <a:lnTo>
                      <a:pt x="317" y="236"/>
                    </a:lnTo>
                    <a:lnTo>
                      <a:pt x="317" y="236"/>
                    </a:lnTo>
                    <a:lnTo>
                      <a:pt x="326" y="237"/>
                    </a:lnTo>
                    <a:lnTo>
                      <a:pt x="335" y="238"/>
                    </a:lnTo>
                    <a:lnTo>
                      <a:pt x="344" y="240"/>
                    </a:lnTo>
                    <a:lnTo>
                      <a:pt x="352" y="243"/>
                    </a:lnTo>
                    <a:lnTo>
                      <a:pt x="361" y="247"/>
                    </a:lnTo>
                    <a:lnTo>
                      <a:pt x="367" y="251"/>
                    </a:lnTo>
                    <a:lnTo>
                      <a:pt x="375" y="257"/>
                    </a:lnTo>
                    <a:lnTo>
                      <a:pt x="381" y="262"/>
                    </a:lnTo>
                    <a:lnTo>
                      <a:pt x="387" y="269"/>
                    </a:lnTo>
                    <a:lnTo>
                      <a:pt x="392" y="277"/>
                    </a:lnTo>
                    <a:lnTo>
                      <a:pt x="397" y="283"/>
                    </a:lnTo>
                    <a:lnTo>
                      <a:pt x="401" y="291"/>
                    </a:lnTo>
                    <a:lnTo>
                      <a:pt x="404" y="300"/>
                    </a:lnTo>
                    <a:lnTo>
                      <a:pt x="406" y="309"/>
                    </a:lnTo>
                    <a:lnTo>
                      <a:pt x="407" y="318"/>
                    </a:lnTo>
                    <a:lnTo>
                      <a:pt x="407" y="327"/>
                    </a:lnTo>
                    <a:lnTo>
                      <a:pt x="407" y="327"/>
                    </a:lnTo>
                    <a:lnTo>
                      <a:pt x="407" y="337"/>
                    </a:lnTo>
                    <a:lnTo>
                      <a:pt x="406" y="345"/>
                    </a:lnTo>
                    <a:lnTo>
                      <a:pt x="404" y="354"/>
                    </a:lnTo>
                    <a:lnTo>
                      <a:pt x="401" y="362"/>
                    </a:lnTo>
                    <a:lnTo>
                      <a:pt x="397" y="370"/>
                    </a:lnTo>
                    <a:lnTo>
                      <a:pt x="392" y="377"/>
                    </a:lnTo>
                    <a:lnTo>
                      <a:pt x="387" y="384"/>
                    </a:lnTo>
                    <a:lnTo>
                      <a:pt x="381" y="391"/>
                    </a:lnTo>
                    <a:lnTo>
                      <a:pt x="375" y="397"/>
                    </a:lnTo>
                    <a:lnTo>
                      <a:pt x="367" y="402"/>
                    </a:lnTo>
                    <a:lnTo>
                      <a:pt x="361" y="406"/>
                    </a:lnTo>
                    <a:lnTo>
                      <a:pt x="352" y="411"/>
                    </a:lnTo>
                    <a:lnTo>
                      <a:pt x="344" y="414"/>
                    </a:lnTo>
                    <a:lnTo>
                      <a:pt x="335" y="416"/>
                    </a:lnTo>
                    <a:lnTo>
                      <a:pt x="326" y="417"/>
                    </a:lnTo>
                    <a:lnTo>
                      <a:pt x="317" y="417"/>
                    </a:lnTo>
                    <a:lnTo>
                      <a:pt x="317" y="417"/>
                    </a:lnTo>
                    <a:close/>
                  </a:path>
                </a:pathLst>
              </a:custGeom>
              <a:grpFill/>
              <a:ln>
                <a:noFill/>
              </a:ln>
            </p:spPr>
            <p:txBody>
              <a:bodyPr anchor="ctr"/>
              <a:lstStyle/>
              <a:p>
                <a:pPr algn="ctr"/>
                <a:endParaRPr/>
              </a:p>
            </p:txBody>
          </p:sp>
          <p:sp>
            <p:nvSpPr>
              <p:cNvPr id="32" name="Freeform: Shape 93"/>
              <p:cNvSpPr/>
              <p:nvPr/>
            </p:nvSpPr>
            <p:spPr bwMode="auto">
              <a:xfrm>
                <a:off x="15006638" y="2797175"/>
                <a:ext cx="109537" cy="109538"/>
              </a:xfrm>
              <a:custGeom>
                <a:avLst/>
                <a:gdLst>
                  <a:gd name="T0" fmla="*/ 329 w 417"/>
                  <a:gd name="T1" fmla="*/ 152 h 416"/>
                  <a:gd name="T2" fmla="*/ 362 w 417"/>
                  <a:gd name="T3" fmla="*/ 94 h 416"/>
                  <a:gd name="T4" fmla="*/ 366 w 417"/>
                  <a:gd name="T5" fmla="*/ 78 h 416"/>
                  <a:gd name="T6" fmla="*/ 344 w 417"/>
                  <a:gd name="T7" fmla="*/ 49 h 416"/>
                  <a:gd name="T8" fmla="*/ 331 w 417"/>
                  <a:gd name="T9" fmla="*/ 43 h 416"/>
                  <a:gd name="T10" fmla="*/ 314 w 417"/>
                  <a:gd name="T11" fmla="*/ 47 h 416"/>
                  <a:gd name="T12" fmla="*/ 255 w 417"/>
                  <a:gd name="T13" fmla="*/ 80 h 416"/>
                  <a:gd name="T14" fmla="*/ 237 w 417"/>
                  <a:gd name="T15" fmla="*/ 19 h 416"/>
                  <a:gd name="T16" fmla="*/ 227 w 417"/>
                  <a:gd name="T17" fmla="*/ 5 h 416"/>
                  <a:gd name="T18" fmla="*/ 191 w 417"/>
                  <a:gd name="T19" fmla="*/ 0 h 416"/>
                  <a:gd name="T20" fmla="*/ 179 w 417"/>
                  <a:gd name="T21" fmla="*/ 5 h 416"/>
                  <a:gd name="T22" fmla="*/ 169 w 417"/>
                  <a:gd name="T23" fmla="*/ 19 h 416"/>
                  <a:gd name="T24" fmla="*/ 159 w 417"/>
                  <a:gd name="T25" fmla="*/ 78 h 416"/>
                  <a:gd name="T26" fmla="*/ 99 w 417"/>
                  <a:gd name="T27" fmla="*/ 58 h 416"/>
                  <a:gd name="T28" fmla="*/ 87 w 417"/>
                  <a:gd name="T29" fmla="*/ 51 h 416"/>
                  <a:gd name="T30" fmla="*/ 69 w 417"/>
                  <a:gd name="T31" fmla="*/ 54 h 416"/>
                  <a:gd name="T32" fmla="*/ 47 w 417"/>
                  <a:gd name="T33" fmla="*/ 78 h 416"/>
                  <a:gd name="T34" fmla="*/ 44 w 417"/>
                  <a:gd name="T35" fmla="*/ 94 h 416"/>
                  <a:gd name="T36" fmla="*/ 82 w 417"/>
                  <a:gd name="T37" fmla="*/ 140 h 416"/>
                  <a:gd name="T38" fmla="*/ 70 w 417"/>
                  <a:gd name="T39" fmla="*/ 168 h 416"/>
                  <a:gd name="T40" fmla="*/ 19 w 417"/>
                  <a:gd name="T41" fmla="*/ 180 h 416"/>
                  <a:gd name="T42" fmla="*/ 5 w 417"/>
                  <a:gd name="T43" fmla="*/ 189 h 416"/>
                  <a:gd name="T44" fmla="*/ 0 w 417"/>
                  <a:gd name="T45" fmla="*/ 226 h 416"/>
                  <a:gd name="T46" fmla="*/ 5 w 417"/>
                  <a:gd name="T47" fmla="*/ 238 h 416"/>
                  <a:gd name="T48" fmla="*/ 19 w 417"/>
                  <a:gd name="T49" fmla="*/ 248 h 416"/>
                  <a:gd name="T50" fmla="*/ 73 w 417"/>
                  <a:gd name="T51" fmla="*/ 259 h 416"/>
                  <a:gd name="T52" fmla="*/ 58 w 417"/>
                  <a:gd name="T53" fmla="*/ 318 h 416"/>
                  <a:gd name="T54" fmla="*/ 51 w 417"/>
                  <a:gd name="T55" fmla="*/ 330 h 416"/>
                  <a:gd name="T56" fmla="*/ 55 w 417"/>
                  <a:gd name="T57" fmla="*/ 348 h 416"/>
                  <a:gd name="T58" fmla="*/ 78 w 417"/>
                  <a:gd name="T59" fmla="*/ 370 h 416"/>
                  <a:gd name="T60" fmla="*/ 95 w 417"/>
                  <a:gd name="T61" fmla="*/ 373 h 416"/>
                  <a:gd name="T62" fmla="*/ 142 w 417"/>
                  <a:gd name="T63" fmla="*/ 332 h 416"/>
                  <a:gd name="T64" fmla="*/ 170 w 417"/>
                  <a:gd name="T65" fmla="*/ 342 h 416"/>
                  <a:gd name="T66" fmla="*/ 180 w 417"/>
                  <a:gd name="T67" fmla="*/ 398 h 416"/>
                  <a:gd name="T68" fmla="*/ 190 w 417"/>
                  <a:gd name="T69" fmla="*/ 412 h 416"/>
                  <a:gd name="T70" fmla="*/ 226 w 417"/>
                  <a:gd name="T71" fmla="*/ 416 h 416"/>
                  <a:gd name="T72" fmla="*/ 238 w 417"/>
                  <a:gd name="T73" fmla="*/ 412 h 416"/>
                  <a:gd name="T74" fmla="*/ 248 w 417"/>
                  <a:gd name="T75" fmla="*/ 398 h 416"/>
                  <a:gd name="T76" fmla="*/ 266 w 417"/>
                  <a:gd name="T77" fmla="*/ 331 h 416"/>
                  <a:gd name="T78" fmla="*/ 318 w 417"/>
                  <a:gd name="T79" fmla="*/ 359 h 416"/>
                  <a:gd name="T80" fmla="*/ 335 w 417"/>
                  <a:gd name="T81" fmla="*/ 366 h 416"/>
                  <a:gd name="T82" fmla="*/ 351 w 417"/>
                  <a:gd name="T83" fmla="*/ 359 h 416"/>
                  <a:gd name="T84" fmla="*/ 372 w 417"/>
                  <a:gd name="T85" fmla="*/ 336 h 416"/>
                  <a:gd name="T86" fmla="*/ 372 w 417"/>
                  <a:gd name="T87" fmla="*/ 318 h 416"/>
                  <a:gd name="T88" fmla="*/ 327 w 417"/>
                  <a:gd name="T89" fmla="*/ 269 h 416"/>
                  <a:gd name="T90" fmla="*/ 393 w 417"/>
                  <a:gd name="T91" fmla="*/ 237 h 416"/>
                  <a:gd name="T92" fmla="*/ 409 w 417"/>
                  <a:gd name="T93" fmla="*/ 230 h 416"/>
                  <a:gd name="T94" fmla="*/ 417 w 417"/>
                  <a:gd name="T95" fmla="*/ 214 h 416"/>
                  <a:gd name="T96" fmla="*/ 415 w 417"/>
                  <a:gd name="T97" fmla="*/ 182 h 416"/>
                  <a:gd name="T98" fmla="*/ 402 w 417"/>
                  <a:gd name="T99" fmla="*/ 170 h 416"/>
                  <a:gd name="T100" fmla="*/ 203 w 417"/>
                  <a:gd name="T101" fmla="*/ 266 h 416"/>
                  <a:gd name="T102" fmla="*/ 171 w 417"/>
                  <a:gd name="T103" fmla="*/ 256 h 416"/>
                  <a:gd name="T104" fmla="*/ 147 w 417"/>
                  <a:gd name="T105" fmla="*/ 219 h 416"/>
                  <a:gd name="T106" fmla="*/ 150 w 417"/>
                  <a:gd name="T107" fmla="*/ 186 h 416"/>
                  <a:gd name="T108" fmla="*/ 181 w 417"/>
                  <a:gd name="T109" fmla="*/ 155 h 416"/>
                  <a:gd name="T110" fmla="*/ 214 w 417"/>
                  <a:gd name="T111" fmla="*/ 152 h 416"/>
                  <a:gd name="T112" fmla="*/ 251 w 417"/>
                  <a:gd name="T113" fmla="*/ 176 h 416"/>
                  <a:gd name="T114" fmla="*/ 261 w 417"/>
                  <a:gd name="T115" fmla="*/ 208 h 416"/>
                  <a:gd name="T116" fmla="*/ 244 w 417"/>
                  <a:gd name="T117" fmla="*/ 249 h 416"/>
                  <a:gd name="T118" fmla="*/ 203 w 417"/>
                  <a:gd name="T119" fmla="*/ 26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17" h="416">
                    <a:moveTo>
                      <a:pt x="393" y="167"/>
                    </a:moveTo>
                    <a:lnTo>
                      <a:pt x="335" y="167"/>
                    </a:lnTo>
                    <a:lnTo>
                      <a:pt x="335" y="167"/>
                    </a:lnTo>
                    <a:lnTo>
                      <a:pt x="329" y="152"/>
                    </a:lnTo>
                    <a:lnTo>
                      <a:pt x="322" y="136"/>
                    </a:lnTo>
                    <a:lnTo>
                      <a:pt x="359" y="98"/>
                    </a:lnTo>
                    <a:lnTo>
                      <a:pt x="359" y="98"/>
                    </a:lnTo>
                    <a:lnTo>
                      <a:pt x="362" y="94"/>
                    </a:lnTo>
                    <a:lnTo>
                      <a:pt x="365" y="91"/>
                    </a:lnTo>
                    <a:lnTo>
                      <a:pt x="366" y="86"/>
                    </a:lnTo>
                    <a:lnTo>
                      <a:pt x="366" y="82"/>
                    </a:lnTo>
                    <a:lnTo>
                      <a:pt x="366" y="78"/>
                    </a:lnTo>
                    <a:lnTo>
                      <a:pt x="365" y="73"/>
                    </a:lnTo>
                    <a:lnTo>
                      <a:pt x="362" y="69"/>
                    </a:lnTo>
                    <a:lnTo>
                      <a:pt x="359" y="65"/>
                    </a:lnTo>
                    <a:lnTo>
                      <a:pt x="344" y="49"/>
                    </a:lnTo>
                    <a:lnTo>
                      <a:pt x="344" y="49"/>
                    </a:lnTo>
                    <a:lnTo>
                      <a:pt x="339" y="47"/>
                    </a:lnTo>
                    <a:lnTo>
                      <a:pt x="336" y="44"/>
                    </a:lnTo>
                    <a:lnTo>
                      <a:pt x="331" y="43"/>
                    </a:lnTo>
                    <a:lnTo>
                      <a:pt x="327" y="42"/>
                    </a:lnTo>
                    <a:lnTo>
                      <a:pt x="323" y="43"/>
                    </a:lnTo>
                    <a:lnTo>
                      <a:pt x="318" y="44"/>
                    </a:lnTo>
                    <a:lnTo>
                      <a:pt x="314" y="47"/>
                    </a:lnTo>
                    <a:lnTo>
                      <a:pt x="310" y="49"/>
                    </a:lnTo>
                    <a:lnTo>
                      <a:pt x="272" y="89"/>
                    </a:lnTo>
                    <a:lnTo>
                      <a:pt x="272" y="89"/>
                    </a:lnTo>
                    <a:lnTo>
                      <a:pt x="255" y="80"/>
                    </a:lnTo>
                    <a:lnTo>
                      <a:pt x="237" y="74"/>
                    </a:lnTo>
                    <a:lnTo>
                      <a:pt x="237" y="23"/>
                    </a:lnTo>
                    <a:lnTo>
                      <a:pt x="237" y="23"/>
                    </a:lnTo>
                    <a:lnTo>
                      <a:pt x="237" y="19"/>
                    </a:lnTo>
                    <a:lnTo>
                      <a:pt x="235" y="15"/>
                    </a:lnTo>
                    <a:lnTo>
                      <a:pt x="233" y="11"/>
                    </a:lnTo>
                    <a:lnTo>
                      <a:pt x="231" y="7"/>
                    </a:lnTo>
                    <a:lnTo>
                      <a:pt x="227" y="5"/>
                    </a:lnTo>
                    <a:lnTo>
                      <a:pt x="223" y="2"/>
                    </a:lnTo>
                    <a:lnTo>
                      <a:pt x="219" y="1"/>
                    </a:lnTo>
                    <a:lnTo>
                      <a:pt x="214" y="0"/>
                    </a:lnTo>
                    <a:lnTo>
                      <a:pt x="191" y="0"/>
                    </a:lnTo>
                    <a:lnTo>
                      <a:pt x="191" y="0"/>
                    </a:lnTo>
                    <a:lnTo>
                      <a:pt x="186" y="1"/>
                    </a:lnTo>
                    <a:lnTo>
                      <a:pt x="182" y="2"/>
                    </a:lnTo>
                    <a:lnTo>
                      <a:pt x="179" y="5"/>
                    </a:lnTo>
                    <a:lnTo>
                      <a:pt x="175" y="7"/>
                    </a:lnTo>
                    <a:lnTo>
                      <a:pt x="172" y="11"/>
                    </a:lnTo>
                    <a:lnTo>
                      <a:pt x="170" y="15"/>
                    </a:lnTo>
                    <a:lnTo>
                      <a:pt x="169" y="19"/>
                    </a:lnTo>
                    <a:lnTo>
                      <a:pt x="169" y="23"/>
                    </a:lnTo>
                    <a:lnTo>
                      <a:pt x="169" y="74"/>
                    </a:lnTo>
                    <a:lnTo>
                      <a:pt x="169" y="74"/>
                    </a:lnTo>
                    <a:lnTo>
                      <a:pt x="159" y="78"/>
                    </a:lnTo>
                    <a:lnTo>
                      <a:pt x="149" y="81"/>
                    </a:lnTo>
                    <a:lnTo>
                      <a:pt x="140" y="85"/>
                    </a:lnTo>
                    <a:lnTo>
                      <a:pt x="131" y="90"/>
                    </a:lnTo>
                    <a:lnTo>
                      <a:pt x="99" y="58"/>
                    </a:lnTo>
                    <a:lnTo>
                      <a:pt x="99" y="58"/>
                    </a:lnTo>
                    <a:lnTo>
                      <a:pt x="95" y="54"/>
                    </a:lnTo>
                    <a:lnTo>
                      <a:pt x="91" y="52"/>
                    </a:lnTo>
                    <a:lnTo>
                      <a:pt x="87" y="51"/>
                    </a:lnTo>
                    <a:lnTo>
                      <a:pt x="82" y="51"/>
                    </a:lnTo>
                    <a:lnTo>
                      <a:pt x="78" y="51"/>
                    </a:lnTo>
                    <a:lnTo>
                      <a:pt x="73" y="52"/>
                    </a:lnTo>
                    <a:lnTo>
                      <a:pt x="69" y="54"/>
                    </a:lnTo>
                    <a:lnTo>
                      <a:pt x="66" y="58"/>
                    </a:lnTo>
                    <a:lnTo>
                      <a:pt x="49" y="73"/>
                    </a:lnTo>
                    <a:lnTo>
                      <a:pt x="49" y="73"/>
                    </a:lnTo>
                    <a:lnTo>
                      <a:pt x="47" y="78"/>
                    </a:lnTo>
                    <a:lnTo>
                      <a:pt x="45" y="81"/>
                    </a:lnTo>
                    <a:lnTo>
                      <a:pt x="44" y="85"/>
                    </a:lnTo>
                    <a:lnTo>
                      <a:pt x="42" y="90"/>
                    </a:lnTo>
                    <a:lnTo>
                      <a:pt x="44" y="94"/>
                    </a:lnTo>
                    <a:lnTo>
                      <a:pt x="45" y="99"/>
                    </a:lnTo>
                    <a:lnTo>
                      <a:pt x="47" y="103"/>
                    </a:lnTo>
                    <a:lnTo>
                      <a:pt x="49" y="106"/>
                    </a:lnTo>
                    <a:lnTo>
                      <a:pt x="82" y="140"/>
                    </a:lnTo>
                    <a:lnTo>
                      <a:pt x="82" y="140"/>
                    </a:lnTo>
                    <a:lnTo>
                      <a:pt x="78" y="148"/>
                    </a:lnTo>
                    <a:lnTo>
                      <a:pt x="73" y="158"/>
                    </a:lnTo>
                    <a:lnTo>
                      <a:pt x="70" y="168"/>
                    </a:lnTo>
                    <a:lnTo>
                      <a:pt x="68" y="180"/>
                    </a:lnTo>
                    <a:lnTo>
                      <a:pt x="24" y="180"/>
                    </a:lnTo>
                    <a:lnTo>
                      <a:pt x="24" y="180"/>
                    </a:lnTo>
                    <a:lnTo>
                      <a:pt x="19" y="180"/>
                    </a:lnTo>
                    <a:lnTo>
                      <a:pt x="15" y="182"/>
                    </a:lnTo>
                    <a:lnTo>
                      <a:pt x="11" y="183"/>
                    </a:lnTo>
                    <a:lnTo>
                      <a:pt x="7" y="186"/>
                    </a:lnTo>
                    <a:lnTo>
                      <a:pt x="5" y="189"/>
                    </a:lnTo>
                    <a:lnTo>
                      <a:pt x="3" y="194"/>
                    </a:lnTo>
                    <a:lnTo>
                      <a:pt x="2" y="198"/>
                    </a:lnTo>
                    <a:lnTo>
                      <a:pt x="0" y="203"/>
                    </a:lnTo>
                    <a:lnTo>
                      <a:pt x="0" y="226"/>
                    </a:lnTo>
                    <a:lnTo>
                      <a:pt x="0" y="226"/>
                    </a:lnTo>
                    <a:lnTo>
                      <a:pt x="2" y="230"/>
                    </a:lnTo>
                    <a:lnTo>
                      <a:pt x="3" y="235"/>
                    </a:lnTo>
                    <a:lnTo>
                      <a:pt x="5" y="238"/>
                    </a:lnTo>
                    <a:lnTo>
                      <a:pt x="7" y="242"/>
                    </a:lnTo>
                    <a:lnTo>
                      <a:pt x="11" y="245"/>
                    </a:lnTo>
                    <a:lnTo>
                      <a:pt x="15" y="247"/>
                    </a:lnTo>
                    <a:lnTo>
                      <a:pt x="19" y="248"/>
                    </a:lnTo>
                    <a:lnTo>
                      <a:pt x="24" y="248"/>
                    </a:lnTo>
                    <a:lnTo>
                      <a:pt x="70" y="248"/>
                    </a:lnTo>
                    <a:lnTo>
                      <a:pt x="70" y="248"/>
                    </a:lnTo>
                    <a:lnTo>
                      <a:pt x="73" y="259"/>
                    </a:lnTo>
                    <a:lnTo>
                      <a:pt x="78" y="269"/>
                    </a:lnTo>
                    <a:lnTo>
                      <a:pt x="83" y="278"/>
                    </a:lnTo>
                    <a:lnTo>
                      <a:pt x="89" y="287"/>
                    </a:lnTo>
                    <a:lnTo>
                      <a:pt x="58" y="318"/>
                    </a:lnTo>
                    <a:lnTo>
                      <a:pt x="58" y="318"/>
                    </a:lnTo>
                    <a:lnTo>
                      <a:pt x="55" y="322"/>
                    </a:lnTo>
                    <a:lnTo>
                      <a:pt x="52" y="326"/>
                    </a:lnTo>
                    <a:lnTo>
                      <a:pt x="51" y="330"/>
                    </a:lnTo>
                    <a:lnTo>
                      <a:pt x="51" y="335"/>
                    </a:lnTo>
                    <a:lnTo>
                      <a:pt x="51" y="339"/>
                    </a:lnTo>
                    <a:lnTo>
                      <a:pt x="52" y="343"/>
                    </a:lnTo>
                    <a:lnTo>
                      <a:pt x="55" y="348"/>
                    </a:lnTo>
                    <a:lnTo>
                      <a:pt x="58" y="351"/>
                    </a:lnTo>
                    <a:lnTo>
                      <a:pt x="73" y="368"/>
                    </a:lnTo>
                    <a:lnTo>
                      <a:pt x="73" y="368"/>
                    </a:lnTo>
                    <a:lnTo>
                      <a:pt x="78" y="370"/>
                    </a:lnTo>
                    <a:lnTo>
                      <a:pt x="81" y="372"/>
                    </a:lnTo>
                    <a:lnTo>
                      <a:pt x="86" y="373"/>
                    </a:lnTo>
                    <a:lnTo>
                      <a:pt x="90" y="374"/>
                    </a:lnTo>
                    <a:lnTo>
                      <a:pt x="95" y="373"/>
                    </a:lnTo>
                    <a:lnTo>
                      <a:pt x="99" y="372"/>
                    </a:lnTo>
                    <a:lnTo>
                      <a:pt x="103" y="370"/>
                    </a:lnTo>
                    <a:lnTo>
                      <a:pt x="107" y="368"/>
                    </a:lnTo>
                    <a:lnTo>
                      <a:pt x="142" y="332"/>
                    </a:lnTo>
                    <a:lnTo>
                      <a:pt x="142" y="332"/>
                    </a:lnTo>
                    <a:lnTo>
                      <a:pt x="151" y="337"/>
                    </a:lnTo>
                    <a:lnTo>
                      <a:pt x="160" y="340"/>
                    </a:lnTo>
                    <a:lnTo>
                      <a:pt x="170" y="342"/>
                    </a:lnTo>
                    <a:lnTo>
                      <a:pt x="180" y="344"/>
                    </a:lnTo>
                    <a:lnTo>
                      <a:pt x="180" y="393"/>
                    </a:lnTo>
                    <a:lnTo>
                      <a:pt x="180" y="393"/>
                    </a:lnTo>
                    <a:lnTo>
                      <a:pt x="180" y="398"/>
                    </a:lnTo>
                    <a:lnTo>
                      <a:pt x="182" y="402"/>
                    </a:lnTo>
                    <a:lnTo>
                      <a:pt x="184" y="405"/>
                    </a:lnTo>
                    <a:lnTo>
                      <a:pt x="186" y="409"/>
                    </a:lnTo>
                    <a:lnTo>
                      <a:pt x="190" y="412"/>
                    </a:lnTo>
                    <a:lnTo>
                      <a:pt x="194" y="414"/>
                    </a:lnTo>
                    <a:lnTo>
                      <a:pt x="199" y="415"/>
                    </a:lnTo>
                    <a:lnTo>
                      <a:pt x="203" y="416"/>
                    </a:lnTo>
                    <a:lnTo>
                      <a:pt x="226" y="416"/>
                    </a:lnTo>
                    <a:lnTo>
                      <a:pt x="226" y="416"/>
                    </a:lnTo>
                    <a:lnTo>
                      <a:pt x="231" y="415"/>
                    </a:lnTo>
                    <a:lnTo>
                      <a:pt x="235" y="414"/>
                    </a:lnTo>
                    <a:lnTo>
                      <a:pt x="238" y="412"/>
                    </a:lnTo>
                    <a:lnTo>
                      <a:pt x="242" y="409"/>
                    </a:lnTo>
                    <a:lnTo>
                      <a:pt x="245" y="405"/>
                    </a:lnTo>
                    <a:lnTo>
                      <a:pt x="247" y="402"/>
                    </a:lnTo>
                    <a:lnTo>
                      <a:pt x="248" y="398"/>
                    </a:lnTo>
                    <a:lnTo>
                      <a:pt x="248" y="393"/>
                    </a:lnTo>
                    <a:lnTo>
                      <a:pt x="248" y="339"/>
                    </a:lnTo>
                    <a:lnTo>
                      <a:pt x="248" y="339"/>
                    </a:lnTo>
                    <a:lnTo>
                      <a:pt x="266" y="331"/>
                    </a:lnTo>
                    <a:lnTo>
                      <a:pt x="274" y="327"/>
                    </a:lnTo>
                    <a:lnTo>
                      <a:pt x="282" y="322"/>
                    </a:lnTo>
                    <a:lnTo>
                      <a:pt x="318" y="359"/>
                    </a:lnTo>
                    <a:lnTo>
                      <a:pt x="318" y="359"/>
                    </a:lnTo>
                    <a:lnTo>
                      <a:pt x="323" y="362"/>
                    </a:lnTo>
                    <a:lnTo>
                      <a:pt x="326" y="364"/>
                    </a:lnTo>
                    <a:lnTo>
                      <a:pt x="330" y="366"/>
                    </a:lnTo>
                    <a:lnTo>
                      <a:pt x="335" y="366"/>
                    </a:lnTo>
                    <a:lnTo>
                      <a:pt x="339" y="366"/>
                    </a:lnTo>
                    <a:lnTo>
                      <a:pt x="344" y="364"/>
                    </a:lnTo>
                    <a:lnTo>
                      <a:pt x="348" y="362"/>
                    </a:lnTo>
                    <a:lnTo>
                      <a:pt x="351" y="359"/>
                    </a:lnTo>
                    <a:lnTo>
                      <a:pt x="368" y="343"/>
                    </a:lnTo>
                    <a:lnTo>
                      <a:pt x="368" y="343"/>
                    </a:lnTo>
                    <a:lnTo>
                      <a:pt x="370" y="339"/>
                    </a:lnTo>
                    <a:lnTo>
                      <a:pt x="372" y="336"/>
                    </a:lnTo>
                    <a:lnTo>
                      <a:pt x="374" y="331"/>
                    </a:lnTo>
                    <a:lnTo>
                      <a:pt x="375" y="327"/>
                    </a:lnTo>
                    <a:lnTo>
                      <a:pt x="374" y="322"/>
                    </a:lnTo>
                    <a:lnTo>
                      <a:pt x="372" y="318"/>
                    </a:lnTo>
                    <a:lnTo>
                      <a:pt x="370" y="313"/>
                    </a:lnTo>
                    <a:lnTo>
                      <a:pt x="368" y="310"/>
                    </a:lnTo>
                    <a:lnTo>
                      <a:pt x="327" y="269"/>
                    </a:lnTo>
                    <a:lnTo>
                      <a:pt x="327" y="269"/>
                    </a:lnTo>
                    <a:lnTo>
                      <a:pt x="334" y="254"/>
                    </a:lnTo>
                    <a:lnTo>
                      <a:pt x="338" y="237"/>
                    </a:lnTo>
                    <a:lnTo>
                      <a:pt x="393" y="237"/>
                    </a:lnTo>
                    <a:lnTo>
                      <a:pt x="393" y="237"/>
                    </a:lnTo>
                    <a:lnTo>
                      <a:pt x="398" y="237"/>
                    </a:lnTo>
                    <a:lnTo>
                      <a:pt x="402" y="235"/>
                    </a:lnTo>
                    <a:lnTo>
                      <a:pt x="406" y="233"/>
                    </a:lnTo>
                    <a:lnTo>
                      <a:pt x="409" y="230"/>
                    </a:lnTo>
                    <a:lnTo>
                      <a:pt x="412" y="227"/>
                    </a:lnTo>
                    <a:lnTo>
                      <a:pt x="415" y="223"/>
                    </a:lnTo>
                    <a:lnTo>
                      <a:pt x="416" y="218"/>
                    </a:lnTo>
                    <a:lnTo>
                      <a:pt x="417" y="214"/>
                    </a:lnTo>
                    <a:lnTo>
                      <a:pt x="417" y="191"/>
                    </a:lnTo>
                    <a:lnTo>
                      <a:pt x="417" y="191"/>
                    </a:lnTo>
                    <a:lnTo>
                      <a:pt x="416" y="186"/>
                    </a:lnTo>
                    <a:lnTo>
                      <a:pt x="415" y="182"/>
                    </a:lnTo>
                    <a:lnTo>
                      <a:pt x="412" y="178"/>
                    </a:lnTo>
                    <a:lnTo>
                      <a:pt x="409" y="175"/>
                    </a:lnTo>
                    <a:lnTo>
                      <a:pt x="406" y="172"/>
                    </a:lnTo>
                    <a:lnTo>
                      <a:pt x="402" y="170"/>
                    </a:lnTo>
                    <a:lnTo>
                      <a:pt x="398" y="168"/>
                    </a:lnTo>
                    <a:lnTo>
                      <a:pt x="393" y="167"/>
                    </a:lnTo>
                    <a:lnTo>
                      <a:pt x="393" y="167"/>
                    </a:lnTo>
                    <a:close/>
                    <a:moveTo>
                      <a:pt x="203" y="266"/>
                    </a:moveTo>
                    <a:lnTo>
                      <a:pt x="203" y="266"/>
                    </a:lnTo>
                    <a:lnTo>
                      <a:pt x="191" y="265"/>
                    </a:lnTo>
                    <a:lnTo>
                      <a:pt x="181" y="261"/>
                    </a:lnTo>
                    <a:lnTo>
                      <a:pt x="171" y="256"/>
                    </a:lnTo>
                    <a:lnTo>
                      <a:pt x="162" y="249"/>
                    </a:lnTo>
                    <a:lnTo>
                      <a:pt x="155" y="240"/>
                    </a:lnTo>
                    <a:lnTo>
                      <a:pt x="150" y="230"/>
                    </a:lnTo>
                    <a:lnTo>
                      <a:pt x="147" y="219"/>
                    </a:lnTo>
                    <a:lnTo>
                      <a:pt x="145" y="208"/>
                    </a:lnTo>
                    <a:lnTo>
                      <a:pt x="145" y="208"/>
                    </a:lnTo>
                    <a:lnTo>
                      <a:pt x="147" y="196"/>
                    </a:lnTo>
                    <a:lnTo>
                      <a:pt x="150" y="186"/>
                    </a:lnTo>
                    <a:lnTo>
                      <a:pt x="155" y="176"/>
                    </a:lnTo>
                    <a:lnTo>
                      <a:pt x="162" y="167"/>
                    </a:lnTo>
                    <a:lnTo>
                      <a:pt x="171" y="161"/>
                    </a:lnTo>
                    <a:lnTo>
                      <a:pt x="181" y="155"/>
                    </a:lnTo>
                    <a:lnTo>
                      <a:pt x="191" y="152"/>
                    </a:lnTo>
                    <a:lnTo>
                      <a:pt x="203" y="151"/>
                    </a:lnTo>
                    <a:lnTo>
                      <a:pt x="203" y="151"/>
                    </a:lnTo>
                    <a:lnTo>
                      <a:pt x="214" y="152"/>
                    </a:lnTo>
                    <a:lnTo>
                      <a:pt x="225" y="155"/>
                    </a:lnTo>
                    <a:lnTo>
                      <a:pt x="235" y="161"/>
                    </a:lnTo>
                    <a:lnTo>
                      <a:pt x="244" y="167"/>
                    </a:lnTo>
                    <a:lnTo>
                      <a:pt x="251" y="176"/>
                    </a:lnTo>
                    <a:lnTo>
                      <a:pt x="256" y="186"/>
                    </a:lnTo>
                    <a:lnTo>
                      <a:pt x="260" y="196"/>
                    </a:lnTo>
                    <a:lnTo>
                      <a:pt x="261" y="208"/>
                    </a:lnTo>
                    <a:lnTo>
                      <a:pt x="261" y="208"/>
                    </a:lnTo>
                    <a:lnTo>
                      <a:pt x="260" y="219"/>
                    </a:lnTo>
                    <a:lnTo>
                      <a:pt x="256" y="230"/>
                    </a:lnTo>
                    <a:lnTo>
                      <a:pt x="251" y="240"/>
                    </a:lnTo>
                    <a:lnTo>
                      <a:pt x="244" y="249"/>
                    </a:lnTo>
                    <a:lnTo>
                      <a:pt x="235" y="256"/>
                    </a:lnTo>
                    <a:lnTo>
                      <a:pt x="225" y="261"/>
                    </a:lnTo>
                    <a:lnTo>
                      <a:pt x="214" y="265"/>
                    </a:lnTo>
                    <a:lnTo>
                      <a:pt x="203" y="266"/>
                    </a:lnTo>
                    <a:lnTo>
                      <a:pt x="203" y="266"/>
                    </a:lnTo>
                    <a:close/>
                  </a:path>
                </a:pathLst>
              </a:custGeom>
              <a:grpFill/>
              <a:ln>
                <a:noFill/>
              </a:ln>
            </p:spPr>
            <p:txBody>
              <a:bodyPr anchor="ctr"/>
              <a:lstStyle/>
              <a:p>
                <a:pPr algn="ctr"/>
                <a:endParaRPr/>
              </a:p>
            </p:txBody>
          </p:sp>
        </p:grpSp>
        <p:grpSp>
          <p:nvGrpSpPr>
            <p:cNvPr id="20" name="Group 35"/>
            <p:cNvGrpSpPr/>
            <p:nvPr/>
          </p:nvGrpSpPr>
          <p:grpSpPr>
            <a:xfrm>
              <a:off x="7212552" y="2980267"/>
              <a:ext cx="4232109" cy="563232"/>
              <a:chOff x="6444107" y="1469392"/>
              <a:chExt cx="4232109" cy="563232"/>
            </a:xfrm>
          </p:grpSpPr>
          <p:sp>
            <p:nvSpPr>
              <p:cNvPr id="27" name="TextBox 36"/>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1">
                        <a:lumMod val="100000"/>
                      </a:schemeClr>
                    </a:solidFill>
                  </a:rPr>
                  <a:t>输入标题文本</a:t>
                </a:r>
              </a:p>
            </p:txBody>
          </p:sp>
          <p:sp>
            <p:nvSpPr>
              <p:cNvPr id="28" name="TextBox 37"/>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38" name="千图PPT彼岸天：ID 8661124库_组合 37"/>
          <p:cNvGrpSpPr/>
          <p:nvPr>
            <p:custDataLst>
              <p:tags r:id="rId10"/>
            </p:custDataLst>
          </p:nvPr>
        </p:nvGrpSpPr>
        <p:grpSpPr>
          <a:xfrm>
            <a:off x="6303198" y="3897102"/>
            <a:ext cx="5141463" cy="784644"/>
            <a:chOff x="6303198" y="3897102"/>
            <a:chExt cx="5141463" cy="784644"/>
          </a:xfrm>
        </p:grpSpPr>
        <p:sp>
          <p:nvSpPr>
            <p:cNvPr id="12" name="Hexagon 89"/>
            <p:cNvSpPr/>
            <p:nvPr/>
          </p:nvSpPr>
          <p:spPr>
            <a:xfrm rot="1800000">
              <a:off x="6303198" y="3897102"/>
              <a:ext cx="910194" cy="784644"/>
            </a:xfrm>
            <a:prstGeom prst="hexagon">
              <a:avLst>
                <a:gd name="adj" fmla="val 28912"/>
                <a:gd name="vf" fmla="val 115470"/>
              </a:avLst>
            </a:prstGeom>
            <a:solidFill>
              <a:schemeClr val="bg1"/>
            </a:solidFill>
            <a:ln w="254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Freeform: Shape 105"/>
            <p:cNvSpPr/>
            <p:nvPr/>
          </p:nvSpPr>
          <p:spPr bwMode="auto">
            <a:xfrm>
              <a:off x="6522791" y="3993487"/>
              <a:ext cx="518346" cy="518346"/>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accent3"/>
            </a:solidFill>
            <a:ln>
              <a:noFill/>
            </a:ln>
          </p:spPr>
          <p:txBody>
            <a:bodyPr anchor="ctr"/>
            <a:lstStyle/>
            <a:p>
              <a:pPr algn="ctr"/>
              <a:endParaRPr/>
            </a:p>
          </p:txBody>
        </p:sp>
        <p:grpSp>
          <p:nvGrpSpPr>
            <p:cNvPr id="21" name="Group 38"/>
            <p:cNvGrpSpPr/>
            <p:nvPr/>
          </p:nvGrpSpPr>
          <p:grpSpPr>
            <a:xfrm>
              <a:off x="7212552" y="4021145"/>
              <a:ext cx="4232109" cy="563232"/>
              <a:chOff x="6444107" y="1469392"/>
              <a:chExt cx="4232109" cy="563232"/>
            </a:xfrm>
          </p:grpSpPr>
          <p:sp>
            <p:nvSpPr>
              <p:cNvPr id="25" name="TextBox 39"/>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3">
                        <a:lumMod val="100000"/>
                      </a:schemeClr>
                    </a:solidFill>
                  </a:rPr>
                  <a:t>输入标题文本</a:t>
                </a:r>
              </a:p>
            </p:txBody>
          </p:sp>
          <p:sp>
            <p:nvSpPr>
              <p:cNvPr id="26" name="TextBox 40"/>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39" name="千图PPT彼岸天：ID 8661124库_组合 38"/>
          <p:cNvGrpSpPr/>
          <p:nvPr>
            <p:custDataLst>
              <p:tags r:id="rId11"/>
            </p:custDataLst>
          </p:nvPr>
        </p:nvGrpSpPr>
        <p:grpSpPr>
          <a:xfrm>
            <a:off x="6303198" y="4941921"/>
            <a:ext cx="5141463" cy="784644"/>
            <a:chOff x="6303198" y="4941921"/>
            <a:chExt cx="5141463" cy="784644"/>
          </a:xfrm>
        </p:grpSpPr>
        <p:sp>
          <p:nvSpPr>
            <p:cNvPr id="13" name="Hexagon 90"/>
            <p:cNvSpPr/>
            <p:nvPr/>
          </p:nvSpPr>
          <p:spPr>
            <a:xfrm rot="1800000">
              <a:off x="6303198" y="4941921"/>
              <a:ext cx="910194" cy="784644"/>
            </a:xfrm>
            <a:prstGeom prst="hexagon">
              <a:avLst>
                <a:gd name="adj" fmla="val 28912"/>
                <a:gd name="vf" fmla="val 115470"/>
              </a:avLst>
            </a:prstGeom>
            <a:solidFill>
              <a:schemeClr val="bg1"/>
            </a:solidFill>
            <a:ln w="254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Freeform: Shape 106"/>
            <p:cNvSpPr/>
            <p:nvPr/>
          </p:nvSpPr>
          <p:spPr bwMode="auto">
            <a:xfrm>
              <a:off x="6518516" y="5117006"/>
              <a:ext cx="488433" cy="488433"/>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chemeClr val="accent4"/>
            </a:solidFill>
            <a:ln>
              <a:noFill/>
            </a:ln>
          </p:spPr>
          <p:txBody>
            <a:bodyPr anchor="ctr"/>
            <a:lstStyle/>
            <a:p>
              <a:pPr algn="ctr"/>
              <a:endParaRPr/>
            </a:p>
          </p:txBody>
        </p:sp>
        <p:grpSp>
          <p:nvGrpSpPr>
            <p:cNvPr id="22" name="Group 41"/>
            <p:cNvGrpSpPr/>
            <p:nvPr/>
          </p:nvGrpSpPr>
          <p:grpSpPr>
            <a:xfrm>
              <a:off x="7212552" y="5062024"/>
              <a:ext cx="4232109" cy="563232"/>
              <a:chOff x="6444107" y="1469392"/>
              <a:chExt cx="4232109" cy="563232"/>
            </a:xfrm>
          </p:grpSpPr>
          <p:sp>
            <p:nvSpPr>
              <p:cNvPr id="23" name="TextBox 42"/>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4">
                        <a:lumMod val="100000"/>
                      </a:schemeClr>
                    </a:solidFill>
                  </a:rPr>
                  <a:t>输入标题文本</a:t>
                </a:r>
              </a:p>
            </p:txBody>
          </p:sp>
          <p:sp>
            <p:nvSpPr>
              <p:cNvPr id="24" name="TextBox 43"/>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sp>
        <p:nvSpPr>
          <p:cNvPr id="3" name="文本框 2"/>
          <p:cNvSpPr txBox="1"/>
          <p:nvPr userDrawn="1"/>
        </p:nvSpPr>
        <p:spPr>
          <a:xfrm>
            <a:off x="3944325" y="260062"/>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 calcmode="lin" valueType="num">
                                      <p:cBhvr>
                                        <p:cTn id="16" dur="500" fill="hold"/>
                                        <p:tgtEl>
                                          <p:spTgt spid="5"/>
                                        </p:tgtEl>
                                      </p:cBhvr>
                                      <p:tavLst>
                                        <p:tav tm="0">
                                          <p:val>
                                            <p:fltVal val="360"/>
                                          </p:val>
                                        </p:tav>
                                        <p:tav tm="100000">
                                          <p:val>
                                            <p:fltVal val="0"/>
                                          </p:val>
                                        </p:tav>
                                      </p:tavLst>
                                    </p:anim>
                                    <p:animEffect transition="in" filter="fade">
                                      <p:cBhvr>
                                        <p:cTn id="17" dur="500"/>
                                        <p:tgtEl>
                                          <p:spTgt spid="5"/>
                                        </p:tgtEl>
                                      </p:cBhvr>
                                    </p:animEffect>
                                  </p:childTnLst>
                                </p:cTn>
                              </p:par>
                            </p:childTnLst>
                          </p:cTn>
                        </p:par>
                        <p:par>
                          <p:cTn id="18" fill="hold">
                            <p:stCondLst>
                              <p:cond delay="1000"/>
                            </p:stCondLst>
                            <p:childTnLst>
                              <p:par>
                                <p:cTn id="19" presetID="49" presetClass="entr" presetSubtype="0" decel="10000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 calcmode="lin" valueType="num">
                                      <p:cBhvr>
                                        <p:cTn id="23" dur="500" fill="hold"/>
                                        <p:tgtEl>
                                          <p:spTgt spid="6"/>
                                        </p:tgtEl>
                                      </p:cBhvr>
                                      <p:tavLst>
                                        <p:tav tm="0">
                                          <p:val>
                                            <p:fltVal val="360"/>
                                          </p:val>
                                        </p:tav>
                                        <p:tav tm="100000">
                                          <p:val>
                                            <p:fltVal val="0"/>
                                          </p:val>
                                        </p:tav>
                                      </p:tavLst>
                                    </p:anim>
                                    <p:animEffect transition="in" filter="fade">
                                      <p:cBhvr>
                                        <p:cTn id="24" dur="500"/>
                                        <p:tgtEl>
                                          <p:spTgt spid="6"/>
                                        </p:tgtEl>
                                      </p:cBhvr>
                                    </p:animEffect>
                                  </p:childTnLst>
                                </p:cTn>
                              </p:par>
                            </p:childTnLst>
                          </p:cTn>
                        </p:par>
                        <p:par>
                          <p:cTn id="25" fill="hold">
                            <p:stCondLst>
                              <p:cond delay="1500"/>
                            </p:stCondLst>
                            <p:childTnLst>
                              <p:par>
                                <p:cTn id="26" presetID="49" presetClass="entr" presetSubtype="0" decel="10000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cBhvr>
                                      <p:tavLst>
                                        <p:tav tm="0">
                                          <p:val>
                                            <p:fltVal val="360"/>
                                          </p:val>
                                        </p:tav>
                                        <p:tav tm="100000">
                                          <p:val>
                                            <p:fltVal val="0"/>
                                          </p:val>
                                        </p:tav>
                                      </p:tavLst>
                                    </p:anim>
                                    <p:animEffect transition="in" filter="fade">
                                      <p:cBhvr>
                                        <p:cTn id="31" dur="500"/>
                                        <p:tgtEl>
                                          <p:spTgt spid="7"/>
                                        </p:tgtEl>
                                      </p:cBhvr>
                                    </p:animEffect>
                                  </p:childTnLst>
                                </p:cTn>
                              </p:par>
                            </p:childTnLst>
                          </p:cTn>
                        </p:par>
                        <p:par>
                          <p:cTn id="32" fill="hold">
                            <p:stCondLst>
                              <p:cond delay="2000"/>
                            </p:stCondLst>
                            <p:childTnLst>
                              <p:par>
                                <p:cTn id="33" presetID="49" presetClass="entr" presetSubtype="0" decel="10000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 calcmode="lin" valueType="num">
                                      <p:cBhvr>
                                        <p:cTn id="37" dur="500" fill="hold"/>
                                        <p:tgtEl>
                                          <p:spTgt spid="8"/>
                                        </p:tgtEl>
                                      </p:cBhvr>
                                      <p:tavLst>
                                        <p:tav tm="0">
                                          <p:val>
                                            <p:fltVal val="360"/>
                                          </p:val>
                                        </p:tav>
                                        <p:tav tm="100000">
                                          <p:val>
                                            <p:fltVal val="0"/>
                                          </p:val>
                                        </p:tav>
                                      </p:tavLst>
                                    </p:anim>
                                    <p:animEffect transition="in" filter="fade">
                                      <p:cBhvr>
                                        <p:cTn id="38" dur="500"/>
                                        <p:tgtEl>
                                          <p:spTgt spid="8"/>
                                        </p:tgtEl>
                                      </p:cBhvr>
                                    </p:animEffect>
                                  </p:childTnLst>
                                </p:cTn>
                              </p:par>
                            </p:childTnLst>
                          </p:cTn>
                        </p:par>
                        <p:par>
                          <p:cTn id="39" fill="hold">
                            <p:stCondLst>
                              <p:cond delay="2500"/>
                            </p:stCondLst>
                            <p:childTnLst>
                              <p:par>
                                <p:cTn id="40" presetID="49" presetClass="entr" presetSubtype="0" decel="10000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 calcmode="lin" valueType="num">
                                      <p:cBhvr>
                                        <p:cTn id="44" dur="500" fill="hold"/>
                                        <p:tgtEl>
                                          <p:spTgt spid="18"/>
                                        </p:tgtEl>
                                      </p:cBhvr>
                                      <p:tavLst>
                                        <p:tav tm="0">
                                          <p:val>
                                            <p:fltVal val="360"/>
                                          </p:val>
                                        </p:tav>
                                        <p:tav tm="100000">
                                          <p:val>
                                            <p:fltVal val="0"/>
                                          </p:val>
                                        </p:tav>
                                      </p:tavLst>
                                    </p:anim>
                                    <p:animEffect transition="in" filter="fade">
                                      <p:cBhvr>
                                        <p:cTn id="45" dur="500"/>
                                        <p:tgtEl>
                                          <p:spTgt spid="18"/>
                                        </p:tgtEl>
                                      </p:cBhvr>
                                    </p:animEffect>
                                  </p:childTnLst>
                                </p:cTn>
                              </p:par>
                            </p:childTnLst>
                          </p:cTn>
                        </p:par>
                        <p:par>
                          <p:cTn id="46" fill="hold">
                            <p:stCondLst>
                              <p:cond delay="3000"/>
                            </p:stCondLst>
                            <p:childTnLst>
                              <p:par>
                                <p:cTn id="47" presetID="2" presetClass="entr" presetSubtype="4"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additive="base">
                                        <p:cTn id="49" dur="500" fill="hold"/>
                                        <p:tgtEl>
                                          <p:spTgt spid="2"/>
                                        </p:tgtEl>
                                        <p:attrNameLst>
                                          <p:attrName>ppt_x</p:attrName>
                                        </p:attrNameLst>
                                      </p:cBhvr>
                                      <p:tavLst>
                                        <p:tav tm="0">
                                          <p:val>
                                            <p:strVal val="#ppt_x"/>
                                          </p:val>
                                        </p:tav>
                                        <p:tav tm="100000">
                                          <p:val>
                                            <p:strVal val="#ppt_x"/>
                                          </p:val>
                                        </p:tav>
                                      </p:tavLst>
                                    </p:anim>
                                    <p:anim calcmode="lin" valueType="num">
                                      <p:cBhvr additive="base">
                                        <p:cTn id="50" dur="500" fill="hold"/>
                                        <p:tgtEl>
                                          <p:spTgt spid="2"/>
                                        </p:tgtEl>
                                        <p:attrNameLst>
                                          <p:attrName>ppt_y</p:attrName>
                                        </p:attrNameLst>
                                      </p:cBhvr>
                                      <p:tavLst>
                                        <p:tav tm="0">
                                          <p:val>
                                            <p:strVal val="1+#ppt_h/2"/>
                                          </p:val>
                                        </p:tav>
                                        <p:tav tm="100000">
                                          <p:val>
                                            <p:strVal val="#ppt_y"/>
                                          </p:val>
                                        </p:tav>
                                      </p:tavLst>
                                    </p:anim>
                                  </p:childTnLst>
                                </p:cTn>
                              </p:par>
                            </p:childTnLst>
                          </p:cTn>
                        </p:par>
                        <p:par>
                          <p:cTn id="51" fill="hold">
                            <p:stCondLst>
                              <p:cond delay="3500"/>
                            </p:stCondLst>
                            <p:childTnLst>
                              <p:par>
                                <p:cTn id="52" presetID="2" presetClass="entr" presetSubtype="4" fill="hold" nodeType="afterEffect">
                                  <p:stCondLst>
                                    <p:cond delay="0"/>
                                  </p:stCondLst>
                                  <p:childTnLst>
                                    <p:set>
                                      <p:cBhvr>
                                        <p:cTn id="53" dur="1" fill="hold">
                                          <p:stCondLst>
                                            <p:cond delay="0"/>
                                          </p:stCondLst>
                                        </p:cTn>
                                        <p:tgtEl>
                                          <p:spTgt spid="37"/>
                                        </p:tgtEl>
                                        <p:attrNameLst>
                                          <p:attrName>style.visibility</p:attrName>
                                        </p:attrNameLst>
                                      </p:cBhvr>
                                      <p:to>
                                        <p:strVal val="visible"/>
                                      </p:to>
                                    </p:set>
                                    <p:anim calcmode="lin" valueType="num">
                                      <p:cBhvr additive="base">
                                        <p:cTn id="54" dur="500" fill="hold"/>
                                        <p:tgtEl>
                                          <p:spTgt spid="37"/>
                                        </p:tgtEl>
                                        <p:attrNameLst>
                                          <p:attrName>ppt_x</p:attrName>
                                        </p:attrNameLst>
                                      </p:cBhvr>
                                      <p:tavLst>
                                        <p:tav tm="0">
                                          <p:val>
                                            <p:strVal val="#ppt_x"/>
                                          </p:val>
                                        </p:tav>
                                        <p:tav tm="100000">
                                          <p:val>
                                            <p:strVal val="#ppt_x"/>
                                          </p:val>
                                        </p:tav>
                                      </p:tavLst>
                                    </p:anim>
                                    <p:anim calcmode="lin" valueType="num">
                                      <p:cBhvr additive="base">
                                        <p:cTn id="55" dur="500" fill="hold"/>
                                        <p:tgtEl>
                                          <p:spTgt spid="37"/>
                                        </p:tgtEl>
                                        <p:attrNameLst>
                                          <p:attrName>ppt_y</p:attrName>
                                        </p:attrNameLst>
                                      </p:cBhvr>
                                      <p:tavLst>
                                        <p:tav tm="0">
                                          <p:val>
                                            <p:strVal val="1+#ppt_h/2"/>
                                          </p:val>
                                        </p:tav>
                                        <p:tav tm="100000">
                                          <p:val>
                                            <p:strVal val="#ppt_y"/>
                                          </p:val>
                                        </p:tav>
                                      </p:tavLst>
                                    </p:anim>
                                  </p:childTnLst>
                                </p:cTn>
                              </p:par>
                            </p:childTnLst>
                          </p:cTn>
                        </p:par>
                        <p:par>
                          <p:cTn id="56" fill="hold">
                            <p:stCondLst>
                              <p:cond delay="4000"/>
                            </p:stCondLst>
                            <p:childTnLst>
                              <p:par>
                                <p:cTn id="57" presetID="2" presetClass="entr" presetSubtype="4" fill="hold" nodeType="afterEffect">
                                  <p:stCondLst>
                                    <p:cond delay="0"/>
                                  </p:stCondLst>
                                  <p:childTnLst>
                                    <p:set>
                                      <p:cBhvr>
                                        <p:cTn id="58" dur="1" fill="hold">
                                          <p:stCondLst>
                                            <p:cond delay="0"/>
                                          </p:stCondLst>
                                        </p:cTn>
                                        <p:tgtEl>
                                          <p:spTgt spid="38"/>
                                        </p:tgtEl>
                                        <p:attrNameLst>
                                          <p:attrName>style.visibility</p:attrName>
                                        </p:attrNameLst>
                                      </p:cBhvr>
                                      <p:to>
                                        <p:strVal val="visible"/>
                                      </p:to>
                                    </p:set>
                                    <p:anim calcmode="lin" valueType="num">
                                      <p:cBhvr additive="base">
                                        <p:cTn id="59" dur="500" fill="hold"/>
                                        <p:tgtEl>
                                          <p:spTgt spid="38"/>
                                        </p:tgtEl>
                                        <p:attrNameLst>
                                          <p:attrName>ppt_x</p:attrName>
                                        </p:attrNameLst>
                                      </p:cBhvr>
                                      <p:tavLst>
                                        <p:tav tm="0">
                                          <p:val>
                                            <p:strVal val="#ppt_x"/>
                                          </p:val>
                                        </p:tav>
                                        <p:tav tm="100000">
                                          <p:val>
                                            <p:strVal val="#ppt_x"/>
                                          </p:val>
                                        </p:tav>
                                      </p:tavLst>
                                    </p:anim>
                                    <p:anim calcmode="lin" valueType="num">
                                      <p:cBhvr additive="base">
                                        <p:cTn id="60" dur="500" fill="hold"/>
                                        <p:tgtEl>
                                          <p:spTgt spid="38"/>
                                        </p:tgtEl>
                                        <p:attrNameLst>
                                          <p:attrName>ppt_y</p:attrName>
                                        </p:attrNameLst>
                                      </p:cBhvr>
                                      <p:tavLst>
                                        <p:tav tm="0">
                                          <p:val>
                                            <p:strVal val="1+#ppt_h/2"/>
                                          </p:val>
                                        </p:tav>
                                        <p:tav tm="100000">
                                          <p:val>
                                            <p:strVal val="#ppt_y"/>
                                          </p:val>
                                        </p:tav>
                                      </p:tavLst>
                                    </p:anim>
                                  </p:childTnLst>
                                </p:cTn>
                              </p:par>
                            </p:childTnLst>
                          </p:cTn>
                        </p:par>
                        <p:par>
                          <p:cTn id="61" fill="hold">
                            <p:stCondLst>
                              <p:cond delay="4500"/>
                            </p:stCondLst>
                            <p:childTnLst>
                              <p:par>
                                <p:cTn id="62" presetID="2" presetClass="entr" presetSubtype="4" fill="hold" nodeType="afterEffect">
                                  <p:stCondLst>
                                    <p:cond delay="0"/>
                                  </p:stCondLst>
                                  <p:childTnLst>
                                    <p:set>
                                      <p:cBhvr>
                                        <p:cTn id="63" dur="1" fill="hold">
                                          <p:stCondLst>
                                            <p:cond delay="0"/>
                                          </p:stCondLst>
                                        </p:cTn>
                                        <p:tgtEl>
                                          <p:spTgt spid="39"/>
                                        </p:tgtEl>
                                        <p:attrNameLst>
                                          <p:attrName>style.visibility</p:attrName>
                                        </p:attrNameLst>
                                      </p:cBhvr>
                                      <p:to>
                                        <p:strVal val="visible"/>
                                      </p:to>
                                    </p:set>
                                    <p:anim calcmode="lin" valueType="num">
                                      <p:cBhvr additive="base">
                                        <p:cTn id="64" dur="500" fill="hold"/>
                                        <p:tgtEl>
                                          <p:spTgt spid="39"/>
                                        </p:tgtEl>
                                        <p:attrNameLst>
                                          <p:attrName>ppt_x</p:attrName>
                                        </p:attrNameLst>
                                      </p:cBhvr>
                                      <p:tavLst>
                                        <p:tav tm="0">
                                          <p:val>
                                            <p:strVal val="#ppt_x"/>
                                          </p:val>
                                        </p:tav>
                                        <p:tav tm="100000">
                                          <p:val>
                                            <p:strVal val="#ppt_x"/>
                                          </p:val>
                                        </p:tav>
                                      </p:tavLst>
                                    </p:anim>
                                    <p:anim calcmode="lin" valueType="num">
                                      <p:cBhvr additive="base">
                                        <p:cTn id="65" dur="500" fill="hold"/>
                                        <p:tgtEl>
                                          <p:spTgt spid="39"/>
                                        </p:tgtEl>
                                        <p:attrNameLst>
                                          <p:attrName>ppt_y</p:attrName>
                                        </p:attrNameLst>
                                      </p:cBhvr>
                                      <p:tavLst>
                                        <p:tav tm="0">
                                          <p:val>
                                            <p:strVal val="1+#ppt_h/2"/>
                                          </p:val>
                                        </p:tav>
                                        <p:tav tm="100000">
                                          <p:val>
                                            <p:strVal val="#ppt_y"/>
                                          </p:val>
                                        </p:tav>
                                      </p:tavLst>
                                    </p:anim>
                                  </p:childTnLst>
                                </p:cTn>
                              </p:par>
                            </p:childTnLst>
                          </p:cTn>
                        </p:par>
                        <p:par>
                          <p:cTn id="66" fill="hold">
                            <p:stCondLst>
                              <p:cond delay="5000"/>
                            </p:stCondLst>
                            <p:childTnLst>
                              <p:par>
                                <p:cTn id="67" presetID="53" presetClass="entr" presetSubtype="528" fill="hold" nodeType="afterEffect">
                                  <p:stCondLst>
                                    <p:cond delay="0"/>
                                  </p:stCondLst>
                                  <p:childTnLst>
                                    <p:set>
                                      <p:cBhvr>
                                        <p:cTn id="68" dur="1" fill="hold">
                                          <p:stCondLst>
                                            <p:cond delay="0"/>
                                          </p:stCondLst>
                                        </p:cTn>
                                        <p:tgtEl>
                                          <p:spTgt spid="9"/>
                                        </p:tgtEl>
                                        <p:attrNameLst>
                                          <p:attrName>style.visibility</p:attrName>
                                        </p:attrNameLst>
                                      </p:cBhvr>
                                      <p:to>
                                        <p:strVal val="visible"/>
                                      </p:to>
                                    </p:set>
                                    <p:anim calcmode="lin" valueType="num">
                                      <p:cBhvr>
                                        <p:cTn id="69" dur="500" fill="hold"/>
                                        <p:tgtEl>
                                          <p:spTgt spid="9"/>
                                        </p:tgtEl>
                                        <p:attrNameLst>
                                          <p:attrName>ppt_w</p:attrName>
                                        </p:attrNameLst>
                                      </p:cBhvr>
                                      <p:tavLst>
                                        <p:tav tm="0">
                                          <p:val>
                                            <p:fltVal val="0"/>
                                          </p:val>
                                        </p:tav>
                                        <p:tav tm="100000">
                                          <p:val>
                                            <p:strVal val="#ppt_w"/>
                                          </p:val>
                                        </p:tav>
                                      </p:tavLst>
                                    </p:anim>
                                    <p:anim calcmode="lin" valueType="num">
                                      <p:cBhvr>
                                        <p:cTn id="70" dur="500" fill="hold"/>
                                        <p:tgtEl>
                                          <p:spTgt spid="9"/>
                                        </p:tgtEl>
                                        <p:attrNameLst>
                                          <p:attrName>ppt_h</p:attrName>
                                        </p:attrNameLst>
                                      </p:cBhvr>
                                      <p:tavLst>
                                        <p:tav tm="0">
                                          <p:val>
                                            <p:fltVal val="0"/>
                                          </p:val>
                                        </p:tav>
                                        <p:tav tm="100000">
                                          <p:val>
                                            <p:strVal val="#ppt_h"/>
                                          </p:val>
                                        </p:tav>
                                      </p:tavLst>
                                    </p:anim>
                                    <p:animEffect transition="in" filter="fade">
                                      <p:cBhvr>
                                        <p:cTn id="71" dur="500"/>
                                        <p:tgtEl>
                                          <p:spTgt spid="9"/>
                                        </p:tgtEl>
                                      </p:cBhvr>
                                    </p:animEffect>
                                    <p:anim calcmode="lin" valueType="num">
                                      <p:cBhvr>
                                        <p:cTn id="72" dur="500" fill="hold"/>
                                        <p:tgtEl>
                                          <p:spTgt spid="9"/>
                                        </p:tgtEl>
                                        <p:attrNameLst>
                                          <p:attrName>ppt_x</p:attrName>
                                        </p:attrNameLst>
                                      </p:cBhvr>
                                      <p:tavLst>
                                        <p:tav tm="0">
                                          <p:val>
                                            <p:fltVal val="0.5"/>
                                          </p:val>
                                        </p:tav>
                                        <p:tav tm="100000">
                                          <p:val>
                                            <p:strVal val="#ppt_x"/>
                                          </p:val>
                                        </p:tav>
                                      </p:tavLst>
                                    </p:anim>
                                    <p:anim calcmode="lin" valueType="num">
                                      <p:cBhvr>
                                        <p:cTn id="73" dur="500" fill="hold"/>
                                        <p:tgtEl>
                                          <p:spTgt spid="9"/>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千图PPT彼岸天：ID 8661124库_矩形 3"/>
          <p:cNvSpPr/>
          <p:nvPr>
            <p:custDataLst>
              <p:tags r:id="rId1"/>
            </p:custDataLst>
          </p:nvPr>
        </p:nvSpPr>
        <p:spPr bwMode="auto">
          <a:xfrm>
            <a:off x="-1" y="5099515"/>
            <a:ext cx="12190413" cy="1017124"/>
          </a:xfrm>
          <a:prstGeom prst="rect">
            <a:avLst/>
          </a:prstGeom>
          <a:solidFill>
            <a:schemeClr val="tx2"/>
          </a:solidFill>
          <a:ln>
            <a:noFill/>
          </a:ln>
        </p:spPr>
        <p:txBody>
          <a:bodyPr anchor="ctr"/>
          <a:lstStyle/>
          <a:p>
            <a:pPr algn="ctr"/>
            <a:endParaRPr/>
          </a:p>
        </p:txBody>
      </p:sp>
      <p:grpSp>
        <p:nvGrpSpPr>
          <p:cNvPr id="5" name="千图PPT彼岸天：ID 8661124库_组合 28"/>
          <p:cNvGrpSpPr/>
          <p:nvPr>
            <p:custDataLst>
              <p:tags r:id="rId2"/>
            </p:custDataLst>
          </p:nvPr>
        </p:nvGrpSpPr>
        <p:grpSpPr>
          <a:xfrm>
            <a:off x="1474389" y="3632552"/>
            <a:ext cx="1486976" cy="1811920"/>
            <a:chOff x="2976563" y="2000251"/>
            <a:chExt cx="1119188" cy="1433513"/>
          </a:xfrm>
        </p:grpSpPr>
        <p:sp>
          <p:nvSpPr>
            <p:cNvPr id="33" name="Freeform: Shape 29"/>
            <p:cNvSpPr/>
            <p:nvPr/>
          </p:nvSpPr>
          <p:spPr bwMode="auto">
            <a:xfrm>
              <a:off x="2976563" y="2000251"/>
              <a:ext cx="1119188" cy="1016000"/>
            </a:xfrm>
            <a:custGeom>
              <a:avLst/>
              <a:gdLst>
                <a:gd name="T0" fmla="*/ 641 w 696"/>
                <a:gd name="T1" fmla="*/ 257 h 631"/>
                <a:gd name="T2" fmla="*/ 665 w 696"/>
                <a:gd name="T3" fmla="*/ 184 h 631"/>
                <a:gd name="T4" fmla="*/ 622 w 696"/>
                <a:gd name="T5" fmla="*/ 121 h 631"/>
                <a:gd name="T6" fmla="*/ 513 w 696"/>
                <a:gd name="T7" fmla="*/ 147 h 631"/>
                <a:gd name="T8" fmla="*/ 469 w 696"/>
                <a:gd name="T9" fmla="*/ 123 h 631"/>
                <a:gd name="T10" fmla="*/ 446 w 696"/>
                <a:gd name="T11" fmla="*/ 89 h 631"/>
                <a:gd name="T12" fmla="*/ 420 w 696"/>
                <a:gd name="T13" fmla="*/ 98 h 631"/>
                <a:gd name="T14" fmla="*/ 333 w 696"/>
                <a:gd name="T15" fmla="*/ 69 h 631"/>
                <a:gd name="T16" fmla="*/ 249 w 696"/>
                <a:gd name="T17" fmla="*/ 7 h 631"/>
                <a:gd name="T18" fmla="*/ 183 w 696"/>
                <a:gd name="T19" fmla="*/ 71 h 631"/>
                <a:gd name="T20" fmla="*/ 141 w 696"/>
                <a:gd name="T21" fmla="*/ 103 h 631"/>
                <a:gd name="T22" fmla="*/ 15 w 696"/>
                <a:gd name="T23" fmla="*/ 174 h 631"/>
                <a:gd name="T24" fmla="*/ 35 w 696"/>
                <a:gd name="T25" fmla="*/ 291 h 631"/>
                <a:gd name="T26" fmla="*/ 34 w 696"/>
                <a:gd name="T27" fmla="*/ 344 h 631"/>
                <a:gd name="T28" fmla="*/ 12 w 696"/>
                <a:gd name="T29" fmla="*/ 389 h 631"/>
                <a:gd name="T30" fmla="*/ 65 w 696"/>
                <a:gd name="T31" fmla="*/ 426 h 631"/>
                <a:gd name="T32" fmla="*/ 61 w 696"/>
                <a:gd name="T33" fmla="*/ 527 h 631"/>
                <a:gd name="T34" fmla="*/ 130 w 696"/>
                <a:gd name="T35" fmla="*/ 533 h 631"/>
                <a:gd name="T36" fmla="*/ 192 w 696"/>
                <a:gd name="T37" fmla="*/ 527 h 631"/>
                <a:gd name="T38" fmla="*/ 251 w 696"/>
                <a:gd name="T39" fmla="*/ 522 h 631"/>
                <a:gd name="T40" fmla="*/ 274 w 696"/>
                <a:gd name="T41" fmla="*/ 435 h 631"/>
                <a:gd name="T42" fmla="*/ 296 w 696"/>
                <a:gd name="T43" fmla="*/ 387 h 631"/>
                <a:gd name="T44" fmla="*/ 360 w 696"/>
                <a:gd name="T45" fmla="*/ 384 h 631"/>
                <a:gd name="T46" fmla="*/ 399 w 696"/>
                <a:gd name="T47" fmla="*/ 397 h 631"/>
                <a:gd name="T48" fmla="*/ 437 w 696"/>
                <a:gd name="T49" fmla="*/ 430 h 631"/>
                <a:gd name="T50" fmla="*/ 469 w 696"/>
                <a:gd name="T51" fmla="*/ 471 h 631"/>
                <a:gd name="T52" fmla="*/ 464 w 696"/>
                <a:gd name="T53" fmla="*/ 501 h 631"/>
                <a:gd name="T54" fmla="*/ 435 w 696"/>
                <a:gd name="T55" fmla="*/ 547 h 631"/>
                <a:gd name="T56" fmla="*/ 471 w 696"/>
                <a:gd name="T57" fmla="*/ 564 h 631"/>
                <a:gd name="T58" fmla="*/ 550 w 696"/>
                <a:gd name="T59" fmla="*/ 609 h 631"/>
                <a:gd name="T60" fmla="*/ 583 w 696"/>
                <a:gd name="T61" fmla="*/ 521 h 631"/>
                <a:gd name="T62" fmla="*/ 610 w 696"/>
                <a:gd name="T63" fmla="*/ 392 h 631"/>
                <a:gd name="T64" fmla="*/ 621 w 696"/>
                <a:gd name="T65" fmla="*/ 348 h 631"/>
                <a:gd name="T66" fmla="*/ 641 w 696"/>
                <a:gd name="T67" fmla="*/ 257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6" h="631">
                  <a:moveTo>
                    <a:pt x="641" y="257"/>
                  </a:moveTo>
                  <a:cubicBezTo>
                    <a:pt x="655" y="235"/>
                    <a:pt x="666" y="211"/>
                    <a:pt x="665" y="184"/>
                  </a:cubicBezTo>
                  <a:cubicBezTo>
                    <a:pt x="665" y="158"/>
                    <a:pt x="645" y="134"/>
                    <a:pt x="622" y="121"/>
                  </a:cubicBezTo>
                  <a:cubicBezTo>
                    <a:pt x="587" y="100"/>
                    <a:pt x="534" y="112"/>
                    <a:pt x="513" y="147"/>
                  </a:cubicBezTo>
                  <a:cubicBezTo>
                    <a:pt x="507" y="126"/>
                    <a:pt x="490" y="112"/>
                    <a:pt x="469" y="123"/>
                  </a:cubicBezTo>
                  <a:cubicBezTo>
                    <a:pt x="471" y="107"/>
                    <a:pt x="465" y="92"/>
                    <a:pt x="446" y="89"/>
                  </a:cubicBezTo>
                  <a:cubicBezTo>
                    <a:pt x="437" y="88"/>
                    <a:pt x="426" y="90"/>
                    <a:pt x="420" y="98"/>
                  </a:cubicBezTo>
                  <a:cubicBezTo>
                    <a:pt x="411" y="55"/>
                    <a:pt x="364" y="35"/>
                    <a:pt x="333" y="69"/>
                  </a:cubicBezTo>
                  <a:cubicBezTo>
                    <a:pt x="319" y="33"/>
                    <a:pt x="292" y="0"/>
                    <a:pt x="249" y="7"/>
                  </a:cubicBezTo>
                  <a:cubicBezTo>
                    <a:pt x="220" y="12"/>
                    <a:pt x="176" y="38"/>
                    <a:pt x="183" y="71"/>
                  </a:cubicBezTo>
                  <a:cubicBezTo>
                    <a:pt x="157" y="60"/>
                    <a:pt x="128" y="76"/>
                    <a:pt x="141" y="103"/>
                  </a:cubicBezTo>
                  <a:cubicBezTo>
                    <a:pt x="89" y="94"/>
                    <a:pt x="37" y="128"/>
                    <a:pt x="15" y="174"/>
                  </a:cubicBezTo>
                  <a:cubicBezTo>
                    <a:pt x="0" y="207"/>
                    <a:pt x="0" y="270"/>
                    <a:pt x="35" y="291"/>
                  </a:cubicBezTo>
                  <a:cubicBezTo>
                    <a:pt x="13" y="303"/>
                    <a:pt x="14" y="333"/>
                    <a:pt x="34" y="344"/>
                  </a:cubicBezTo>
                  <a:cubicBezTo>
                    <a:pt x="18" y="352"/>
                    <a:pt x="8" y="369"/>
                    <a:pt x="12" y="389"/>
                  </a:cubicBezTo>
                  <a:cubicBezTo>
                    <a:pt x="18" y="417"/>
                    <a:pt x="39" y="428"/>
                    <a:pt x="65" y="426"/>
                  </a:cubicBezTo>
                  <a:cubicBezTo>
                    <a:pt x="36" y="452"/>
                    <a:pt x="27" y="499"/>
                    <a:pt x="61" y="527"/>
                  </a:cubicBezTo>
                  <a:cubicBezTo>
                    <a:pt x="79" y="542"/>
                    <a:pt x="116" y="554"/>
                    <a:pt x="130" y="533"/>
                  </a:cubicBezTo>
                  <a:cubicBezTo>
                    <a:pt x="143" y="559"/>
                    <a:pt x="185" y="557"/>
                    <a:pt x="192" y="527"/>
                  </a:cubicBezTo>
                  <a:cubicBezTo>
                    <a:pt x="210" y="540"/>
                    <a:pt x="234" y="536"/>
                    <a:pt x="251" y="522"/>
                  </a:cubicBezTo>
                  <a:cubicBezTo>
                    <a:pt x="280" y="498"/>
                    <a:pt x="280" y="468"/>
                    <a:pt x="274" y="435"/>
                  </a:cubicBezTo>
                  <a:cubicBezTo>
                    <a:pt x="299" y="439"/>
                    <a:pt x="297" y="407"/>
                    <a:pt x="296" y="387"/>
                  </a:cubicBezTo>
                  <a:cubicBezTo>
                    <a:pt x="315" y="401"/>
                    <a:pt x="344" y="403"/>
                    <a:pt x="360" y="384"/>
                  </a:cubicBezTo>
                  <a:cubicBezTo>
                    <a:pt x="367" y="400"/>
                    <a:pt x="383" y="402"/>
                    <a:pt x="399" y="397"/>
                  </a:cubicBezTo>
                  <a:cubicBezTo>
                    <a:pt x="395" y="417"/>
                    <a:pt x="418" y="429"/>
                    <a:pt x="437" y="430"/>
                  </a:cubicBezTo>
                  <a:cubicBezTo>
                    <a:pt x="434" y="452"/>
                    <a:pt x="448" y="468"/>
                    <a:pt x="469" y="471"/>
                  </a:cubicBezTo>
                  <a:cubicBezTo>
                    <a:pt x="460" y="479"/>
                    <a:pt x="456" y="491"/>
                    <a:pt x="464" y="501"/>
                  </a:cubicBezTo>
                  <a:cubicBezTo>
                    <a:pt x="444" y="507"/>
                    <a:pt x="429" y="525"/>
                    <a:pt x="435" y="547"/>
                  </a:cubicBezTo>
                  <a:cubicBezTo>
                    <a:pt x="439" y="563"/>
                    <a:pt x="457" y="570"/>
                    <a:pt x="471" y="564"/>
                  </a:cubicBezTo>
                  <a:cubicBezTo>
                    <a:pt x="471" y="604"/>
                    <a:pt x="513" y="631"/>
                    <a:pt x="550" y="609"/>
                  </a:cubicBezTo>
                  <a:cubicBezTo>
                    <a:pt x="576" y="592"/>
                    <a:pt x="602" y="550"/>
                    <a:pt x="583" y="521"/>
                  </a:cubicBezTo>
                  <a:cubicBezTo>
                    <a:pt x="646" y="521"/>
                    <a:pt x="657" y="426"/>
                    <a:pt x="610" y="392"/>
                  </a:cubicBezTo>
                  <a:cubicBezTo>
                    <a:pt x="629" y="386"/>
                    <a:pt x="631" y="366"/>
                    <a:pt x="621" y="348"/>
                  </a:cubicBezTo>
                  <a:cubicBezTo>
                    <a:pt x="668" y="340"/>
                    <a:pt x="696" y="270"/>
                    <a:pt x="641" y="257"/>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Freeform: Shape 30"/>
            <p:cNvSpPr/>
            <p:nvPr/>
          </p:nvSpPr>
          <p:spPr bwMode="auto">
            <a:xfrm>
              <a:off x="3206751" y="2517776"/>
              <a:ext cx="642938" cy="915988"/>
            </a:xfrm>
            <a:custGeom>
              <a:avLst/>
              <a:gdLst>
                <a:gd name="T0" fmla="*/ 346 w 400"/>
                <a:gd name="T1" fmla="*/ 418 h 570"/>
                <a:gd name="T2" fmla="*/ 260 w 400"/>
                <a:gd name="T3" fmla="*/ 334 h 570"/>
                <a:gd name="T4" fmla="*/ 297 w 400"/>
                <a:gd name="T5" fmla="*/ 279 h 570"/>
                <a:gd name="T6" fmla="*/ 350 w 400"/>
                <a:gd name="T7" fmla="*/ 223 h 570"/>
                <a:gd name="T8" fmla="*/ 328 w 400"/>
                <a:gd name="T9" fmla="*/ 209 h 570"/>
                <a:gd name="T10" fmla="*/ 245 w 400"/>
                <a:gd name="T11" fmla="*/ 187 h 570"/>
                <a:gd name="T12" fmla="*/ 331 w 400"/>
                <a:gd name="T13" fmla="*/ 90 h 570"/>
                <a:gd name="T14" fmla="*/ 325 w 400"/>
                <a:gd name="T15" fmla="*/ 83 h 570"/>
                <a:gd name="T16" fmla="*/ 290 w 400"/>
                <a:gd name="T17" fmla="*/ 90 h 570"/>
                <a:gd name="T18" fmla="*/ 288 w 400"/>
                <a:gd name="T19" fmla="*/ 63 h 570"/>
                <a:gd name="T20" fmla="*/ 274 w 400"/>
                <a:gd name="T21" fmla="*/ 111 h 570"/>
                <a:gd name="T22" fmla="*/ 236 w 400"/>
                <a:gd name="T23" fmla="*/ 103 h 570"/>
                <a:gd name="T24" fmla="*/ 279 w 400"/>
                <a:gd name="T25" fmla="*/ 3 h 570"/>
                <a:gd name="T26" fmla="*/ 216 w 400"/>
                <a:gd name="T27" fmla="*/ 35 h 570"/>
                <a:gd name="T28" fmla="*/ 167 w 400"/>
                <a:gd name="T29" fmla="*/ 5 h 570"/>
                <a:gd name="T30" fmla="*/ 174 w 400"/>
                <a:gd name="T31" fmla="*/ 61 h 570"/>
                <a:gd name="T32" fmla="*/ 139 w 400"/>
                <a:gd name="T33" fmla="*/ 70 h 570"/>
                <a:gd name="T34" fmla="*/ 111 w 400"/>
                <a:gd name="T35" fmla="*/ 96 h 570"/>
                <a:gd name="T36" fmla="*/ 128 w 400"/>
                <a:gd name="T37" fmla="*/ 120 h 570"/>
                <a:gd name="T38" fmla="*/ 151 w 400"/>
                <a:gd name="T39" fmla="*/ 149 h 570"/>
                <a:gd name="T40" fmla="*/ 103 w 400"/>
                <a:gd name="T41" fmla="*/ 158 h 570"/>
                <a:gd name="T42" fmla="*/ 73 w 400"/>
                <a:gd name="T43" fmla="*/ 101 h 570"/>
                <a:gd name="T44" fmla="*/ 65 w 400"/>
                <a:gd name="T45" fmla="*/ 113 h 570"/>
                <a:gd name="T46" fmla="*/ 29 w 400"/>
                <a:gd name="T47" fmla="*/ 119 h 570"/>
                <a:gd name="T48" fmla="*/ 24 w 400"/>
                <a:gd name="T49" fmla="*/ 119 h 570"/>
                <a:gd name="T50" fmla="*/ 80 w 400"/>
                <a:gd name="T51" fmla="*/ 179 h 570"/>
                <a:gd name="T52" fmla="*/ 150 w 400"/>
                <a:gd name="T53" fmla="*/ 256 h 570"/>
                <a:gd name="T54" fmla="*/ 147 w 400"/>
                <a:gd name="T55" fmla="*/ 390 h 570"/>
                <a:gd name="T56" fmla="*/ 26 w 400"/>
                <a:gd name="T57" fmla="*/ 489 h 570"/>
                <a:gd name="T58" fmla="*/ 81 w 400"/>
                <a:gd name="T59" fmla="*/ 453 h 570"/>
                <a:gd name="T60" fmla="*/ 145 w 400"/>
                <a:gd name="T61" fmla="*/ 482 h 570"/>
                <a:gd name="T62" fmla="*/ 133 w 400"/>
                <a:gd name="T63" fmla="*/ 518 h 570"/>
                <a:gd name="T64" fmla="*/ 168 w 400"/>
                <a:gd name="T65" fmla="*/ 542 h 570"/>
                <a:gd name="T66" fmla="*/ 276 w 400"/>
                <a:gd name="T67" fmla="*/ 561 h 570"/>
                <a:gd name="T68" fmla="*/ 259 w 400"/>
                <a:gd name="T69" fmla="*/ 451 h 570"/>
                <a:gd name="T70" fmla="*/ 392 w 400"/>
                <a:gd name="T71" fmla="*/ 45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570">
                  <a:moveTo>
                    <a:pt x="398" y="444"/>
                  </a:moveTo>
                  <a:cubicBezTo>
                    <a:pt x="385" y="425"/>
                    <a:pt x="369" y="417"/>
                    <a:pt x="346" y="418"/>
                  </a:cubicBezTo>
                  <a:cubicBezTo>
                    <a:pt x="320" y="418"/>
                    <a:pt x="288" y="431"/>
                    <a:pt x="272" y="402"/>
                  </a:cubicBezTo>
                  <a:cubicBezTo>
                    <a:pt x="260" y="382"/>
                    <a:pt x="260" y="357"/>
                    <a:pt x="260" y="334"/>
                  </a:cubicBezTo>
                  <a:cubicBezTo>
                    <a:pt x="260" y="323"/>
                    <a:pt x="259" y="312"/>
                    <a:pt x="262" y="301"/>
                  </a:cubicBezTo>
                  <a:cubicBezTo>
                    <a:pt x="265" y="287"/>
                    <a:pt x="286" y="282"/>
                    <a:pt x="297" y="279"/>
                  </a:cubicBezTo>
                  <a:cubicBezTo>
                    <a:pt x="323" y="270"/>
                    <a:pt x="351" y="254"/>
                    <a:pt x="358" y="226"/>
                  </a:cubicBezTo>
                  <a:cubicBezTo>
                    <a:pt x="359" y="222"/>
                    <a:pt x="352" y="219"/>
                    <a:pt x="350" y="223"/>
                  </a:cubicBezTo>
                  <a:cubicBezTo>
                    <a:pt x="346" y="219"/>
                    <a:pt x="341" y="215"/>
                    <a:pt x="336" y="211"/>
                  </a:cubicBezTo>
                  <a:cubicBezTo>
                    <a:pt x="337" y="206"/>
                    <a:pt x="330" y="204"/>
                    <a:pt x="328" y="209"/>
                  </a:cubicBezTo>
                  <a:cubicBezTo>
                    <a:pt x="319" y="235"/>
                    <a:pt x="308" y="254"/>
                    <a:pt x="278" y="257"/>
                  </a:cubicBezTo>
                  <a:cubicBezTo>
                    <a:pt x="244" y="260"/>
                    <a:pt x="234" y="211"/>
                    <a:pt x="245" y="187"/>
                  </a:cubicBezTo>
                  <a:cubicBezTo>
                    <a:pt x="254" y="167"/>
                    <a:pt x="277" y="152"/>
                    <a:pt x="293" y="137"/>
                  </a:cubicBezTo>
                  <a:cubicBezTo>
                    <a:pt x="309" y="123"/>
                    <a:pt x="321" y="108"/>
                    <a:pt x="331" y="90"/>
                  </a:cubicBezTo>
                  <a:cubicBezTo>
                    <a:pt x="331" y="89"/>
                    <a:pt x="332" y="88"/>
                    <a:pt x="332" y="87"/>
                  </a:cubicBezTo>
                  <a:cubicBezTo>
                    <a:pt x="335" y="82"/>
                    <a:pt x="328" y="78"/>
                    <a:pt x="325" y="83"/>
                  </a:cubicBezTo>
                  <a:cubicBezTo>
                    <a:pt x="324" y="86"/>
                    <a:pt x="322" y="88"/>
                    <a:pt x="321" y="91"/>
                  </a:cubicBezTo>
                  <a:cubicBezTo>
                    <a:pt x="315" y="97"/>
                    <a:pt x="305" y="96"/>
                    <a:pt x="290" y="90"/>
                  </a:cubicBezTo>
                  <a:cubicBezTo>
                    <a:pt x="289" y="86"/>
                    <a:pt x="289" y="82"/>
                    <a:pt x="289" y="78"/>
                  </a:cubicBezTo>
                  <a:cubicBezTo>
                    <a:pt x="289" y="73"/>
                    <a:pt x="289" y="68"/>
                    <a:pt x="288" y="63"/>
                  </a:cubicBezTo>
                  <a:cubicBezTo>
                    <a:pt x="288" y="60"/>
                    <a:pt x="283" y="59"/>
                    <a:pt x="281" y="61"/>
                  </a:cubicBezTo>
                  <a:cubicBezTo>
                    <a:pt x="268" y="75"/>
                    <a:pt x="274" y="93"/>
                    <a:pt x="274" y="111"/>
                  </a:cubicBezTo>
                  <a:cubicBezTo>
                    <a:pt x="274" y="124"/>
                    <a:pt x="261" y="136"/>
                    <a:pt x="251" y="142"/>
                  </a:cubicBezTo>
                  <a:cubicBezTo>
                    <a:pt x="227" y="157"/>
                    <a:pt x="235" y="108"/>
                    <a:pt x="236" y="103"/>
                  </a:cubicBezTo>
                  <a:cubicBezTo>
                    <a:pt x="241" y="78"/>
                    <a:pt x="253" y="64"/>
                    <a:pt x="269" y="44"/>
                  </a:cubicBezTo>
                  <a:cubicBezTo>
                    <a:pt x="279" y="32"/>
                    <a:pt x="285" y="18"/>
                    <a:pt x="279" y="3"/>
                  </a:cubicBezTo>
                  <a:cubicBezTo>
                    <a:pt x="277" y="0"/>
                    <a:pt x="273" y="0"/>
                    <a:pt x="271" y="3"/>
                  </a:cubicBezTo>
                  <a:cubicBezTo>
                    <a:pt x="259" y="24"/>
                    <a:pt x="241" y="35"/>
                    <a:pt x="216" y="35"/>
                  </a:cubicBezTo>
                  <a:cubicBezTo>
                    <a:pt x="200" y="35"/>
                    <a:pt x="191" y="29"/>
                    <a:pt x="182" y="17"/>
                  </a:cubicBezTo>
                  <a:cubicBezTo>
                    <a:pt x="177" y="11"/>
                    <a:pt x="173" y="8"/>
                    <a:pt x="167" y="5"/>
                  </a:cubicBezTo>
                  <a:cubicBezTo>
                    <a:pt x="164" y="3"/>
                    <a:pt x="161" y="5"/>
                    <a:pt x="161" y="8"/>
                  </a:cubicBezTo>
                  <a:cubicBezTo>
                    <a:pt x="161" y="27"/>
                    <a:pt x="169" y="43"/>
                    <a:pt x="174" y="61"/>
                  </a:cubicBezTo>
                  <a:cubicBezTo>
                    <a:pt x="178" y="73"/>
                    <a:pt x="176" y="105"/>
                    <a:pt x="156" y="102"/>
                  </a:cubicBezTo>
                  <a:cubicBezTo>
                    <a:pt x="143" y="100"/>
                    <a:pt x="141" y="80"/>
                    <a:pt x="139" y="70"/>
                  </a:cubicBezTo>
                  <a:cubicBezTo>
                    <a:pt x="138" y="66"/>
                    <a:pt x="131" y="66"/>
                    <a:pt x="131" y="71"/>
                  </a:cubicBezTo>
                  <a:cubicBezTo>
                    <a:pt x="131" y="86"/>
                    <a:pt x="128" y="96"/>
                    <a:pt x="111" y="96"/>
                  </a:cubicBezTo>
                  <a:cubicBezTo>
                    <a:pt x="108" y="96"/>
                    <a:pt x="106" y="99"/>
                    <a:pt x="107" y="101"/>
                  </a:cubicBezTo>
                  <a:cubicBezTo>
                    <a:pt x="110" y="112"/>
                    <a:pt x="118" y="116"/>
                    <a:pt x="128" y="120"/>
                  </a:cubicBezTo>
                  <a:cubicBezTo>
                    <a:pt x="134" y="122"/>
                    <a:pt x="141" y="123"/>
                    <a:pt x="147" y="123"/>
                  </a:cubicBezTo>
                  <a:cubicBezTo>
                    <a:pt x="156" y="124"/>
                    <a:pt x="151" y="142"/>
                    <a:pt x="151" y="149"/>
                  </a:cubicBezTo>
                  <a:cubicBezTo>
                    <a:pt x="149" y="161"/>
                    <a:pt x="149" y="177"/>
                    <a:pt x="131" y="172"/>
                  </a:cubicBezTo>
                  <a:cubicBezTo>
                    <a:pt x="121" y="169"/>
                    <a:pt x="112" y="163"/>
                    <a:pt x="103" y="158"/>
                  </a:cubicBezTo>
                  <a:cubicBezTo>
                    <a:pt x="88" y="150"/>
                    <a:pt x="82" y="139"/>
                    <a:pt x="81" y="123"/>
                  </a:cubicBezTo>
                  <a:cubicBezTo>
                    <a:pt x="80" y="115"/>
                    <a:pt x="78" y="108"/>
                    <a:pt x="73" y="101"/>
                  </a:cubicBezTo>
                  <a:cubicBezTo>
                    <a:pt x="71" y="98"/>
                    <a:pt x="66" y="99"/>
                    <a:pt x="66" y="103"/>
                  </a:cubicBezTo>
                  <a:cubicBezTo>
                    <a:pt x="66" y="106"/>
                    <a:pt x="65" y="110"/>
                    <a:pt x="65" y="113"/>
                  </a:cubicBezTo>
                  <a:cubicBezTo>
                    <a:pt x="64" y="130"/>
                    <a:pt x="44" y="140"/>
                    <a:pt x="31" y="120"/>
                  </a:cubicBezTo>
                  <a:cubicBezTo>
                    <a:pt x="30" y="119"/>
                    <a:pt x="30" y="119"/>
                    <a:pt x="29" y="119"/>
                  </a:cubicBezTo>
                  <a:cubicBezTo>
                    <a:pt x="29" y="116"/>
                    <a:pt x="25" y="115"/>
                    <a:pt x="24" y="118"/>
                  </a:cubicBezTo>
                  <a:cubicBezTo>
                    <a:pt x="24" y="119"/>
                    <a:pt x="24" y="119"/>
                    <a:pt x="24" y="119"/>
                  </a:cubicBezTo>
                  <a:cubicBezTo>
                    <a:pt x="23" y="120"/>
                    <a:pt x="22" y="122"/>
                    <a:pt x="23" y="124"/>
                  </a:cubicBezTo>
                  <a:cubicBezTo>
                    <a:pt x="19" y="155"/>
                    <a:pt x="55" y="171"/>
                    <a:pt x="80" y="179"/>
                  </a:cubicBezTo>
                  <a:cubicBezTo>
                    <a:pt x="100" y="186"/>
                    <a:pt x="125" y="185"/>
                    <a:pt x="139" y="204"/>
                  </a:cubicBezTo>
                  <a:cubicBezTo>
                    <a:pt x="149" y="218"/>
                    <a:pt x="148" y="240"/>
                    <a:pt x="150" y="256"/>
                  </a:cubicBezTo>
                  <a:cubicBezTo>
                    <a:pt x="151" y="274"/>
                    <a:pt x="151" y="292"/>
                    <a:pt x="151" y="311"/>
                  </a:cubicBezTo>
                  <a:cubicBezTo>
                    <a:pt x="151" y="337"/>
                    <a:pt x="152" y="364"/>
                    <a:pt x="147" y="390"/>
                  </a:cubicBezTo>
                  <a:cubicBezTo>
                    <a:pt x="140" y="426"/>
                    <a:pt x="108" y="418"/>
                    <a:pt x="80" y="415"/>
                  </a:cubicBezTo>
                  <a:cubicBezTo>
                    <a:pt x="39" y="410"/>
                    <a:pt x="0" y="450"/>
                    <a:pt x="26" y="489"/>
                  </a:cubicBezTo>
                  <a:cubicBezTo>
                    <a:pt x="29" y="493"/>
                    <a:pt x="34" y="491"/>
                    <a:pt x="34" y="487"/>
                  </a:cubicBezTo>
                  <a:cubicBezTo>
                    <a:pt x="35" y="455"/>
                    <a:pt x="52" y="448"/>
                    <a:pt x="81" y="453"/>
                  </a:cubicBezTo>
                  <a:cubicBezTo>
                    <a:pt x="99" y="456"/>
                    <a:pt x="117" y="461"/>
                    <a:pt x="136" y="462"/>
                  </a:cubicBezTo>
                  <a:cubicBezTo>
                    <a:pt x="149" y="463"/>
                    <a:pt x="153" y="473"/>
                    <a:pt x="145" y="482"/>
                  </a:cubicBezTo>
                  <a:cubicBezTo>
                    <a:pt x="141" y="486"/>
                    <a:pt x="139" y="490"/>
                    <a:pt x="136" y="494"/>
                  </a:cubicBezTo>
                  <a:cubicBezTo>
                    <a:pt x="132" y="500"/>
                    <a:pt x="132" y="511"/>
                    <a:pt x="133" y="518"/>
                  </a:cubicBezTo>
                  <a:cubicBezTo>
                    <a:pt x="137" y="536"/>
                    <a:pt x="147" y="548"/>
                    <a:pt x="165" y="549"/>
                  </a:cubicBezTo>
                  <a:cubicBezTo>
                    <a:pt x="169" y="550"/>
                    <a:pt x="171" y="544"/>
                    <a:pt x="168" y="542"/>
                  </a:cubicBezTo>
                  <a:cubicBezTo>
                    <a:pt x="135" y="516"/>
                    <a:pt x="195" y="470"/>
                    <a:pt x="223" y="478"/>
                  </a:cubicBezTo>
                  <a:cubicBezTo>
                    <a:pt x="251" y="485"/>
                    <a:pt x="304" y="531"/>
                    <a:pt x="276" y="561"/>
                  </a:cubicBezTo>
                  <a:cubicBezTo>
                    <a:pt x="273" y="564"/>
                    <a:pt x="276" y="570"/>
                    <a:pt x="280" y="568"/>
                  </a:cubicBezTo>
                  <a:cubicBezTo>
                    <a:pt x="328" y="549"/>
                    <a:pt x="290" y="479"/>
                    <a:pt x="259" y="451"/>
                  </a:cubicBezTo>
                  <a:cubicBezTo>
                    <a:pt x="277" y="452"/>
                    <a:pt x="293" y="459"/>
                    <a:pt x="311" y="458"/>
                  </a:cubicBezTo>
                  <a:cubicBezTo>
                    <a:pt x="341" y="457"/>
                    <a:pt x="361" y="434"/>
                    <a:pt x="392" y="450"/>
                  </a:cubicBezTo>
                  <a:cubicBezTo>
                    <a:pt x="395" y="452"/>
                    <a:pt x="400" y="448"/>
                    <a:pt x="398" y="444"/>
                  </a:cubicBezTo>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6" name="千图PPT彼岸天：ID 8661124库_组合 39"/>
          <p:cNvGrpSpPr/>
          <p:nvPr>
            <p:custDataLst>
              <p:tags r:id="rId3"/>
            </p:custDataLst>
          </p:nvPr>
        </p:nvGrpSpPr>
        <p:grpSpPr>
          <a:xfrm>
            <a:off x="1339851" y="2239534"/>
            <a:ext cx="2675160" cy="1076522"/>
            <a:chOff x="719668" y="1675964"/>
            <a:chExt cx="2501622" cy="1076522"/>
          </a:xfrm>
        </p:grpSpPr>
        <p:sp>
          <p:nvSpPr>
            <p:cNvPr id="31" name="TextBox 40"/>
            <p:cNvSpPr txBox="1"/>
            <p:nvPr/>
          </p:nvSpPr>
          <p:spPr>
            <a:xfrm>
              <a:off x="719668" y="1675964"/>
              <a:ext cx="2501622" cy="362031"/>
            </a:xfrm>
            <a:prstGeom prst="rect">
              <a:avLst/>
            </a:prstGeom>
          </p:spPr>
          <p:txBody>
            <a:bodyPr vert="horz" wrap="none" lIns="144000" tIns="0" rIns="144000" bIns="0" anchor="ctr" anchorCtr="0">
              <a:normAutofit/>
            </a:bodyPr>
            <a:lstStyle/>
            <a:p>
              <a:pPr marL="0" indent="0">
                <a:spcBef>
                  <a:spcPct val="0"/>
                </a:spcBef>
                <a:buNone/>
              </a:pPr>
              <a:r>
                <a:rPr lang="zh-CN" altLang="en-US" b="1" dirty="0">
                  <a:solidFill>
                    <a:schemeClr val="accent1"/>
                  </a:solidFill>
                </a:rPr>
                <a:t>输入标题文本</a:t>
              </a:r>
            </a:p>
          </p:txBody>
        </p:sp>
        <p:sp>
          <p:nvSpPr>
            <p:cNvPr id="32" name="TextBox 41"/>
            <p:cNvSpPr txBox="1"/>
            <p:nvPr/>
          </p:nvSpPr>
          <p:spPr>
            <a:xfrm>
              <a:off x="719668" y="2037995"/>
              <a:ext cx="2501622" cy="714491"/>
            </a:xfrm>
            <a:prstGeom prst="rect">
              <a:avLst/>
            </a:prstGeom>
          </p:spPr>
          <p:txBody>
            <a:bodyPr vert="horz" wrap="square" lIns="144000" tIns="0" rIns="144000" bIns="0" anchor="t" anchorCtr="0">
              <a:normAutofit/>
            </a:bodyPr>
            <a:lstStyle/>
            <a:p>
              <a:pPr marL="0" lvl="0" indent="0" defTabSz="913765">
                <a:lnSpc>
                  <a:spcPct val="120000"/>
                </a:lnSpc>
                <a:buNone/>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nvGrpSpPr>
          <p:cNvPr id="7" name="千图PPT彼岸天：ID 8661124库_组合 42"/>
          <p:cNvGrpSpPr/>
          <p:nvPr>
            <p:custDataLst>
              <p:tags r:id="rId4"/>
            </p:custDataLst>
          </p:nvPr>
        </p:nvGrpSpPr>
        <p:grpSpPr>
          <a:xfrm>
            <a:off x="4306216" y="3786737"/>
            <a:ext cx="2675160" cy="1076522"/>
            <a:chOff x="719668" y="1675964"/>
            <a:chExt cx="2501622" cy="1076522"/>
          </a:xfrm>
        </p:grpSpPr>
        <p:sp>
          <p:nvSpPr>
            <p:cNvPr id="29" name="TextBox 43"/>
            <p:cNvSpPr txBox="1"/>
            <p:nvPr/>
          </p:nvSpPr>
          <p:spPr>
            <a:xfrm>
              <a:off x="719668" y="1675964"/>
              <a:ext cx="2501622" cy="362031"/>
            </a:xfrm>
            <a:prstGeom prst="rect">
              <a:avLst/>
            </a:prstGeom>
          </p:spPr>
          <p:txBody>
            <a:bodyPr vert="horz" wrap="none" lIns="144000" tIns="0" rIns="144000" bIns="0" anchor="ctr" anchorCtr="0">
              <a:normAutofit/>
            </a:bodyPr>
            <a:lstStyle/>
            <a:p>
              <a:pPr marL="0" indent="0">
                <a:spcBef>
                  <a:spcPct val="0"/>
                </a:spcBef>
                <a:buNone/>
              </a:pPr>
              <a:r>
                <a:rPr lang="zh-CN" altLang="en-US" b="1" dirty="0">
                  <a:solidFill>
                    <a:schemeClr val="accent3"/>
                  </a:solidFill>
                </a:rPr>
                <a:t>输入标题文本</a:t>
              </a:r>
            </a:p>
          </p:txBody>
        </p:sp>
        <p:sp>
          <p:nvSpPr>
            <p:cNvPr id="30" name="TextBox 44"/>
            <p:cNvSpPr txBox="1"/>
            <p:nvPr/>
          </p:nvSpPr>
          <p:spPr>
            <a:xfrm>
              <a:off x="719668" y="2037995"/>
              <a:ext cx="2501622" cy="714491"/>
            </a:xfrm>
            <a:prstGeom prst="rect">
              <a:avLst/>
            </a:prstGeom>
          </p:spPr>
          <p:txBody>
            <a:bodyPr vert="horz" wrap="square" lIns="144000" tIns="0" rIns="144000" bIns="0" anchor="t" anchorCtr="0">
              <a:normAutofit/>
            </a:bodyPr>
            <a:lstStyle/>
            <a:p>
              <a:pPr marL="0" lvl="0" indent="0" defTabSz="913765">
                <a:lnSpc>
                  <a:spcPct val="120000"/>
                </a:lnSpc>
                <a:buNone/>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nvGrpSpPr>
          <p:cNvPr id="8" name="千图PPT彼岸天：ID 8661124库_组合 45"/>
          <p:cNvGrpSpPr/>
          <p:nvPr>
            <p:custDataLst>
              <p:tags r:id="rId5"/>
            </p:custDataLst>
          </p:nvPr>
        </p:nvGrpSpPr>
        <p:grpSpPr>
          <a:xfrm>
            <a:off x="4015011" y="5286150"/>
            <a:ext cx="3936825" cy="608756"/>
            <a:chOff x="719668" y="1584833"/>
            <a:chExt cx="2501622" cy="1167653"/>
          </a:xfrm>
        </p:grpSpPr>
        <p:sp>
          <p:nvSpPr>
            <p:cNvPr id="27" name="TextBox 46"/>
            <p:cNvSpPr txBox="1"/>
            <p:nvPr/>
          </p:nvSpPr>
          <p:spPr>
            <a:xfrm>
              <a:off x="719668" y="1584833"/>
              <a:ext cx="2501622" cy="362031"/>
            </a:xfrm>
            <a:prstGeom prst="rect">
              <a:avLst/>
            </a:prstGeom>
          </p:spPr>
          <p:txBody>
            <a:bodyPr vert="horz" wrap="none" lIns="144000" tIns="0" rIns="144000" bIns="0" anchor="ctr" anchorCtr="0">
              <a:normAutofit fontScale="85000" lnSpcReduction="20000"/>
            </a:bodyPr>
            <a:lstStyle/>
            <a:p>
              <a:pPr marL="0" indent="0" algn="ctr">
                <a:spcBef>
                  <a:spcPct val="0"/>
                </a:spcBef>
                <a:buNone/>
              </a:pPr>
              <a:r>
                <a:rPr lang="zh-CN" altLang="en-US" b="1" dirty="0">
                  <a:solidFill>
                    <a:schemeClr val="bg1"/>
                  </a:solidFill>
                </a:rPr>
                <a:t>输入标题文本</a:t>
              </a:r>
            </a:p>
          </p:txBody>
        </p:sp>
        <p:sp>
          <p:nvSpPr>
            <p:cNvPr id="28" name="TextBox 47"/>
            <p:cNvSpPr txBox="1"/>
            <p:nvPr/>
          </p:nvSpPr>
          <p:spPr>
            <a:xfrm>
              <a:off x="719668" y="2037995"/>
              <a:ext cx="2501622" cy="714491"/>
            </a:xfrm>
            <a:prstGeom prst="rect">
              <a:avLst/>
            </a:prstGeom>
          </p:spPr>
          <p:txBody>
            <a:bodyPr vert="horz" wrap="square" lIns="144000" tIns="0" rIns="144000" bIns="0" anchor="t" anchorCtr="0">
              <a:normAutofit lnSpcReduction="10000"/>
            </a:bodyPr>
            <a:lstStyle/>
            <a:p>
              <a:pPr marL="0" lvl="0" indent="0" algn="ctr" defTabSz="913765">
                <a:lnSpc>
                  <a:spcPct val="120000"/>
                </a:lnSpc>
                <a:buNone/>
              </a:pPr>
              <a:r>
                <a:rPr lang="zh-CN" altLang="en-US" sz="1100" dirty="0" smtClean="0">
                  <a:solidFill>
                    <a:schemeClr val="bg1"/>
                  </a:solidFill>
                </a:rPr>
                <a:t>点击此处更换文本点击此处更换文本点击此处更换文本点击此处更换文本</a:t>
              </a:r>
              <a:endParaRPr sz="1100" dirty="0">
                <a:solidFill>
                  <a:schemeClr val="bg1"/>
                </a:solidFill>
              </a:endParaRPr>
            </a:p>
          </p:txBody>
        </p:sp>
      </p:grpSp>
      <p:grpSp>
        <p:nvGrpSpPr>
          <p:cNvPr id="9" name="千图PPT彼岸天：ID 8661124库_组合 1"/>
          <p:cNvGrpSpPr/>
          <p:nvPr>
            <p:custDataLst>
              <p:tags r:id="rId6"/>
            </p:custDataLst>
          </p:nvPr>
        </p:nvGrpSpPr>
        <p:grpSpPr>
          <a:xfrm>
            <a:off x="6226460" y="1739623"/>
            <a:ext cx="2830512" cy="3775075"/>
            <a:chOff x="8199437" y="1739623"/>
            <a:chExt cx="2830512" cy="3775075"/>
          </a:xfrm>
        </p:grpSpPr>
        <p:sp>
          <p:nvSpPr>
            <p:cNvPr id="19" name="Freeform: Shape 12"/>
            <p:cNvSpPr/>
            <p:nvPr/>
          </p:nvSpPr>
          <p:spPr bwMode="auto">
            <a:xfrm>
              <a:off x="8199437" y="3165198"/>
              <a:ext cx="1016000" cy="1438275"/>
            </a:xfrm>
            <a:custGeom>
              <a:avLst/>
              <a:gdLst>
                <a:gd name="T0" fmla="*/ 569 w 569"/>
                <a:gd name="T1" fmla="*/ 537 h 806"/>
                <a:gd name="T2" fmla="*/ 0 w 569"/>
                <a:gd name="T3" fmla="*/ 211 h 806"/>
                <a:gd name="T4" fmla="*/ 569 w 569"/>
                <a:gd name="T5" fmla="*/ 537 h 806"/>
              </a:gdLst>
              <a:ahLst/>
              <a:cxnLst>
                <a:cxn ang="0">
                  <a:pos x="T0" y="T1"/>
                </a:cxn>
                <a:cxn ang="0">
                  <a:pos x="T2" y="T3"/>
                </a:cxn>
                <a:cxn ang="0">
                  <a:pos x="T4" y="T5"/>
                </a:cxn>
              </a:cxnLst>
              <a:rect l="0" t="0" r="r" b="b"/>
              <a:pathLst>
                <a:path w="569" h="806">
                  <a:moveTo>
                    <a:pt x="569" y="537"/>
                  </a:moveTo>
                  <a:cubicBezTo>
                    <a:pt x="569" y="537"/>
                    <a:pt x="557" y="0"/>
                    <a:pt x="0" y="211"/>
                  </a:cubicBezTo>
                  <a:cubicBezTo>
                    <a:pt x="0" y="211"/>
                    <a:pt x="41" y="806"/>
                    <a:pt x="569" y="53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 name="Freeform: Shape 13"/>
            <p:cNvSpPr/>
            <p:nvPr/>
          </p:nvSpPr>
          <p:spPr bwMode="auto">
            <a:xfrm>
              <a:off x="9426574" y="2020611"/>
              <a:ext cx="1009650" cy="965200"/>
            </a:xfrm>
            <a:custGeom>
              <a:avLst/>
              <a:gdLst>
                <a:gd name="T0" fmla="*/ 114 w 566"/>
                <a:gd name="T1" fmla="*/ 511 h 541"/>
                <a:gd name="T2" fmla="*/ 518 w 566"/>
                <a:gd name="T3" fmla="*/ 95 h 541"/>
                <a:gd name="T4" fmla="*/ 114 w 566"/>
                <a:gd name="T5" fmla="*/ 511 h 541"/>
              </a:gdLst>
              <a:ahLst/>
              <a:cxnLst>
                <a:cxn ang="0">
                  <a:pos x="T0" y="T1"/>
                </a:cxn>
                <a:cxn ang="0">
                  <a:pos x="T2" y="T3"/>
                </a:cxn>
                <a:cxn ang="0">
                  <a:pos x="T4" y="T5"/>
                </a:cxn>
              </a:cxnLst>
              <a:rect l="0" t="0" r="r" b="b"/>
              <a:pathLst>
                <a:path w="566" h="541">
                  <a:moveTo>
                    <a:pt x="114" y="511"/>
                  </a:moveTo>
                  <a:cubicBezTo>
                    <a:pt x="114" y="511"/>
                    <a:pt x="566" y="541"/>
                    <a:pt x="518" y="95"/>
                  </a:cubicBezTo>
                  <a:cubicBezTo>
                    <a:pt x="518" y="95"/>
                    <a:pt x="0" y="0"/>
                    <a:pt x="114" y="511"/>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 name="Freeform: Shape 15"/>
            <p:cNvSpPr/>
            <p:nvPr/>
          </p:nvSpPr>
          <p:spPr bwMode="auto">
            <a:xfrm>
              <a:off x="8591549" y="2298423"/>
              <a:ext cx="936625" cy="649288"/>
            </a:xfrm>
            <a:custGeom>
              <a:avLst/>
              <a:gdLst>
                <a:gd name="T0" fmla="*/ 366 w 525"/>
                <a:gd name="T1" fmla="*/ 364 h 364"/>
                <a:gd name="T2" fmla="*/ 183 w 525"/>
                <a:gd name="T3" fmla="*/ 0 h 364"/>
                <a:gd name="T4" fmla="*/ 366 w 525"/>
                <a:gd name="T5" fmla="*/ 364 h 364"/>
              </a:gdLst>
              <a:ahLst/>
              <a:cxnLst>
                <a:cxn ang="0">
                  <a:pos x="T0" y="T1"/>
                </a:cxn>
                <a:cxn ang="0">
                  <a:pos x="T2" y="T3"/>
                </a:cxn>
                <a:cxn ang="0">
                  <a:pos x="T4" y="T5"/>
                </a:cxn>
              </a:cxnLst>
              <a:rect l="0" t="0" r="r" b="b"/>
              <a:pathLst>
                <a:path w="525" h="364">
                  <a:moveTo>
                    <a:pt x="366" y="364"/>
                  </a:moveTo>
                  <a:cubicBezTo>
                    <a:pt x="366" y="364"/>
                    <a:pt x="525" y="104"/>
                    <a:pt x="183" y="0"/>
                  </a:cubicBezTo>
                  <a:cubicBezTo>
                    <a:pt x="183" y="0"/>
                    <a:pt x="0" y="322"/>
                    <a:pt x="366" y="364"/>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 name="Freeform: Shape 16"/>
            <p:cNvSpPr/>
            <p:nvPr/>
          </p:nvSpPr>
          <p:spPr bwMode="auto">
            <a:xfrm>
              <a:off x="9432924" y="3185836"/>
              <a:ext cx="1597025" cy="1262063"/>
            </a:xfrm>
            <a:custGeom>
              <a:avLst/>
              <a:gdLst>
                <a:gd name="T0" fmla="*/ 221 w 895"/>
                <a:gd name="T1" fmla="*/ 702 h 707"/>
                <a:gd name="T2" fmla="*/ 738 w 895"/>
                <a:gd name="T3" fmla="*/ 71 h 707"/>
                <a:gd name="T4" fmla="*/ 221 w 895"/>
                <a:gd name="T5" fmla="*/ 702 h 707"/>
              </a:gdLst>
              <a:ahLst/>
              <a:cxnLst>
                <a:cxn ang="0">
                  <a:pos x="T0" y="T1"/>
                </a:cxn>
                <a:cxn ang="0">
                  <a:pos x="T2" y="T3"/>
                </a:cxn>
                <a:cxn ang="0">
                  <a:pos x="T4" y="T5"/>
                </a:cxn>
              </a:cxnLst>
              <a:rect l="0" t="0" r="r" b="b"/>
              <a:pathLst>
                <a:path w="895" h="707">
                  <a:moveTo>
                    <a:pt x="221" y="702"/>
                  </a:moveTo>
                  <a:cubicBezTo>
                    <a:pt x="221" y="702"/>
                    <a:pt x="895" y="707"/>
                    <a:pt x="738" y="71"/>
                  </a:cubicBezTo>
                  <a:cubicBezTo>
                    <a:pt x="738" y="71"/>
                    <a:pt x="0" y="0"/>
                    <a:pt x="221" y="702"/>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 name="Freeform: Shape 17"/>
            <p:cNvSpPr/>
            <p:nvPr/>
          </p:nvSpPr>
          <p:spPr bwMode="auto">
            <a:xfrm>
              <a:off x="9629774" y="4179611"/>
              <a:ext cx="360363" cy="1016000"/>
            </a:xfrm>
            <a:custGeom>
              <a:avLst/>
              <a:gdLst>
                <a:gd name="T0" fmla="*/ 163 w 202"/>
                <a:gd name="T1" fmla="*/ 142 h 569"/>
                <a:gd name="T2" fmla="*/ 68 w 202"/>
                <a:gd name="T3" fmla="*/ 429 h 569"/>
                <a:gd name="T4" fmla="*/ 0 w 202"/>
                <a:gd name="T5" fmla="*/ 411 h 569"/>
                <a:gd name="T6" fmla="*/ 117 w 202"/>
                <a:gd name="T7" fmla="*/ 113 h 569"/>
                <a:gd name="T8" fmla="*/ 163 w 202"/>
                <a:gd name="T9" fmla="*/ 142 h 569"/>
              </a:gdLst>
              <a:ahLst/>
              <a:cxnLst>
                <a:cxn ang="0">
                  <a:pos x="T0" y="T1"/>
                </a:cxn>
                <a:cxn ang="0">
                  <a:pos x="T2" y="T3"/>
                </a:cxn>
                <a:cxn ang="0">
                  <a:pos x="T4" y="T5"/>
                </a:cxn>
                <a:cxn ang="0">
                  <a:pos x="T6" y="T7"/>
                </a:cxn>
                <a:cxn ang="0">
                  <a:pos x="T8" y="T9"/>
                </a:cxn>
              </a:cxnLst>
              <a:rect l="0" t="0" r="r" b="b"/>
              <a:pathLst>
                <a:path w="202" h="569">
                  <a:moveTo>
                    <a:pt x="163" y="142"/>
                  </a:moveTo>
                  <a:cubicBezTo>
                    <a:pt x="163" y="142"/>
                    <a:pt x="67" y="289"/>
                    <a:pt x="68" y="429"/>
                  </a:cubicBezTo>
                  <a:cubicBezTo>
                    <a:pt x="69" y="569"/>
                    <a:pt x="0" y="411"/>
                    <a:pt x="0" y="411"/>
                  </a:cubicBezTo>
                  <a:cubicBezTo>
                    <a:pt x="0" y="411"/>
                    <a:pt x="33" y="227"/>
                    <a:pt x="117" y="113"/>
                  </a:cubicBezTo>
                  <a:cubicBezTo>
                    <a:pt x="202" y="0"/>
                    <a:pt x="187" y="46"/>
                    <a:pt x="163" y="142"/>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 name="Freeform: Shape 18"/>
            <p:cNvSpPr/>
            <p:nvPr/>
          </p:nvSpPr>
          <p:spPr bwMode="auto">
            <a:xfrm>
              <a:off x="9215437" y="2908023"/>
              <a:ext cx="192088" cy="336550"/>
            </a:xfrm>
            <a:custGeom>
              <a:avLst/>
              <a:gdLst>
                <a:gd name="T0" fmla="*/ 0 w 121"/>
                <a:gd name="T1" fmla="*/ 21 h 212"/>
                <a:gd name="T2" fmla="*/ 100 w 121"/>
                <a:gd name="T3" fmla="*/ 212 h 212"/>
                <a:gd name="T4" fmla="*/ 121 w 121"/>
                <a:gd name="T5" fmla="*/ 162 h 212"/>
                <a:gd name="T6" fmla="*/ 23 w 121"/>
                <a:gd name="T7" fmla="*/ 0 h 212"/>
                <a:gd name="T8" fmla="*/ 0 w 121"/>
                <a:gd name="T9" fmla="*/ 21 h 212"/>
              </a:gdLst>
              <a:ahLst/>
              <a:cxnLst>
                <a:cxn ang="0">
                  <a:pos x="T0" y="T1"/>
                </a:cxn>
                <a:cxn ang="0">
                  <a:pos x="T2" y="T3"/>
                </a:cxn>
                <a:cxn ang="0">
                  <a:pos x="T4" y="T5"/>
                </a:cxn>
                <a:cxn ang="0">
                  <a:pos x="T6" y="T7"/>
                </a:cxn>
                <a:cxn ang="0">
                  <a:pos x="T8" y="T9"/>
                </a:cxn>
              </a:cxnLst>
              <a:rect l="0" t="0" r="r" b="b"/>
              <a:pathLst>
                <a:path w="121" h="212">
                  <a:moveTo>
                    <a:pt x="0" y="21"/>
                  </a:moveTo>
                  <a:lnTo>
                    <a:pt x="100" y="212"/>
                  </a:lnTo>
                  <a:lnTo>
                    <a:pt x="121" y="162"/>
                  </a:lnTo>
                  <a:lnTo>
                    <a:pt x="23" y="0"/>
                  </a:lnTo>
                  <a:lnTo>
                    <a:pt x="0" y="21"/>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 name="Freeform: Shape 20"/>
            <p:cNvSpPr/>
            <p:nvPr/>
          </p:nvSpPr>
          <p:spPr bwMode="auto">
            <a:xfrm>
              <a:off x="9143999" y="2377798"/>
              <a:ext cx="1116013" cy="3136900"/>
            </a:xfrm>
            <a:custGeom>
              <a:avLst/>
              <a:gdLst>
                <a:gd name="T0" fmla="*/ 626 w 626"/>
                <a:gd name="T1" fmla="*/ 1657 h 1758"/>
                <a:gd name="T2" fmla="*/ 230 w 626"/>
                <a:gd name="T3" fmla="*/ 1127 h 1758"/>
                <a:gd name="T4" fmla="*/ 306 w 626"/>
                <a:gd name="T5" fmla="*/ 272 h 1758"/>
                <a:gd name="T6" fmla="*/ 278 w 626"/>
                <a:gd name="T7" fmla="*/ 258 h 1758"/>
                <a:gd name="T8" fmla="*/ 152 w 626"/>
                <a:gd name="T9" fmla="*/ 723 h 1758"/>
                <a:gd name="T10" fmla="*/ 216 w 626"/>
                <a:gd name="T11" fmla="*/ 5 h 1758"/>
                <a:gd name="T12" fmla="*/ 169 w 626"/>
                <a:gd name="T13" fmla="*/ 0 h 1758"/>
                <a:gd name="T14" fmla="*/ 113 w 626"/>
                <a:gd name="T15" fmla="*/ 1030 h 1758"/>
                <a:gd name="T16" fmla="*/ 36 w 626"/>
                <a:gd name="T17" fmla="*/ 949 h 1758"/>
                <a:gd name="T18" fmla="*/ 0 w 626"/>
                <a:gd name="T19" fmla="*/ 988 h 1758"/>
                <a:gd name="T20" fmla="*/ 84 w 626"/>
                <a:gd name="T21" fmla="*/ 1075 h 1758"/>
                <a:gd name="T22" fmla="*/ 255 w 626"/>
                <a:gd name="T23" fmla="*/ 1642 h 1758"/>
                <a:gd name="T24" fmla="*/ 626 w 626"/>
                <a:gd name="T25" fmla="*/ 1657 h 1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6" h="1758">
                  <a:moveTo>
                    <a:pt x="626" y="1657"/>
                  </a:moveTo>
                  <a:cubicBezTo>
                    <a:pt x="626" y="1657"/>
                    <a:pt x="319" y="1621"/>
                    <a:pt x="230" y="1127"/>
                  </a:cubicBezTo>
                  <a:cubicBezTo>
                    <a:pt x="141" y="633"/>
                    <a:pt x="306" y="272"/>
                    <a:pt x="306" y="272"/>
                  </a:cubicBezTo>
                  <a:cubicBezTo>
                    <a:pt x="278" y="258"/>
                    <a:pt x="278" y="258"/>
                    <a:pt x="278" y="258"/>
                  </a:cubicBezTo>
                  <a:cubicBezTo>
                    <a:pt x="278" y="258"/>
                    <a:pt x="145" y="575"/>
                    <a:pt x="152" y="723"/>
                  </a:cubicBezTo>
                  <a:cubicBezTo>
                    <a:pt x="216" y="5"/>
                    <a:pt x="216" y="5"/>
                    <a:pt x="216" y="5"/>
                  </a:cubicBezTo>
                  <a:cubicBezTo>
                    <a:pt x="169" y="0"/>
                    <a:pt x="169" y="0"/>
                    <a:pt x="169" y="0"/>
                  </a:cubicBezTo>
                  <a:cubicBezTo>
                    <a:pt x="169" y="0"/>
                    <a:pt x="82" y="706"/>
                    <a:pt x="113" y="1030"/>
                  </a:cubicBezTo>
                  <a:cubicBezTo>
                    <a:pt x="36" y="949"/>
                    <a:pt x="36" y="949"/>
                    <a:pt x="36" y="949"/>
                  </a:cubicBezTo>
                  <a:cubicBezTo>
                    <a:pt x="0" y="988"/>
                    <a:pt x="0" y="988"/>
                    <a:pt x="0" y="988"/>
                  </a:cubicBezTo>
                  <a:cubicBezTo>
                    <a:pt x="84" y="1075"/>
                    <a:pt x="84" y="1075"/>
                    <a:pt x="84" y="1075"/>
                  </a:cubicBezTo>
                  <a:cubicBezTo>
                    <a:pt x="84" y="1075"/>
                    <a:pt x="136" y="1527"/>
                    <a:pt x="255" y="1642"/>
                  </a:cubicBezTo>
                  <a:cubicBezTo>
                    <a:pt x="373" y="1758"/>
                    <a:pt x="626" y="1657"/>
                    <a:pt x="626" y="1657"/>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 name="Freeform: Shape 14"/>
            <p:cNvSpPr/>
            <p:nvPr/>
          </p:nvSpPr>
          <p:spPr bwMode="auto">
            <a:xfrm>
              <a:off x="8961437" y="1739623"/>
              <a:ext cx="981075" cy="725488"/>
            </a:xfrm>
            <a:custGeom>
              <a:avLst/>
              <a:gdLst>
                <a:gd name="T0" fmla="*/ 293 w 550"/>
                <a:gd name="T1" fmla="*/ 407 h 407"/>
                <a:gd name="T2" fmla="*/ 321 w 550"/>
                <a:gd name="T3" fmla="*/ 0 h 407"/>
                <a:gd name="T4" fmla="*/ 293 w 550"/>
                <a:gd name="T5" fmla="*/ 407 h 407"/>
              </a:gdLst>
              <a:ahLst/>
              <a:cxnLst>
                <a:cxn ang="0">
                  <a:pos x="T0" y="T1"/>
                </a:cxn>
                <a:cxn ang="0">
                  <a:pos x="T2" y="T3"/>
                </a:cxn>
                <a:cxn ang="0">
                  <a:pos x="T4" y="T5"/>
                </a:cxn>
              </a:cxnLst>
              <a:rect l="0" t="0" r="r" b="b"/>
              <a:pathLst>
                <a:path w="550" h="407">
                  <a:moveTo>
                    <a:pt x="293" y="407"/>
                  </a:moveTo>
                  <a:cubicBezTo>
                    <a:pt x="293" y="407"/>
                    <a:pt x="550" y="241"/>
                    <a:pt x="321" y="0"/>
                  </a:cubicBezTo>
                  <a:cubicBezTo>
                    <a:pt x="321" y="0"/>
                    <a:pt x="0" y="185"/>
                    <a:pt x="293" y="40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10" name="千图PPT彼岸天：ID 8661124库_组合 38"/>
          <p:cNvGrpSpPr/>
          <p:nvPr>
            <p:custDataLst>
              <p:tags r:id="rId7"/>
            </p:custDataLst>
          </p:nvPr>
        </p:nvGrpSpPr>
        <p:grpSpPr>
          <a:xfrm>
            <a:off x="4306216" y="2239534"/>
            <a:ext cx="2675160" cy="1076522"/>
            <a:chOff x="719668" y="1675964"/>
            <a:chExt cx="2501622" cy="1076522"/>
          </a:xfrm>
        </p:grpSpPr>
        <p:sp>
          <p:nvSpPr>
            <p:cNvPr id="17" name="TextBox 48"/>
            <p:cNvSpPr txBox="1"/>
            <p:nvPr/>
          </p:nvSpPr>
          <p:spPr>
            <a:xfrm>
              <a:off x="719668" y="1675964"/>
              <a:ext cx="2501622" cy="362031"/>
            </a:xfrm>
            <a:prstGeom prst="rect">
              <a:avLst/>
            </a:prstGeom>
          </p:spPr>
          <p:txBody>
            <a:bodyPr vert="horz" wrap="none" lIns="144000" tIns="0" rIns="144000" bIns="0" anchor="ctr" anchorCtr="0">
              <a:normAutofit/>
            </a:bodyPr>
            <a:lstStyle/>
            <a:p>
              <a:pPr marL="0" indent="0">
                <a:spcBef>
                  <a:spcPct val="0"/>
                </a:spcBef>
                <a:buNone/>
              </a:pPr>
              <a:r>
                <a:rPr lang="zh-CN" altLang="en-US" b="1" dirty="0">
                  <a:solidFill>
                    <a:schemeClr val="accent2"/>
                  </a:solidFill>
                </a:rPr>
                <a:t>输入标题文本</a:t>
              </a:r>
            </a:p>
          </p:txBody>
        </p:sp>
        <p:sp>
          <p:nvSpPr>
            <p:cNvPr id="18" name="TextBox 49"/>
            <p:cNvSpPr txBox="1"/>
            <p:nvPr/>
          </p:nvSpPr>
          <p:spPr>
            <a:xfrm>
              <a:off x="719668" y="2037995"/>
              <a:ext cx="2501622" cy="714491"/>
            </a:xfrm>
            <a:prstGeom prst="rect">
              <a:avLst/>
            </a:prstGeom>
          </p:spPr>
          <p:txBody>
            <a:bodyPr vert="horz" wrap="square" lIns="144000" tIns="0" rIns="144000" bIns="0" anchor="t" anchorCtr="0">
              <a:normAutofit/>
            </a:bodyPr>
            <a:lstStyle/>
            <a:p>
              <a:pPr marL="0" lvl="0" indent="0" defTabSz="913765">
                <a:lnSpc>
                  <a:spcPct val="120000"/>
                </a:lnSpc>
                <a:buNone/>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nvGrpSpPr>
          <p:cNvPr id="11" name="千图PPT彼岸天：ID 8661124库_组合 50"/>
          <p:cNvGrpSpPr/>
          <p:nvPr>
            <p:custDataLst>
              <p:tags r:id="rId8"/>
            </p:custDataLst>
          </p:nvPr>
        </p:nvGrpSpPr>
        <p:grpSpPr>
          <a:xfrm>
            <a:off x="8821178" y="3786737"/>
            <a:ext cx="2675160" cy="1076522"/>
            <a:chOff x="719668" y="1675964"/>
            <a:chExt cx="2501622" cy="1076522"/>
          </a:xfrm>
        </p:grpSpPr>
        <p:sp>
          <p:nvSpPr>
            <p:cNvPr id="15" name="TextBox 51"/>
            <p:cNvSpPr txBox="1"/>
            <p:nvPr/>
          </p:nvSpPr>
          <p:spPr>
            <a:xfrm>
              <a:off x="719668" y="1675964"/>
              <a:ext cx="2501622" cy="362031"/>
            </a:xfrm>
            <a:prstGeom prst="rect">
              <a:avLst/>
            </a:prstGeom>
          </p:spPr>
          <p:txBody>
            <a:bodyPr vert="horz" wrap="none" lIns="144000" tIns="0" rIns="144000" bIns="0" anchor="ctr" anchorCtr="0">
              <a:normAutofit/>
            </a:bodyPr>
            <a:lstStyle/>
            <a:p>
              <a:pPr marL="0" indent="0">
                <a:spcBef>
                  <a:spcPct val="0"/>
                </a:spcBef>
                <a:buNone/>
              </a:pPr>
              <a:r>
                <a:rPr lang="zh-CN" altLang="en-US" b="1" dirty="0">
                  <a:solidFill>
                    <a:schemeClr val="accent5"/>
                  </a:solidFill>
                </a:rPr>
                <a:t>输入标题文本</a:t>
              </a:r>
            </a:p>
          </p:txBody>
        </p:sp>
        <p:sp>
          <p:nvSpPr>
            <p:cNvPr id="16" name="TextBox 52"/>
            <p:cNvSpPr txBox="1"/>
            <p:nvPr/>
          </p:nvSpPr>
          <p:spPr>
            <a:xfrm>
              <a:off x="719668" y="2037995"/>
              <a:ext cx="2501622" cy="714491"/>
            </a:xfrm>
            <a:prstGeom prst="rect">
              <a:avLst/>
            </a:prstGeom>
          </p:spPr>
          <p:txBody>
            <a:bodyPr vert="horz" wrap="square" lIns="144000" tIns="0" rIns="144000" bIns="0" anchor="t" anchorCtr="0">
              <a:normAutofit/>
            </a:bodyPr>
            <a:lstStyle/>
            <a:p>
              <a:pPr marL="0" lvl="0" indent="0" defTabSz="913765">
                <a:lnSpc>
                  <a:spcPct val="120000"/>
                </a:lnSpc>
                <a:buNone/>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nvGrpSpPr>
          <p:cNvPr id="12" name="千图PPT彼岸天：ID 8661124库_组合 53"/>
          <p:cNvGrpSpPr/>
          <p:nvPr>
            <p:custDataLst>
              <p:tags r:id="rId9"/>
            </p:custDataLst>
          </p:nvPr>
        </p:nvGrpSpPr>
        <p:grpSpPr>
          <a:xfrm>
            <a:off x="8821178" y="2239534"/>
            <a:ext cx="2675160" cy="1076522"/>
            <a:chOff x="719668" y="1675964"/>
            <a:chExt cx="2501622" cy="1076522"/>
          </a:xfrm>
        </p:grpSpPr>
        <p:sp>
          <p:nvSpPr>
            <p:cNvPr id="13" name="TextBox 54"/>
            <p:cNvSpPr txBox="1"/>
            <p:nvPr/>
          </p:nvSpPr>
          <p:spPr>
            <a:xfrm>
              <a:off x="719668" y="1675964"/>
              <a:ext cx="2501622" cy="362031"/>
            </a:xfrm>
            <a:prstGeom prst="rect">
              <a:avLst/>
            </a:prstGeom>
          </p:spPr>
          <p:txBody>
            <a:bodyPr vert="horz" wrap="none" lIns="144000" tIns="0" rIns="144000" bIns="0" anchor="ctr" anchorCtr="0">
              <a:normAutofit/>
            </a:bodyPr>
            <a:lstStyle/>
            <a:p>
              <a:pPr marL="0" indent="0">
                <a:spcBef>
                  <a:spcPct val="0"/>
                </a:spcBef>
                <a:buNone/>
              </a:pPr>
              <a:r>
                <a:rPr lang="zh-CN" altLang="en-US" b="1" dirty="0">
                  <a:solidFill>
                    <a:schemeClr val="accent2"/>
                  </a:solidFill>
                </a:rPr>
                <a:t>输入标题文本</a:t>
              </a:r>
            </a:p>
          </p:txBody>
        </p:sp>
        <p:sp>
          <p:nvSpPr>
            <p:cNvPr id="14" name="TextBox 55"/>
            <p:cNvSpPr txBox="1"/>
            <p:nvPr/>
          </p:nvSpPr>
          <p:spPr>
            <a:xfrm>
              <a:off x="719668" y="2037995"/>
              <a:ext cx="2501622" cy="714491"/>
            </a:xfrm>
            <a:prstGeom prst="rect">
              <a:avLst/>
            </a:prstGeom>
          </p:spPr>
          <p:txBody>
            <a:bodyPr vert="horz" wrap="square" lIns="144000" tIns="0" rIns="144000" bIns="0" anchor="t" anchorCtr="0">
              <a:normAutofit/>
            </a:bodyPr>
            <a:lstStyle/>
            <a:p>
              <a:pPr marL="0" lvl="0" indent="0" defTabSz="913765">
                <a:lnSpc>
                  <a:spcPct val="120000"/>
                </a:lnSpc>
                <a:buNone/>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sp>
        <p:nvSpPr>
          <p:cNvPr id="2" name="文本框 1"/>
          <p:cNvSpPr txBox="1"/>
          <p:nvPr userDrawn="1"/>
        </p:nvSpPr>
        <p:spPr>
          <a:xfrm>
            <a:off x="3944325" y="260062"/>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anim calcmode="lin" valueType="num">
                                      <p:cBhvr>
                                        <p:cTn id="18" dur="500" fill="hold"/>
                                        <p:tgtEl>
                                          <p:spTgt spid="5"/>
                                        </p:tgtEl>
                                        <p:attrNameLst>
                                          <p:attrName>ppt_x</p:attrName>
                                        </p:attrNameLst>
                                      </p:cBhvr>
                                      <p:tavLst>
                                        <p:tav tm="0">
                                          <p:val>
                                            <p:fltVal val="0.5"/>
                                          </p:val>
                                        </p:tav>
                                        <p:tav tm="100000">
                                          <p:val>
                                            <p:strVal val="#ppt_x"/>
                                          </p:val>
                                        </p:tav>
                                      </p:tavLst>
                                    </p:anim>
                                    <p:anim calcmode="lin" valueType="num">
                                      <p:cBhvr>
                                        <p:cTn id="19" dur="500" fill="hold"/>
                                        <p:tgtEl>
                                          <p:spTgt spid="5"/>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anim calcmode="lin" valueType="num">
                                      <p:cBhvr>
                                        <p:cTn id="26" dur="500" fill="hold"/>
                                        <p:tgtEl>
                                          <p:spTgt spid="6"/>
                                        </p:tgtEl>
                                        <p:attrNameLst>
                                          <p:attrName>ppt_x</p:attrName>
                                        </p:attrNameLst>
                                      </p:cBhvr>
                                      <p:tavLst>
                                        <p:tav tm="0">
                                          <p:val>
                                            <p:fltVal val="0.5"/>
                                          </p:val>
                                        </p:tav>
                                        <p:tav tm="100000">
                                          <p:val>
                                            <p:strVal val="#ppt_x"/>
                                          </p:val>
                                        </p:tav>
                                      </p:tavLst>
                                    </p:anim>
                                    <p:anim calcmode="lin" valueType="num">
                                      <p:cBhvr>
                                        <p:cTn id="27" dur="500" fill="hold"/>
                                        <p:tgtEl>
                                          <p:spTgt spid="6"/>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anim calcmode="lin" valueType="num">
                                      <p:cBhvr>
                                        <p:cTn id="34" dur="500" fill="hold"/>
                                        <p:tgtEl>
                                          <p:spTgt spid="7"/>
                                        </p:tgtEl>
                                        <p:attrNameLst>
                                          <p:attrName>ppt_x</p:attrName>
                                        </p:attrNameLst>
                                      </p:cBhvr>
                                      <p:tavLst>
                                        <p:tav tm="0">
                                          <p:val>
                                            <p:fltVal val="0.5"/>
                                          </p:val>
                                        </p:tav>
                                        <p:tav tm="100000">
                                          <p:val>
                                            <p:strVal val="#ppt_x"/>
                                          </p:val>
                                        </p:tav>
                                      </p:tavLst>
                                    </p:anim>
                                    <p:anim calcmode="lin" valueType="num">
                                      <p:cBhvr>
                                        <p:cTn id="35" dur="500" fill="hold"/>
                                        <p:tgtEl>
                                          <p:spTgt spid="7"/>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53" presetClass="entr" presetSubtype="528"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anim calcmode="lin" valueType="num">
                                      <p:cBhvr>
                                        <p:cTn id="42" dur="500" fill="hold"/>
                                        <p:tgtEl>
                                          <p:spTgt spid="8"/>
                                        </p:tgtEl>
                                        <p:attrNameLst>
                                          <p:attrName>ppt_x</p:attrName>
                                        </p:attrNameLst>
                                      </p:cBhvr>
                                      <p:tavLst>
                                        <p:tav tm="0">
                                          <p:val>
                                            <p:fltVal val="0.5"/>
                                          </p:val>
                                        </p:tav>
                                        <p:tav tm="100000">
                                          <p:val>
                                            <p:strVal val="#ppt_x"/>
                                          </p:val>
                                        </p:tav>
                                      </p:tavLst>
                                    </p:anim>
                                    <p:anim calcmode="lin" valueType="num">
                                      <p:cBhvr>
                                        <p:cTn id="43" dur="500" fill="hold"/>
                                        <p:tgtEl>
                                          <p:spTgt spid="8"/>
                                        </p:tgtEl>
                                        <p:attrNameLst>
                                          <p:attrName>ppt_y</p:attrName>
                                        </p:attrNameLst>
                                      </p:cBhvr>
                                      <p:tavLst>
                                        <p:tav tm="0">
                                          <p:val>
                                            <p:fltVal val="0.5"/>
                                          </p:val>
                                        </p:tav>
                                        <p:tav tm="100000">
                                          <p:val>
                                            <p:strVal val="#ppt_y"/>
                                          </p:val>
                                        </p:tav>
                                      </p:tavLst>
                                    </p:anim>
                                  </p:childTnLst>
                                </p:cTn>
                              </p:par>
                            </p:childTnLst>
                          </p:cTn>
                        </p:par>
                        <p:par>
                          <p:cTn id="44" fill="hold">
                            <p:stCondLst>
                              <p:cond delay="2500"/>
                            </p:stCondLst>
                            <p:childTnLst>
                              <p:par>
                                <p:cTn id="45" presetID="53" presetClass="entr" presetSubtype="528"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500" fill="hold"/>
                                        <p:tgtEl>
                                          <p:spTgt spid="9"/>
                                        </p:tgtEl>
                                        <p:attrNameLst>
                                          <p:attrName>ppt_w</p:attrName>
                                        </p:attrNameLst>
                                      </p:cBhvr>
                                      <p:tavLst>
                                        <p:tav tm="0">
                                          <p:val>
                                            <p:fltVal val="0"/>
                                          </p:val>
                                        </p:tav>
                                        <p:tav tm="100000">
                                          <p:val>
                                            <p:strVal val="#ppt_w"/>
                                          </p:val>
                                        </p:tav>
                                      </p:tavLst>
                                    </p:anim>
                                    <p:anim calcmode="lin" valueType="num">
                                      <p:cBhvr>
                                        <p:cTn id="48" dur="500" fill="hold"/>
                                        <p:tgtEl>
                                          <p:spTgt spid="9"/>
                                        </p:tgtEl>
                                        <p:attrNameLst>
                                          <p:attrName>ppt_h</p:attrName>
                                        </p:attrNameLst>
                                      </p:cBhvr>
                                      <p:tavLst>
                                        <p:tav tm="0">
                                          <p:val>
                                            <p:fltVal val="0"/>
                                          </p:val>
                                        </p:tav>
                                        <p:tav tm="100000">
                                          <p:val>
                                            <p:strVal val="#ppt_h"/>
                                          </p:val>
                                        </p:tav>
                                      </p:tavLst>
                                    </p:anim>
                                    <p:animEffect transition="in" filter="fade">
                                      <p:cBhvr>
                                        <p:cTn id="49" dur="500"/>
                                        <p:tgtEl>
                                          <p:spTgt spid="9"/>
                                        </p:tgtEl>
                                      </p:cBhvr>
                                    </p:animEffect>
                                    <p:anim calcmode="lin" valueType="num">
                                      <p:cBhvr>
                                        <p:cTn id="50" dur="500" fill="hold"/>
                                        <p:tgtEl>
                                          <p:spTgt spid="9"/>
                                        </p:tgtEl>
                                        <p:attrNameLst>
                                          <p:attrName>ppt_x</p:attrName>
                                        </p:attrNameLst>
                                      </p:cBhvr>
                                      <p:tavLst>
                                        <p:tav tm="0">
                                          <p:val>
                                            <p:fltVal val="0.5"/>
                                          </p:val>
                                        </p:tav>
                                        <p:tav tm="100000">
                                          <p:val>
                                            <p:strVal val="#ppt_x"/>
                                          </p:val>
                                        </p:tav>
                                      </p:tavLst>
                                    </p:anim>
                                    <p:anim calcmode="lin" valueType="num">
                                      <p:cBhvr>
                                        <p:cTn id="51" dur="500" fill="hold"/>
                                        <p:tgtEl>
                                          <p:spTgt spid="9"/>
                                        </p:tgtEl>
                                        <p:attrNameLst>
                                          <p:attrName>ppt_y</p:attrName>
                                        </p:attrNameLst>
                                      </p:cBhvr>
                                      <p:tavLst>
                                        <p:tav tm="0">
                                          <p:val>
                                            <p:fltVal val="0.5"/>
                                          </p:val>
                                        </p:tav>
                                        <p:tav tm="100000">
                                          <p:val>
                                            <p:strVal val="#ppt_y"/>
                                          </p:val>
                                        </p:tav>
                                      </p:tavLst>
                                    </p:anim>
                                  </p:childTnLst>
                                </p:cTn>
                              </p:par>
                            </p:childTnLst>
                          </p:cTn>
                        </p:par>
                        <p:par>
                          <p:cTn id="52" fill="hold">
                            <p:stCondLst>
                              <p:cond delay="3000"/>
                            </p:stCondLst>
                            <p:childTnLst>
                              <p:par>
                                <p:cTn id="53" presetID="53" presetClass="entr" presetSubtype="528" fill="hold" nodeType="after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Effect transition="in" filter="fade">
                                      <p:cBhvr>
                                        <p:cTn id="57" dur="500"/>
                                        <p:tgtEl>
                                          <p:spTgt spid="10"/>
                                        </p:tgtEl>
                                      </p:cBhvr>
                                    </p:animEffect>
                                    <p:anim calcmode="lin" valueType="num">
                                      <p:cBhvr>
                                        <p:cTn id="58" dur="500" fill="hold"/>
                                        <p:tgtEl>
                                          <p:spTgt spid="10"/>
                                        </p:tgtEl>
                                        <p:attrNameLst>
                                          <p:attrName>ppt_x</p:attrName>
                                        </p:attrNameLst>
                                      </p:cBhvr>
                                      <p:tavLst>
                                        <p:tav tm="0">
                                          <p:val>
                                            <p:fltVal val="0.5"/>
                                          </p:val>
                                        </p:tav>
                                        <p:tav tm="100000">
                                          <p:val>
                                            <p:strVal val="#ppt_x"/>
                                          </p:val>
                                        </p:tav>
                                      </p:tavLst>
                                    </p:anim>
                                    <p:anim calcmode="lin" valueType="num">
                                      <p:cBhvr>
                                        <p:cTn id="59" dur="500" fill="hold"/>
                                        <p:tgtEl>
                                          <p:spTgt spid="10"/>
                                        </p:tgtEl>
                                        <p:attrNameLst>
                                          <p:attrName>ppt_y</p:attrName>
                                        </p:attrNameLst>
                                      </p:cBhvr>
                                      <p:tavLst>
                                        <p:tav tm="0">
                                          <p:val>
                                            <p:fltVal val="0.5"/>
                                          </p:val>
                                        </p:tav>
                                        <p:tav tm="100000">
                                          <p:val>
                                            <p:strVal val="#ppt_y"/>
                                          </p:val>
                                        </p:tav>
                                      </p:tavLst>
                                    </p:anim>
                                  </p:childTnLst>
                                </p:cTn>
                              </p:par>
                            </p:childTnLst>
                          </p:cTn>
                        </p:par>
                        <p:par>
                          <p:cTn id="60" fill="hold">
                            <p:stCondLst>
                              <p:cond delay="3500"/>
                            </p:stCondLst>
                            <p:childTnLst>
                              <p:par>
                                <p:cTn id="61" presetID="53" presetClass="entr" presetSubtype="528" fill="hold" nodeType="after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p:cTn id="63" dur="500" fill="hold"/>
                                        <p:tgtEl>
                                          <p:spTgt spid="11"/>
                                        </p:tgtEl>
                                        <p:attrNameLst>
                                          <p:attrName>ppt_w</p:attrName>
                                        </p:attrNameLst>
                                      </p:cBhvr>
                                      <p:tavLst>
                                        <p:tav tm="0">
                                          <p:val>
                                            <p:fltVal val="0"/>
                                          </p:val>
                                        </p:tav>
                                        <p:tav tm="100000">
                                          <p:val>
                                            <p:strVal val="#ppt_w"/>
                                          </p:val>
                                        </p:tav>
                                      </p:tavLst>
                                    </p:anim>
                                    <p:anim calcmode="lin" valueType="num">
                                      <p:cBhvr>
                                        <p:cTn id="64" dur="500" fill="hold"/>
                                        <p:tgtEl>
                                          <p:spTgt spid="11"/>
                                        </p:tgtEl>
                                        <p:attrNameLst>
                                          <p:attrName>ppt_h</p:attrName>
                                        </p:attrNameLst>
                                      </p:cBhvr>
                                      <p:tavLst>
                                        <p:tav tm="0">
                                          <p:val>
                                            <p:fltVal val="0"/>
                                          </p:val>
                                        </p:tav>
                                        <p:tav tm="100000">
                                          <p:val>
                                            <p:strVal val="#ppt_h"/>
                                          </p:val>
                                        </p:tav>
                                      </p:tavLst>
                                    </p:anim>
                                    <p:animEffect transition="in" filter="fade">
                                      <p:cBhvr>
                                        <p:cTn id="65" dur="500"/>
                                        <p:tgtEl>
                                          <p:spTgt spid="11"/>
                                        </p:tgtEl>
                                      </p:cBhvr>
                                    </p:animEffect>
                                    <p:anim calcmode="lin" valueType="num">
                                      <p:cBhvr>
                                        <p:cTn id="66" dur="500" fill="hold"/>
                                        <p:tgtEl>
                                          <p:spTgt spid="11"/>
                                        </p:tgtEl>
                                        <p:attrNameLst>
                                          <p:attrName>ppt_x</p:attrName>
                                        </p:attrNameLst>
                                      </p:cBhvr>
                                      <p:tavLst>
                                        <p:tav tm="0">
                                          <p:val>
                                            <p:fltVal val="0.5"/>
                                          </p:val>
                                        </p:tav>
                                        <p:tav tm="100000">
                                          <p:val>
                                            <p:strVal val="#ppt_x"/>
                                          </p:val>
                                        </p:tav>
                                      </p:tavLst>
                                    </p:anim>
                                    <p:anim calcmode="lin" valueType="num">
                                      <p:cBhvr>
                                        <p:cTn id="67" dur="500" fill="hold"/>
                                        <p:tgtEl>
                                          <p:spTgt spid="11"/>
                                        </p:tgtEl>
                                        <p:attrNameLst>
                                          <p:attrName>ppt_y</p:attrName>
                                        </p:attrNameLst>
                                      </p:cBhvr>
                                      <p:tavLst>
                                        <p:tav tm="0">
                                          <p:val>
                                            <p:fltVal val="0.5"/>
                                          </p:val>
                                        </p:tav>
                                        <p:tav tm="100000">
                                          <p:val>
                                            <p:strVal val="#ppt_y"/>
                                          </p:val>
                                        </p:tav>
                                      </p:tavLst>
                                    </p:anim>
                                  </p:childTnLst>
                                </p:cTn>
                              </p:par>
                            </p:childTnLst>
                          </p:cTn>
                        </p:par>
                        <p:par>
                          <p:cTn id="68" fill="hold">
                            <p:stCondLst>
                              <p:cond delay="4000"/>
                            </p:stCondLst>
                            <p:childTnLst>
                              <p:par>
                                <p:cTn id="69" presetID="53" presetClass="entr" presetSubtype="528" fill="hold" nodeType="after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p:cTn id="71" dur="500" fill="hold"/>
                                        <p:tgtEl>
                                          <p:spTgt spid="12"/>
                                        </p:tgtEl>
                                        <p:attrNameLst>
                                          <p:attrName>ppt_w</p:attrName>
                                        </p:attrNameLst>
                                      </p:cBhvr>
                                      <p:tavLst>
                                        <p:tav tm="0">
                                          <p:val>
                                            <p:fltVal val="0"/>
                                          </p:val>
                                        </p:tav>
                                        <p:tav tm="100000">
                                          <p:val>
                                            <p:strVal val="#ppt_w"/>
                                          </p:val>
                                        </p:tav>
                                      </p:tavLst>
                                    </p:anim>
                                    <p:anim calcmode="lin" valueType="num">
                                      <p:cBhvr>
                                        <p:cTn id="72" dur="500" fill="hold"/>
                                        <p:tgtEl>
                                          <p:spTgt spid="12"/>
                                        </p:tgtEl>
                                        <p:attrNameLst>
                                          <p:attrName>ppt_h</p:attrName>
                                        </p:attrNameLst>
                                      </p:cBhvr>
                                      <p:tavLst>
                                        <p:tav tm="0">
                                          <p:val>
                                            <p:fltVal val="0"/>
                                          </p:val>
                                        </p:tav>
                                        <p:tav tm="100000">
                                          <p:val>
                                            <p:strVal val="#ppt_h"/>
                                          </p:val>
                                        </p:tav>
                                      </p:tavLst>
                                    </p:anim>
                                    <p:animEffect transition="in" filter="fade">
                                      <p:cBhvr>
                                        <p:cTn id="73" dur="500"/>
                                        <p:tgtEl>
                                          <p:spTgt spid="12"/>
                                        </p:tgtEl>
                                      </p:cBhvr>
                                    </p:animEffect>
                                    <p:anim calcmode="lin" valueType="num">
                                      <p:cBhvr>
                                        <p:cTn id="74" dur="500" fill="hold"/>
                                        <p:tgtEl>
                                          <p:spTgt spid="12"/>
                                        </p:tgtEl>
                                        <p:attrNameLst>
                                          <p:attrName>ppt_x</p:attrName>
                                        </p:attrNameLst>
                                      </p:cBhvr>
                                      <p:tavLst>
                                        <p:tav tm="0">
                                          <p:val>
                                            <p:fltVal val="0.5"/>
                                          </p:val>
                                        </p:tav>
                                        <p:tav tm="100000">
                                          <p:val>
                                            <p:strVal val="#ppt_x"/>
                                          </p:val>
                                        </p:tav>
                                      </p:tavLst>
                                    </p:anim>
                                    <p:anim calcmode="lin" valueType="num">
                                      <p:cBhvr>
                                        <p:cTn id="75" dur="500" fill="hold"/>
                                        <p:tgtEl>
                                          <p:spTgt spid="1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1"/>
          <p:cNvGrpSpPr>
            <a:grpSpLocks noChangeAspect="1"/>
          </p:cNvGrpSpPr>
          <p:nvPr>
            <p:custDataLst>
              <p:tags r:id="rId1"/>
            </p:custDataLst>
          </p:nvPr>
        </p:nvGrpSpPr>
        <p:grpSpPr bwMode="auto">
          <a:xfrm>
            <a:off x="1118671" y="1761728"/>
            <a:ext cx="3244882" cy="3446638"/>
            <a:chOff x="2469" y="1167"/>
            <a:chExt cx="2509" cy="2665"/>
          </a:xfrm>
        </p:grpSpPr>
        <p:sp>
          <p:nvSpPr>
            <p:cNvPr id="26" name="Freeform: Shape 2"/>
            <p:cNvSpPr/>
            <p:nvPr/>
          </p:nvSpPr>
          <p:spPr bwMode="auto">
            <a:xfrm>
              <a:off x="4196" y="2445"/>
              <a:ext cx="720" cy="330"/>
            </a:xfrm>
            <a:custGeom>
              <a:avLst/>
              <a:gdLst>
                <a:gd name="T0" fmla="*/ 720 w 720"/>
                <a:gd name="T1" fmla="*/ 0 h 330"/>
                <a:gd name="T2" fmla="*/ 430 w 720"/>
                <a:gd name="T3" fmla="*/ 117 h 330"/>
                <a:gd name="T4" fmla="*/ 189 w 720"/>
                <a:gd name="T5" fmla="*/ 295 h 330"/>
                <a:gd name="T6" fmla="*/ 87 w 720"/>
                <a:gd name="T7" fmla="*/ 148 h 330"/>
                <a:gd name="T8" fmla="*/ 0 w 720"/>
                <a:gd name="T9" fmla="*/ 233 h 330"/>
                <a:gd name="T10" fmla="*/ 160 w 720"/>
                <a:gd name="T11" fmla="*/ 330 h 330"/>
                <a:gd name="T12" fmla="*/ 297 w 720"/>
                <a:gd name="T13" fmla="*/ 319 h 330"/>
                <a:gd name="T14" fmla="*/ 720 w 720"/>
                <a:gd name="T15" fmla="*/ 0 h 3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0" h="330">
                  <a:moveTo>
                    <a:pt x="720" y="0"/>
                  </a:moveTo>
                  <a:lnTo>
                    <a:pt x="430" y="117"/>
                  </a:lnTo>
                  <a:lnTo>
                    <a:pt x="189" y="295"/>
                  </a:lnTo>
                  <a:lnTo>
                    <a:pt x="87" y="148"/>
                  </a:lnTo>
                  <a:lnTo>
                    <a:pt x="0" y="233"/>
                  </a:lnTo>
                  <a:lnTo>
                    <a:pt x="160" y="330"/>
                  </a:lnTo>
                  <a:lnTo>
                    <a:pt x="297" y="319"/>
                  </a:lnTo>
                  <a:lnTo>
                    <a:pt x="720" y="0"/>
                  </a:lnTo>
                  <a:close/>
                </a:path>
              </a:pathLst>
            </a:custGeom>
            <a:solidFill>
              <a:srgbClr val="325A6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Freeform: Shape 3"/>
            <p:cNvSpPr/>
            <p:nvPr/>
          </p:nvSpPr>
          <p:spPr bwMode="auto">
            <a:xfrm>
              <a:off x="3166" y="1375"/>
              <a:ext cx="557" cy="377"/>
            </a:xfrm>
            <a:custGeom>
              <a:avLst/>
              <a:gdLst>
                <a:gd name="T0" fmla="*/ 0 w 557"/>
                <a:gd name="T1" fmla="*/ 0 h 377"/>
                <a:gd name="T2" fmla="*/ 0 w 557"/>
                <a:gd name="T3" fmla="*/ 87 h 377"/>
                <a:gd name="T4" fmla="*/ 384 w 557"/>
                <a:gd name="T5" fmla="*/ 259 h 377"/>
                <a:gd name="T6" fmla="*/ 404 w 557"/>
                <a:gd name="T7" fmla="*/ 377 h 377"/>
                <a:gd name="T8" fmla="*/ 557 w 557"/>
                <a:gd name="T9" fmla="*/ 306 h 377"/>
                <a:gd name="T10" fmla="*/ 556 w 557"/>
                <a:gd name="T11" fmla="*/ 235 h 377"/>
                <a:gd name="T12" fmla="*/ 0 w 557"/>
                <a:gd name="T13" fmla="*/ 0 h 377"/>
              </a:gdLst>
              <a:ahLst/>
              <a:cxnLst>
                <a:cxn ang="0">
                  <a:pos x="T0" y="T1"/>
                </a:cxn>
                <a:cxn ang="0">
                  <a:pos x="T2" y="T3"/>
                </a:cxn>
                <a:cxn ang="0">
                  <a:pos x="T4" y="T5"/>
                </a:cxn>
                <a:cxn ang="0">
                  <a:pos x="T6" y="T7"/>
                </a:cxn>
                <a:cxn ang="0">
                  <a:pos x="T8" y="T9"/>
                </a:cxn>
                <a:cxn ang="0">
                  <a:pos x="T10" y="T11"/>
                </a:cxn>
                <a:cxn ang="0">
                  <a:pos x="T12" y="T13"/>
                </a:cxn>
              </a:cxnLst>
              <a:rect l="0" t="0" r="r" b="b"/>
              <a:pathLst>
                <a:path w="557" h="377">
                  <a:moveTo>
                    <a:pt x="0" y="0"/>
                  </a:moveTo>
                  <a:lnTo>
                    <a:pt x="0" y="87"/>
                  </a:lnTo>
                  <a:lnTo>
                    <a:pt x="384" y="259"/>
                  </a:lnTo>
                  <a:lnTo>
                    <a:pt x="404" y="377"/>
                  </a:lnTo>
                  <a:lnTo>
                    <a:pt x="557" y="306"/>
                  </a:lnTo>
                  <a:lnTo>
                    <a:pt x="556" y="235"/>
                  </a:lnTo>
                  <a:lnTo>
                    <a:pt x="0" y="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 name="Freeform: Shape 4"/>
            <p:cNvSpPr/>
            <p:nvPr/>
          </p:nvSpPr>
          <p:spPr bwMode="auto">
            <a:xfrm>
              <a:off x="3065" y="2649"/>
              <a:ext cx="212" cy="784"/>
            </a:xfrm>
            <a:custGeom>
              <a:avLst/>
              <a:gdLst>
                <a:gd name="T0" fmla="*/ 24 w 212"/>
                <a:gd name="T1" fmla="*/ 784 h 784"/>
                <a:gd name="T2" fmla="*/ 212 w 212"/>
                <a:gd name="T3" fmla="*/ 685 h 784"/>
                <a:gd name="T4" fmla="*/ 170 w 212"/>
                <a:gd name="T5" fmla="*/ 0 h 784"/>
                <a:gd name="T6" fmla="*/ 0 w 212"/>
                <a:gd name="T7" fmla="*/ 97 h 784"/>
                <a:gd name="T8" fmla="*/ 24 w 212"/>
                <a:gd name="T9" fmla="*/ 784 h 784"/>
              </a:gdLst>
              <a:ahLst/>
              <a:cxnLst>
                <a:cxn ang="0">
                  <a:pos x="T0" y="T1"/>
                </a:cxn>
                <a:cxn ang="0">
                  <a:pos x="T2" y="T3"/>
                </a:cxn>
                <a:cxn ang="0">
                  <a:pos x="T4" y="T5"/>
                </a:cxn>
                <a:cxn ang="0">
                  <a:pos x="T6" y="T7"/>
                </a:cxn>
                <a:cxn ang="0">
                  <a:pos x="T8" y="T9"/>
                </a:cxn>
              </a:cxnLst>
              <a:rect l="0" t="0" r="r" b="b"/>
              <a:pathLst>
                <a:path w="212" h="784">
                  <a:moveTo>
                    <a:pt x="24" y="784"/>
                  </a:moveTo>
                  <a:lnTo>
                    <a:pt x="212" y="685"/>
                  </a:lnTo>
                  <a:lnTo>
                    <a:pt x="170" y="0"/>
                  </a:lnTo>
                  <a:lnTo>
                    <a:pt x="0" y="97"/>
                  </a:lnTo>
                  <a:lnTo>
                    <a:pt x="24" y="784"/>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 name="Freeform: Shape 5"/>
            <p:cNvSpPr/>
            <p:nvPr/>
          </p:nvSpPr>
          <p:spPr bwMode="auto">
            <a:xfrm>
              <a:off x="3017" y="1634"/>
              <a:ext cx="638" cy="1033"/>
            </a:xfrm>
            <a:custGeom>
              <a:avLst/>
              <a:gdLst>
                <a:gd name="T0" fmla="*/ 35 w 638"/>
                <a:gd name="T1" fmla="*/ 1033 h 1033"/>
                <a:gd name="T2" fmla="*/ 164 w 638"/>
                <a:gd name="T3" fmla="*/ 973 h 1033"/>
                <a:gd name="T4" fmla="*/ 150 w 638"/>
                <a:gd name="T5" fmla="*/ 366 h 1033"/>
                <a:gd name="T6" fmla="*/ 638 w 638"/>
                <a:gd name="T7" fmla="*/ 85 h 1033"/>
                <a:gd name="T8" fmla="*/ 638 w 638"/>
                <a:gd name="T9" fmla="*/ 0 h 1033"/>
                <a:gd name="T10" fmla="*/ 0 w 638"/>
                <a:gd name="T11" fmla="*/ 268 h 1033"/>
                <a:gd name="T12" fmla="*/ 35 w 638"/>
                <a:gd name="T13" fmla="*/ 1033 h 1033"/>
              </a:gdLst>
              <a:ahLst/>
              <a:cxnLst>
                <a:cxn ang="0">
                  <a:pos x="T0" y="T1"/>
                </a:cxn>
                <a:cxn ang="0">
                  <a:pos x="T2" y="T3"/>
                </a:cxn>
                <a:cxn ang="0">
                  <a:pos x="T4" y="T5"/>
                </a:cxn>
                <a:cxn ang="0">
                  <a:pos x="T6" y="T7"/>
                </a:cxn>
                <a:cxn ang="0">
                  <a:pos x="T8" y="T9"/>
                </a:cxn>
                <a:cxn ang="0">
                  <a:pos x="T10" y="T11"/>
                </a:cxn>
                <a:cxn ang="0">
                  <a:pos x="T12" y="T13"/>
                </a:cxn>
              </a:cxnLst>
              <a:rect l="0" t="0" r="r" b="b"/>
              <a:pathLst>
                <a:path w="638" h="1033">
                  <a:moveTo>
                    <a:pt x="35" y="1033"/>
                  </a:moveTo>
                  <a:lnTo>
                    <a:pt x="164" y="973"/>
                  </a:lnTo>
                  <a:lnTo>
                    <a:pt x="150" y="366"/>
                  </a:lnTo>
                  <a:lnTo>
                    <a:pt x="638" y="85"/>
                  </a:lnTo>
                  <a:lnTo>
                    <a:pt x="638" y="0"/>
                  </a:lnTo>
                  <a:lnTo>
                    <a:pt x="0" y="268"/>
                  </a:lnTo>
                  <a:lnTo>
                    <a:pt x="35" y="1033"/>
                  </a:ln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Freeform: Shape 6"/>
            <p:cNvSpPr/>
            <p:nvPr/>
          </p:nvSpPr>
          <p:spPr bwMode="auto">
            <a:xfrm>
              <a:off x="4327" y="2740"/>
              <a:ext cx="95" cy="693"/>
            </a:xfrm>
            <a:custGeom>
              <a:avLst/>
              <a:gdLst>
                <a:gd name="T0" fmla="*/ 58 w 95"/>
                <a:gd name="T1" fmla="*/ 0 h 693"/>
                <a:gd name="T2" fmla="*/ 0 w 95"/>
                <a:gd name="T3" fmla="*/ 275 h 693"/>
                <a:gd name="T4" fmla="*/ 29 w 95"/>
                <a:gd name="T5" fmla="*/ 693 h 693"/>
                <a:gd name="T6" fmla="*/ 95 w 95"/>
                <a:gd name="T7" fmla="*/ 275 h 693"/>
                <a:gd name="T8" fmla="*/ 58 w 95"/>
                <a:gd name="T9" fmla="*/ 0 h 693"/>
              </a:gdLst>
              <a:ahLst/>
              <a:cxnLst>
                <a:cxn ang="0">
                  <a:pos x="T0" y="T1"/>
                </a:cxn>
                <a:cxn ang="0">
                  <a:pos x="T2" y="T3"/>
                </a:cxn>
                <a:cxn ang="0">
                  <a:pos x="T4" y="T5"/>
                </a:cxn>
                <a:cxn ang="0">
                  <a:pos x="T6" y="T7"/>
                </a:cxn>
                <a:cxn ang="0">
                  <a:pos x="T8" y="T9"/>
                </a:cxn>
              </a:cxnLst>
              <a:rect l="0" t="0" r="r" b="b"/>
              <a:pathLst>
                <a:path w="95" h="693">
                  <a:moveTo>
                    <a:pt x="58" y="0"/>
                  </a:moveTo>
                  <a:lnTo>
                    <a:pt x="0" y="275"/>
                  </a:lnTo>
                  <a:lnTo>
                    <a:pt x="29" y="693"/>
                  </a:lnTo>
                  <a:lnTo>
                    <a:pt x="95" y="275"/>
                  </a:lnTo>
                  <a:lnTo>
                    <a:pt x="58" y="0"/>
                  </a:lnTo>
                  <a:close/>
                </a:path>
              </a:pathLst>
            </a:custGeom>
            <a:solidFill>
              <a:srgbClr val="B81F3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 name="Freeform: Shape 7"/>
            <p:cNvSpPr/>
            <p:nvPr/>
          </p:nvSpPr>
          <p:spPr bwMode="auto">
            <a:xfrm>
              <a:off x="4117" y="2638"/>
              <a:ext cx="279" cy="795"/>
            </a:xfrm>
            <a:custGeom>
              <a:avLst/>
              <a:gdLst>
                <a:gd name="T0" fmla="*/ 279 w 279"/>
                <a:gd name="T1" fmla="*/ 102 h 795"/>
                <a:gd name="T2" fmla="*/ 82 w 279"/>
                <a:gd name="T3" fmla="*/ 0 h 795"/>
                <a:gd name="T4" fmla="*/ 0 w 279"/>
                <a:gd name="T5" fmla="*/ 29 h 795"/>
                <a:gd name="T6" fmla="*/ 24 w 279"/>
                <a:gd name="T7" fmla="*/ 151 h 795"/>
                <a:gd name="T8" fmla="*/ 113 w 279"/>
                <a:gd name="T9" fmla="*/ 199 h 795"/>
                <a:gd name="T10" fmla="*/ 199 w 279"/>
                <a:gd name="T11" fmla="*/ 769 h 795"/>
                <a:gd name="T12" fmla="*/ 250 w 279"/>
                <a:gd name="T13" fmla="*/ 795 h 795"/>
                <a:gd name="T14" fmla="*/ 279 w 279"/>
                <a:gd name="T15" fmla="*/ 102 h 7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9" h="795">
                  <a:moveTo>
                    <a:pt x="279" y="102"/>
                  </a:moveTo>
                  <a:lnTo>
                    <a:pt x="82" y="0"/>
                  </a:lnTo>
                  <a:lnTo>
                    <a:pt x="0" y="29"/>
                  </a:lnTo>
                  <a:lnTo>
                    <a:pt x="24" y="151"/>
                  </a:lnTo>
                  <a:lnTo>
                    <a:pt x="113" y="199"/>
                  </a:lnTo>
                  <a:lnTo>
                    <a:pt x="199" y="769"/>
                  </a:lnTo>
                  <a:lnTo>
                    <a:pt x="250" y="795"/>
                  </a:lnTo>
                  <a:lnTo>
                    <a:pt x="279" y="102"/>
                  </a:ln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2" name="Freeform: Shape 8"/>
            <p:cNvSpPr/>
            <p:nvPr/>
          </p:nvSpPr>
          <p:spPr bwMode="auto">
            <a:xfrm>
              <a:off x="3718" y="1375"/>
              <a:ext cx="562" cy="361"/>
            </a:xfrm>
            <a:custGeom>
              <a:avLst/>
              <a:gdLst>
                <a:gd name="T0" fmla="*/ 4 w 562"/>
                <a:gd name="T1" fmla="*/ 235 h 361"/>
                <a:gd name="T2" fmla="*/ 562 w 562"/>
                <a:gd name="T3" fmla="*/ 0 h 361"/>
                <a:gd name="T4" fmla="*/ 562 w 562"/>
                <a:gd name="T5" fmla="*/ 66 h 361"/>
                <a:gd name="T6" fmla="*/ 111 w 562"/>
                <a:gd name="T7" fmla="*/ 259 h 361"/>
                <a:gd name="T8" fmla="*/ 115 w 562"/>
                <a:gd name="T9" fmla="*/ 361 h 361"/>
                <a:gd name="T10" fmla="*/ 0 w 562"/>
                <a:gd name="T11" fmla="*/ 335 h 361"/>
                <a:gd name="T12" fmla="*/ 4 w 562"/>
                <a:gd name="T13" fmla="*/ 235 h 361"/>
              </a:gdLst>
              <a:ahLst/>
              <a:cxnLst>
                <a:cxn ang="0">
                  <a:pos x="T0" y="T1"/>
                </a:cxn>
                <a:cxn ang="0">
                  <a:pos x="T2" y="T3"/>
                </a:cxn>
                <a:cxn ang="0">
                  <a:pos x="T4" y="T5"/>
                </a:cxn>
                <a:cxn ang="0">
                  <a:pos x="T6" y="T7"/>
                </a:cxn>
                <a:cxn ang="0">
                  <a:pos x="T8" y="T9"/>
                </a:cxn>
                <a:cxn ang="0">
                  <a:pos x="T10" y="T11"/>
                </a:cxn>
                <a:cxn ang="0">
                  <a:pos x="T12" y="T13"/>
                </a:cxn>
              </a:cxnLst>
              <a:rect l="0" t="0" r="r" b="b"/>
              <a:pathLst>
                <a:path w="562" h="361">
                  <a:moveTo>
                    <a:pt x="4" y="235"/>
                  </a:moveTo>
                  <a:lnTo>
                    <a:pt x="562" y="0"/>
                  </a:lnTo>
                  <a:lnTo>
                    <a:pt x="562" y="66"/>
                  </a:lnTo>
                  <a:lnTo>
                    <a:pt x="111" y="259"/>
                  </a:lnTo>
                  <a:lnTo>
                    <a:pt x="115" y="361"/>
                  </a:lnTo>
                  <a:lnTo>
                    <a:pt x="0" y="335"/>
                  </a:lnTo>
                  <a:lnTo>
                    <a:pt x="4" y="235"/>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Freeform: Shape 9"/>
            <p:cNvSpPr/>
            <p:nvPr/>
          </p:nvSpPr>
          <p:spPr bwMode="auto">
            <a:xfrm>
              <a:off x="3116" y="2689"/>
              <a:ext cx="1211" cy="427"/>
            </a:xfrm>
            <a:custGeom>
              <a:avLst/>
              <a:gdLst>
                <a:gd name="T0" fmla="*/ 0 w 1211"/>
                <a:gd name="T1" fmla="*/ 86 h 427"/>
                <a:gd name="T2" fmla="*/ 148 w 1211"/>
                <a:gd name="T3" fmla="*/ 0 h 427"/>
                <a:gd name="T4" fmla="*/ 1131 w 1211"/>
                <a:gd name="T5" fmla="*/ 44 h 427"/>
                <a:gd name="T6" fmla="*/ 1211 w 1211"/>
                <a:gd name="T7" fmla="*/ 86 h 427"/>
                <a:gd name="T8" fmla="*/ 607 w 1211"/>
                <a:gd name="T9" fmla="*/ 427 h 427"/>
                <a:gd name="T10" fmla="*/ 0 w 1211"/>
                <a:gd name="T11" fmla="*/ 86 h 427"/>
              </a:gdLst>
              <a:ahLst/>
              <a:cxnLst>
                <a:cxn ang="0">
                  <a:pos x="T0" y="T1"/>
                </a:cxn>
                <a:cxn ang="0">
                  <a:pos x="T2" y="T3"/>
                </a:cxn>
                <a:cxn ang="0">
                  <a:pos x="T4" y="T5"/>
                </a:cxn>
                <a:cxn ang="0">
                  <a:pos x="T6" y="T7"/>
                </a:cxn>
                <a:cxn ang="0">
                  <a:pos x="T8" y="T9"/>
                </a:cxn>
                <a:cxn ang="0">
                  <a:pos x="T10" y="T11"/>
                </a:cxn>
              </a:cxnLst>
              <a:rect l="0" t="0" r="r" b="b"/>
              <a:pathLst>
                <a:path w="1211" h="427">
                  <a:moveTo>
                    <a:pt x="0" y="86"/>
                  </a:moveTo>
                  <a:lnTo>
                    <a:pt x="148" y="0"/>
                  </a:lnTo>
                  <a:lnTo>
                    <a:pt x="1131" y="44"/>
                  </a:lnTo>
                  <a:lnTo>
                    <a:pt x="1211" y="86"/>
                  </a:lnTo>
                  <a:lnTo>
                    <a:pt x="607" y="427"/>
                  </a:lnTo>
                  <a:lnTo>
                    <a:pt x="0" y="86"/>
                  </a:lnTo>
                  <a:close/>
                </a:path>
              </a:pathLst>
            </a:custGeom>
            <a:solidFill>
              <a:schemeClr val="accent3">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Freeform: Shape 10"/>
            <p:cNvSpPr/>
            <p:nvPr/>
          </p:nvSpPr>
          <p:spPr bwMode="auto">
            <a:xfrm>
              <a:off x="4258" y="2328"/>
              <a:ext cx="658" cy="412"/>
            </a:xfrm>
            <a:custGeom>
              <a:avLst/>
              <a:gdLst>
                <a:gd name="T0" fmla="*/ 658 w 658"/>
                <a:gd name="T1" fmla="*/ 117 h 412"/>
                <a:gd name="T2" fmla="*/ 445 w 658"/>
                <a:gd name="T3" fmla="*/ 0 h 412"/>
                <a:gd name="T4" fmla="*/ 0 w 658"/>
                <a:gd name="T5" fmla="*/ 175 h 412"/>
                <a:gd name="T6" fmla="*/ 58 w 658"/>
                <a:gd name="T7" fmla="*/ 378 h 412"/>
                <a:gd name="T8" fmla="*/ 127 w 658"/>
                <a:gd name="T9" fmla="*/ 412 h 412"/>
                <a:gd name="T10" fmla="*/ 658 w 658"/>
                <a:gd name="T11" fmla="*/ 117 h 412"/>
              </a:gdLst>
              <a:ahLst/>
              <a:cxnLst>
                <a:cxn ang="0">
                  <a:pos x="T0" y="T1"/>
                </a:cxn>
                <a:cxn ang="0">
                  <a:pos x="T2" y="T3"/>
                </a:cxn>
                <a:cxn ang="0">
                  <a:pos x="T4" y="T5"/>
                </a:cxn>
                <a:cxn ang="0">
                  <a:pos x="T6" y="T7"/>
                </a:cxn>
                <a:cxn ang="0">
                  <a:pos x="T8" y="T9"/>
                </a:cxn>
                <a:cxn ang="0">
                  <a:pos x="T10" y="T11"/>
                </a:cxn>
              </a:cxnLst>
              <a:rect l="0" t="0" r="r" b="b"/>
              <a:pathLst>
                <a:path w="658" h="412">
                  <a:moveTo>
                    <a:pt x="658" y="117"/>
                  </a:moveTo>
                  <a:lnTo>
                    <a:pt x="445" y="0"/>
                  </a:lnTo>
                  <a:lnTo>
                    <a:pt x="0" y="175"/>
                  </a:lnTo>
                  <a:lnTo>
                    <a:pt x="58" y="378"/>
                  </a:lnTo>
                  <a:lnTo>
                    <a:pt x="127" y="412"/>
                  </a:lnTo>
                  <a:lnTo>
                    <a:pt x="658" y="117"/>
                  </a:ln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Freeform: Shape 11"/>
            <p:cNvSpPr/>
            <p:nvPr/>
          </p:nvSpPr>
          <p:spPr bwMode="auto">
            <a:xfrm>
              <a:off x="2547" y="2330"/>
              <a:ext cx="598" cy="410"/>
            </a:xfrm>
            <a:custGeom>
              <a:avLst/>
              <a:gdLst>
                <a:gd name="T0" fmla="*/ 0 w 598"/>
                <a:gd name="T1" fmla="*/ 109 h 410"/>
                <a:gd name="T2" fmla="*/ 204 w 598"/>
                <a:gd name="T3" fmla="*/ 0 h 410"/>
                <a:gd name="T4" fmla="*/ 525 w 598"/>
                <a:gd name="T5" fmla="*/ 331 h 410"/>
                <a:gd name="T6" fmla="*/ 598 w 598"/>
                <a:gd name="T7" fmla="*/ 297 h 410"/>
                <a:gd name="T8" fmla="*/ 598 w 598"/>
                <a:gd name="T9" fmla="*/ 371 h 410"/>
                <a:gd name="T10" fmla="*/ 530 w 598"/>
                <a:gd name="T11" fmla="*/ 410 h 410"/>
                <a:gd name="T12" fmla="*/ 0 w 598"/>
                <a:gd name="T13" fmla="*/ 109 h 410"/>
              </a:gdLst>
              <a:ahLst/>
              <a:cxnLst>
                <a:cxn ang="0">
                  <a:pos x="T0" y="T1"/>
                </a:cxn>
                <a:cxn ang="0">
                  <a:pos x="T2" y="T3"/>
                </a:cxn>
                <a:cxn ang="0">
                  <a:pos x="T4" y="T5"/>
                </a:cxn>
                <a:cxn ang="0">
                  <a:pos x="T6" y="T7"/>
                </a:cxn>
                <a:cxn ang="0">
                  <a:pos x="T8" y="T9"/>
                </a:cxn>
                <a:cxn ang="0">
                  <a:pos x="T10" y="T11"/>
                </a:cxn>
                <a:cxn ang="0">
                  <a:pos x="T12" y="T13"/>
                </a:cxn>
              </a:cxnLst>
              <a:rect l="0" t="0" r="r" b="b"/>
              <a:pathLst>
                <a:path w="598" h="410">
                  <a:moveTo>
                    <a:pt x="0" y="109"/>
                  </a:moveTo>
                  <a:lnTo>
                    <a:pt x="204" y="0"/>
                  </a:lnTo>
                  <a:lnTo>
                    <a:pt x="525" y="331"/>
                  </a:lnTo>
                  <a:lnTo>
                    <a:pt x="598" y="297"/>
                  </a:lnTo>
                  <a:lnTo>
                    <a:pt x="598" y="371"/>
                  </a:lnTo>
                  <a:lnTo>
                    <a:pt x="530" y="410"/>
                  </a:lnTo>
                  <a:lnTo>
                    <a:pt x="0" y="109"/>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Freeform: Shape 12"/>
            <p:cNvSpPr/>
            <p:nvPr/>
          </p:nvSpPr>
          <p:spPr bwMode="auto">
            <a:xfrm>
              <a:off x="2547" y="2441"/>
              <a:ext cx="554" cy="988"/>
            </a:xfrm>
            <a:custGeom>
              <a:avLst/>
              <a:gdLst>
                <a:gd name="T0" fmla="*/ 45 w 554"/>
                <a:gd name="T1" fmla="*/ 669 h 988"/>
                <a:gd name="T2" fmla="*/ 554 w 554"/>
                <a:gd name="T3" fmla="*/ 988 h 988"/>
                <a:gd name="T4" fmla="*/ 530 w 554"/>
                <a:gd name="T5" fmla="*/ 301 h 988"/>
                <a:gd name="T6" fmla="*/ 0 w 554"/>
                <a:gd name="T7" fmla="*/ 0 h 988"/>
                <a:gd name="T8" fmla="*/ 45 w 554"/>
                <a:gd name="T9" fmla="*/ 669 h 988"/>
              </a:gdLst>
              <a:ahLst/>
              <a:cxnLst>
                <a:cxn ang="0">
                  <a:pos x="T0" y="T1"/>
                </a:cxn>
                <a:cxn ang="0">
                  <a:pos x="T2" y="T3"/>
                </a:cxn>
                <a:cxn ang="0">
                  <a:pos x="T4" y="T5"/>
                </a:cxn>
                <a:cxn ang="0">
                  <a:pos x="T6" y="T7"/>
                </a:cxn>
                <a:cxn ang="0">
                  <a:pos x="T8" y="T9"/>
                </a:cxn>
              </a:cxnLst>
              <a:rect l="0" t="0" r="r" b="b"/>
              <a:pathLst>
                <a:path w="554" h="988">
                  <a:moveTo>
                    <a:pt x="45" y="669"/>
                  </a:moveTo>
                  <a:lnTo>
                    <a:pt x="554" y="988"/>
                  </a:lnTo>
                  <a:lnTo>
                    <a:pt x="530" y="301"/>
                  </a:lnTo>
                  <a:lnTo>
                    <a:pt x="0" y="0"/>
                  </a:lnTo>
                  <a:lnTo>
                    <a:pt x="45" y="669"/>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Freeform: Shape 13"/>
            <p:cNvSpPr/>
            <p:nvPr/>
          </p:nvSpPr>
          <p:spPr bwMode="auto">
            <a:xfrm>
              <a:off x="2474" y="1630"/>
              <a:ext cx="591" cy="1028"/>
            </a:xfrm>
            <a:custGeom>
              <a:avLst/>
              <a:gdLst>
                <a:gd name="T0" fmla="*/ 53 w 591"/>
                <a:gd name="T1" fmla="*/ 731 h 1028"/>
                <a:gd name="T2" fmla="*/ 591 w 591"/>
                <a:gd name="T3" fmla="*/ 1028 h 1028"/>
                <a:gd name="T4" fmla="*/ 556 w 591"/>
                <a:gd name="T5" fmla="*/ 263 h 1028"/>
                <a:gd name="T6" fmla="*/ 0 w 591"/>
                <a:gd name="T7" fmla="*/ 0 h 1028"/>
                <a:gd name="T8" fmla="*/ 53 w 591"/>
                <a:gd name="T9" fmla="*/ 731 h 1028"/>
              </a:gdLst>
              <a:ahLst/>
              <a:cxnLst>
                <a:cxn ang="0">
                  <a:pos x="T0" y="T1"/>
                </a:cxn>
                <a:cxn ang="0">
                  <a:pos x="T2" y="T3"/>
                </a:cxn>
                <a:cxn ang="0">
                  <a:pos x="T4" y="T5"/>
                </a:cxn>
                <a:cxn ang="0">
                  <a:pos x="T6" y="T7"/>
                </a:cxn>
                <a:cxn ang="0">
                  <a:pos x="T8" y="T9"/>
                </a:cxn>
              </a:cxnLst>
              <a:rect l="0" t="0" r="r" b="b"/>
              <a:pathLst>
                <a:path w="591" h="1028">
                  <a:moveTo>
                    <a:pt x="53" y="731"/>
                  </a:moveTo>
                  <a:lnTo>
                    <a:pt x="591" y="1028"/>
                  </a:lnTo>
                  <a:lnTo>
                    <a:pt x="556" y="263"/>
                  </a:lnTo>
                  <a:lnTo>
                    <a:pt x="0" y="0"/>
                  </a:lnTo>
                  <a:lnTo>
                    <a:pt x="53" y="731"/>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Freeform: Shape 14"/>
            <p:cNvSpPr/>
            <p:nvPr/>
          </p:nvSpPr>
          <p:spPr bwMode="auto">
            <a:xfrm>
              <a:off x="3787" y="1639"/>
              <a:ext cx="635" cy="1028"/>
            </a:xfrm>
            <a:custGeom>
              <a:avLst/>
              <a:gdLst>
                <a:gd name="T0" fmla="*/ 0 w 635"/>
                <a:gd name="T1" fmla="*/ 0 h 1028"/>
                <a:gd name="T2" fmla="*/ 0 w 635"/>
                <a:gd name="T3" fmla="*/ 88 h 1028"/>
                <a:gd name="T4" fmla="*/ 503 w 635"/>
                <a:gd name="T5" fmla="*/ 310 h 1028"/>
                <a:gd name="T6" fmla="*/ 503 w 635"/>
                <a:gd name="T7" fmla="*/ 988 h 1028"/>
                <a:gd name="T8" fmla="*/ 598 w 635"/>
                <a:gd name="T9" fmla="*/ 1028 h 1028"/>
                <a:gd name="T10" fmla="*/ 635 w 635"/>
                <a:gd name="T11" fmla="*/ 265 h 1028"/>
                <a:gd name="T12" fmla="*/ 0 w 635"/>
                <a:gd name="T13" fmla="*/ 0 h 1028"/>
              </a:gdLst>
              <a:ahLst/>
              <a:cxnLst>
                <a:cxn ang="0">
                  <a:pos x="T0" y="T1"/>
                </a:cxn>
                <a:cxn ang="0">
                  <a:pos x="T2" y="T3"/>
                </a:cxn>
                <a:cxn ang="0">
                  <a:pos x="T4" y="T5"/>
                </a:cxn>
                <a:cxn ang="0">
                  <a:pos x="T6" y="T7"/>
                </a:cxn>
                <a:cxn ang="0">
                  <a:pos x="T8" y="T9"/>
                </a:cxn>
                <a:cxn ang="0">
                  <a:pos x="T10" y="T11"/>
                </a:cxn>
                <a:cxn ang="0">
                  <a:pos x="T12" y="T13"/>
                </a:cxn>
              </a:cxnLst>
              <a:rect l="0" t="0" r="r" b="b"/>
              <a:pathLst>
                <a:path w="635" h="1028">
                  <a:moveTo>
                    <a:pt x="0" y="0"/>
                  </a:moveTo>
                  <a:lnTo>
                    <a:pt x="0" y="88"/>
                  </a:lnTo>
                  <a:lnTo>
                    <a:pt x="503" y="310"/>
                  </a:lnTo>
                  <a:lnTo>
                    <a:pt x="503" y="988"/>
                  </a:lnTo>
                  <a:lnTo>
                    <a:pt x="598" y="1028"/>
                  </a:lnTo>
                  <a:lnTo>
                    <a:pt x="635" y="265"/>
                  </a:lnTo>
                  <a:lnTo>
                    <a:pt x="0" y="0"/>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Freeform: Shape 15"/>
            <p:cNvSpPr/>
            <p:nvPr/>
          </p:nvSpPr>
          <p:spPr bwMode="auto">
            <a:xfrm>
              <a:off x="3089" y="1933"/>
              <a:ext cx="634" cy="1097"/>
            </a:xfrm>
            <a:custGeom>
              <a:avLst/>
              <a:gdLst>
                <a:gd name="T0" fmla="*/ 0 w 634"/>
                <a:gd name="T1" fmla="*/ 0 h 1097"/>
                <a:gd name="T2" fmla="*/ 27 w 634"/>
                <a:gd name="T3" fmla="*/ 767 h 1097"/>
                <a:gd name="T4" fmla="*/ 634 w 634"/>
                <a:gd name="T5" fmla="*/ 1097 h 1097"/>
                <a:gd name="T6" fmla="*/ 634 w 634"/>
                <a:gd name="T7" fmla="*/ 300 h 1097"/>
                <a:gd name="T8" fmla="*/ 0 w 634"/>
                <a:gd name="T9" fmla="*/ 0 h 1097"/>
              </a:gdLst>
              <a:ahLst/>
              <a:cxnLst>
                <a:cxn ang="0">
                  <a:pos x="T0" y="T1"/>
                </a:cxn>
                <a:cxn ang="0">
                  <a:pos x="T2" y="T3"/>
                </a:cxn>
                <a:cxn ang="0">
                  <a:pos x="T4" y="T5"/>
                </a:cxn>
                <a:cxn ang="0">
                  <a:pos x="T6" y="T7"/>
                </a:cxn>
                <a:cxn ang="0">
                  <a:pos x="T8" y="T9"/>
                </a:cxn>
              </a:cxnLst>
              <a:rect l="0" t="0" r="r" b="b"/>
              <a:pathLst>
                <a:path w="634" h="1097">
                  <a:moveTo>
                    <a:pt x="0" y="0"/>
                  </a:moveTo>
                  <a:lnTo>
                    <a:pt x="27" y="767"/>
                  </a:lnTo>
                  <a:lnTo>
                    <a:pt x="634" y="1097"/>
                  </a:lnTo>
                  <a:lnTo>
                    <a:pt x="634" y="300"/>
                  </a:lnTo>
                  <a:lnTo>
                    <a:pt x="0"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0" name="Freeform: Shape 16"/>
            <p:cNvSpPr/>
            <p:nvPr/>
          </p:nvSpPr>
          <p:spPr bwMode="auto">
            <a:xfrm>
              <a:off x="3116" y="2775"/>
              <a:ext cx="607" cy="1057"/>
            </a:xfrm>
            <a:custGeom>
              <a:avLst/>
              <a:gdLst>
                <a:gd name="T0" fmla="*/ 607 w 607"/>
                <a:gd name="T1" fmla="*/ 1057 h 1057"/>
                <a:gd name="T2" fmla="*/ 607 w 607"/>
                <a:gd name="T3" fmla="*/ 341 h 1057"/>
                <a:gd name="T4" fmla="*/ 0 w 607"/>
                <a:gd name="T5" fmla="*/ 0 h 1057"/>
                <a:gd name="T6" fmla="*/ 30 w 607"/>
                <a:gd name="T7" fmla="*/ 693 h 1057"/>
                <a:gd name="T8" fmla="*/ 607 w 607"/>
                <a:gd name="T9" fmla="*/ 1057 h 1057"/>
              </a:gdLst>
              <a:ahLst/>
              <a:cxnLst>
                <a:cxn ang="0">
                  <a:pos x="T0" y="T1"/>
                </a:cxn>
                <a:cxn ang="0">
                  <a:pos x="T2" y="T3"/>
                </a:cxn>
                <a:cxn ang="0">
                  <a:pos x="T4" y="T5"/>
                </a:cxn>
                <a:cxn ang="0">
                  <a:pos x="T6" y="T7"/>
                </a:cxn>
                <a:cxn ang="0">
                  <a:pos x="T8" y="T9"/>
                </a:cxn>
              </a:cxnLst>
              <a:rect l="0" t="0" r="r" b="b"/>
              <a:pathLst>
                <a:path w="607" h="1057">
                  <a:moveTo>
                    <a:pt x="607" y="1057"/>
                  </a:moveTo>
                  <a:lnTo>
                    <a:pt x="607" y="341"/>
                  </a:lnTo>
                  <a:lnTo>
                    <a:pt x="0" y="0"/>
                  </a:lnTo>
                  <a:lnTo>
                    <a:pt x="30" y="693"/>
                  </a:lnTo>
                  <a:lnTo>
                    <a:pt x="607" y="1057"/>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Freeform: Shape 17"/>
            <p:cNvSpPr/>
            <p:nvPr/>
          </p:nvSpPr>
          <p:spPr bwMode="auto">
            <a:xfrm>
              <a:off x="3723" y="2775"/>
              <a:ext cx="604" cy="1057"/>
            </a:xfrm>
            <a:custGeom>
              <a:avLst/>
              <a:gdLst>
                <a:gd name="T0" fmla="*/ 0 w 604"/>
                <a:gd name="T1" fmla="*/ 341 h 1057"/>
                <a:gd name="T2" fmla="*/ 604 w 604"/>
                <a:gd name="T3" fmla="*/ 0 h 1057"/>
                <a:gd name="T4" fmla="*/ 580 w 604"/>
                <a:gd name="T5" fmla="*/ 693 h 1057"/>
                <a:gd name="T6" fmla="*/ 0 w 604"/>
                <a:gd name="T7" fmla="*/ 1057 h 1057"/>
                <a:gd name="T8" fmla="*/ 0 w 604"/>
                <a:gd name="T9" fmla="*/ 341 h 1057"/>
              </a:gdLst>
              <a:ahLst/>
              <a:cxnLst>
                <a:cxn ang="0">
                  <a:pos x="T0" y="T1"/>
                </a:cxn>
                <a:cxn ang="0">
                  <a:pos x="T2" y="T3"/>
                </a:cxn>
                <a:cxn ang="0">
                  <a:pos x="T4" y="T5"/>
                </a:cxn>
                <a:cxn ang="0">
                  <a:pos x="T6" y="T7"/>
                </a:cxn>
                <a:cxn ang="0">
                  <a:pos x="T8" y="T9"/>
                </a:cxn>
              </a:cxnLst>
              <a:rect l="0" t="0" r="r" b="b"/>
              <a:pathLst>
                <a:path w="604" h="1057">
                  <a:moveTo>
                    <a:pt x="0" y="341"/>
                  </a:moveTo>
                  <a:lnTo>
                    <a:pt x="604" y="0"/>
                  </a:lnTo>
                  <a:lnTo>
                    <a:pt x="580" y="693"/>
                  </a:lnTo>
                  <a:lnTo>
                    <a:pt x="0" y="1057"/>
                  </a:lnTo>
                  <a:lnTo>
                    <a:pt x="0" y="341"/>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Freeform: Shape 18"/>
            <p:cNvSpPr/>
            <p:nvPr/>
          </p:nvSpPr>
          <p:spPr bwMode="auto">
            <a:xfrm>
              <a:off x="3723" y="1933"/>
              <a:ext cx="633" cy="1097"/>
            </a:xfrm>
            <a:custGeom>
              <a:avLst/>
              <a:gdLst>
                <a:gd name="T0" fmla="*/ 0 w 633"/>
                <a:gd name="T1" fmla="*/ 300 h 1097"/>
                <a:gd name="T2" fmla="*/ 633 w 633"/>
                <a:gd name="T3" fmla="*/ 0 h 1097"/>
                <a:gd name="T4" fmla="*/ 604 w 633"/>
                <a:gd name="T5" fmla="*/ 767 h 1097"/>
                <a:gd name="T6" fmla="*/ 0 w 633"/>
                <a:gd name="T7" fmla="*/ 1097 h 1097"/>
                <a:gd name="T8" fmla="*/ 0 w 633"/>
                <a:gd name="T9" fmla="*/ 300 h 1097"/>
              </a:gdLst>
              <a:ahLst/>
              <a:cxnLst>
                <a:cxn ang="0">
                  <a:pos x="T0" y="T1"/>
                </a:cxn>
                <a:cxn ang="0">
                  <a:pos x="T2" y="T3"/>
                </a:cxn>
                <a:cxn ang="0">
                  <a:pos x="T4" y="T5"/>
                </a:cxn>
                <a:cxn ang="0">
                  <a:pos x="T6" y="T7"/>
                </a:cxn>
                <a:cxn ang="0">
                  <a:pos x="T8" y="T9"/>
                </a:cxn>
              </a:cxnLst>
              <a:rect l="0" t="0" r="r" b="b"/>
              <a:pathLst>
                <a:path w="633" h="1097">
                  <a:moveTo>
                    <a:pt x="0" y="300"/>
                  </a:moveTo>
                  <a:lnTo>
                    <a:pt x="633" y="0"/>
                  </a:lnTo>
                  <a:lnTo>
                    <a:pt x="604" y="767"/>
                  </a:lnTo>
                  <a:lnTo>
                    <a:pt x="0" y="1097"/>
                  </a:lnTo>
                  <a:lnTo>
                    <a:pt x="0" y="300"/>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Freeform: Shape 19"/>
            <p:cNvSpPr/>
            <p:nvPr/>
          </p:nvSpPr>
          <p:spPr bwMode="auto">
            <a:xfrm>
              <a:off x="4374" y="1639"/>
              <a:ext cx="593" cy="1028"/>
            </a:xfrm>
            <a:custGeom>
              <a:avLst/>
              <a:gdLst>
                <a:gd name="T0" fmla="*/ 37 w 593"/>
                <a:gd name="T1" fmla="*/ 265 h 1028"/>
                <a:gd name="T2" fmla="*/ 0 w 593"/>
                <a:gd name="T3" fmla="*/ 1028 h 1028"/>
                <a:gd name="T4" fmla="*/ 538 w 593"/>
                <a:gd name="T5" fmla="*/ 729 h 1028"/>
                <a:gd name="T6" fmla="*/ 593 w 593"/>
                <a:gd name="T7" fmla="*/ 0 h 1028"/>
                <a:gd name="T8" fmla="*/ 37 w 593"/>
                <a:gd name="T9" fmla="*/ 265 h 1028"/>
              </a:gdLst>
              <a:ahLst/>
              <a:cxnLst>
                <a:cxn ang="0">
                  <a:pos x="T0" y="T1"/>
                </a:cxn>
                <a:cxn ang="0">
                  <a:pos x="T2" y="T3"/>
                </a:cxn>
                <a:cxn ang="0">
                  <a:pos x="T4" y="T5"/>
                </a:cxn>
                <a:cxn ang="0">
                  <a:pos x="T6" y="T7"/>
                </a:cxn>
                <a:cxn ang="0">
                  <a:pos x="T8" y="T9"/>
                </a:cxn>
              </a:cxnLst>
              <a:rect l="0" t="0" r="r" b="b"/>
              <a:pathLst>
                <a:path w="593" h="1028">
                  <a:moveTo>
                    <a:pt x="37" y="265"/>
                  </a:moveTo>
                  <a:lnTo>
                    <a:pt x="0" y="1028"/>
                  </a:lnTo>
                  <a:lnTo>
                    <a:pt x="538" y="729"/>
                  </a:lnTo>
                  <a:lnTo>
                    <a:pt x="593" y="0"/>
                  </a:lnTo>
                  <a:lnTo>
                    <a:pt x="37" y="265"/>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Freeform: Shape 20"/>
            <p:cNvSpPr/>
            <p:nvPr/>
          </p:nvSpPr>
          <p:spPr bwMode="auto">
            <a:xfrm>
              <a:off x="4356" y="2445"/>
              <a:ext cx="560" cy="988"/>
            </a:xfrm>
            <a:custGeom>
              <a:avLst/>
              <a:gdLst>
                <a:gd name="T0" fmla="*/ 0 w 560"/>
                <a:gd name="T1" fmla="*/ 988 h 988"/>
                <a:gd name="T2" fmla="*/ 29 w 560"/>
                <a:gd name="T3" fmla="*/ 295 h 988"/>
                <a:gd name="T4" fmla="*/ 560 w 560"/>
                <a:gd name="T5" fmla="*/ 0 h 988"/>
                <a:gd name="T6" fmla="*/ 511 w 560"/>
                <a:gd name="T7" fmla="*/ 665 h 988"/>
                <a:gd name="T8" fmla="*/ 0 w 560"/>
                <a:gd name="T9" fmla="*/ 988 h 988"/>
              </a:gdLst>
              <a:ahLst/>
              <a:cxnLst>
                <a:cxn ang="0">
                  <a:pos x="T0" y="T1"/>
                </a:cxn>
                <a:cxn ang="0">
                  <a:pos x="T2" y="T3"/>
                </a:cxn>
                <a:cxn ang="0">
                  <a:pos x="T4" y="T5"/>
                </a:cxn>
                <a:cxn ang="0">
                  <a:pos x="T6" y="T7"/>
                </a:cxn>
                <a:cxn ang="0">
                  <a:pos x="T8" y="T9"/>
                </a:cxn>
              </a:cxnLst>
              <a:rect l="0" t="0" r="r" b="b"/>
              <a:pathLst>
                <a:path w="560" h="988">
                  <a:moveTo>
                    <a:pt x="0" y="988"/>
                  </a:moveTo>
                  <a:lnTo>
                    <a:pt x="29" y="295"/>
                  </a:lnTo>
                  <a:lnTo>
                    <a:pt x="560" y="0"/>
                  </a:lnTo>
                  <a:lnTo>
                    <a:pt x="511" y="665"/>
                  </a:lnTo>
                  <a:lnTo>
                    <a:pt x="0" y="988"/>
                  </a:lnTo>
                  <a:close/>
                </a:path>
              </a:pathLst>
            </a:custGeom>
            <a:solidFill>
              <a:schemeClr val="accent6">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Freeform: Shape 21"/>
            <p:cNvSpPr/>
            <p:nvPr/>
          </p:nvSpPr>
          <p:spPr bwMode="auto">
            <a:xfrm>
              <a:off x="3089" y="1663"/>
              <a:ext cx="1267" cy="570"/>
            </a:xfrm>
            <a:custGeom>
              <a:avLst/>
              <a:gdLst>
                <a:gd name="T0" fmla="*/ 0 w 1267"/>
                <a:gd name="T1" fmla="*/ 270 h 570"/>
                <a:gd name="T2" fmla="*/ 634 w 1267"/>
                <a:gd name="T3" fmla="*/ 0 h 570"/>
                <a:gd name="T4" fmla="*/ 1267 w 1267"/>
                <a:gd name="T5" fmla="*/ 270 h 570"/>
                <a:gd name="T6" fmla="*/ 634 w 1267"/>
                <a:gd name="T7" fmla="*/ 570 h 570"/>
                <a:gd name="T8" fmla="*/ 0 w 1267"/>
                <a:gd name="T9" fmla="*/ 270 h 570"/>
              </a:gdLst>
              <a:ahLst/>
              <a:cxnLst>
                <a:cxn ang="0">
                  <a:pos x="T0" y="T1"/>
                </a:cxn>
                <a:cxn ang="0">
                  <a:pos x="T2" y="T3"/>
                </a:cxn>
                <a:cxn ang="0">
                  <a:pos x="T4" y="T5"/>
                </a:cxn>
                <a:cxn ang="0">
                  <a:pos x="T6" y="T7"/>
                </a:cxn>
                <a:cxn ang="0">
                  <a:pos x="T8" y="T9"/>
                </a:cxn>
              </a:cxnLst>
              <a:rect l="0" t="0" r="r" b="b"/>
              <a:pathLst>
                <a:path w="1267" h="570">
                  <a:moveTo>
                    <a:pt x="0" y="270"/>
                  </a:moveTo>
                  <a:lnTo>
                    <a:pt x="634" y="0"/>
                  </a:lnTo>
                  <a:lnTo>
                    <a:pt x="1267" y="270"/>
                  </a:lnTo>
                  <a:lnTo>
                    <a:pt x="634" y="570"/>
                  </a:lnTo>
                  <a:lnTo>
                    <a:pt x="0" y="270"/>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Freeform: Shape 22"/>
            <p:cNvSpPr/>
            <p:nvPr/>
          </p:nvSpPr>
          <p:spPr bwMode="auto">
            <a:xfrm>
              <a:off x="2469" y="1399"/>
              <a:ext cx="1194" cy="503"/>
            </a:xfrm>
            <a:custGeom>
              <a:avLst/>
              <a:gdLst>
                <a:gd name="T0" fmla="*/ 0 w 1194"/>
                <a:gd name="T1" fmla="*/ 240 h 503"/>
                <a:gd name="T2" fmla="*/ 631 w 1194"/>
                <a:gd name="T3" fmla="*/ 0 h 503"/>
                <a:gd name="T4" fmla="*/ 1194 w 1194"/>
                <a:gd name="T5" fmla="*/ 235 h 503"/>
                <a:gd name="T6" fmla="*/ 556 w 1194"/>
                <a:gd name="T7" fmla="*/ 503 h 503"/>
                <a:gd name="T8" fmla="*/ 0 w 1194"/>
                <a:gd name="T9" fmla="*/ 240 h 503"/>
              </a:gdLst>
              <a:ahLst/>
              <a:cxnLst>
                <a:cxn ang="0">
                  <a:pos x="T0" y="T1"/>
                </a:cxn>
                <a:cxn ang="0">
                  <a:pos x="T2" y="T3"/>
                </a:cxn>
                <a:cxn ang="0">
                  <a:pos x="T4" y="T5"/>
                </a:cxn>
                <a:cxn ang="0">
                  <a:pos x="T6" y="T7"/>
                </a:cxn>
                <a:cxn ang="0">
                  <a:pos x="T8" y="T9"/>
                </a:cxn>
              </a:cxnLst>
              <a:rect l="0" t="0" r="r" b="b"/>
              <a:pathLst>
                <a:path w="1194" h="503">
                  <a:moveTo>
                    <a:pt x="0" y="240"/>
                  </a:moveTo>
                  <a:lnTo>
                    <a:pt x="631" y="0"/>
                  </a:lnTo>
                  <a:lnTo>
                    <a:pt x="1194" y="235"/>
                  </a:lnTo>
                  <a:lnTo>
                    <a:pt x="556" y="503"/>
                  </a:lnTo>
                  <a:lnTo>
                    <a:pt x="0" y="24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Freeform: Shape 23"/>
            <p:cNvSpPr/>
            <p:nvPr/>
          </p:nvSpPr>
          <p:spPr bwMode="auto">
            <a:xfrm>
              <a:off x="3787" y="1399"/>
              <a:ext cx="1191" cy="505"/>
            </a:xfrm>
            <a:custGeom>
              <a:avLst/>
              <a:gdLst>
                <a:gd name="T0" fmla="*/ 635 w 1191"/>
                <a:gd name="T1" fmla="*/ 505 h 505"/>
                <a:gd name="T2" fmla="*/ 0 w 1191"/>
                <a:gd name="T3" fmla="*/ 240 h 505"/>
                <a:gd name="T4" fmla="*/ 564 w 1191"/>
                <a:gd name="T5" fmla="*/ 0 h 505"/>
                <a:gd name="T6" fmla="*/ 1191 w 1191"/>
                <a:gd name="T7" fmla="*/ 240 h 505"/>
                <a:gd name="T8" fmla="*/ 635 w 1191"/>
                <a:gd name="T9" fmla="*/ 505 h 505"/>
              </a:gdLst>
              <a:ahLst/>
              <a:cxnLst>
                <a:cxn ang="0">
                  <a:pos x="T0" y="T1"/>
                </a:cxn>
                <a:cxn ang="0">
                  <a:pos x="T2" y="T3"/>
                </a:cxn>
                <a:cxn ang="0">
                  <a:pos x="T4" y="T5"/>
                </a:cxn>
                <a:cxn ang="0">
                  <a:pos x="T6" y="T7"/>
                </a:cxn>
                <a:cxn ang="0">
                  <a:pos x="T8" y="T9"/>
                </a:cxn>
              </a:cxnLst>
              <a:rect l="0" t="0" r="r" b="b"/>
              <a:pathLst>
                <a:path w="1191" h="505">
                  <a:moveTo>
                    <a:pt x="635" y="505"/>
                  </a:moveTo>
                  <a:lnTo>
                    <a:pt x="0" y="240"/>
                  </a:lnTo>
                  <a:lnTo>
                    <a:pt x="564" y="0"/>
                  </a:lnTo>
                  <a:lnTo>
                    <a:pt x="1191" y="240"/>
                  </a:lnTo>
                  <a:lnTo>
                    <a:pt x="635" y="50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Freeform: Shape 24"/>
            <p:cNvSpPr/>
            <p:nvPr/>
          </p:nvSpPr>
          <p:spPr bwMode="auto">
            <a:xfrm>
              <a:off x="3162" y="1167"/>
              <a:ext cx="1123" cy="445"/>
            </a:xfrm>
            <a:custGeom>
              <a:avLst/>
              <a:gdLst>
                <a:gd name="T0" fmla="*/ 560 w 1123"/>
                <a:gd name="T1" fmla="*/ 0 h 445"/>
                <a:gd name="T2" fmla="*/ 1123 w 1123"/>
                <a:gd name="T3" fmla="*/ 208 h 445"/>
                <a:gd name="T4" fmla="*/ 560 w 1123"/>
                <a:gd name="T5" fmla="*/ 445 h 445"/>
                <a:gd name="T6" fmla="*/ 0 w 1123"/>
                <a:gd name="T7" fmla="*/ 208 h 445"/>
                <a:gd name="T8" fmla="*/ 560 w 1123"/>
                <a:gd name="T9" fmla="*/ 0 h 445"/>
              </a:gdLst>
              <a:ahLst/>
              <a:cxnLst>
                <a:cxn ang="0">
                  <a:pos x="T0" y="T1"/>
                </a:cxn>
                <a:cxn ang="0">
                  <a:pos x="T2" y="T3"/>
                </a:cxn>
                <a:cxn ang="0">
                  <a:pos x="T4" y="T5"/>
                </a:cxn>
                <a:cxn ang="0">
                  <a:pos x="T6" y="T7"/>
                </a:cxn>
                <a:cxn ang="0">
                  <a:pos x="T8" y="T9"/>
                </a:cxn>
              </a:cxnLst>
              <a:rect l="0" t="0" r="r" b="b"/>
              <a:pathLst>
                <a:path w="1123" h="445">
                  <a:moveTo>
                    <a:pt x="560" y="0"/>
                  </a:moveTo>
                  <a:lnTo>
                    <a:pt x="1123" y="208"/>
                  </a:lnTo>
                  <a:lnTo>
                    <a:pt x="560" y="445"/>
                  </a:lnTo>
                  <a:lnTo>
                    <a:pt x="0" y="208"/>
                  </a:lnTo>
                  <a:lnTo>
                    <a:pt x="56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5" name="千图PPT彼岸天：ID 8661124库_组合 26"/>
          <p:cNvGrpSpPr/>
          <p:nvPr>
            <p:custDataLst>
              <p:tags r:id="rId2"/>
            </p:custDataLst>
          </p:nvPr>
        </p:nvGrpSpPr>
        <p:grpSpPr>
          <a:xfrm>
            <a:off x="8301505" y="2337246"/>
            <a:ext cx="3171358" cy="836112"/>
            <a:chOff x="5370957" y="1569256"/>
            <a:chExt cx="3171358" cy="836112"/>
          </a:xfrm>
        </p:grpSpPr>
        <p:grpSp>
          <p:nvGrpSpPr>
            <p:cNvPr id="22" name="Group 37"/>
            <p:cNvGrpSpPr/>
            <p:nvPr/>
          </p:nvGrpSpPr>
          <p:grpSpPr>
            <a:xfrm>
              <a:off x="5900219" y="1569256"/>
              <a:ext cx="2642096" cy="836112"/>
              <a:chOff x="2591258" y="2102656"/>
              <a:chExt cx="2642096" cy="836112"/>
            </a:xfrm>
          </p:grpSpPr>
          <p:sp>
            <p:nvSpPr>
              <p:cNvPr id="24" name="Rectangle 39"/>
              <p:cNvSpPr/>
              <p:nvPr/>
            </p:nvSpPr>
            <p:spPr bwMode="auto">
              <a:xfrm>
                <a:off x="2591258" y="2381369"/>
                <a:ext cx="264209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88000" anchor="t" anchorCtr="0">
                <a:normAutofit/>
              </a:bodyPr>
              <a:lstStyle/>
              <a:p>
                <a:pPr eaLnBrk="1" hangingPunct="1">
                  <a:lnSpc>
                    <a:spcPct val="120000"/>
                  </a:lnSpc>
                  <a:spcBef>
                    <a:spcPct val="0"/>
                  </a:spcBef>
                  <a:buFontTx/>
                  <a:buNone/>
                </a:pPr>
                <a:r>
                  <a:rPr lang="zh-CN" altLang="en-US" sz="1000" dirty="0" smtClean="0"/>
                  <a:t>点击此处更换文本点击此处更换文本点击此处更换文本点击此处更换文本</a:t>
                </a:r>
                <a:endParaRPr sz="1000" dirty="0"/>
              </a:p>
            </p:txBody>
          </p:sp>
          <p:sp>
            <p:nvSpPr>
              <p:cNvPr id="25" name="TextBox 40"/>
              <p:cNvSpPr txBox="1"/>
              <p:nvPr/>
            </p:nvSpPr>
            <p:spPr bwMode="auto">
              <a:xfrm>
                <a:off x="2591258" y="2102656"/>
                <a:ext cx="2642096" cy="2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88000">
                <a:normAutofit fontScale="85000" lnSpcReduction="20000"/>
              </a:bodyPr>
              <a:lstStyle/>
              <a:p>
                <a:pPr eaLnBrk="1" hangingPunct="1">
                  <a:spcBef>
                    <a:spcPct val="0"/>
                  </a:spcBef>
                  <a:buFontTx/>
                  <a:buNone/>
                </a:pPr>
                <a:r>
                  <a:rPr lang="zh-CN" altLang="en-US" b="1" dirty="0">
                    <a:solidFill>
                      <a:schemeClr val="accent4"/>
                    </a:solidFill>
                  </a:rPr>
                  <a:t>输入标题文本</a:t>
                </a:r>
              </a:p>
            </p:txBody>
          </p:sp>
        </p:grpSp>
        <p:sp>
          <p:nvSpPr>
            <p:cNvPr id="23" name="Freeform: Shape 38"/>
            <p:cNvSpPr/>
            <p:nvPr/>
          </p:nvSpPr>
          <p:spPr>
            <a:xfrm>
              <a:off x="5370957" y="1640892"/>
              <a:ext cx="485776" cy="485776"/>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chemeClr val="accent4"/>
            </a:solidFill>
            <a:ln w="12700">
              <a:miter lim="400000"/>
            </a:ln>
          </p:spPr>
          <p:txBody>
            <a:bodyPr anchor="ctr"/>
            <a:lstStyle/>
            <a:p>
              <a:pPr algn="ctr"/>
              <a:endParaRPr/>
            </a:p>
          </p:txBody>
        </p:sp>
      </p:grpSp>
      <p:grpSp>
        <p:nvGrpSpPr>
          <p:cNvPr id="6" name="千图PPT彼岸天：ID 8661124库_组合 27"/>
          <p:cNvGrpSpPr/>
          <p:nvPr>
            <p:custDataLst>
              <p:tags r:id="rId3"/>
            </p:custDataLst>
          </p:nvPr>
        </p:nvGrpSpPr>
        <p:grpSpPr>
          <a:xfrm>
            <a:off x="8301393" y="3898298"/>
            <a:ext cx="3176233" cy="836112"/>
            <a:chOff x="5370845" y="2818618"/>
            <a:chExt cx="3176233" cy="836112"/>
          </a:xfrm>
        </p:grpSpPr>
        <p:grpSp>
          <p:nvGrpSpPr>
            <p:cNvPr id="18" name="Group 33"/>
            <p:cNvGrpSpPr/>
            <p:nvPr/>
          </p:nvGrpSpPr>
          <p:grpSpPr>
            <a:xfrm>
              <a:off x="5900219" y="2818618"/>
              <a:ext cx="2646859" cy="836112"/>
              <a:chOff x="2591258" y="3352018"/>
              <a:chExt cx="2646859" cy="836112"/>
            </a:xfrm>
          </p:grpSpPr>
          <p:sp>
            <p:nvSpPr>
              <p:cNvPr id="20" name="Rectangle 35"/>
              <p:cNvSpPr/>
              <p:nvPr/>
            </p:nvSpPr>
            <p:spPr bwMode="auto">
              <a:xfrm>
                <a:off x="2596021" y="3630731"/>
                <a:ext cx="264209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88000" anchor="t" anchorCtr="0">
                <a:normAutofit/>
              </a:bodyPr>
              <a:lstStyle/>
              <a:p>
                <a:pPr eaLnBrk="1" hangingPunct="1">
                  <a:lnSpc>
                    <a:spcPct val="120000"/>
                  </a:lnSpc>
                  <a:spcBef>
                    <a:spcPct val="0"/>
                  </a:spcBef>
                  <a:buFontTx/>
                  <a:buNone/>
                </a:pPr>
                <a:r>
                  <a:rPr lang="zh-CN" altLang="en-US" sz="1000" dirty="0" smtClean="0"/>
                  <a:t>点击此处更换文本点击此处更换文本点击此处更换文本点击此处更换文本</a:t>
                </a:r>
                <a:endParaRPr sz="1000" dirty="0"/>
              </a:p>
            </p:txBody>
          </p:sp>
          <p:sp>
            <p:nvSpPr>
              <p:cNvPr id="21" name="TextBox 36"/>
              <p:cNvSpPr txBox="1"/>
              <p:nvPr/>
            </p:nvSpPr>
            <p:spPr bwMode="auto">
              <a:xfrm>
                <a:off x="2591258" y="3352018"/>
                <a:ext cx="2642096" cy="2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88000">
                <a:normAutofit fontScale="85000" lnSpcReduction="20000"/>
              </a:bodyPr>
              <a:lstStyle/>
              <a:p>
                <a:pPr eaLnBrk="1" hangingPunct="1">
                  <a:spcBef>
                    <a:spcPct val="0"/>
                  </a:spcBef>
                  <a:buFontTx/>
                  <a:buNone/>
                </a:pPr>
                <a:r>
                  <a:rPr lang="zh-CN" altLang="en-US" b="1" dirty="0">
                    <a:solidFill>
                      <a:schemeClr val="accent5"/>
                    </a:solidFill>
                  </a:rPr>
                  <a:t>输入标题文本</a:t>
                </a:r>
              </a:p>
            </p:txBody>
          </p:sp>
        </p:grpSp>
        <p:sp>
          <p:nvSpPr>
            <p:cNvPr id="19" name="Freeform: Shape 34"/>
            <p:cNvSpPr>
              <a:spLocks noChangeAspect="1"/>
            </p:cNvSpPr>
            <p:nvPr/>
          </p:nvSpPr>
          <p:spPr bwMode="auto">
            <a:xfrm>
              <a:off x="5370845" y="2882405"/>
              <a:ext cx="486000" cy="415125"/>
            </a:xfrm>
            <a:custGeom>
              <a:avLst/>
              <a:gdLst>
                <a:gd name="T0" fmla="*/ 48 w 48"/>
                <a:gd name="T1" fmla="*/ 38 h 41"/>
                <a:gd name="T2" fmla="*/ 45 w 48"/>
                <a:gd name="T3" fmla="*/ 41 h 41"/>
                <a:gd name="T4" fmla="*/ 37 w 48"/>
                <a:gd name="T5" fmla="*/ 41 h 41"/>
                <a:gd name="T6" fmla="*/ 34 w 48"/>
                <a:gd name="T7" fmla="*/ 38 h 41"/>
                <a:gd name="T8" fmla="*/ 34 w 48"/>
                <a:gd name="T9" fmla="*/ 30 h 41"/>
                <a:gd name="T10" fmla="*/ 37 w 48"/>
                <a:gd name="T11" fmla="*/ 27 h 41"/>
                <a:gd name="T12" fmla="*/ 39 w 48"/>
                <a:gd name="T13" fmla="*/ 27 h 41"/>
                <a:gd name="T14" fmla="*/ 39 w 48"/>
                <a:gd name="T15" fmla="*/ 22 h 41"/>
                <a:gd name="T16" fmla="*/ 25 w 48"/>
                <a:gd name="T17" fmla="*/ 22 h 41"/>
                <a:gd name="T18" fmla="*/ 25 w 48"/>
                <a:gd name="T19" fmla="*/ 27 h 41"/>
                <a:gd name="T20" fmla="*/ 28 w 48"/>
                <a:gd name="T21" fmla="*/ 27 h 41"/>
                <a:gd name="T22" fmla="*/ 31 w 48"/>
                <a:gd name="T23" fmla="*/ 30 h 41"/>
                <a:gd name="T24" fmla="*/ 31 w 48"/>
                <a:gd name="T25" fmla="*/ 38 h 41"/>
                <a:gd name="T26" fmla="*/ 28 w 48"/>
                <a:gd name="T27" fmla="*/ 41 h 41"/>
                <a:gd name="T28" fmla="*/ 19 w 48"/>
                <a:gd name="T29" fmla="*/ 41 h 41"/>
                <a:gd name="T30" fmla="*/ 17 w 48"/>
                <a:gd name="T31" fmla="*/ 38 h 41"/>
                <a:gd name="T32" fmla="*/ 17 w 48"/>
                <a:gd name="T33" fmla="*/ 30 h 41"/>
                <a:gd name="T34" fmla="*/ 19 w 48"/>
                <a:gd name="T35" fmla="*/ 27 h 41"/>
                <a:gd name="T36" fmla="*/ 22 w 48"/>
                <a:gd name="T37" fmla="*/ 27 h 41"/>
                <a:gd name="T38" fmla="*/ 22 w 48"/>
                <a:gd name="T39" fmla="*/ 22 h 41"/>
                <a:gd name="T40" fmla="*/ 8 w 48"/>
                <a:gd name="T41" fmla="*/ 22 h 41"/>
                <a:gd name="T42" fmla="*/ 8 w 48"/>
                <a:gd name="T43" fmla="*/ 27 h 41"/>
                <a:gd name="T44" fmla="*/ 11 w 48"/>
                <a:gd name="T45" fmla="*/ 27 h 41"/>
                <a:gd name="T46" fmla="*/ 13 w 48"/>
                <a:gd name="T47" fmla="*/ 30 h 41"/>
                <a:gd name="T48" fmla="*/ 13 w 48"/>
                <a:gd name="T49" fmla="*/ 38 h 41"/>
                <a:gd name="T50" fmla="*/ 11 w 48"/>
                <a:gd name="T51" fmla="*/ 41 h 41"/>
                <a:gd name="T52" fmla="*/ 2 w 48"/>
                <a:gd name="T53" fmla="*/ 41 h 41"/>
                <a:gd name="T54" fmla="*/ 0 w 48"/>
                <a:gd name="T55" fmla="*/ 38 h 41"/>
                <a:gd name="T56" fmla="*/ 0 w 48"/>
                <a:gd name="T57" fmla="*/ 30 h 41"/>
                <a:gd name="T58" fmla="*/ 2 w 48"/>
                <a:gd name="T59" fmla="*/ 27 h 41"/>
                <a:gd name="T60" fmla="*/ 5 w 48"/>
                <a:gd name="T61" fmla="*/ 27 h 41"/>
                <a:gd name="T62" fmla="*/ 5 w 48"/>
                <a:gd name="T63" fmla="*/ 22 h 41"/>
                <a:gd name="T64" fmla="*/ 8 w 48"/>
                <a:gd name="T65" fmla="*/ 19 h 41"/>
                <a:gd name="T66" fmla="*/ 22 w 48"/>
                <a:gd name="T67" fmla="*/ 19 h 41"/>
                <a:gd name="T68" fmla="*/ 22 w 48"/>
                <a:gd name="T69" fmla="*/ 13 h 41"/>
                <a:gd name="T70" fmla="*/ 19 w 48"/>
                <a:gd name="T71" fmla="*/ 13 h 41"/>
                <a:gd name="T72" fmla="*/ 17 w 48"/>
                <a:gd name="T73" fmla="*/ 11 h 41"/>
                <a:gd name="T74" fmla="*/ 17 w 48"/>
                <a:gd name="T75" fmla="*/ 2 h 41"/>
                <a:gd name="T76" fmla="*/ 19 w 48"/>
                <a:gd name="T77" fmla="*/ 0 h 41"/>
                <a:gd name="T78" fmla="*/ 28 w 48"/>
                <a:gd name="T79" fmla="*/ 0 h 41"/>
                <a:gd name="T80" fmla="*/ 31 w 48"/>
                <a:gd name="T81" fmla="*/ 2 h 41"/>
                <a:gd name="T82" fmla="*/ 31 w 48"/>
                <a:gd name="T83" fmla="*/ 11 h 41"/>
                <a:gd name="T84" fmla="*/ 28 w 48"/>
                <a:gd name="T85" fmla="*/ 13 h 41"/>
                <a:gd name="T86" fmla="*/ 25 w 48"/>
                <a:gd name="T87" fmla="*/ 13 h 41"/>
                <a:gd name="T88" fmla="*/ 25 w 48"/>
                <a:gd name="T89" fmla="*/ 19 h 41"/>
                <a:gd name="T90" fmla="*/ 39 w 48"/>
                <a:gd name="T91" fmla="*/ 19 h 41"/>
                <a:gd name="T92" fmla="*/ 43 w 48"/>
                <a:gd name="T93" fmla="*/ 22 h 41"/>
                <a:gd name="T94" fmla="*/ 43 w 48"/>
                <a:gd name="T95" fmla="*/ 27 h 41"/>
                <a:gd name="T96" fmla="*/ 45 w 48"/>
                <a:gd name="T97" fmla="*/ 27 h 41"/>
                <a:gd name="T98" fmla="*/ 48 w 48"/>
                <a:gd name="T99" fmla="*/ 30 h 41"/>
                <a:gd name="T100" fmla="*/ 48 w 48"/>
                <a:gd name="T101" fmla="*/ 3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8" h="41">
                  <a:moveTo>
                    <a:pt x="48" y="38"/>
                  </a:moveTo>
                  <a:cubicBezTo>
                    <a:pt x="48" y="40"/>
                    <a:pt x="47" y="41"/>
                    <a:pt x="45" y="41"/>
                  </a:cubicBezTo>
                  <a:cubicBezTo>
                    <a:pt x="37" y="41"/>
                    <a:pt x="37" y="41"/>
                    <a:pt x="37" y="41"/>
                  </a:cubicBezTo>
                  <a:cubicBezTo>
                    <a:pt x="35" y="41"/>
                    <a:pt x="34" y="40"/>
                    <a:pt x="34" y="38"/>
                  </a:cubicBezTo>
                  <a:cubicBezTo>
                    <a:pt x="34" y="30"/>
                    <a:pt x="34" y="30"/>
                    <a:pt x="34" y="30"/>
                  </a:cubicBezTo>
                  <a:cubicBezTo>
                    <a:pt x="34" y="28"/>
                    <a:pt x="35" y="27"/>
                    <a:pt x="37" y="27"/>
                  </a:cubicBezTo>
                  <a:cubicBezTo>
                    <a:pt x="39" y="27"/>
                    <a:pt x="39" y="27"/>
                    <a:pt x="39" y="27"/>
                  </a:cubicBezTo>
                  <a:cubicBezTo>
                    <a:pt x="39" y="22"/>
                    <a:pt x="39" y="22"/>
                    <a:pt x="39" y="22"/>
                  </a:cubicBezTo>
                  <a:cubicBezTo>
                    <a:pt x="25" y="22"/>
                    <a:pt x="25" y="22"/>
                    <a:pt x="25" y="22"/>
                  </a:cubicBezTo>
                  <a:cubicBezTo>
                    <a:pt x="25" y="27"/>
                    <a:pt x="25" y="27"/>
                    <a:pt x="25" y="27"/>
                  </a:cubicBezTo>
                  <a:cubicBezTo>
                    <a:pt x="28" y="27"/>
                    <a:pt x="28" y="27"/>
                    <a:pt x="28" y="27"/>
                  </a:cubicBezTo>
                  <a:cubicBezTo>
                    <a:pt x="29" y="27"/>
                    <a:pt x="31" y="28"/>
                    <a:pt x="31" y="30"/>
                  </a:cubicBezTo>
                  <a:cubicBezTo>
                    <a:pt x="31" y="38"/>
                    <a:pt x="31" y="38"/>
                    <a:pt x="31" y="38"/>
                  </a:cubicBezTo>
                  <a:cubicBezTo>
                    <a:pt x="31" y="40"/>
                    <a:pt x="29" y="41"/>
                    <a:pt x="28" y="41"/>
                  </a:cubicBezTo>
                  <a:cubicBezTo>
                    <a:pt x="19" y="41"/>
                    <a:pt x="19" y="41"/>
                    <a:pt x="19" y="41"/>
                  </a:cubicBezTo>
                  <a:cubicBezTo>
                    <a:pt x="18" y="41"/>
                    <a:pt x="17" y="40"/>
                    <a:pt x="17" y="38"/>
                  </a:cubicBezTo>
                  <a:cubicBezTo>
                    <a:pt x="17" y="30"/>
                    <a:pt x="17" y="30"/>
                    <a:pt x="17" y="30"/>
                  </a:cubicBezTo>
                  <a:cubicBezTo>
                    <a:pt x="17" y="28"/>
                    <a:pt x="18" y="27"/>
                    <a:pt x="19" y="27"/>
                  </a:cubicBezTo>
                  <a:cubicBezTo>
                    <a:pt x="22" y="27"/>
                    <a:pt x="22" y="27"/>
                    <a:pt x="22" y="27"/>
                  </a:cubicBezTo>
                  <a:cubicBezTo>
                    <a:pt x="22" y="22"/>
                    <a:pt x="22" y="22"/>
                    <a:pt x="22" y="22"/>
                  </a:cubicBezTo>
                  <a:cubicBezTo>
                    <a:pt x="8" y="22"/>
                    <a:pt x="8" y="22"/>
                    <a:pt x="8" y="22"/>
                  </a:cubicBezTo>
                  <a:cubicBezTo>
                    <a:pt x="8" y="27"/>
                    <a:pt x="8" y="27"/>
                    <a:pt x="8" y="27"/>
                  </a:cubicBezTo>
                  <a:cubicBezTo>
                    <a:pt x="11" y="27"/>
                    <a:pt x="11" y="27"/>
                    <a:pt x="11" y="27"/>
                  </a:cubicBezTo>
                  <a:cubicBezTo>
                    <a:pt x="12" y="27"/>
                    <a:pt x="13" y="28"/>
                    <a:pt x="13" y="30"/>
                  </a:cubicBezTo>
                  <a:cubicBezTo>
                    <a:pt x="13" y="38"/>
                    <a:pt x="13" y="38"/>
                    <a:pt x="13" y="38"/>
                  </a:cubicBezTo>
                  <a:cubicBezTo>
                    <a:pt x="13" y="40"/>
                    <a:pt x="12" y="41"/>
                    <a:pt x="11" y="41"/>
                  </a:cubicBezTo>
                  <a:cubicBezTo>
                    <a:pt x="2" y="41"/>
                    <a:pt x="2" y="41"/>
                    <a:pt x="2" y="41"/>
                  </a:cubicBezTo>
                  <a:cubicBezTo>
                    <a:pt x="1" y="41"/>
                    <a:pt x="0" y="40"/>
                    <a:pt x="0" y="38"/>
                  </a:cubicBezTo>
                  <a:cubicBezTo>
                    <a:pt x="0" y="30"/>
                    <a:pt x="0" y="30"/>
                    <a:pt x="0" y="30"/>
                  </a:cubicBezTo>
                  <a:cubicBezTo>
                    <a:pt x="0" y="28"/>
                    <a:pt x="1" y="27"/>
                    <a:pt x="2" y="27"/>
                  </a:cubicBezTo>
                  <a:cubicBezTo>
                    <a:pt x="5" y="27"/>
                    <a:pt x="5" y="27"/>
                    <a:pt x="5" y="27"/>
                  </a:cubicBezTo>
                  <a:cubicBezTo>
                    <a:pt x="5" y="22"/>
                    <a:pt x="5" y="22"/>
                    <a:pt x="5" y="22"/>
                  </a:cubicBezTo>
                  <a:cubicBezTo>
                    <a:pt x="5" y="20"/>
                    <a:pt x="6" y="19"/>
                    <a:pt x="8" y="19"/>
                  </a:cubicBezTo>
                  <a:cubicBezTo>
                    <a:pt x="22" y="19"/>
                    <a:pt x="22" y="19"/>
                    <a:pt x="22" y="19"/>
                  </a:cubicBezTo>
                  <a:cubicBezTo>
                    <a:pt x="22" y="13"/>
                    <a:pt x="22" y="13"/>
                    <a:pt x="22" y="13"/>
                  </a:cubicBezTo>
                  <a:cubicBezTo>
                    <a:pt x="19" y="13"/>
                    <a:pt x="19" y="13"/>
                    <a:pt x="19" y="13"/>
                  </a:cubicBezTo>
                  <a:cubicBezTo>
                    <a:pt x="18" y="13"/>
                    <a:pt x="17" y="12"/>
                    <a:pt x="17" y="11"/>
                  </a:cubicBezTo>
                  <a:cubicBezTo>
                    <a:pt x="17" y="2"/>
                    <a:pt x="17" y="2"/>
                    <a:pt x="17" y="2"/>
                  </a:cubicBezTo>
                  <a:cubicBezTo>
                    <a:pt x="17" y="1"/>
                    <a:pt x="18" y="0"/>
                    <a:pt x="19" y="0"/>
                  </a:cubicBezTo>
                  <a:cubicBezTo>
                    <a:pt x="28" y="0"/>
                    <a:pt x="28" y="0"/>
                    <a:pt x="28" y="0"/>
                  </a:cubicBezTo>
                  <a:cubicBezTo>
                    <a:pt x="29" y="0"/>
                    <a:pt x="31" y="1"/>
                    <a:pt x="31" y="2"/>
                  </a:cubicBezTo>
                  <a:cubicBezTo>
                    <a:pt x="31" y="11"/>
                    <a:pt x="31" y="11"/>
                    <a:pt x="31" y="11"/>
                  </a:cubicBezTo>
                  <a:cubicBezTo>
                    <a:pt x="31" y="12"/>
                    <a:pt x="29" y="13"/>
                    <a:pt x="28" y="13"/>
                  </a:cubicBezTo>
                  <a:cubicBezTo>
                    <a:pt x="25" y="13"/>
                    <a:pt x="25" y="13"/>
                    <a:pt x="25" y="13"/>
                  </a:cubicBezTo>
                  <a:cubicBezTo>
                    <a:pt x="25" y="19"/>
                    <a:pt x="25" y="19"/>
                    <a:pt x="25" y="19"/>
                  </a:cubicBezTo>
                  <a:cubicBezTo>
                    <a:pt x="39" y="19"/>
                    <a:pt x="39" y="19"/>
                    <a:pt x="39" y="19"/>
                  </a:cubicBezTo>
                  <a:cubicBezTo>
                    <a:pt x="41" y="19"/>
                    <a:pt x="43" y="20"/>
                    <a:pt x="43" y="22"/>
                  </a:cubicBezTo>
                  <a:cubicBezTo>
                    <a:pt x="43" y="27"/>
                    <a:pt x="43" y="27"/>
                    <a:pt x="43" y="27"/>
                  </a:cubicBezTo>
                  <a:cubicBezTo>
                    <a:pt x="45" y="27"/>
                    <a:pt x="45" y="27"/>
                    <a:pt x="45" y="27"/>
                  </a:cubicBezTo>
                  <a:cubicBezTo>
                    <a:pt x="47" y="27"/>
                    <a:pt x="48" y="28"/>
                    <a:pt x="48" y="30"/>
                  </a:cubicBezTo>
                  <a:lnTo>
                    <a:pt x="48" y="38"/>
                  </a:lnTo>
                  <a:close/>
                </a:path>
              </a:pathLst>
            </a:custGeom>
            <a:solidFill>
              <a:schemeClr val="accent5"/>
            </a:solidFill>
            <a:ln>
              <a:noFill/>
            </a:ln>
          </p:spPr>
          <p:txBody>
            <a:bodyPr anchor="ctr"/>
            <a:lstStyle/>
            <a:p>
              <a:pPr algn="ctr"/>
              <a:endParaRPr/>
            </a:p>
          </p:txBody>
        </p:sp>
      </p:grpSp>
      <p:grpSp>
        <p:nvGrpSpPr>
          <p:cNvPr id="7" name="千图PPT彼岸天：ID 8661124库_组合 42"/>
          <p:cNvGrpSpPr/>
          <p:nvPr>
            <p:custDataLst>
              <p:tags r:id="rId4"/>
            </p:custDataLst>
          </p:nvPr>
        </p:nvGrpSpPr>
        <p:grpSpPr>
          <a:xfrm>
            <a:off x="5069547" y="3898298"/>
            <a:ext cx="3191274" cy="836112"/>
            <a:chOff x="1136229" y="2818618"/>
            <a:chExt cx="3191274" cy="836112"/>
          </a:xfrm>
        </p:grpSpPr>
        <p:grpSp>
          <p:nvGrpSpPr>
            <p:cNvPr id="14" name="Group 53"/>
            <p:cNvGrpSpPr/>
            <p:nvPr/>
          </p:nvGrpSpPr>
          <p:grpSpPr>
            <a:xfrm>
              <a:off x="1680644" y="2818618"/>
              <a:ext cx="2646859" cy="836112"/>
              <a:chOff x="2591258" y="3352018"/>
              <a:chExt cx="2646859" cy="836112"/>
            </a:xfrm>
          </p:grpSpPr>
          <p:sp>
            <p:nvSpPr>
              <p:cNvPr id="16" name="Rectangle 55"/>
              <p:cNvSpPr/>
              <p:nvPr/>
            </p:nvSpPr>
            <p:spPr bwMode="auto">
              <a:xfrm>
                <a:off x="2596021" y="3630731"/>
                <a:ext cx="264209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88000" anchor="t" anchorCtr="0">
                <a:normAutofit/>
              </a:bodyPr>
              <a:lstStyle/>
              <a:p>
                <a:pPr eaLnBrk="1" hangingPunct="1">
                  <a:lnSpc>
                    <a:spcPct val="120000"/>
                  </a:lnSpc>
                  <a:spcBef>
                    <a:spcPct val="0"/>
                  </a:spcBef>
                  <a:buFontTx/>
                  <a:buNone/>
                </a:pPr>
                <a:r>
                  <a:rPr lang="zh-CN" altLang="en-US" sz="1000" dirty="0" smtClean="0"/>
                  <a:t>点击此处更换文本点击此处更换文本点击此处更换文本点击此处更换文本</a:t>
                </a:r>
                <a:endParaRPr sz="1000" dirty="0"/>
              </a:p>
            </p:txBody>
          </p:sp>
          <p:sp>
            <p:nvSpPr>
              <p:cNvPr id="17" name="TextBox 56"/>
              <p:cNvSpPr txBox="1"/>
              <p:nvPr/>
            </p:nvSpPr>
            <p:spPr bwMode="auto">
              <a:xfrm>
                <a:off x="2591258" y="3352018"/>
                <a:ext cx="2642096" cy="2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88000">
                <a:normAutofit fontScale="85000" lnSpcReduction="20000"/>
              </a:bodyPr>
              <a:lstStyle/>
              <a:p>
                <a:pPr eaLnBrk="1" hangingPunct="1">
                  <a:spcBef>
                    <a:spcPct val="0"/>
                  </a:spcBef>
                  <a:buFontTx/>
                  <a:buNone/>
                </a:pPr>
                <a:r>
                  <a:rPr lang="zh-CN" altLang="en-US" b="1" dirty="0">
                    <a:solidFill>
                      <a:schemeClr val="accent2"/>
                    </a:solidFill>
                  </a:rPr>
                  <a:t>输入标题文本</a:t>
                </a:r>
              </a:p>
            </p:txBody>
          </p:sp>
        </p:grpSp>
        <p:sp>
          <p:nvSpPr>
            <p:cNvPr id="15" name="Freeform: Shape 54"/>
            <p:cNvSpPr/>
            <p:nvPr/>
          </p:nvSpPr>
          <p:spPr bwMode="auto">
            <a:xfrm>
              <a:off x="1136229" y="2882406"/>
              <a:ext cx="508494" cy="508494"/>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accent2"/>
            </a:solidFill>
            <a:ln>
              <a:noFill/>
            </a:ln>
          </p:spPr>
          <p:txBody>
            <a:bodyPr anchor="ctr"/>
            <a:lstStyle/>
            <a:p>
              <a:pPr algn="ctr"/>
              <a:endParaRPr/>
            </a:p>
          </p:txBody>
        </p:sp>
      </p:grpSp>
      <p:grpSp>
        <p:nvGrpSpPr>
          <p:cNvPr id="2" name="千图PPT彼岸天：ID 8661124库_组合 1"/>
          <p:cNvGrpSpPr/>
          <p:nvPr>
            <p:custDataLst>
              <p:tags r:id="rId5"/>
            </p:custDataLst>
          </p:nvPr>
        </p:nvGrpSpPr>
        <p:grpSpPr>
          <a:xfrm>
            <a:off x="5069547" y="2337246"/>
            <a:ext cx="3186511" cy="836112"/>
            <a:chOff x="5069547" y="2337246"/>
            <a:chExt cx="3186511" cy="836112"/>
          </a:xfrm>
        </p:grpSpPr>
        <p:grpSp>
          <p:nvGrpSpPr>
            <p:cNvPr id="10" name="Group 49"/>
            <p:cNvGrpSpPr/>
            <p:nvPr/>
          </p:nvGrpSpPr>
          <p:grpSpPr>
            <a:xfrm>
              <a:off x="5613962" y="2337246"/>
              <a:ext cx="2642096" cy="836112"/>
              <a:chOff x="2591258" y="2102656"/>
              <a:chExt cx="2642096" cy="836112"/>
            </a:xfrm>
          </p:grpSpPr>
          <p:sp>
            <p:nvSpPr>
              <p:cNvPr id="12" name="Rectangle 51"/>
              <p:cNvSpPr/>
              <p:nvPr/>
            </p:nvSpPr>
            <p:spPr bwMode="auto">
              <a:xfrm>
                <a:off x="2591258" y="2381369"/>
                <a:ext cx="264209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88000" anchor="t" anchorCtr="0">
                <a:normAutofit/>
              </a:bodyPr>
              <a:lstStyle/>
              <a:p>
                <a:pPr eaLnBrk="1" hangingPunct="1">
                  <a:lnSpc>
                    <a:spcPct val="120000"/>
                  </a:lnSpc>
                  <a:spcBef>
                    <a:spcPct val="0"/>
                  </a:spcBef>
                  <a:buFontTx/>
                  <a:buNone/>
                </a:pPr>
                <a:r>
                  <a:rPr lang="zh-CN" altLang="en-US" sz="1000" dirty="0" smtClean="0"/>
                  <a:t>点击此处更换文本点击此处更换文本点击此处更换文本点击此处更换文本</a:t>
                </a:r>
                <a:endParaRPr sz="1000" dirty="0"/>
              </a:p>
            </p:txBody>
          </p:sp>
          <p:sp>
            <p:nvSpPr>
              <p:cNvPr id="13" name="TextBox 52"/>
              <p:cNvSpPr txBox="1"/>
              <p:nvPr/>
            </p:nvSpPr>
            <p:spPr bwMode="auto">
              <a:xfrm>
                <a:off x="2591258" y="2102656"/>
                <a:ext cx="2642096" cy="2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88000">
                <a:normAutofit fontScale="85000" lnSpcReduction="20000"/>
              </a:bodyPr>
              <a:lstStyle/>
              <a:p>
                <a:pPr eaLnBrk="1" hangingPunct="1">
                  <a:spcBef>
                    <a:spcPct val="0"/>
                  </a:spcBef>
                  <a:buFontTx/>
                  <a:buNone/>
                </a:pPr>
                <a:r>
                  <a:rPr lang="zh-CN" altLang="en-US" b="1" dirty="0">
                    <a:solidFill>
                      <a:schemeClr val="accent1"/>
                    </a:solidFill>
                  </a:rPr>
                  <a:t>输入标题文本</a:t>
                </a:r>
              </a:p>
            </p:txBody>
          </p:sp>
        </p:grpSp>
        <p:sp>
          <p:nvSpPr>
            <p:cNvPr id="11" name="Freeform: Shape 50"/>
            <p:cNvSpPr>
              <a:spLocks noChangeAspect="1"/>
            </p:cNvSpPr>
            <p:nvPr/>
          </p:nvSpPr>
          <p:spPr bwMode="auto">
            <a:xfrm>
              <a:off x="5069547" y="2404177"/>
              <a:ext cx="455626" cy="486000"/>
            </a:xfrm>
            <a:custGeom>
              <a:avLst/>
              <a:gdLst>
                <a:gd name="T0" fmla="*/ 41 w 45"/>
                <a:gd name="T1" fmla="*/ 48 h 48"/>
                <a:gd name="T2" fmla="*/ 0 w 45"/>
                <a:gd name="T3" fmla="*/ 44 h 48"/>
                <a:gd name="T4" fmla="*/ 3 w 45"/>
                <a:gd name="T5" fmla="*/ 7 h 48"/>
                <a:gd name="T6" fmla="*/ 7 w 45"/>
                <a:gd name="T7" fmla="*/ 4 h 48"/>
                <a:gd name="T8" fmla="*/ 13 w 45"/>
                <a:gd name="T9" fmla="*/ 0 h 48"/>
                <a:gd name="T10" fmla="*/ 17 w 45"/>
                <a:gd name="T11" fmla="*/ 7 h 48"/>
                <a:gd name="T12" fmla="*/ 27 w 45"/>
                <a:gd name="T13" fmla="*/ 4 h 48"/>
                <a:gd name="T14" fmla="*/ 33 w 45"/>
                <a:gd name="T15" fmla="*/ 0 h 48"/>
                <a:gd name="T16" fmla="*/ 38 w 45"/>
                <a:gd name="T17" fmla="*/ 7 h 48"/>
                <a:gd name="T18" fmla="*/ 45 w 45"/>
                <a:gd name="T19" fmla="*/ 10 h 48"/>
                <a:gd name="T20" fmla="*/ 11 w 45"/>
                <a:gd name="T21" fmla="*/ 25 h 48"/>
                <a:gd name="T22" fmla="*/ 3 w 45"/>
                <a:gd name="T23" fmla="*/ 17 h 48"/>
                <a:gd name="T24" fmla="*/ 11 w 45"/>
                <a:gd name="T25" fmla="*/ 25 h 48"/>
                <a:gd name="T26" fmla="*/ 11 w 45"/>
                <a:gd name="T27" fmla="*/ 26 h 48"/>
                <a:gd name="T28" fmla="*/ 3 w 45"/>
                <a:gd name="T29" fmla="*/ 35 h 48"/>
                <a:gd name="T30" fmla="*/ 11 w 45"/>
                <a:gd name="T31" fmla="*/ 44 h 48"/>
                <a:gd name="T32" fmla="*/ 3 w 45"/>
                <a:gd name="T33" fmla="*/ 37 h 48"/>
                <a:gd name="T34" fmla="*/ 11 w 45"/>
                <a:gd name="T35" fmla="*/ 44 h 48"/>
                <a:gd name="T36" fmla="*/ 13 w 45"/>
                <a:gd name="T37" fmla="*/ 3 h 48"/>
                <a:gd name="T38" fmla="*/ 10 w 45"/>
                <a:gd name="T39" fmla="*/ 4 h 48"/>
                <a:gd name="T40" fmla="*/ 11 w 45"/>
                <a:gd name="T41" fmla="*/ 13 h 48"/>
                <a:gd name="T42" fmla="*/ 14 w 45"/>
                <a:gd name="T43" fmla="*/ 12 h 48"/>
                <a:gd name="T44" fmla="*/ 21 w 45"/>
                <a:gd name="T45" fmla="*/ 25 h 48"/>
                <a:gd name="T46" fmla="*/ 13 w 45"/>
                <a:gd name="T47" fmla="*/ 17 h 48"/>
                <a:gd name="T48" fmla="*/ 21 w 45"/>
                <a:gd name="T49" fmla="*/ 25 h 48"/>
                <a:gd name="T50" fmla="*/ 21 w 45"/>
                <a:gd name="T51" fmla="*/ 26 h 48"/>
                <a:gd name="T52" fmla="*/ 13 w 45"/>
                <a:gd name="T53" fmla="*/ 35 h 48"/>
                <a:gd name="T54" fmla="*/ 21 w 45"/>
                <a:gd name="T55" fmla="*/ 44 h 48"/>
                <a:gd name="T56" fmla="*/ 13 w 45"/>
                <a:gd name="T57" fmla="*/ 37 h 48"/>
                <a:gd name="T58" fmla="*/ 21 w 45"/>
                <a:gd name="T59" fmla="*/ 44 h 48"/>
                <a:gd name="T60" fmla="*/ 32 w 45"/>
                <a:gd name="T61" fmla="*/ 17 h 48"/>
                <a:gd name="T62" fmla="*/ 23 w 45"/>
                <a:gd name="T63" fmla="*/ 25 h 48"/>
                <a:gd name="T64" fmla="*/ 32 w 45"/>
                <a:gd name="T65" fmla="*/ 35 h 48"/>
                <a:gd name="T66" fmla="*/ 23 w 45"/>
                <a:gd name="T67" fmla="*/ 26 h 48"/>
                <a:gd name="T68" fmla="*/ 32 w 45"/>
                <a:gd name="T69" fmla="*/ 35 h 48"/>
                <a:gd name="T70" fmla="*/ 32 w 45"/>
                <a:gd name="T71" fmla="*/ 37 h 48"/>
                <a:gd name="T72" fmla="*/ 23 w 45"/>
                <a:gd name="T73" fmla="*/ 44 h 48"/>
                <a:gd name="T74" fmla="*/ 34 w 45"/>
                <a:gd name="T75" fmla="*/ 4 h 48"/>
                <a:gd name="T76" fmla="*/ 32 w 45"/>
                <a:gd name="T77" fmla="*/ 3 h 48"/>
                <a:gd name="T78" fmla="*/ 31 w 45"/>
                <a:gd name="T79" fmla="*/ 12 h 48"/>
                <a:gd name="T80" fmla="*/ 33 w 45"/>
                <a:gd name="T81" fmla="*/ 13 h 48"/>
                <a:gd name="T82" fmla="*/ 34 w 45"/>
                <a:gd name="T83" fmla="*/ 4 h 48"/>
                <a:gd name="T84" fmla="*/ 41 w 45"/>
                <a:gd name="T85" fmla="*/ 17 h 48"/>
                <a:gd name="T86" fmla="*/ 33 w 45"/>
                <a:gd name="T87" fmla="*/ 25 h 48"/>
                <a:gd name="T88" fmla="*/ 41 w 45"/>
                <a:gd name="T89" fmla="*/ 35 h 48"/>
                <a:gd name="T90" fmla="*/ 33 w 45"/>
                <a:gd name="T91" fmla="*/ 26 h 48"/>
                <a:gd name="T92" fmla="*/ 41 w 45"/>
                <a:gd name="T93" fmla="*/ 35 h 48"/>
                <a:gd name="T94" fmla="*/ 41 w 45"/>
                <a:gd name="T95" fmla="*/ 37 h 48"/>
                <a:gd name="T96" fmla="*/ 33 w 45"/>
                <a:gd name="T9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48">
                  <a:moveTo>
                    <a:pt x="45" y="44"/>
                  </a:moveTo>
                  <a:cubicBezTo>
                    <a:pt x="45" y="46"/>
                    <a:pt x="43" y="48"/>
                    <a:pt x="41" y="48"/>
                  </a:cubicBezTo>
                  <a:cubicBezTo>
                    <a:pt x="3" y="48"/>
                    <a:pt x="3" y="48"/>
                    <a:pt x="3" y="48"/>
                  </a:cubicBezTo>
                  <a:cubicBezTo>
                    <a:pt x="1" y="48"/>
                    <a:pt x="0" y="46"/>
                    <a:pt x="0" y="44"/>
                  </a:cubicBezTo>
                  <a:cubicBezTo>
                    <a:pt x="0" y="10"/>
                    <a:pt x="0" y="10"/>
                    <a:pt x="0" y="10"/>
                  </a:cubicBezTo>
                  <a:cubicBezTo>
                    <a:pt x="0" y="8"/>
                    <a:pt x="1" y="7"/>
                    <a:pt x="3" y="7"/>
                  </a:cubicBezTo>
                  <a:cubicBezTo>
                    <a:pt x="7" y="7"/>
                    <a:pt x="7" y="7"/>
                    <a:pt x="7" y="7"/>
                  </a:cubicBezTo>
                  <a:cubicBezTo>
                    <a:pt x="7" y="4"/>
                    <a:pt x="7" y="4"/>
                    <a:pt x="7" y="4"/>
                  </a:cubicBezTo>
                  <a:cubicBezTo>
                    <a:pt x="7" y="2"/>
                    <a:pt x="9" y="0"/>
                    <a:pt x="11" y="0"/>
                  </a:cubicBezTo>
                  <a:cubicBezTo>
                    <a:pt x="13" y="0"/>
                    <a:pt x="13" y="0"/>
                    <a:pt x="13" y="0"/>
                  </a:cubicBezTo>
                  <a:cubicBezTo>
                    <a:pt x="15" y="0"/>
                    <a:pt x="17" y="2"/>
                    <a:pt x="17" y="4"/>
                  </a:cubicBezTo>
                  <a:cubicBezTo>
                    <a:pt x="17" y="7"/>
                    <a:pt x="17" y="7"/>
                    <a:pt x="17" y="7"/>
                  </a:cubicBezTo>
                  <a:cubicBezTo>
                    <a:pt x="27" y="7"/>
                    <a:pt x="27" y="7"/>
                    <a:pt x="27" y="7"/>
                  </a:cubicBezTo>
                  <a:cubicBezTo>
                    <a:pt x="27" y="4"/>
                    <a:pt x="27" y="4"/>
                    <a:pt x="27" y="4"/>
                  </a:cubicBezTo>
                  <a:cubicBezTo>
                    <a:pt x="27" y="2"/>
                    <a:pt x="29" y="0"/>
                    <a:pt x="32" y="0"/>
                  </a:cubicBezTo>
                  <a:cubicBezTo>
                    <a:pt x="33" y="0"/>
                    <a:pt x="33" y="0"/>
                    <a:pt x="33" y="0"/>
                  </a:cubicBezTo>
                  <a:cubicBezTo>
                    <a:pt x="36" y="0"/>
                    <a:pt x="38" y="2"/>
                    <a:pt x="38" y="4"/>
                  </a:cubicBezTo>
                  <a:cubicBezTo>
                    <a:pt x="38" y="7"/>
                    <a:pt x="38" y="7"/>
                    <a:pt x="38" y="7"/>
                  </a:cubicBezTo>
                  <a:cubicBezTo>
                    <a:pt x="41" y="7"/>
                    <a:pt x="41" y="7"/>
                    <a:pt x="41" y="7"/>
                  </a:cubicBezTo>
                  <a:cubicBezTo>
                    <a:pt x="43" y="7"/>
                    <a:pt x="45" y="8"/>
                    <a:pt x="45" y="10"/>
                  </a:cubicBezTo>
                  <a:lnTo>
                    <a:pt x="45" y="44"/>
                  </a:lnTo>
                  <a:close/>
                  <a:moveTo>
                    <a:pt x="11" y="25"/>
                  </a:moveTo>
                  <a:cubicBezTo>
                    <a:pt x="11" y="17"/>
                    <a:pt x="11" y="17"/>
                    <a:pt x="11" y="17"/>
                  </a:cubicBezTo>
                  <a:cubicBezTo>
                    <a:pt x="3" y="17"/>
                    <a:pt x="3" y="17"/>
                    <a:pt x="3" y="17"/>
                  </a:cubicBezTo>
                  <a:cubicBezTo>
                    <a:pt x="3" y="25"/>
                    <a:pt x="3" y="25"/>
                    <a:pt x="3" y="25"/>
                  </a:cubicBezTo>
                  <a:lnTo>
                    <a:pt x="11" y="25"/>
                  </a:lnTo>
                  <a:close/>
                  <a:moveTo>
                    <a:pt x="11" y="35"/>
                  </a:moveTo>
                  <a:cubicBezTo>
                    <a:pt x="11" y="26"/>
                    <a:pt x="11" y="26"/>
                    <a:pt x="11" y="26"/>
                  </a:cubicBezTo>
                  <a:cubicBezTo>
                    <a:pt x="3" y="26"/>
                    <a:pt x="3" y="26"/>
                    <a:pt x="3" y="26"/>
                  </a:cubicBezTo>
                  <a:cubicBezTo>
                    <a:pt x="3" y="35"/>
                    <a:pt x="3" y="35"/>
                    <a:pt x="3" y="35"/>
                  </a:cubicBezTo>
                  <a:lnTo>
                    <a:pt x="11" y="35"/>
                  </a:lnTo>
                  <a:close/>
                  <a:moveTo>
                    <a:pt x="11" y="44"/>
                  </a:moveTo>
                  <a:cubicBezTo>
                    <a:pt x="11" y="37"/>
                    <a:pt x="11" y="37"/>
                    <a:pt x="11" y="37"/>
                  </a:cubicBezTo>
                  <a:cubicBezTo>
                    <a:pt x="3" y="37"/>
                    <a:pt x="3" y="37"/>
                    <a:pt x="3" y="37"/>
                  </a:cubicBezTo>
                  <a:cubicBezTo>
                    <a:pt x="3" y="44"/>
                    <a:pt x="3" y="44"/>
                    <a:pt x="3" y="44"/>
                  </a:cubicBezTo>
                  <a:lnTo>
                    <a:pt x="11" y="44"/>
                  </a:lnTo>
                  <a:close/>
                  <a:moveTo>
                    <a:pt x="14" y="4"/>
                  </a:moveTo>
                  <a:cubicBezTo>
                    <a:pt x="14" y="4"/>
                    <a:pt x="13" y="3"/>
                    <a:pt x="13" y="3"/>
                  </a:cubicBezTo>
                  <a:cubicBezTo>
                    <a:pt x="11" y="3"/>
                    <a:pt x="11" y="3"/>
                    <a:pt x="11" y="3"/>
                  </a:cubicBezTo>
                  <a:cubicBezTo>
                    <a:pt x="11" y="3"/>
                    <a:pt x="10" y="4"/>
                    <a:pt x="10" y="4"/>
                  </a:cubicBezTo>
                  <a:cubicBezTo>
                    <a:pt x="10" y="12"/>
                    <a:pt x="10" y="12"/>
                    <a:pt x="10" y="12"/>
                  </a:cubicBezTo>
                  <a:cubicBezTo>
                    <a:pt x="10" y="12"/>
                    <a:pt x="11" y="13"/>
                    <a:pt x="11" y="13"/>
                  </a:cubicBezTo>
                  <a:cubicBezTo>
                    <a:pt x="13" y="13"/>
                    <a:pt x="13" y="13"/>
                    <a:pt x="13" y="13"/>
                  </a:cubicBezTo>
                  <a:cubicBezTo>
                    <a:pt x="13" y="13"/>
                    <a:pt x="14" y="12"/>
                    <a:pt x="14" y="12"/>
                  </a:cubicBezTo>
                  <a:lnTo>
                    <a:pt x="14" y="4"/>
                  </a:lnTo>
                  <a:close/>
                  <a:moveTo>
                    <a:pt x="21" y="25"/>
                  </a:moveTo>
                  <a:cubicBezTo>
                    <a:pt x="21" y="17"/>
                    <a:pt x="21" y="17"/>
                    <a:pt x="21" y="17"/>
                  </a:cubicBezTo>
                  <a:cubicBezTo>
                    <a:pt x="13" y="17"/>
                    <a:pt x="13" y="17"/>
                    <a:pt x="13" y="17"/>
                  </a:cubicBezTo>
                  <a:cubicBezTo>
                    <a:pt x="13" y="25"/>
                    <a:pt x="13" y="25"/>
                    <a:pt x="13" y="25"/>
                  </a:cubicBezTo>
                  <a:lnTo>
                    <a:pt x="21" y="25"/>
                  </a:lnTo>
                  <a:close/>
                  <a:moveTo>
                    <a:pt x="21" y="35"/>
                  </a:moveTo>
                  <a:cubicBezTo>
                    <a:pt x="21" y="26"/>
                    <a:pt x="21" y="26"/>
                    <a:pt x="21" y="26"/>
                  </a:cubicBezTo>
                  <a:cubicBezTo>
                    <a:pt x="13" y="26"/>
                    <a:pt x="13" y="26"/>
                    <a:pt x="13" y="26"/>
                  </a:cubicBezTo>
                  <a:cubicBezTo>
                    <a:pt x="13" y="35"/>
                    <a:pt x="13" y="35"/>
                    <a:pt x="13" y="35"/>
                  </a:cubicBezTo>
                  <a:lnTo>
                    <a:pt x="21" y="35"/>
                  </a:lnTo>
                  <a:close/>
                  <a:moveTo>
                    <a:pt x="21" y="44"/>
                  </a:moveTo>
                  <a:cubicBezTo>
                    <a:pt x="21" y="37"/>
                    <a:pt x="21" y="37"/>
                    <a:pt x="21" y="37"/>
                  </a:cubicBezTo>
                  <a:cubicBezTo>
                    <a:pt x="13" y="37"/>
                    <a:pt x="13" y="37"/>
                    <a:pt x="13" y="37"/>
                  </a:cubicBezTo>
                  <a:cubicBezTo>
                    <a:pt x="13" y="44"/>
                    <a:pt x="13" y="44"/>
                    <a:pt x="13" y="44"/>
                  </a:cubicBezTo>
                  <a:lnTo>
                    <a:pt x="21" y="44"/>
                  </a:lnTo>
                  <a:close/>
                  <a:moveTo>
                    <a:pt x="32" y="25"/>
                  </a:moveTo>
                  <a:cubicBezTo>
                    <a:pt x="32" y="17"/>
                    <a:pt x="32" y="17"/>
                    <a:pt x="32" y="17"/>
                  </a:cubicBezTo>
                  <a:cubicBezTo>
                    <a:pt x="23" y="17"/>
                    <a:pt x="23" y="17"/>
                    <a:pt x="23" y="17"/>
                  </a:cubicBezTo>
                  <a:cubicBezTo>
                    <a:pt x="23" y="25"/>
                    <a:pt x="23" y="25"/>
                    <a:pt x="23" y="25"/>
                  </a:cubicBezTo>
                  <a:lnTo>
                    <a:pt x="32" y="25"/>
                  </a:lnTo>
                  <a:close/>
                  <a:moveTo>
                    <a:pt x="32" y="35"/>
                  </a:moveTo>
                  <a:cubicBezTo>
                    <a:pt x="32" y="26"/>
                    <a:pt x="32" y="26"/>
                    <a:pt x="32" y="26"/>
                  </a:cubicBezTo>
                  <a:cubicBezTo>
                    <a:pt x="23" y="26"/>
                    <a:pt x="23" y="26"/>
                    <a:pt x="23" y="26"/>
                  </a:cubicBezTo>
                  <a:cubicBezTo>
                    <a:pt x="23" y="35"/>
                    <a:pt x="23" y="35"/>
                    <a:pt x="23" y="35"/>
                  </a:cubicBezTo>
                  <a:lnTo>
                    <a:pt x="32" y="35"/>
                  </a:lnTo>
                  <a:close/>
                  <a:moveTo>
                    <a:pt x="32" y="44"/>
                  </a:moveTo>
                  <a:cubicBezTo>
                    <a:pt x="32" y="37"/>
                    <a:pt x="32" y="37"/>
                    <a:pt x="32" y="37"/>
                  </a:cubicBezTo>
                  <a:cubicBezTo>
                    <a:pt x="23" y="37"/>
                    <a:pt x="23" y="37"/>
                    <a:pt x="23" y="37"/>
                  </a:cubicBezTo>
                  <a:cubicBezTo>
                    <a:pt x="23" y="44"/>
                    <a:pt x="23" y="44"/>
                    <a:pt x="23" y="44"/>
                  </a:cubicBezTo>
                  <a:lnTo>
                    <a:pt x="32" y="44"/>
                  </a:lnTo>
                  <a:close/>
                  <a:moveTo>
                    <a:pt x="34" y="4"/>
                  </a:moveTo>
                  <a:cubicBezTo>
                    <a:pt x="34" y="4"/>
                    <a:pt x="34" y="3"/>
                    <a:pt x="33" y="3"/>
                  </a:cubicBezTo>
                  <a:cubicBezTo>
                    <a:pt x="32" y="3"/>
                    <a:pt x="32" y="3"/>
                    <a:pt x="32" y="3"/>
                  </a:cubicBezTo>
                  <a:cubicBezTo>
                    <a:pt x="31" y="3"/>
                    <a:pt x="31" y="4"/>
                    <a:pt x="31" y="4"/>
                  </a:cubicBezTo>
                  <a:cubicBezTo>
                    <a:pt x="31" y="12"/>
                    <a:pt x="31" y="12"/>
                    <a:pt x="31" y="12"/>
                  </a:cubicBezTo>
                  <a:cubicBezTo>
                    <a:pt x="31" y="12"/>
                    <a:pt x="31" y="13"/>
                    <a:pt x="32" y="13"/>
                  </a:cubicBezTo>
                  <a:cubicBezTo>
                    <a:pt x="33" y="13"/>
                    <a:pt x="33" y="13"/>
                    <a:pt x="33" y="13"/>
                  </a:cubicBezTo>
                  <a:cubicBezTo>
                    <a:pt x="34" y="13"/>
                    <a:pt x="34" y="12"/>
                    <a:pt x="34" y="12"/>
                  </a:cubicBezTo>
                  <a:lnTo>
                    <a:pt x="34" y="4"/>
                  </a:lnTo>
                  <a:close/>
                  <a:moveTo>
                    <a:pt x="41" y="25"/>
                  </a:moveTo>
                  <a:cubicBezTo>
                    <a:pt x="41" y="17"/>
                    <a:pt x="41" y="17"/>
                    <a:pt x="41" y="17"/>
                  </a:cubicBezTo>
                  <a:cubicBezTo>
                    <a:pt x="33" y="17"/>
                    <a:pt x="33" y="17"/>
                    <a:pt x="33" y="17"/>
                  </a:cubicBezTo>
                  <a:cubicBezTo>
                    <a:pt x="33" y="25"/>
                    <a:pt x="33" y="25"/>
                    <a:pt x="33" y="25"/>
                  </a:cubicBezTo>
                  <a:lnTo>
                    <a:pt x="41" y="25"/>
                  </a:lnTo>
                  <a:close/>
                  <a:moveTo>
                    <a:pt x="41" y="35"/>
                  </a:moveTo>
                  <a:cubicBezTo>
                    <a:pt x="41" y="26"/>
                    <a:pt x="41" y="26"/>
                    <a:pt x="41" y="26"/>
                  </a:cubicBezTo>
                  <a:cubicBezTo>
                    <a:pt x="33" y="26"/>
                    <a:pt x="33" y="26"/>
                    <a:pt x="33" y="26"/>
                  </a:cubicBezTo>
                  <a:cubicBezTo>
                    <a:pt x="33" y="35"/>
                    <a:pt x="33" y="35"/>
                    <a:pt x="33" y="35"/>
                  </a:cubicBezTo>
                  <a:lnTo>
                    <a:pt x="41" y="35"/>
                  </a:lnTo>
                  <a:close/>
                  <a:moveTo>
                    <a:pt x="41" y="44"/>
                  </a:moveTo>
                  <a:cubicBezTo>
                    <a:pt x="41" y="37"/>
                    <a:pt x="41" y="37"/>
                    <a:pt x="41" y="37"/>
                  </a:cubicBezTo>
                  <a:cubicBezTo>
                    <a:pt x="33" y="37"/>
                    <a:pt x="33" y="37"/>
                    <a:pt x="33" y="37"/>
                  </a:cubicBezTo>
                  <a:cubicBezTo>
                    <a:pt x="33" y="44"/>
                    <a:pt x="33" y="44"/>
                    <a:pt x="33" y="44"/>
                  </a:cubicBezTo>
                  <a:lnTo>
                    <a:pt x="41" y="44"/>
                  </a:lnTo>
                  <a:close/>
                </a:path>
              </a:pathLst>
            </a:custGeom>
            <a:solidFill>
              <a:schemeClr val="accent1"/>
            </a:solidFill>
            <a:ln>
              <a:noFill/>
            </a:ln>
          </p:spPr>
          <p:txBody>
            <a:bodyPr anchor="ctr"/>
            <a:lstStyle/>
            <a:p>
              <a:pPr algn="ctr"/>
              <a:endParaRPr/>
            </a:p>
          </p:txBody>
        </p:sp>
      </p:grpSp>
      <p:cxnSp>
        <p:nvCxnSpPr>
          <p:cNvPr id="9" name="千图PPT彼岸天：ID 8661124库_直接连接符 58"/>
          <p:cNvCxnSpPr/>
          <p:nvPr>
            <p:custDataLst>
              <p:tags r:id="rId6"/>
            </p:custDataLst>
          </p:nvPr>
        </p:nvCxnSpPr>
        <p:spPr>
          <a:xfrm>
            <a:off x="4790342" y="3537013"/>
            <a:ext cx="6682521"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userDrawn="1"/>
        </p:nvSpPr>
        <p:spPr>
          <a:xfrm>
            <a:off x="3944325" y="260062"/>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childTnLst>
                                </p:cTn>
                              </p:par>
                            </p:childTnLst>
                          </p:cTn>
                        </p:par>
                        <p:par>
                          <p:cTn id="15" fill="hold">
                            <p:stCondLst>
                              <p:cond delay="1500"/>
                            </p:stCondLst>
                            <p:childTnLst>
                              <p:par>
                                <p:cTn id="16" presetID="23" presetClass="entr" presetSubtype="16"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childTnLst>
                                </p:cTn>
                              </p:par>
                            </p:childTnLst>
                          </p:cTn>
                        </p:par>
                        <p:par>
                          <p:cTn id="20" fill="hold">
                            <p:stCondLst>
                              <p:cond delay="2000"/>
                            </p:stCondLst>
                            <p:childTnLst>
                              <p:par>
                                <p:cTn id="21" presetID="23" presetClass="entr" presetSubtype="16"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childTnLst>
                                </p:cTn>
                              </p:par>
                            </p:childTnLst>
                          </p:cTn>
                        </p:par>
                        <p:par>
                          <p:cTn id="25" fill="hold">
                            <p:stCondLst>
                              <p:cond delay="2500"/>
                            </p:stCondLst>
                            <p:childTnLst>
                              <p:par>
                                <p:cTn id="26" presetID="23" presetClass="entr" presetSubtype="16"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childTnLst>
                                </p:cTn>
                              </p:par>
                            </p:childTnLst>
                          </p:cTn>
                        </p:par>
                        <p:par>
                          <p:cTn id="30" fill="hold">
                            <p:stCondLst>
                              <p:cond delay="3000"/>
                            </p:stCondLst>
                            <p:childTnLst>
                              <p:par>
                                <p:cTn id="31" presetID="23" presetClass="entr" presetSubtype="16"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千图PPT彼岸天：ID 8661124库_组合 50"/>
          <p:cNvGrpSpPr/>
          <p:nvPr>
            <p:custDataLst>
              <p:tags r:id="rId1"/>
            </p:custDataLst>
          </p:nvPr>
        </p:nvGrpSpPr>
        <p:grpSpPr>
          <a:xfrm>
            <a:off x="3827513" y="1179763"/>
            <a:ext cx="4808356" cy="4808356"/>
            <a:chOff x="3827513" y="1179763"/>
            <a:chExt cx="4808356" cy="4808356"/>
          </a:xfrm>
        </p:grpSpPr>
        <p:sp>
          <p:nvSpPr>
            <p:cNvPr id="4" name="Diamond 46"/>
            <p:cNvSpPr/>
            <p:nvPr/>
          </p:nvSpPr>
          <p:spPr>
            <a:xfrm>
              <a:off x="3827513" y="1179763"/>
              <a:ext cx="4808356" cy="4808356"/>
            </a:xfrm>
            <a:prstGeom prst="diamond">
              <a:avLst/>
            </a:prstGeom>
            <a:solidFill>
              <a:schemeClr val="accent4"/>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TextBox 7"/>
            <p:cNvSpPr txBox="1"/>
            <p:nvPr/>
          </p:nvSpPr>
          <p:spPr>
            <a:xfrm rot="18900000">
              <a:off x="5531279" y="1834571"/>
              <a:ext cx="800220" cy="338554"/>
            </a:xfrm>
            <a:prstGeom prst="rect">
              <a:avLst/>
            </a:prstGeom>
            <a:noFill/>
          </p:spPr>
          <p:txBody>
            <a:bodyPr wrap="none">
              <a:normAutofit/>
            </a:bodyPr>
            <a:lstStyle/>
            <a:p>
              <a:pPr algn="ctr"/>
              <a:r>
                <a:rPr lang="zh-CN" altLang="en-US" sz="1600" b="1">
                  <a:solidFill>
                    <a:schemeClr val="bg1"/>
                  </a:solidFill>
                </a:rPr>
                <a:t>关键词</a:t>
              </a:r>
            </a:p>
          </p:txBody>
        </p:sp>
      </p:grpSp>
      <p:grpSp>
        <p:nvGrpSpPr>
          <p:cNvPr id="50" name="千图PPT彼岸天：ID 8661124库_组合 49"/>
          <p:cNvGrpSpPr/>
          <p:nvPr>
            <p:custDataLst>
              <p:tags r:id="rId2"/>
            </p:custDataLst>
          </p:nvPr>
        </p:nvGrpSpPr>
        <p:grpSpPr>
          <a:xfrm>
            <a:off x="4286456" y="2106091"/>
            <a:ext cx="3882028" cy="3882028"/>
            <a:chOff x="4286456" y="2106091"/>
            <a:chExt cx="3882028" cy="3882028"/>
          </a:xfrm>
        </p:grpSpPr>
        <p:sp>
          <p:nvSpPr>
            <p:cNvPr id="5" name="Diamond 2"/>
            <p:cNvSpPr/>
            <p:nvPr/>
          </p:nvSpPr>
          <p:spPr>
            <a:xfrm>
              <a:off x="4286456" y="2106091"/>
              <a:ext cx="3882028" cy="3882028"/>
            </a:xfrm>
            <a:prstGeom prst="diamond">
              <a:avLst/>
            </a:prstGeom>
            <a:solidFill>
              <a:schemeClr val="accent3"/>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TextBox 6"/>
            <p:cNvSpPr txBox="1"/>
            <p:nvPr/>
          </p:nvSpPr>
          <p:spPr>
            <a:xfrm rot="18900000">
              <a:off x="5439420" y="2713219"/>
              <a:ext cx="800220" cy="338554"/>
            </a:xfrm>
            <a:prstGeom prst="rect">
              <a:avLst/>
            </a:prstGeom>
            <a:noFill/>
          </p:spPr>
          <p:txBody>
            <a:bodyPr wrap="none">
              <a:normAutofit/>
            </a:bodyPr>
            <a:lstStyle/>
            <a:p>
              <a:pPr algn="ctr"/>
              <a:r>
                <a:rPr lang="zh-CN" altLang="en-US" sz="1600" b="1">
                  <a:solidFill>
                    <a:schemeClr val="bg1"/>
                  </a:solidFill>
                </a:rPr>
                <a:t>关键词</a:t>
              </a:r>
            </a:p>
          </p:txBody>
        </p:sp>
      </p:grpSp>
      <p:grpSp>
        <p:nvGrpSpPr>
          <p:cNvPr id="49" name="千图PPT彼岸天：ID 8661124库_组合 48"/>
          <p:cNvGrpSpPr/>
          <p:nvPr>
            <p:custDataLst>
              <p:tags r:id="rId3"/>
            </p:custDataLst>
          </p:nvPr>
        </p:nvGrpSpPr>
        <p:grpSpPr>
          <a:xfrm>
            <a:off x="4674658" y="2882496"/>
            <a:ext cx="3105623" cy="3105623"/>
            <a:chOff x="4674658" y="2882496"/>
            <a:chExt cx="3105623" cy="3105623"/>
          </a:xfrm>
        </p:grpSpPr>
        <p:sp>
          <p:nvSpPr>
            <p:cNvPr id="6" name="Diamond 3"/>
            <p:cNvSpPr/>
            <p:nvPr/>
          </p:nvSpPr>
          <p:spPr>
            <a:xfrm>
              <a:off x="4674658" y="2882496"/>
              <a:ext cx="3105623" cy="3105623"/>
            </a:xfrm>
            <a:prstGeom prst="diamond">
              <a:avLst/>
            </a:prstGeom>
            <a:solidFill>
              <a:schemeClr val="accent2"/>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TextBox 5"/>
            <p:cNvSpPr txBox="1"/>
            <p:nvPr/>
          </p:nvSpPr>
          <p:spPr>
            <a:xfrm rot="18900000">
              <a:off x="5342237" y="3633303"/>
              <a:ext cx="800220" cy="338554"/>
            </a:xfrm>
            <a:prstGeom prst="rect">
              <a:avLst/>
            </a:prstGeom>
            <a:noFill/>
          </p:spPr>
          <p:txBody>
            <a:bodyPr wrap="none">
              <a:normAutofit/>
            </a:bodyPr>
            <a:lstStyle/>
            <a:p>
              <a:pPr algn="ctr"/>
              <a:r>
                <a:rPr lang="zh-CN" altLang="en-US" sz="1600" b="1">
                  <a:solidFill>
                    <a:schemeClr val="bg1"/>
                  </a:solidFill>
                </a:rPr>
                <a:t>关键词</a:t>
              </a:r>
            </a:p>
          </p:txBody>
        </p:sp>
      </p:grpSp>
      <p:grpSp>
        <p:nvGrpSpPr>
          <p:cNvPr id="2" name="千图PPT彼岸天：ID 8661124库_组合 1"/>
          <p:cNvGrpSpPr/>
          <p:nvPr>
            <p:custDataLst>
              <p:tags r:id="rId4"/>
            </p:custDataLst>
          </p:nvPr>
        </p:nvGrpSpPr>
        <p:grpSpPr>
          <a:xfrm>
            <a:off x="5062861" y="3658901"/>
            <a:ext cx="2394812" cy="2329218"/>
            <a:chOff x="5062861" y="3658901"/>
            <a:chExt cx="2394812" cy="2329218"/>
          </a:xfrm>
        </p:grpSpPr>
        <p:sp>
          <p:nvSpPr>
            <p:cNvPr id="7" name="Diamond 4"/>
            <p:cNvSpPr/>
            <p:nvPr/>
          </p:nvSpPr>
          <p:spPr>
            <a:xfrm>
              <a:off x="5062861" y="3658901"/>
              <a:ext cx="2329217" cy="2329218"/>
            </a:xfrm>
            <a:prstGeom prst="diamond">
              <a:avLst/>
            </a:prstGeom>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1" name="Group 8"/>
            <p:cNvGrpSpPr/>
            <p:nvPr/>
          </p:nvGrpSpPr>
          <p:grpSpPr>
            <a:xfrm>
              <a:off x="6019877" y="4129306"/>
              <a:ext cx="427734" cy="536499"/>
              <a:chOff x="9985375" y="3051175"/>
              <a:chExt cx="649288" cy="814388"/>
            </a:xfrm>
            <a:solidFill>
              <a:schemeClr val="bg1"/>
            </a:solidFill>
          </p:grpSpPr>
          <p:sp>
            <p:nvSpPr>
              <p:cNvPr id="47" name="Freeform: Shape 44"/>
              <p:cNvSpPr/>
              <p:nvPr/>
            </p:nvSpPr>
            <p:spPr bwMode="auto">
              <a:xfrm>
                <a:off x="10088563" y="3051175"/>
                <a:ext cx="442913" cy="198438"/>
              </a:xfrm>
              <a:custGeom>
                <a:avLst/>
                <a:gdLst>
                  <a:gd name="T0" fmla="*/ 98 w 116"/>
                  <a:gd name="T1" fmla="*/ 52 h 52"/>
                  <a:gd name="T2" fmla="*/ 110 w 116"/>
                  <a:gd name="T3" fmla="*/ 17 h 52"/>
                  <a:gd name="T4" fmla="*/ 81 w 116"/>
                  <a:gd name="T5" fmla="*/ 22 h 52"/>
                  <a:gd name="T6" fmla="*/ 58 w 116"/>
                  <a:gd name="T7" fmla="*/ 0 h 52"/>
                  <a:gd name="T8" fmla="*/ 35 w 116"/>
                  <a:gd name="T9" fmla="*/ 22 h 52"/>
                  <a:gd name="T10" fmla="*/ 7 w 116"/>
                  <a:gd name="T11" fmla="*/ 17 h 52"/>
                  <a:gd name="T12" fmla="*/ 18 w 116"/>
                  <a:gd name="T13" fmla="*/ 52 h 52"/>
                  <a:gd name="T14" fmla="*/ 98 w 116"/>
                  <a:gd name="T15" fmla="*/ 52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52">
                    <a:moveTo>
                      <a:pt x="98" y="52"/>
                    </a:moveTo>
                    <a:cubicBezTo>
                      <a:pt x="111" y="40"/>
                      <a:pt x="116" y="24"/>
                      <a:pt x="110" y="17"/>
                    </a:cubicBezTo>
                    <a:cubicBezTo>
                      <a:pt x="104" y="12"/>
                      <a:pt x="93" y="14"/>
                      <a:pt x="81" y="22"/>
                    </a:cubicBezTo>
                    <a:cubicBezTo>
                      <a:pt x="78" y="9"/>
                      <a:pt x="69" y="0"/>
                      <a:pt x="58" y="0"/>
                    </a:cubicBezTo>
                    <a:cubicBezTo>
                      <a:pt x="47" y="0"/>
                      <a:pt x="38" y="9"/>
                      <a:pt x="35" y="22"/>
                    </a:cubicBezTo>
                    <a:cubicBezTo>
                      <a:pt x="24" y="14"/>
                      <a:pt x="12" y="12"/>
                      <a:pt x="7" y="17"/>
                    </a:cubicBezTo>
                    <a:cubicBezTo>
                      <a:pt x="0" y="24"/>
                      <a:pt x="5" y="40"/>
                      <a:pt x="18" y="52"/>
                    </a:cubicBezTo>
                    <a:lnTo>
                      <a:pt x="98"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Freeform: Shape 45"/>
              <p:cNvSpPr/>
              <p:nvPr/>
            </p:nvSpPr>
            <p:spPr bwMode="auto">
              <a:xfrm>
                <a:off x="9985375" y="3298825"/>
                <a:ext cx="649288" cy="566738"/>
              </a:xfrm>
              <a:custGeom>
                <a:avLst/>
                <a:gdLst>
                  <a:gd name="T0" fmla="*/ 165 w 170"/>
                  <a:gd name="T1" fmla="*/ 95 h 149"/>
                  <a:gd name="T2" fmla="*/ 165 w 170"/>
                  <a:gd name="T3" fmla="*/ 95 h 149"/>
                  <a:gd name="T4" fmla="*/ 170 w 170"/>
                  <a:gd name="T5" fmla="*/ 66 h 149"/>
                  <a:gd name="T6" fmla="*/ 132 w 170"/>
                  <a:gd name="T7" fmla="*/ 0 h 149"/>
                  <a:gd name="T8" fmla="*/ 38 w 170"/>
                  <a:gd name="T9" fmla="*/ 0 h 149"/>
                  <a:gd name="T10" fmla="*/ 0 w 170"/>
                  <a:gd name="T11" fmla="*/ 66 h 149"/>
                  <a:gd name="T12" fmla="*/ 9 w 170"/>
                  <a:gd name="T13" fmla="*/ 101 h 149"/>
                  <a:gd name="T14" fmla="*/ 12 w 170"/>
                  <a:gd name="T15" fmla="*/ 114 h 149"/>
                  <a:gd name="T16" fmla="*/ 10 w 170"/>
                  <a:gd name="T17" fmla="*/ 136 h 149"/>
                  <a:gd name="T18" fmla="*/ 43 w 170"/>
                  <a:gd name="T19" fmla="*/ 142 h 149"/>
                  <a:gd name="T20" fmla="*/ 43 w 170"/>
                  <a:gd name="T21" fmla="*/ 142 h 149"/>
                  <a:gd name="T22" fmla="*/ 61 w 170"/>
                  <a:gd name="T23" fmla="*/ 142 h 149"/>
                  <a:gd name="T24" fmla="*/ 61 w 170"/>
                  <a:gd name="T25" fmla="*/ 142 h 149"/>
                  <a:gd name="T26" fmla="*/ 85 w 170"/>
                  <a:gd name="T27" fmla="*/ 146 h 149"/>
                  <a:gd name="T28" fmla="*/ 110 w 170"/>
                  <a:gd name="T29" fmla="*/ 142 h 149"/>
                  <a:gd name="T30" fmla="*/ 110 w 170"/>
                  <a:gd name="T31" fmla="*/ 142 h 149"/>
                  <a:gd name="T32" fmla="*/ 127 w 170"/>
                  <a:gd name="T33" fmla="*/ 142 h 149"/>
                  <a:gd name="T34" fmla="*/ 160 w 170"/>
                  <a:gd name="T35" fmla="*/ 136 h 149"/>
                  <a:gd name="T36" fmla="*/ 158 w 170"/>
                  <a:gd name="T37" fmla="*/ 115 h 149"/>
                  <a:gd name="T38" fmla="*/ 158 w 170"/>
                  <a:gd name="T39" fmla="*/ 115 h 149"/>
                  <a:gd name="T40" fmla="*/ 162 w 170"/>
                  <a:gd name="T41" fmla="*/ 101 h 149"/>
                  <a:gd name="T42" fmla="*/ 165 w 170"/>
                  <a:gd name="T43" fmla="*/ 95 h 149"/>
                  <a:gd name="T44" fmla="*/ 91 w 170"/>
                  <a:gd name="T45" fmla="*/ 113 h 149"/>
                  <a:gd name="T46" fmla="*/ 79 w 170"/>
                  <a:gd name="T47" fmla="*/ 113 h 149"/>
                  <a:gd name="T48" fmla="*/ 79 w 170"/>
                  <a:gd name="T49" fmla="*/ 102 h 149"/>
                  <a:gd name="T50" fmla="*/ 58 w 170"/>
                  <a:gd name="T51" fmla="*/ 96 h 149"/>
                  <a:gd name="T52" fmla="*/ 62 w 170"/>
                  <a:gd name="T53" fmla="*/ 83 h 149"/>
                  <a:gd name="T54" fmla="*/ 81 w 170"/>
                  <a:gd name="T55" fmla="*/ 88 h 149"/>
                  <a:gd name="T56" fmla="*/ 92 w 170"/>
                  <a:gd name="T57" fmla="*/ 83 h 149"/>
                  <a:gd name="T58" fmla="*/ 80 w 170"/>
                  <a:gd name="T59" fmla="*/ 75 h 149"/>
                  <a:gd name="T60" fmla="*/ 59 w 170"/>
                  <a:gd name="T61" fmla="*/ 55 h 149"/>
                  <a:gd name="T62" fmla="*/ 80 w 170"/>
                  <a:gd name="T63" fmla="*/ 37 h 149"/>
                  <a:gd name="T64" fmla="*/ 80 w 170"/>
                  <a:gd name="T65" fmla="*/ 25 h 149"/>
                  <a:gd name="T66" fmla="*/ 92 w 170"/>
                  <a:gd name="T67" fmla="*/ 25 h 149"/>
                  <a:gd name="T68" fmla="*/ 92 w 170"/>
                  <a:gd name="T69" fmla="*/ 37 h 149"/>
                  <a:gd name="T70" fmla="*/ 109 w 170"/>
                  <a:gd name="T71" fmla="*/ 41 h 149"/>
                  <a:gd name="T72" fmla="*/ 105 w 170"/>
                  <a:gd name="T73" fmla="*/ 54 h 149"/>
                  <a:gd name="T74" fmla="*/ 89 w 170"/>
                  <a:gd name="T75" fmla="*/ 50 h 149"/>
                  <a:gd name="T76" fmla="*/ 80 w 170"/>
                  <a:gd name="T77" fmla="*/ 54 h 149"/>
                  <a:gd name="T78" fmla="*/ 92 w 170"/>
                  <a:gd name="T79" fmla="*/ 62 h 149"/>
                  <a:gd name="T80" fmla="*/ 112 w 170"/>
                  <a:gd name="T81" fmla="*/ 82 h 149"/>
                  <a:gd name="T82" fmla="*/ 91 w 170"/>
                  <a:gd name="T83" fmla="*/ 101 h 149"/>
                  <a:gd name="T84" fmla="*/ 91 w 170"/>
                  <a:gd name="T85" fmla="*/ 11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0" h="149">
                    <a:moveTo>
                      <a:pt x="165" y="95"/>
                    </a:moveTo>
                    <a:cubicBezTo>
                      <a:pt x="165" y="95"/>
                      <a:pt x="165" y="95"/>
                      <a:pt x="165" y="95"/>
                    </a:cubicBezTo>
                    <a:cubicBezTo>
                      <a:pt x="168" y="86"/>
                      <a:pt x="170" y="76"/>
                      <a:pt x="170" y="66"/>
                    </a:cubicBezTo>
                    <a:cubicBezTo>
                      <a:pt x="170" y="39"/>
                      <a:pt x="155" y="14"/>
                      <a:pt x="132" y="0"/>
                    </a:cubicBezTo>
                    <a:cubicBezTo>
                      <a:pt x="38" y="0"/>
                      <a:pt x="38" y="0"/>
                      <a:pt x="38" y="0"/>
                    </a:cubicBezTo>
                    <a:cubicBezTo>
                      <a:pt x="15" y="14"/>
                      <a:pt x="0" y="39"/>
                      <a:pt x="0" y="66"/>
                    </a:cubicBezTo>
                    <a:cubicBezTo>
                      <a:pt x="0" y="79"/>
                      <a:pt x="3" y="91"/>
                      <a:pt x="9" y="101"/>
                    </a:cubicBezTo>
                    <a:cubicBezTo>
                      <a:pt x="11" y="106"/>
                      <a:pt x="13" y="112"/>
                      <a:pt x="12" y="114"/>
                    </a:cubicBezTo>
                    <a:cubicBezTo>
                      <a:pt x="8" y="121"/>
                      <a:pt x="7" y="129"/>
                      <a:pt x="10" y="136"/>
                    </a:cubicBezTo>
                    <a:cubicBezTo>
                      <a:pt x="16" y="146"/>
                      <a:pt x="30" y="148"/>
                      <a:pt x="43" y="142"/>
                    </a:cubicBezTo>
                    <a:cubicBezTo>
                      <a:pt x="43" y="142"/>
                      <a:pt x="43" y="142"/>
                      <a:pt x="43" y="142"/>
                    </a:cubicBezTo>
                    <a:cubicBezTo>
                      <a:pt x="43" y="142"/>
                      <a:pt x="50" y="139"/>
                      <a:pt x="61" y="142"/>
                    </a:cubicBezTo>
                    <a:cubicBezTo>
                      <a:pt x="61" y="142"/>
                      <a:pt x="61" y="142"/>
                      <a:pt x="61" y="142"/>
                    </a:cubicBezTo>
                    <a:cubicBezTo>
                      <a:pt x="69" y="144"/>
                      <a:pt x="77" y="146"/>
                      <a:pt x="85" y="146"/>
                    </a:cubicBezTo>
                    <a:cubicBezTo>
                      <a:pt x="94" y="146"/>
                      <a:pt x="102" y="144"/>
                      <a:pt x="110" y="142"/>
                    </a:cubicBezTo>
                    <a:cubicBezTo>
                      <a:pt x="110" y="142"/>
                      <a:pt x="110" y="142"/>
                      <a:pt x="110" y="142"/>
                    </a:cubicBezTo>
                    <a:cubicBezTo>
                      <a:pt x="119" y="140"/>
                      <a:pt x="125" y="141"/>
                      <a:pt x="127" y="142"/>
                    </a:cubicBezTo>
                    <a:cubicBezTo>
                      <a:pt x="140" y="149"/>
                      <a:pt x="154" y="146"/>
                      <a:pt x="160" y="136"/>
                    </a:cubicBezTo>
                    <a:cubicBezTo>
                      <a:pt x="163" y="130"/>
                      <a:pt x="163" y="122"/>
                      <a:pt x="158" y="115"/>
                    </a:cubicBezTo>
                    <a:cubicBezTo>
                      <a:pt x="158" y="115"/>
                      <a:pt x="158" y="115"/>
                      <a:pt x="158" y="115"/>
                    </a:cubicBezTo>
                    <a:cubicBezTo>
                      <a:pt x="157" y="113"/>
                      <a:pt x="160" y="106"/>
                      <a:pt x="162" y="101"/>
                    </a:cubicBezTo>
                    <a:cubicBezTo>
                      <a:pt x="163" y="99"/>
                      <a:pt x="165" y="95"/>
                      <a:pt x="165" y="95"/>
                    </a:cubicBezTo>
                    <a:close/>
                    <a:moveTo>
                      <a:pt x="91" y="113"/>
                    </a:moveTo>
                    <a:cubicBezTo>
                      <a:pt x="79" y="113"/>
                      <a:pt x="79" y="113"/>
                      <a:pt x="79" y="113"/>
                    </a:cubicBezTo>
                    <a:cubicBezTo>
                      <a:pt x="79" y="102"/>
                      <a:pt x="79" y="102"/>
                      <a:pt x="79" y="102"/>
                    </a:cubicBezTo>
                    <a:cubicBezTo>
                      <a:pt x="71" y="101"/>
                      <a:pt x="63" y="99"/>
                      <a:pt x="58" y="96"/>
                    </a:cubicBezTo>
                    <a:cubicBezTo>
                      <a:pt x="62" y="83"/>
                      <a:pt x="62" y="83"/>
                      <a:pt x="62" y="83"/>
                    </a:cubicBezTo>
                    <a:cubicBezTo>
                      <a:pt x="66" y="85"/>
                      <a:pt x="75" y="88"/>
                      <a:pt x="81" y="88"/>
                    </a:cubicBezTo>
                    <a:cubicBezTo>
                      <a:pt x="87" y="88"/>
                      <a:pt x="92" y="86"/>
                      <a:pt x="92" y="83"/>
                    </a:cubicBezTo>
                    <a:cubicBezTo>
                      <a:pt x="92" y="80"/>
                      <a:pt x="90" y="78"/>
                      <a:pt x="80" y="75"/>
                    </a:cubicBezTo>
                    <a:cubicBezTo>
                      <a:pt x="65" y="70"/>
                      <a:pt x="59" y="65"/>
                      <a:pt x="59" y="55"/>
                    </a:cubicBezTo>
                    <a:cubicBezTo>
                      <a:pt x="59" y="46"/>
                      <a:pt x="67" y="39"/>
                      <a:pt x="80" y="37"/>
                    </a:cubicBezTo>
                    <a:cubicBezTo>
                      <a:pt x="80" y="25"/>
                      <a:pt x="80" y="25"/>
                      <a:pt x="80" y="25"/>
                    </a:cubicBezTo>
                    <a:cubicBezTo>
                      <a:pt x="92" y="25"/>
                      <a:pt x="92" y="25"/>
                      <a:pt x="92" y="25"/>
                    </a:cubicBezTo>
                    <a:cubicBezTo>
                      <a:pt x="92" y="37"/>
                      <a:pt x="92" y="37"/>
                      <a:pt x="92" y="37"/>
                    </a:cubicBezTo>
                    <a:cubicBezTo>
                      <a:pt x="99" y="37"/>
                      <a:pt x="106" y="39"/>
                      <a:pt x="109" y="41"/>
                    </a:cubicBezTo>
                    <a:cubicBezTo>
                      <a:pt x="105" y="54"/>
                      <a:pt x="105" y="54"/>
                      <a:pt x="105" y="54"/>
                    </a:cubicBezTo>
                    <a:cubicBezTo>
                      <a:pt x="102" y="52"/>
                      <a:pt x="96" y="50"/>
                      <a:pt x="89" y="50"/>
                    </a:cubicBezTo>
                    <a:cubicBezTo>
                      <a:pt x="84" y="50"/>
                      <a:pt x="80" y="51"/>
                      <a:pt x="80" y="54"/>
                    </a:cubicBezTo>
                    <a:cubicBezTo>
                      <a:pt x="80" y="57"/>
                      <a:pt x="81" y="59"/>
                      <a:pt x="92" y="62"/>
                    </a:cubicBezTo>
                    <a:cubicBezTo>
                      <a:pt x="107" y="67"/>
                      <a:pt x="112" y="73"/>
                      <a:pt x="112" y="82"/>
                    </a:cubicBezTo>
                    <a:cubicBezTo>
                      <a:pt x="112" y="91"/>
                      <a:pt x="105" y="99"/>
                      <a:pt x="91" y="101"/>
                    </a:cubicBezTo>
                    <a:lnTo>
                      <a:pt x="91" y="1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12" name="TextBox 9"/>
            <p:cNvSpPr txBox="1"/>
            <p:nvPr/>
          </p:nvSpPr>
          <p:spPr>
            <a:xfrm>
              <a:off x="5821206" y="4833909"/>
              <a:ext cx="800220" cy="338554"/>
            </a:xfrm>
            <a:prstGeom prst="rect">
              <a:avLst/>
            </a:prstGeom>
            <a:noFill/>
          </p:spPr>
          <p:txBody>
            <a:bodyPr wrap="none">
              <a:normAutofit/>
            </a:bodyPr>
            <a:lstStyle/>
            <a:p>
              <a:pPr algn="ctr"/>
              <a:r>
                <a:rPr lang="zh-CN" altLang="en-US" sz="1600" b="1">
                  <a:solidFill>
                    <a:schemeClr val="bg1"/>
                  </a:solidFill>
                </a:rPr>
                <a:t>关键词</a:t>
              </a:r>
            </a:p>
          </p:txBody>
        </p:sp>
        <p:cxnSp>
          <p:nvCxnSpPr>
            <p:cNvPr id="15" name="Straight Connector 12"/>
            <p:cNvCxnSpPr/>
            <p:nvPr/>
          </p:nvCxnSpPr>
          <p:spPr>
            <a:xfrm>
              <a:off x="7188460" y="5047077"/>
              <a:ext cx="269213" cy="269213"/>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53" name="千图PPT彼岸天：ID 8661124库_组合 52"/>
          <p:cNvGrpSpPr/>
          <p:nvPr>
            <p:custDataLst>
              <p:tags r:id="rId5"/>
            </p:custDataLst>
          </p:nvPr>
        </p:nvGrpSpPr>
        <p:grpSpPr>
          <a:xfrm>
            <a:off x="7202763" y="2036348"/>
            <a:ext cx="4176036" cy="1034006"/>
            <a:chOff x="7202763" y="2036348"/>
            <a:chExt cx="4176036" cy="1034006"/>
          </a:xfrm>
        </p:grpSpPr>
        <p:cxnSp>
          <p:nvCxnSpPr>
            <p:cNvPr id="13" name="Straight Connector 10"/>
            <p:cNvCxnSpPr/>
            <p:nvPr/>
          </p:nvCxnSpPr>
          <p:spPr>
            <a:xfrm flipV="1">
              <a:off x="7202763" y="2487102"/>
              <a:ext cx="583251" cy="583252"/>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1"/>
            <p:cNvCxnSpPr/>
            <p:nvPr/>
          </p:nvCxnSpPr>
          <p:spPr>
            <a:xfrm>
              <a:off x="7780942" y="2487102"/>
              <a:ext cx="674084" cy="0"/>
            </a:xfrm>
            <a:prstGeom prst="straightConnector1">
              <a:avLst/>
            </a:prstGeom>
            <a:ln w="28575">
              <a:solidFill>
                <a:schemeClr val="tx2"/>
              </a:solidFill>
              <a:tailEnd type="oval"/>
            </a:ln>
          </p:spPr>
          <p:style>
            <a:lnRef idx="1">
              <a:schemeClr val="accent1"/>
            </a:lnRef>
            <a:fillRef idx="0">
              <a:schemeClr val="accent1"/>
            </a:fillRef>
            <a:effectRef idx="0">
              <a:schemeClr val="accent1"/>
            </a:effectRef>
            <a:fontRef idx="minor">
              <a:schemeClr val="tx1"/>
            </a:fontRef>
          </p:style>
        </p:cxnSp>
        <p:sp>
          <p:nvSpPr>
            <p:cNvPr id="21" name="Freeform: Shape 18"/>
            <p:cNvSpPr/>
            <p:nvPr/>
          </p:nvSpPr>
          <p:spPr bwMode="auto">
            <a:xfrm>
              <a:off x="8579862" y="2243432"/>
              <a:ext cx="421023" cy="423809"/>
            </a:xfrm>
            <a:custGeom>
              <a:avLst/>
              <a:gdLst>
                <a:gd name="T0" fmla="*/ 76 w 151"/>
                <a:gd name="T1" fmla="*/ 0 h 152"/>
                <a:gd name="T2" fmla="*/ 9 w 151"/>
                <a:gd name="T3" fmla="*/ 142 h 152"/>
                <a:gd name="T4" fmla="*/ 0 w 151"/>
                <a:gd name="T5" fmla="*/ 152 h 152"/>
                <a:gd name="T6" fmla="*/ 151 w 151"/>
                <a:gd name="T7" fmla="*/ 38 h 152"/>
                <a:gd name="T8" fmla="*/ 57 w 151"/>
                <a:gd name="T9" fmla="*/ 142 h 152"/>
                <a:gd name="T10" fmla="*/ 28 w 151"/>
                <a:gd name="T11" fmla="*/ 123 h 152"/>
                <a:gd name="T12" fmla="*/ 57 w 151"/>
                <a:gd name="T13" fmla="*/ 142 h 152"/>
                <a:gd name="T14" fmla="*/ 19 w 151"/>
                <a:gd name="T15" fmla="*/ 104 h 152"/>
                <a:gd name="T16" fmla="*/ 66 w 151"/>
                <a:gd name="T17" fmla="*/ 95 h 152"/>
                <a:gd name="T18" fmla="*/ 66 w 151"/>
                <a:gd name="T19" fmla="*/ 85 h 152"/>
                <a:gd name="T20" fmla="*/ 19 w 151"/>
                <a:gd name="T21" fmla="*/ 76 h 152"/>
                <a:gd name="T22" fmla="*/ 66 w 151"/>
                <a:gd name="T23" fmla="*/ 85 h 152"/>
                <a:gd name="T24" fmla="*/ 19 w 151"/>
                <a:gd name="T25" fmla="*/ 66 h 152"/>
                <a:gd name="T26" fmla="*/ 66 w 151"/>
                <a:gd name="T27" fmla="*/ 57 h 152"/>
                <a:gd name="T28" fmla="*/ 66 w 151"/>
                <a:gd name="T29" fmla="*/ 47 h 152"/>
                <a:gd name="T30" fmla="*/ 19 w 151"/>
                <a:gd name="T31" fmla="*/ 38 h 152"/>
                <a:gd name="T32" fmla="*/ 66 w 151"/>
                <a:gd name="T33" fmla="*/ 47 h 152"/>
                <a:gd name="T34" fmla="*/ 19 w 151"/>
                <a:gd name="T35" fmla="*/ 29 h 152"/>
                <a:gd name="T36" fmla="*/ 66 w 151"/>
                <a:gd name="T37" fmla="*/ 19 h 152"/>
                <a:gd name="T38" fmla="*/ 113 w 151"/>
                <a:gd name="T39" fmla="*/ 133 h 152"/>
                <a:gd name="T40" fmla="*/ 95 w 151"/>
                <a:gd name="T41" fmla="*/ 114 h 152"/>
                <a:gd name="T42" fmla="*/ 113 w 151"/>
                <a:gd name="T43" fmla="*/ 133 h 152"/>
                <a:gd name="T44" fmla="*/ 95 w 151"/>
                <a:gd name="T45" fmla="*/ 104 h 152"/>
                <a:gd name="T46" fmla="*/ 113 w 151"/>
                <a:gd name="T47" fmla="*/ 85 h 152"/>
                <a:gd name="T48" fmla="*/ 113 w 151"/>
                <a:gd name="T49" fmla="*/ 76 h 152"/>
                <a:gd name="T50" fmla="*/ 95 w 151"/>
                <a:gd name="T51" fmla="*/ 57 h 152"/>
                <a:gd name="T52" fmla="*/ 113 w 151"/>
                <a:gd name="T53" fmla="*/ 76 h 152"/>
                <a:gd name="T54" fmla="*/ 123 w 151"/>
                <a:gd name="T55" fmla="*/ 133 h 152"/>
                <a:gd name="T56" fmla="*/ 142 w 151"/>
                <a:gd name="T57" fmla="*/ 114 h 152"/>
                <a:gd name="T58" fmla="*/ 142 w 151"/>
                <a:gd name="T59" fmla="*/ 104 h 152"/>
                <a:gd name="T60" fmla="*/ 123 w 151"/>
                <a:gd name="T61" fmla="*/ 85 h 152"/>
                <a:gd name="T62" fmla="*/ 142 w 151"/>
                <a:gd name="T63" fmla="*/ 104 h 152"/>
                <a:gd name="T64" fmla="*/ 123 w 151"/>
                <a:gd name="T65" fmla="*/ 76 h 152"/>
                <a:gd name="T66" fmla="*/ 142 w 151"/>
                <a:gd name="T67" fmla="*/ 5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1" h="152">
                  <a:moveTo>
                    <a:pt x="76" y="38"/>
                  </a:moveTo>
                  <a:lnTo>
                    <a:pt x="76" y="0"/>
                  </a:lnTo>
                  <a:lnTo>
                    <a:pt x="9" y="0"/>
                  </a:lnTo>
                  <a:lnTo>
                    <a:pt x="9" y="142"/>
                  </a:lnTo>
                  <a:lnTo>
                    <a:pt x="0" y="142"/>
                  </a:lnTo>
                  <a:lnTo>
                    <a:pt x="0" y="152"/>
                  </a:lnTo>
                  <a:lnTo>
                    <a:pt x="151" y="152"/>
                  </a:lnTo>
                  <a:lnTo>
                    <a:pt x="151" y="38"/>
                  </a:lnTo>
                  <a:lnTo>
                    <a:pt x="76" y="38"/>
                  </a:lnTo>
                  <a:close/>
                  <a:moveTo>
                    <a:pt x="57" y="142"/>
                  </a:moveTo>
                  <a:lnTo>
                    <a:pt x="28" y="142"/>
                  </a:lnTo>
                  <a:lnTo>
                    <a:pt x="28" y="123"/>
                  </a:lnTo>
                  <a:lnTo>
                    <a:pt x="57" y="123"/>
                  </a:lnTo>
                  <a:lnTo>
                    <a:pt x="57" y="142"/>
                  </a:lnTo>
                  <a:close/>
                  <a:moveTo>
                    <a:pt x="66" y="104"/>
                  </a:moveTo>
                  <a:lnTo>
                    <a:pt x="19" y="104"/>
                  </a:lnTo>
                  <a:lnTo>
                    <a:pt x="19" y="95"/>
                  </a:lnTo>
                  <a:lnTo>
                    <a:pt x="66" y="95"/>
                  </a:lnTo>
                  <a:lnTo>
                    <a:pt x="66" y="104"/>
                  </a:lnTo>
                  <a:close/>
                  <a:moveTo>
                    <a:pt x="66" y="85"/>
                  </a:moveTo>
                  <a:lnTo>
                    <a:pt x="19" y="85"/>
                  </a:lnTo>
                  <a:lnTo>
                    <a:pt x="19" y="76"/>
                  </a:lnTo>
                  <a:lnTo>
                    <a:pt x="66" y="76"/>
                  </a:lnTo>
                  <a:lnTo>
                    <a:pt x="66" y="85"/>
                  </a:lnTo>
                  <a:close/>
                  <a:moveTo>
                    <a:pt x="66" y="66"/>
                  </a:moveTo>
                  <a:lnTo>
                    <a:pt x="19" y="66"/>
                  </a:lnTo>
                  <a:lnTo>
                    <a:pt x="19" y="57"/>
                  </a:lnTo>
                  <a:lnTo>
                    <a:pt x="66" y="57"/>
                  </a:lnTo>
                  <a:lnTo>
                    <a:pt x="66" y="66"/>
                  </a:lnTo>
                  <a:close/>
                  <a:moveTo>
                    <a:pt x="66" y="47"/>
                  </a:moveTo>
                  <a:lnTo>
                    <a:pt x="19" y="47"/>
                  </a:lnTo>
                  <a:lnTo>
                    <a:pt x="19" y="38"/>
                  </a:lnTo>
                  <a:lnTo>
                    <a:pt x="66" y="38"/>
                  </a:lnTo>
                  <a:lnTo>
                    <a:pt x="66" y="47"/>
                  </a:lnTo>
                  <a:close/>
                  <a:moveTo>
                    <a:pt x="66" y="29"/>
                  </a:moveTo>
                  <a:lnTo>
                    <a:pt x="19" y="29"/>
                  </a:lnTo>
                  <a:lnTo>
                    <a:pt x="19" y="19"/>
                  </a:lnTo>
                  <a:lnTo>
                    <a:pt x="66" y="19"/>
                  </a:lnTo>
                  <a:lnTo>
                    <a:pt x="66" y="29"/>
                  </a:lnTo>
                  <a:close/>
                  <a:moveTo>
                    <a:pt x="113" y="133"/>
                  </a:moveTo>
                  <a:lnTo>
                    <a:pt x="95" y="133"/>
                  </a:lnTo>
                  <a:lnTo>
                    <a:pt x="95" y="114"/>
                  </a:lnTo>
                  <a:lnTo>
                    <a:pt x="113" y="114"/>
                  </a:lnTo>
                  <a:lnTo>
                    <a:pt x="113" y="133"/>
                  </a:lnTo>
                  <a:close/>
                  <a:moveTo>
                    <a:pt x="113" y="104"/>
                  </a:moveTo>
                  <a:lnTo>
                    <a:pt x="95" y="104"/>
                  </a:lnTo>
                  <a:lnTo>
                    <a:pt x="95" y="85"/>
                  </a:lnTo>
                  <a:lnTo>
                    <a:pt x="113" y="85"/>
                  </a:lnTo>
                  <a:lnTo>
                    <a:pt x="113" y="104"/>
                  </a:lnTo>
                  <a:close/>
                  <a:moveTo>
                    <a:pt x="113" y="76"/>
                  </a:moveTo>
                  <a:lnTo>
                    <a:pt x="95" y="76"/>
                  </a:lnTo>
                  <a:lnTo>
                    <a:pt x="95" y="57"/>
                  </a:lnTo>
                  <a:lnTo>
                    <a:pt x="113" y="57"/>
                  </a:lnTo>
                  <a:lnTo>
                    <a:pt x="113" y="76"/>
                  </a:lnTo>
                  <a:close/>
                  <a:moveTo>
                    <a:pt x="142" y="133"/>
                  </a:moveTo>
                  <a:lnTo>
                    <a:pt x="123" y="133"/>
                  </a:lnTo>
                  <a:lnTo>
                    <a:pt x="123" y="114"/>
                  </a:lnTo>
                  <a:lnTo>
                    <a:pt x="142" y="114"/>
                  </a:lnTo>
                  <a:lnTo>
                    <a:pt x="142" y="133"/>
                  </a:lnTo>
                  <a:close/>
                  <a:moveTo>
                    <a:pt x="142" y="104"/>
                  </a:moveTo>
                  <a:lnTo>
                    <a:pt x="123" y="104"/>
                  </a:lnTo>
                  <a:lnTo>
                    <a:pt x="123" y="85"/>
                  </a:lnTo>
                  <a:lnTo>
                    <a:pt x="142" y="85"/>
                  </a:lnTo>
                  <a:lnTo>
                    <a:pt x="142" y="104"/>
                  </a:lnTo>
                  <a:close/>
                  <a:moveTo>
                    <a:pt x="142" y="76"/>
                  </a:moveTo>
                  <a:lnTo>
                    <a:pt x="123" y="76"/>
                  </a:lnTo>
                  <a:lnTo>
                    <a:pt x="123" y="57"/>
                  </a:lnTo>
                  <a:lnTo>
                    <a:pt x="142" y="57"/>
                  </a:lnTo>
                  <a:lnTo>
                    <a:pt x="142" y="76"/>
                  </a:lnTo>
                  <a:close/>
                </a:path>
              </a:pathLst>
            </a:custGeom>
            <a:solidFill>
              <a:schemeClr val="accent3"/>
            </a:solidFill>
            <a:ln>
              <a:noFill/>
            </a:ln>
          </p:spPr>
          <p:txBody>
            <a:bodyPr anchor="ctr"/>
            <a:lstStyle/>
            <a:p>
              <a:pPr algn="ctr"/>
              <a:endParaRPr/>
            </a:p>
          </p:txBody>
        </p:sp>
        <p:sp>
          <p:nvSpPr>
            <p:cNvPr id="24" name="TextBox 21"/>
            <p:cNvSpPr txBox="1"/>
            <p:nvPr/>
          </p:nvSpPr>
          <p:spPr>
            <a:xfrm>
              <a:off x="9048729" y="2036348"/>
              <a:ext cx="1415772" cy="338554"/>
            </a:xfrm>
            <a:prstGeom prst="rect">
              <a:avLst/>
            </a:prstGeom>
            <a:noFill/>
          </p:spPr>
          <p:txBody>
            <a:bodyPr wrap="none">
              <a:normAutofit/>
            </a:bodyPr>
            <a:lstStyle/>
            <a:p>
              <a:r>
                <a:rPr lang="zh-CN" altLang="en-US" sz="1600" b="1" dirty="0"/>
                <a:t>输入标题文本</a:t>
              </a:r>
            </a:p>
          </p:txBody>
        </p:sp>
        <p:sp>
          <p:nvSpPr>
            <p:cNvPr id="25" name="TextBox 22"/>
            <p:cNvSpPr txBox="1"/>
            <p:nvPr/>
          </p:nvSpPr>
          <p:spPr>
            <a:xfrm>
              <a:off x="9048729" y="2421226"/>
              <a:ext cx="2330070" cy="600164"/>
            </a:xfrm>
            <a:prstGeom prst="rect">
              <a:avLst/>
            </a:prstGeom>
            <a:noFill/>
          </p:spPr>
          <p:txBody>
            <a:bodyPr wrap="square">
              <a:normAutofit fontScale="92500"/>
            </a:bodyPr>
            <a:lstStyle/>
            <a:p>
              <a:pPr>
                <a:lnSpc>
                  <a:spcPct val="120000"/>
                </a:lnSpc>
              </a:pPr>
              <a:r>
                <a:rPr lang="zh-CN" altLang="en-US" sz="1100" dirty="0" smtClean="0"/>
                <a:t>点击此处更换文本点击此处更换文本点击此处更换文本点击此处更换文本</a:t>
              </a:r>
              <a:endParaRPr sz="1100" dirty="0"/>
            </a:p>
          </p:txBody>
        </p:sp>
      </p:grpSp>
      <p:grpSp>
        <p:nvGrpSpPr>
          <p:cNvPr id="54" name="千图PPT彼岸天：ID 8661124库_组合 53"/>
          <p:cNvGrpSpPr/>
          <p:nvPr>
            <p:custDataLst>
              <p:tags r:id="rId6"/>
            </p:custDataLst>
          </p:nvPr>
        </p:nvGrpSpPr>
        <p:grpSpPr>
          <a:xfrm>
            <a:off x="7440127" y="4803529"/>
            <a:ext cx="3661521" cy="985043"/>
            <a:chOff x="7440127" y="4803529"/>
            <a:chExt cx="3661521" cy="985043"/>
          </a:xfrm>
        </p:grpSpPr>
        <p:cxnSp>
          <p:nvCxnSpPr>
            <p:cNvPr id="16" name="Straight Arrow Connector 13"/>
            <p:cNvCxnSpPr/>
            <p:nvPr/>
          </p:nvCxnSpPr>
          <p:spPr>
            <a:xfrm rot="10800000" flipH="1">
              <a:off x="7440127" y="5315497"/>
              <a:ext cx="641112" cy="0"/>
            </a:xfrm>
            <a:prstGeom prst="straightConnector1">
              <a:avLst/>
            </a:prstGeom>
            <a:ln w="28575">
              <a:solidFill>
                <a:schemeClr val="tx2"/>
              </a:solidFill>
              <a:tailEnd type="oval"/>
            </a:ln>
          </p:spPr>
          <p:style>
            <a:lnRef idx="1">
              <a:schemeClr val="accent1"/>
            </a:lnRef>
            <a:fillRef idx="0">
              <a:schemeClr val="accent1"/>
            </a:fillRef>
            <a:effectRef idx="0">
              <a:schemeClr val="accent1"/>
            </a:effectRef>
            <a:fontRef idx="minor">
              <a:schemeClr val="tx1"/>
            </a:fontRef>
          </p:style>
        </p:cxnSp>
        <p:sp>
          <p:nvSpPr>
            <p:cNvPr id="23" name="Freeform: Shape 20"/>
            <p:cNvSpPr/>
            <p:nvPr/>
          </p:nvSpPr>
          <p:spPr bwMode="auto">
            <a:xfrm>
              <a:off x="8247629" y="5081618"/>
              <a:ext cx="424404" cy="441494"/>
            </a:xfrm>
            <a:custGeom>
              <a:avLst/>
              <a:gdLst>
                <a:gd name="T0" fmla="*/ 121 w 123"/>
                <a:gd name="T1" fmla="*/ 42 h 128"/>
                <a:gd name="T2" fmla="*/ 86 w 123"/>
                <a:gd name="T3" fmla="*/ 34 h 128"/>
                <a:gd name="T4" fmla="*/ 86 w 123"/>
                <a:gd name="T5" fmla="*/ 24 h 128"/>
                <a:gd name="T6" fmla="*/ 38 w 123"/>
                <a:gd name="T7" fmla="*/ 24 h 128"/>
                <a:gd name="T8" fmla="*/ 37 w 123"/>
                <a:gd name="T9" fmla="*/ 34 h 128"/>
                <a:gd name="T10" fmla="*/ 3 w 123"/>
                <a:gd name="T11" fmla="*/ 42 h 128"/>
                <a:gd name="T12" fmla="*/ 0 w 123"/>
                <a:gd name="T13" fmla="*/ 56 h 128"/>
                <a:gd name="T14" fmla="*/ 6 w 123"/>
                <a:gd name="T15" fmla="*/ 91 h 128"/>
                <a:gd name="T16" fmla="*/ 15 w 123"/>
                <a:gd name="T17" fmla="*/ 119 h 128"/>
                <a:gd name="T18" fmla="*/ 27 w 123"/>
                <a:gd name="T19" fmla="*/ 119 h 128"/>
                <a:gd name="T20" fmla="*/ 36 w 123"/>
                <a:gd name="T21" fmla="*/ 91 h 128"/>
                <a:gd name="T22" fmla="*/ 42 w 123"/>
                <a:gd name="T23" fmla="*/ 90 h 128"/>
                <a:gd name="T24" fmla="*/ 54 w 123"/>
                <a:gd name="T25" fmla="*/ 128 h 128"/>
                <a:gd name="T26" fmla="*/ 70 w 123"/>
                <a:gd name="T27" fmla="*/ 128 h 128"/>
                <a:gd name="T28" fmla="*/ 82 w 123"/>
                <a:gd name="T29" fmla="*/ 90 h 128"/>
                <a:gd name="T30" fmla="*/ 88 w 123"/>
                <a:gd name="T31" fmla="*/ 91 h 128"/>
                <a:gd name="T32" fmla="*/ 97 w 123"/>
                <a:gd name="T33" fmla="*/ 119 h 128"/>
                <a:gd name="T34" fmla="*/ 109 w 123"/>
                <a:gd name="T35" fmla="*/ 119 h 128"/>
                <a:gd name="T36" fmla="*/ 118 w 123"/>
                <a:gd name="T37" fmla="*/ 91 h 128"/>
                <a:gd name="T38" fmla="*/ 123 w 123"/>
                <a:gd name="T39" fmla="*/ 56 h 128"/>
                <a:gd name="T40" fmla="*/ 18 w 123"/>
                <a:gd name="T41" fmla="*/ 86 h 128"/>
                <a:gd name="T42" fmla="*/ 15 w 123"/>
                <a:gd name="T43" fmla="*/ 113 h 128"/>
                <a:gd name="T44" fmla="*/ 12 w 123"/>
                <a:gd name="T45" fmla="*/ 86 h 128"/>
                <a:gd name="T46" fmla="*/ 6 w 123"/>
                <a:gd name="T47" fmla="*/ 56 h 128"/>
                <a:gd name="T48" fmla="*/ 9 w 123"/>
                <a:gd name="T49" fmla="*/ 42 h 128"/>
                <a:gd name="T50" fmla="*/ 33 w 123"/>
                <a:gd name="T51" fmla="*/ 42 h 128"/>
                <a:gd name="T52" fmla="*/ 34 w 123"/>
                <a:gd name="T53" fmla="*/ 52 h 128"/>
                <a:gd name="T54" fmla="*/ 35 w 123"/>
                <a:gd name="T55" fmla="*/ 83 h 128"/>
                <a:gd name="T56" fmla="*/ 30 w 123"/>
                <a:gd name="T57" fmla="*/ 110 h 128"/>
                <a:gd name="T58" fmla="*/ 24 w 123"/>
                <a:gd name="T59" fmla="*/ 110 h 128"/>
                <a:gd name="T60" fmla="*/ 58 w 123"/>
                <a:gd name="T61" fmla="*/ 83 h 128"/>
                <a:gd name="T62" fmla="*/ 54 w 123"/>
                <a:gd name="T63" fmla="*/ 120 h 128"/>
                <a:gd name="T64" fmla="*/ 50 w 123"/>
                <a:gd name="T65" fmla="*/ 84 h 128"/>
                <a:gd name="T66" fmla="*/ 42 w 123"/>
                <a:gd name="T67" fmla="*/ 56 h 128"/>
                <a:gd name="T68" fmla="*/ 42 w 123"/>
                <a:gd name="T69" fmla="*/ 44 h 128"/>
                <a:gd name="T70" fmla="*/ 46 w 123"/>
                <a:gd name="T71" fmla="*/ 24 h 128"/>
                <a:gd name="T72" fmla="*/ 78 w 123"/>
                <a:gd name="T73" fmla="*/ 24 h 128"/>
                <a:gd name="T74" fmla="*/ 82 w 123"/>
                <a:gd name="T75" fmla="*/ 44 h 128"/>
                <a:gd name="T76" fmla="*/ 82 w 123"/>
                <a:gd name="T77" fmla="*/ 76 h 128"/>
                <a:gd name="T78" fmla="*/ 74 w 123"/>
                <a:gd name="T79" fmla="*/ 116 h 128"/>
                <a:gd name="T80" fmla="*/ 66 w 123"/>
                <a:gd name="T81" fmla="*/ 116 h 128"/>
                <a:gd name="T82" fmla="*/ 58 w 123"/>
                <a:gd name="T83" fmla="*/ 83 h 128"/>
                <a:gd name="T84" fmla="*/ 100 w 123"/>
                <a:gd name="T85" fmla="*/ 110 h 128"/>
                <a:gd name="T86" fmla="*/ 94 w 123"/>
                <a:gd name="T87" fmla="*/ 110 h 128"/>
                <a:gd name="T88" fmla="*/ 88 w 123"/>
                <a:gd name="T89" fmla="*/ 83 h 128"/>
                <a:gd name="T90" fmla="*/ 90 w 123"/>
                <a:gd name="T91" fmla="*/ 52 h 128"/>
                <a:gd name="T92" fmla="*/ 91 w 123"/>
                <a:gd name="T93" fmla="*/ 42 h 128"/>
                <a:gd name="T94" fmla="*/ 115 w 123"/>
                <a:gd name="T95" fmla="*/ 42 h 128"/>
                <a:gd name="T96" fmla="*/ 118 w 123"/>
                <a:gd name="T97" fmla="*/ 56 h 128"/>
                <a:gd name="T98" fmla="*/ 112 w 123"/>
                <a:gd name="T99" fmla="*/ 86 h 128"/>
                <a:gd name="T100" fmla="*/ 109 w 123"/>
                <a:gd name="T101" fmla="*/ 113 h 128"/>
                <a:gd name="T102" fmla="*/ 106 w 123"/>
                <a:gd name="T103" fmla="*/ 8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3" h="128">
                  <a:moveTo>
                    <a:pt x="119" y="48"/>
                  </a:moveTo>
                  <a:cubicBezTo>
                    <a:pt x="120" y="46"/>
                    <a:pt x="121" y="44"/>
                    <a:pt x="121" y="42"/>
                  </a:cubicBezTo>
                  <a:cubicBezTo>
                    <a:pt x="121" y="32"/>
                    <a:pt x="112" y="24"/>
                    <a:pt x="103" y="24"/>
                  </a:cubicBezTo>
                  <a:cubicBezTo>
                    <a:pt x="95" y="24"/>
                    <a:pt x="89" y="28"/>
                    <a:pt x="86" y="34"/>
                  </a:cubicBezTo>
                  <a:cubicBezTo>
                    <a:pt x="86" y="33"/>
                    <a:pt x="85" y="32"/>
                    <a:pt x="84" y="32"/>
                  </a:cubicBezTo>
                  <a:cubicBezTo>
                    <a:pt x="85" y="29"/>
                    <a:pt x="86" y="26"/>
                    <a:pt x="86" y="24"/>
                  </a:cubicBezTo>
                  <a:cubicBezTo>
                    <a:pt x="86" y="10"/>
                    <a:pt x="75" y="0"/>
                    <a:pt x="62" y="0"/>
                  </a:cubicBezTo>
                  <a:cubicBezTo>
                    <a:pt x="49" y="0"/>
                    <a:pt x="38" y="10"/>
                    <a:pt x="38" y="24"/>
                  </a:cubicBezTo>
                  <a:cubicBezTo>
                    <a:pt x="38" y="26"/>
                    <a:pt x="38" y="29"/>
                    <a:pt x="39" y="32"/>
                  </a:cubicBezTo>
                  <a:cubicBezTo>
                    <a:pt x="38" y="32"/>
                    <a:pt x="38" y="33"/>
                    <a:pt x="37" y="34"/>
                  </a:cubicBezTo>
                  <a:cubicBezTo>
                    <a:pt x="34" y="28"/>
                    <a:pt x="28" y="24"/>
                    <a:pt x="21" y="24"/>
                  </a:cubicBezTo>
                  <a:cubicBezTo>
                    <a:pt x="11" y="24"/>
                    <a:pt x="3" y="32"/>
                    <a:pt x="3" y="42"/>
                  </a:cubicBezTo>
                  <a:cubicBezTo>
                    <a:pt x="3" y="44"/>
                    <a:pt x="3" y="46"/>
                    <a:pt x="4" y="48"/>
                  </a:cubicBezTo>
                  <a:cubicBezTo>
                    <a:pt x="2" y="50"/>
                    <a:pt x="0" y="53"/>
                    <a:pt x="0" y="56"/>
                  </a:cubicBezTo>
                  <a:cubicBezTo>
                    <a:pt x="0" y="80"/>
                    <a:pt x="0" y="80"/>
                    <a:pt x="0" y="80"/>
                  </a:cubicBezTo>
                  <a:cubicBezTo>
                    <a:pt x="0" y="85"/>
                    <a:pt x="2" y="89"/>
                    <a:pt x="6" y="91"/>
                  </a:cubicBezTo>
                  <a:cubicBezTo>
                    <a:pt x="6" y="110"/>
                    <a:pt x="6" y="110"/>
                    <a:pt x="6" y="110"/>
                  </a:cubicBezTo>
                  <a:cubicBezTo>
                    <a:pt x="6" y="115"/>
                    <a:pt x="10" y="119"/>
                    <a:pt x="15" y="119"/>
                  </a:cubicBezTo>
                  <a:cubicBezTo>
                    <a:pt x="17" y="119"/>
                    <a:pt x="19" y="118"/>
                    <a:pt x="21" y="117"/>
                  </a:cubicBezTo>
                  <a:cubicBezTo>
                    <a:pt x="22" y="118"/>
                    <a:pt x="25" y="119"/>
                    <a:pt x="27" y="119"/>
                  </a:cubicBezTo>
                  <a:cubicBezTo>
                    <a:pt x="32" y="119"/>
                    <a:pt x="36" y="115"/>
                    <a:pt x="36" y="110"/>
                  </a:cubicBezTo>
                  <a:cubicBezTo>
                    <a:pt x="36" y="91"/>
                    <a:pt x="36" y="91"/>
                    <a:pt x="36" y="91"/>
                  </a:cubicBezTo>
                  <a:cubicBezTo>
                    <a:pt x="37" y="90"/>
                    <a:pt x="38" y="89"/>
                    <a:pt x="39" y="88"/>
                  </a:cubicBezTo>
                  <a:cubicBezTo>
                    <a:pt x="40" y="88"/>
                    <a:pt x="41" y="89"/>
                    <a:pt x="42" y="90"/>
                  </a:cubicBezTo>
                  <a:cubicBezTo>
                    <a:pt x="42" y="116"/>
                    <a:pt x="42" y="116"/>
                    <a:pt x="42" y="116"/>
                  </a:cubicBezTo>
                  <a:cubicBezTo>
                    <a:pt x="42" y="122"/>
                    <a:pt x="47" y="128"/>
                    <a:pt x="54" y="128"/>
                  </a:cubicBezTo>
                  <a:cubicBezTo>
                    <a:pt x="57" y="128"/>
                    <a:pt x="60" y="127"/>
                    <a:pt x="62" y="125"/>
                  </a:cubicBezTo>
                  <a:cubicBezTo>
                    <a:pt x="64" y="127"/>
                    <a:pt x="67" y="128"/>
                    <a:pt x="70" y="128"/>
                  </a:cubicBezTo>
                  <a:cubicBezTo>
                    <a:pt x="76" y="128"/>
                    <a:pt x="82" y="122"/>
                    <a:pt x="82" y="116"/>
                  </a:cubicBezTo>
                  <a:cubicBezTo>
                    <a:pt x="82" y="90"/>
                    <a:pt x="82" y="90"/>
                    <a:pt x="82" y="90"/>
                  </a:cubicBezTo>
                  <a:cubicBezTo>
                    <a:pt x="83" y="89"/>
                    <a:pt x="84" y="88"/>
                    <a:pt x="84" y="88"/>
                  </a:cubicBezTo>
                  <a:cubicBezTo>
                    <a:pt x="85" y="89"/>
                    <a:pt x="86" y="90"/>
                    <a:pt x="88" y="91"/>
                  </a:cubicBezTo>
                  <a:cubicBezTo>
                    <a:pt x="88" y="110"/>
                    <a:pt x="88" y="110"/>
                    <a:pt x="88" y="110"/>
                  </a:cubicBezTo>
                  <a:cubicBezTo>
                    <a:pt x="88" y="115"/>
                    <a:pt x="92" y="119"/>
                    <a:pt x="97" y="119"/>
                  </a:cubicBezTo>
                  <a:cubicBezTo>
                    <a:pt x="99" y="119"/>
                    <a:pt x="101" y="118"/>
                    <a:pt x="103" y="117"/>
                  </a:cubicBezTo>
                  <a:cubicBezTo>
                    <a:pt x="104" y="118"/>
                    <a:pt x="106" y="119"/>
                    <a:pt x="109" y="119"/>
                  </a:cubicBezTo>
                  <a:cubicBezTo>
                    <a:pt x="114" y="119"/>
                    <a:pt x="118" y="115"/>
                    <a:pt x="118" y="110"/>
                  </a:cubicBezTo>
                  <a:cubicBezTo>
                    <a:pt x="118" y="91"/>
                    <a:pt x="118" y="91"/>
                    <a:pt x="118" y="91"/>
                  </a:cubicBezTo>
                  <a:cubicBezTo>
                    <a:pt x="121" y="89"/>
                    <a:pt x="123" y="85"/>
                    <a:pt x="123" y="80"/>
                  </a:cubicBezTo>
                  <a:cubicBezTo>
                    <a:pt x="123" y="56"/>
                    <a:pt x="123" y="56"/>
                    <a:pt x="123" y="56"/>
                  </a:cubicBezTo>
                  <a:cubicBezTo>
                    <a:pt x="123" y="53"/>
                    <a:pt x="122" y="50"/>
                    <a:pt x="119" y="48"/>
                  </a:cubicBezTo>
                  <a:close/>
                  <a:moveTo>
                    <a:pt x="18" y="86"/>
                  </a:moveTo>
                  <a:cubicBezTo>
                    <a:pt x="18" y="110"/>
                    <a:pt x="18" y="110"/>
                    <a:pt x="18" y="110"/>
                  </a:cubicBezTo>
                  <a:cubicBezTo>
                    <a:pt x="18" y="112"/>
                    <a:pt x="17" y="113"/>
                    <a:pt x="15" y="113"/>
                  </a:cubicBezTo>
                  <a:cubicBezTo>
                    <a:pt x="13" y="113"/>
                    <a:pt x="12" y="112"/>
                    <a:pt x="12" y="110"/>
                  </a:cubicBezTo>
                  <a:cubicBezTo>
                    <a:pt x="12" y="86"/>
                    <a:pt x="12" y="86"/>
                    <a:pt x="12" y="86"/>
                  </a:cubicBezTo>
                  <a:cubicBezTo>
                    <a:pt x="9" y="86"/>
                    <a:pt x="6" y="84"/>
                    <a:pt x="6" y="80"/>
                  </a:cubicBezTo>
                  <a:cubicBezTo>
                    <a:pt x="6" y="56"/>
                    <a:pt x="6" y="56"/>
                    <a:pt x="6" y="56"/>
                  </a:cubicBezTo>
                  <a:cubicBezTo>
                    <a:pt x="6" y="53"/>
                    <a:pt x="9" y="51"/>
                    <a:pt x="12" y="51"/>
                  </a:cubicBezTo>
                  <a:cubicBezTo>
                    <a:pt x="12" y="51"/>
                    <a:pt x="9" y="48"/>
                    <a:pt x="9" y="42"/>
                  </a:cubicBezTo>
                  <a:cubicBezTo>
                    <a:pt x="9" y="35"/>
                    <a:pt x="14" y="30"/>
                    <a:pt x="21" y="30"/>
                  </a:cubicBezTo>
                  <a:cubicBezTo>
                    <a:pt x="27" y="30"/>
                    <a:pt x="33" y="35"/>
                    <a:pt x="33" y="42"/>
                  </a:cubicBezTo>
                  <a:cubicBezTo>
                    <a:pt x="33" y="48"/>
                    <a:pt x="30" y="51"/>
                    <a:pt x="30" y="51"/>
                  </a:cubicBezTo>
                  <a:cubicBezTo>
                    <a:pt x="31" y="51"/>
                    <a:pt x="33" y="51"/>
                    <a:pt x="34" y="52"/>
                  </a:cubicBezTo>
                  <a:cubicBezTo>
                    <a:pt x="34" y="76"/>
                    <a:pt x="34" y="76"/>
                    <a:pt x="34" y="76"/>
                  </a:cubicBezTo>
                  <a:cubicBezTo>
                    <a:pt x="34" y="78"/>
                    <a:pt x="34" y="80"/>
                    <a:pt x="35" y="83"/>
                  </a:cubicBezTo>
                  <a:cubicBezTo>
                    <a:pt x="34" y="85"/>
                    <a:pt x="32" y="86"/>
                    <a:pt x="30" y="86"/>
                  </a:cubicBezTo>
                  <a:cubicBezTo>
                    <a:pt x="30" y="110"/>
                    <a:pt x="30" y="110"/>
                    <a:pt x="30" y="110"/>
                  </a:cubicBezTo>
                  <a:cubicBezTo>
                    <a:pt x="30" y="112"/>
                    <a:pt x="28" y="113"/>
                    <a:pt x="27" y="113"/>
                  </a:cubicBezTo>
                  <a:cubicBezTo>
                    <a:pt x="25" y="113"/>
                    <a:pt x="24" y="112"/>
                    <a:pt x="24" y="110"/>
                  </a:cubicBezTo>
                  <a:cubicBezTo>
                    <a:pt x="24" y="86"/>
                    <a:pt x="24" y="86"/>
                    <a:pt x="24" y="86"/>
                  </a:cubicBezTo>
                  <a:moveTo>
                    <a:pt x="58" y="83"/>
                  </a:moveTo>
                  <a:cubicBezTo>
                    <a:pt x="58" y="116"/>
                    <a:pt x="58" y="116"/>
                    <a:pt x="58" y="116"/>
                  </a:cubicBezTo>
                  <a:cubicBezTo>
                    <a:pt x="58" y="118"/>
                    <a:pt x="56" y="120"/>
                    <a:pt x="54" y="120"/>
                  </a:cubicBezTo>
                  <a:cubicBezTo>
                    <a:pt x="52" y="120"/>
                    <a:pt x="50" y="118"/>
                    <a:pt x="50" y="116"/>
                  </a:cubicBezTo>
                  <a:cubicBezTo>
                    <a:pt x="50" y="84"/>
                    <a:pt x="50" y="84"/>
                    <a:pt x="50" y="84"/>
                  </a:cubicBezTo>
                  <a:cubicBezTo>
                    <a:pt x="45" y="84"/>
                    <a:pt x="42" y="80"/>
                    <a:pt x="42" y="76"/>
                  </a:cubicBezTo>
                  <a:cubicBezTo>
                    <a:pt x="42" y="56"/>
                    <a:pt x="42" y="56"/>
                    <a:pt x="42" y="56"/>
                  </a:cubicBezTo>
                  <a:cubicBezTo>
                    <a:pt x="42" y="56"/>
                    <a:pt x="42" y="56"/>
                    <a:pt x="42" y="56"/>
                  </a:cubicBezTo>
                  <a:cubicBezTo>
                    <a:pt x="42" y="44"/>
                    <a:pt x="42" y="44"/>
                    <a:pt x="42" y="44"/>
                  </a:cubicBezTo>
                  <a:cubicBezTo>
                    <a:pt x="42" y="39"/>
                    <a:pt x="45" y="36"/>
                    <a:pt x="50" y="36"/>
                  </a:cubicBezTo>
                  <a:cubicBezTo>
                    <a:pt x="50" y="36"/>
                    <a:pt x="46" y="33"/>
                    <a:pt x="46" y="24"/>
                  </a:cubicBezTo>
                  <a:cubicBezTo>
                    <a:pt x="46" y="15"/>
                    <a:pt x="53" y="8"/>
                    <a:pt x="62" y="8"/>
                  </a:cubicBezTo>
                  <a:cubicBezTo>
                    <a:pt x="71" y="8"/>
                    <a:pt x="78" y="15"/>
                    <a:pt x="78" y="24"/>
                  </a:cubicBezTo>
                  <a:cubicBezTo>
                    <a:pt x="78" y="32"/>
                    <a:pt x="74" y="36"/>
                    <a:pt x="74" y="36"/>
                  </a:cubicBezTo>
                  <a:cubicBezTo>
                    <a:pt x="78" y="36"/>
                    <a:pt x="82" y="39"/>
                    <a:pt x="82" y="44"/>
                  </a:cubicBezTo>
                  <a:cubicBezTo>
                    <a:pt x="82" y="56"/>
                    <a:pt x="82" y="56"/>
                    <a:pt x="82" y="56"/>
                  </a:cubicBezTo>
                  <a:cubicBezTo>
                    <a:pt x="82" y="76"/>
                    <a:pt x="82" y="76"/>
                    <a:pt x="82" y="76"/>
                  </a:cubicBezTo>
                  <a:cubicBezTo>
                    <a:pt x="82" y="80"/>
                    <a:pt x="78" y="84"/>
                    <a:pt x="74" y="84"/>
                  </a:cubicBezTo>
                  <a:cubicBezTo>
                    <a:pt x="74" y="116"/>
                    <a:pt x="74" y="116"/>
                    <a:pt x="74" y="116"/>
                  </a:cubicBezTo>
                  <a:cubicBezTo>
                    <a:pt x="74" y="118"/>
                    <a:pt x="72" y="120"/>
                    <a:pt x="70" y="120"/>
                  </a:cubicBezTo>
                  <a:cubicBezTo>
                    <a:pt x="68" y="120"/>
                    <a:pt x="66" y="118"/>
                    <a:pt x="66" y="116"/>
                  </a:cubicBezTo>
                  <a:cubicBezTo>
                    <a:pt x="66" y="83"/>
                    <a:pt x="66" y="83"/>
                    <a:pt x="66" y="83"/>
                  </a:cubicBezTo>
                  <a:lnTo>
                    <a:pt x="58" y="83"/>
                  </a:lnTo>
                  <a:close/>
                  <a:moveTo>
                    <a:pt x="100" y="86"/>
                  </a:moveTo>
                  <a:cubicBezTo>
                    <a:pt x="100" y="110"/>
                    <a:pt x="100" y="110"/>
                    <a:pt x="100" y="110"/>
                  </a:cubicBezTo>
                  <a:cubicBezTo>
                    <a:pt x="100" y="112"/>
                    <a:pt x="98" y="113"/>
                    <a:pt x="97" y="113"/>
                  </a:cubicBezTo>
                  <a:cubicBezTo>
                    <a:pt x="95" y="113"/>
                    <a:pt x="94" y="112"/>
                    <a:pt x="94" y="110"/>
                  </a:cubicBezTo>
                  <a:cubicBezTo>
                    <a:pt x="94" y="86"/>
                    <a:pt x="94" y="86"/>
                    <a:pt x="94" y="86"/>
                  </a:cubicBezTo>
                  <a:cubicBezTo>
                    <a:pt x="91" y="86"/>
                    <a:pt x="89" y="85"/>
                    <a:pt x="88" y="83"/>
                  </a:cubicBezTo>
                  <a:cubicBezTo>
                    <a:pt x="89" y="80"/>
                    <a:pt x="90" y="78"/>
                    <a:pt x="90" y="76"/>
                  </a:cubicBezTo>
                  <a:cubicBezTo>
                    <a:pt x="90" y="52"/>
                    <a:pt x="90" y="52"/>
                    <a:pt x="90" y="52"/>
                  </a:cubicBezTo>
                  <a:cubicBezTo>
                    <a:pt x="91" y="51"/>
                    <a:pt x="92" y="51"/>
                    <a:pt x="94" y="51"/>
                  </a:cubicBezTo>
                  <a:cubicBezTo>
                    <a:pt x="94" y="51"/>
                    <a:pt x="91" y="48"/>
                    <a:pt x="91" y="42"/>
                  </a:cubicBezTo>
                  <a:cubicBezTo>
                    <a:pt x="91" y="35"/>
                    <a:pt x="96" y="30"/>
                    <a:pt x="103" y="30"/>
                  </a:cubicBezTo>
                  <a:cubicBezTo>
                    <a:pt x="109" y="30"/>
                    <a:pt x="115" y="35"/>
                    <a:pt x="115" y="42"/>
                  </a:cubicBezTo>
                  <a:cubicBezTo>
                    <a:pt x="115" y="48"/>
                    <a:pt x="112" y="51"/>
                    <a:pt x="112" y="51"/>
                  </a:cubicBezTo>
                  <a:cubicBezTo>
                    <a:pt x="115" y="51"/>
                    <a:pt x="118" y="53"/>
                    <a:pt x="118" y="56"/>
                  </a:cubicBezTo>
                  <a:cubicBezTo>
                    <a:pt x="118" y="80"/>
                    <a:pt x="118" y="80"/>
                    <a:pt x="118" y="80"/>
                  </a:cubicBezTo>
                  <a:cubicBezTo>
                    <a:pt x="118" y="84"/>
                    <a:pt x="115" y="86"/>
                    <a:pt x="112" y="86"/>
                  </a:cubicBezTo>
                  <a:cubicBezTo>
                    <a:pt x="112" y="110"/>
                    <a:pt x="112" y="110"/>
                    <a:pt x="112" y="110"/>
                  </a:cubicBezTo>
                  <a:cubicBezTo>
                    <a:pt x="112" y="112"/>
                    <a:pt x="110" y="113"/>
                    <a:pt x="109" y="113"/>
                  </a:cubicBezTo>
                  <a:cubicBezTo>
                    <a:pt x="107" y="113"/>
                    <a:pt x="106" y="112"/>
                    <a:pt x="106" y="110"/>
                  </a:cubicBezTo>
                  <a:cubicBezTo>
                    <a:pt x="106" y="86"/>
                    <a:pt x="106" y="86"/>
                    <a:pt x="106" y="86"/>
                  </a:cubicBezTo>
                  <a:lnTo>
                    <a:pt x="100" y="86"/>
                  </a:lnTo>
                  <a:close/>
                </a:path>
              </a:pathLst>
            </a:custGeom>
            <a:solidFill>
              <a:schemeClr val="accent1"/>
            </a:solidFill>
            <a:ln>
              <a:noFill/>
            </a:ln>
          </p:spPr>
          <p:txBody>
            <a:bodyPr anchor="ctr"/>
            <a:lstStyle/>
            <a:p>
              <a:pPr algn="ctr"/>
              <a:endParaRPr/>
            </a:p>
          </p:txBody>
        </p:sp>
        <p:sp>
          <p:nvSpPr>
            <p:cNvPr id="26" name="TextBox 23"/>
            <p:cNvSpPr txBox="1"/>
            <p:nvPr/>
          </p:nvSpPr>
          <p:spPr>
            <a:xfrm>
              <a:off x="8771578" y="4803529"/>
              <a:ext cx="1415772" cy="338554"/>
            </a:xfrm>
            <a:prstGeom prst="rect">
              <a:avLst/>
            </a:prstGeom>
            <a:noFill/>
          </p:spPr>
          <p:txBody>
            <a:bodyPr wrap="none">
              <a:normAutofit/>
            </a:bodyPr>
            <a:lstStyle/>
            <a:p>
              <a:r>
                <a:rPr lang="zh-CN" altLang="en-US" sz="1600" b="1" dirty="0"/>
                <a:t>输入标题文本</a:t>
              </a:r>
            </a:p>
          </p:txBody>
        </p:sp>
        <p:sp>
          <p:nvSpPr>
            <p:cNvPr id="27" name="TextBox 24"/>
            <p:cNvSpPr txBox="1"/>
            <p:nvPr/>
          </p:nvSpPr>
          <p:spPr>
            <a:xfrm>
              <a:off x="8771578" y="5188408"/>
              <a:ext cx="2330070" cy="600164"/>
            </a:xfrm>
            <a:prstGeom prst="rect">
              <a:avLst/>
            </a:prstGeom>
            <a:noFill/>
          </p:spPr>
          <p:txBody>
            <a:bodyPr wrap="square">
              <a:normAutofit fontScale="92500"/>
            </a:bodyPr>
            <a:lstStyle/>
            <a:p>
              <a:pPr>
                <a:lnSpc>
                  <a:spcPct val="120000"/>
                </a:lnSpc>
              </a:pPr>
              <a:r>
                <a:rPr lang="zh-CN" altLang="en-US" sz="1100" dirty="0" smtClean="0"/>
                <a:t>点击此处更换文本点击此处更换文本点击此处更换文本点击此处更换文本</a:t>
              </a:r>
              <a:endParaRPr sz="1100" dirty="0"/>
            </a:p>
          </p:txBody>
        </p:sp>
      </p:grpSp>
      <p:grpSp>
        <p:nvGrpSpPr>
          <p:cNvPr id="52" name="千图PPT彼岸天：ID 8661124库_组合 51"/>
          <p:cNvGrpSpPr/>
          <p:nvPr>
            <p:custDataLst>
              <p:tags r:id="rId7"/>
            </p:custDataLst>
          </p:nvPr>
        </p:nvGrpSpPr>
        <p:grpSpPr>
          <a:xfrm>
            <a:off x="835628" y="1794998"/>
            <a:ext cx="4081613" cy="985043"/>
            <a:chOff x="835628" y="1794998"/>
            <a:chExt cx="4081613" cy="985043"/>
          </a:xfrm>
        </p:grpSpPr>
        <p:cxnSp>
          <p:nvCxnSpPr>
            <p:cNvPr id="17" name="Straight Connector 14"/>
            <p:cNvCxnSpPr/>
            <p:nvPr/>
          </p:nvCxnSpPr>
          <p:spPr>
            <a:xfrm flipH="1" flipV="1">
              <a:off x="4523061" y="2251525"/>
              <a:ext cx="394180" cy="39418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Arrow Connector 15"/>
            <p:cNvCxnSpPr/>
            <p:nvPr/>
          </p:nvCxnSpPr>
          <p:spPr>
            <a:xfrm flipH="1">
              <a:off x="4008047" y="2260806"/>
              <a:ext cx="517609" cy="0"/>
            </a:xfrm>
            <a:prstGeom prst="straightConnector1">
              <a:avLst/>
            </a:prstGeom>
            <a:ln w="28575">
              <a:solidFill>
                <a:schemeClr val="tx2"/>
              </a:solidFill>
              <a:tailEnd type="oval"/>
            </a:ln>
          </p:spPr>
          <p:style>
            <a:lnRef idx="1">
              <a:schemeClr val="accent1"/>
            </a:lnRef>
            <a:fillRef idx="0">
              <a:schemeClr val="accent1"/>
            </a:fillRef>
            <a:effectRef idx="0">
              <a:schemeClr val="accent1"/>
            </a:effectRef>
            <a:fontRef idx="minor">
              <a:schemeClr val="tx1"/>
            </a:fontRef>
          </p:style>
        </p:cxnSp>
        <p:grpSp>
          <p:nvGrpSpPr>
            <p:cNvPr id="22" name="Group 19"/>
            <p:cNvGrpSpPr/>
            <p:nvPr/>
          </p:nvGrpSpPr>
          <p:grpSpPr>
            <a:xfrm>
              <a:off x="3269399" y="2174761"/>
              <a:ext cx="591305" cy="261420"/>
              <a:chOff x="2865438" y="5287963"/>
              <a:chExt cx="754062" cy="333375"/>
            </a:xfrm>
            <a:solidFill>
              <a:schemeClr val="accent4"/>
            </a:solidFill>
          </p:grpSpPr>
          <p:sp>
            <p:nvSpPr>
              <p:cNvPr id="40" name="Freeform: Shape 37"/>
              <p:cNvSpPr/>
              <p:nvPr/>
            </p:nvSpPr>
            <p:spPr bwMode="auto">
              <a:xfrm>
                <a:off x="3173413" y="5508626"/>
                <a:ext cx="92075" cy="93663"/>
              </a:xfrm>
              <a:custGeom>
                <a:avLst/>
                <a:gdLst>
                  <a:gd name="T0" fmla="*/ 23 w 24"/>
                  <a:gd name="T1" fmla="*/ 7 h 24"/>
                  <a:gd name="T2" fmla="*/ 24 w 24"/>
                  <a:gd name="T3" fmla="*/ 3 h 24"/>
                  <a:gd name="T4" fmla="*/ 22 w 24"/>
                  <a:gd name="T5" fmla="*/ 1 h 24"/>
                  <a:gd name="T6" fmla="*/ 20 w 24"/>
                  <a:gd name="T7" fmla="*/ 0 h 24"/>
                  <a:gd name="T8" fmla="*/ 16 w 24"/>
                  <a:gd name="T9" fmla="*/ 2 h 24"/>
                  <a:gd name="T10" fmla="*/ 0 w 24"/>
                  <a:gd name="T11" fmla="*/ 22 h 24"/>
                  <a:gd name="T12" fmla="*/ 8 w 24"/>
                  <a:gd name="T13" fmla="*/ 24 h 24"/>
                  <a:gd name="T14" fmla="*/ 8 w 24"/>
                  <a:gd name="T15" fmla="*/ 24 h 24"/>
                  <a:gd name="T16" fmla="*/ 21 w 24"/>
                  <a:gd name="T17" fmla="*/ 9 h 24"/>
                  <a:gd name="T18" fmla="*/ 23 w 24"/>
                  <a:gd name="T19" fmla="*/ 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3" y="7"/>
                    </a:moveTo>
                    <a:cubicBezTo>
                      <a:pt x="23" y="6"/>
                      <a:pt x="24" y="5"/>
                      <a:pt x="24" y="3"/>
                    </a:cubicBezTo>
                    <a:cubicBezTo>
                      <a:pt x="23" y="2"/>
                      <a:pt x="23" y="2"/>
                      <a:pt x="22" y="1"/>
                    </a:cubicBezTo>
                    <a:cubicBezTo>
                      <a:pt x="22" y="0"/>
                      <a:pt x="21" y="0"/>
                      <a:pt x="20" y="0"/>
                    </a:cubicBezTo>
                    <a:cubicBezTo>
                      <a:pt x="18" y="0"/>
                      <a:pt x="17" y="1"/>
                      <a:pt x="16" y="2"/>
                    </a:cubicBezTo>
                    <a:cubicBezTo>
                      <a:pt x="0" y="22"/>
                      <a:pt x="0" y="22"/>
                      <a:pt x="0" y="22"/>
                    </a:cubicBezTo>
                    <a:cubicBezTo>
                      <a:pt x="3" y="23"/>
                      <a:pt x="5" y="23"/>
                      <a:pt x="8" y="24"/>
                    </a:cubicBezTo>
                    <a:cubicBezTo>
                      <a:pt x="8" y="24"/>
                      <a:pt x="8" y="24"/>
                      <a:pt x="8" y="24"/>
                    </a:cubicBezTo>
                    <a:cubicBezTo>
                      <a:pt x="21" y="9"/>
                      <a:pt x="21" y="9"/>
                      <a:pt x="21" y="9"/>
                    </a:cubicBezTo>
                    <a:cubicBezTo>
                      <a:pt x="21" y="8"/>
                      <a:pt x="22" y="7"/>
                      <a:pt x="2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Freeform: Shape 38"/>
              <p:cNvSpPr/>
              <p:nvPr/>
            </p:nvSpPr>
            <p:spPr bwMode="auto">
              <a:xfrm>
                <a:off x="3127375" y="5505451"/>
                <a:ext cx="80962" cy="80963"/>
              </a:xfrm>
              <a:custGeom>
                <a:avLst/>
                <a:gdLst>
                  <a:gd name="T0" fmla="*/ 21 w 21"/>
                  <a:gd name="T1" fmla="*/ 4 h 21"/>
                  <a:gd name="T2" fmla="*/ 19 w 21"/>
                  <a:gd name="T3" fmla="*/ 1 h 21"/>
                  <a:gd name="T4" fmla="*/ 17 w 21"/>
                  <a:gd name="T5" fmla="*/ 0 h 21"/>
                  <a:gd name="T6" fmla="*/ 13 w 21"/>
                  <a:gd name="T7" fmla="*/ 2 h 21"/>
                  <a:gd name="T8" fmla="*/ 0 w 21"/>
                  <a:gd name="T9" fmla="*/ 18 h 21"/>
                  <a:gd name="T10" fmla="*/ 8 w 21"/>
                  <a:gd name="T11" fmla="*/ 21 h 21"/>
                  <a:gd name="T12" fmla="*/ 20 w 21"/>
                  <a:gd name="T13" fmla="*/ 7 h 21"/>
                  <a:gd name="T14" fmla="*/ 21 w 21"/>
                  <a:gd name="T15" fmla="*/ 4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1">
                    <a:moveTo>
                      <a:pt x="21" y="4"/>
                    </a:moveTo>
                    <a:cubicBezTo>
                      <a:pt x="21" y="2"/>
                      <a:pt x="20" y="1"/>
                      <a:pt x="19" y="1"/>
                    </a:cubicBezTo>
                    <a:cubicBezTo>
                      <a:pt x="19" y="0"/>
                      <a:pt x="18" y="0"/>
                      <a:pt x="17" y="0"/>
                    </a:cubicBezTo>
                    <a:cubicBezTo>
                      <a:pt x="16" y="0"/>
                      <a:pt x="14" y="1"/>
                      <a:pt x="13" y="2"/>
                    </a:cubicBezTo>
                    <a:cubicBezTo>
                      <a:pt x="0" y="18"/>
                      <a:pt x="0" y="18"/>
                      <a:pt x="0" y="18"/>
                    </a:cubicBezTo>
                    <a:cubicBezTo>
                      <a:pt x="3" y="19"/>
                      <a:pt x="5" y="20"/>
                      <a:pt x="8" y="21"/>
                    </a:cubicBezTo>
                    <a:cubicBezTo>
                      <a:pt x="20" y="7"/>
                      <a:pt x="20" y="7"/>
                      <a:pt x="20" y="7"/>
                    </a:cubicBezTo>
                    <a:cubicBezTo>
                      <a:pt x="21" y="6"/>
                      <a:pt x="21" y="5"/>
                      <a:pt x="2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Freeform: Shape 39"/>
              <p:cNvSpPr/>
              <p:nvPr/>
            </p:nvSpPr>
            <p:spPr bwMode="auto">
              <a:xfrm>
                <a:off x="3219450" y="5548313"/>
                <a:ext cx="73025" cy="69850"/>
              </a:xfrm>
              <a:custGeom>
                <a:avLst/>
                <a:gdLst>
                  <a:gd name="T0" fmla="*/ 14 w 19"/>
                  <a:gd name="T1" fmla="*/ 0 h 18"/>
                  <a:gd name="T2" fmla="*/ 13 w 19"/>
                  <a:gd name="T3" fmla="*/ 0 h 18"/>
                  <a:gd name="T4" fmla="*/ 0 w 19"/>
                  <a:gd name="T5" fmla="*/ 16 h 18"/>
                  <a:gd name="T6" fmla="*/ 9 w 19"/>
                  <a:gd name="T7" fmla="*/ 18 h 18"/>
                  <a:gd name="T8" fmla="*/ 17 w 19"/>
                  <a:gd name="T9" fmla="*/ 8 h 18"/>
                  <a:gd name="T10" fmla="*/ 17 w 19"/>
                  <a:gd name="T11" fmla="*/ 7 h 18"/>
                  <a:gd name="T12" fmla="*/ 18 w 19"/>
                  <a:gd name="T13" fmla="*/ 6 h 18"/>
                  <a:gd name="T14" fmla="*/ 17 w 19"/>
                  <a:gd name="T15" fmla="*/ 1 h 18"/>
                  <a:gd name="T16" fmla="*/ 14 w 19"/>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8">
                    <a:moveTo>
                      <a:pt x="14" y="0"/>
                    </a:moveTo>
                    <a:cubicBezTo>
                      <a:pt x="14" y="0"/>
                      <a:pt x="13" y="0"/>
                      <a:pt x="13" y="0"/>
                    </a:cubicBezTo>
                    <a:cubicBezTo>
                      <a:pt x="0" y="16"/>
                      <a:pt x="0" y="16"/>
                      <a:pt x="0" y="16"/>
                    </a:cubicBezTo>
                    <a:cubicBezTo>
                      <a:pt x="3" y="16"/>
                      <a:pt x="6" y="17"/>
                      <a:pt x="9" y="18"/>
                    </a:cubicBezTo>
                    <a:cubicBezTo>
                      <a:pt x="17" y="8"/>
                      <a:pt x="17" y="8"/>
                      <a:pt x="17" y="8"/>
                    </a:cubicBezTo>
                    <a:cubicBezTo>
                      <a:pt x="17" y="7"/>
                      <a:pt x="17" y="7"/>
                      <a:pt x="17" y="7"/>
                    </a:cubicBezTo>
                    <a:cubicBezTo>
                      <a:pt x="18" y="6"/>
                      <a:pt x="18" y="6"/>
                      <a:pt x="18" y="6"/>
                    </a:cubicBezTo>
                    <a:cubicBezTo>
                      <a:pt x="19" y="5"/>
                      <a:pt x="19" y="2"/>
                      <a:pt x="17" y="1"/>
                    </a:cubicBezTo>
                    <a:cubicBezTo>
                      <a:pt x="16" y="0"/>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Freeform: Shape 40"/>
              <p:cNvSpPr/>
              <p:nvPr/>
            </p:nvSpPr>
            <p:spPr bwMode="auto">
              <a:xfrm>
                <a:off x="3094038" y="5529263"/>
                <a:ext cx="41275" cy="38100"/>
              </a:xfrm>
              <a:custGeom>
                <a:avLst/>
                <a:gdLst>
                  <a:gd name="T0" fmla="*/ 9 w 11"/>
                  <a:gd name="T1" fmla="*/ 1 h 10"/>
                  <a:gd name="T2" fmla="*/ 6 w 11"/>
                  <a:gd name="T3" fmla="*/ 0 h 10"/>
                  <a:gd name="T4" fmla="*/ 6 w 11"/>
                  <a:gd name="T5" fmla="*/ 0 h 10"/>
                  <a:gd name="T6" fmla="*/ 0 w 11"/>
                  <a:gd name="T7" fmla="*/ 7 h 10"/>
                  <a:gd name="T8" fmla="*/ 5 w 11"/>
                  <a:gd name="T9" fmla="*/ 10 h 10"/>
                  <a:gd name="T10" fmla="*/ 10 w 11"/>
                  <a:gd name="T11" fmla="*/ 4 h 10"/>
                  <a:gd name="T12" fmla="*/ 9 w 11"/>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9" y="1"/>
                    </a:moveTo>
                    <a:cubicBezTo>
                      <a:pt x="8" y="0"/>
                      <a:pt x="7" y="0"/>
                      <a:pt x="6" y="0"/>
                    </a:cubicBezTo>
                    <a:cubicBezTo>
                      <a:pt x="6" y="0"/>
                      <a:pt x="6" y="0"/>
                      <a:pt x="6" y="0"/>
                    </a:cubicBezTo>
                    <a:cubicBezTo>
                      <a:pt x="0" y="7"/>
                      <a:pt x="0" y="7"/>
                      <a:pt x="0" y="7"/>
                    </a:cubicBezTo>
                    <a:cubicBezTo>
                      <a:pt x="2" y="8"/>
                      <a:pt x="3" y="9"/>
                      <a:pt x="5" y="10"/>
                    </a:cubicBezTo>
                    <a:cubicBezTo>
                      <a:pt x="10" y="4"/>
                      <a:pt x="10" y="4"/>
                      <a:pt x="10" y="4"/>
                    </a:cubicBezTo>
                    <a:cubicBezTo>
                      <a:pt x="11" y="4"/>
                      <a:pt x="10" y="2"/>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Freeform: Shape 41"/>
              <p:cNvSpPr/>
              <p:nvPr/>
            </p:nvSpPr>
            <p:spPr bwMode="auto">
              <a:xfrm>
                <a:off x="3268663" y="5602288"/>
                <a:ext cx="15875" cy="19050"/>
              </a:xfrm>
              <a:custGeom>
                <a:avLst/>
                <a:gdLst>
                  <a:gd name="T0" fmla="*/ 0 w 4"/>
                  <a:gd name="T1" fmla="*/ 5 h 5"/>
                  <a:gd name="T2" fmla="*/ 0 w 4"/>
                  <a:gd name="T3" fmla="*/ 5 h 5"/>
                  <a:gd name="T4" fmla="*/ 4 w 4"/>
                  <a:gd name="T5" fmla="*/ 4 h 5"/>
                  <a:gd name="T6" fmla="*/ 4 w 4"/>
                  <a:gd name="T7" fmla="*/ 0 h 5"/>
                  <a:gd name="T8" fmla="*/ 0 w 4"/>
                  <a:gd name="T9" fmla="*/ 5 h 5"/>
                </a:gdLst>
                <a:ahLst/>
                <a:cxnLst>
                  <a:cxn ang="0">
                    <a:pos x="T0" y="T1"/>
                  </a:cxn>
                  <a:cxn ang="0">
                    <a:pos x="T2" y="T3"/>
                  </a:cxn>
                  <a:cxn ang="0">
                    <a:pos x="T4" y="T5"/>
                  </a:cxn>
                  <a:cxn ang="0">
                    <a:pos x="T6" y="T7"/>
                  </a:cxn>
                  <a:cxn ang="0">
                    <a:pos x="T8" y="T9"/>
                  </a:cxn>
                </a:cxnLst>
                <a:rect l="0" t="0" r="r" b="b"/>
                <a:pathLst>
                  <a:path w="4" h="5">
                    <a:moveTo>
                      <a:pt x="0" y="5"/>
                    </a:moveTo>
                    <a:cubicBezTo>
                      <a:pt x="0" y="5"/>
                      <a:pt x="0" y="5"/>
                      <a:pt x="0" y="5"/>
                    </a:cubicBezTo>
                    <a:cubicBezTo>
                      <a:pt x="2" y="5"/>
                      <a:pt x="4" y="4"/>
                      <a:pt x="4" y="4"/>
                    </a:cubicBezTo>
                    <a:cubicBezTo>
                      <a:pt x="4" y="0"/>
                      <a:pt x="4" y="0"/>
                      <a:pt x="4" y="0"/>
                    </a:cubicBez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Freeform: Shape 42"/>
              <p:cNvSpPr/>
              <p:nvPr/>
            </p:nvSpPr>
            <p:spPr bwMode="auto">
              <a:xfrm>
                <a:off x="3170238" y="5294313"/>
                <a:ext cx="449262" cy="254000"/>
              </a:xfrm>
              <a:custGeom>
                <a:avLst/>
                <a:gdLst>
                  <a:gd name="T0" fmla="*/ 117 w 118"/>
                  <a:gd name="T1" fmla="*/ 9 h 65"/>
                  <a:gd name="T2" fmla="*/ 101 w 118"/>
                  <a:gd name="T3" fmla="*/ 0 h 65"/>
                  <a:gd name="T4" fmla="*/ 85 w 118"/>
                  <a:gd name="T5" fmla="*/ 10 h 65"/>
                  <a:gd name="T6" fmla="*/ 85 w 118"/>
                  <a:gd name="T7" fmla="*/ 13 h 65"/>
                  <a:gd name="T8" fmla="*/ 63 w 118"/>
                  <a:gd name="T9" fmla="*/ 21 h 65"/>
                  <a:gd name="T10" fmla="*/ 62 w 118"/>
                  <a:gd name="T11" fmla="*/ 20 h 65"/>
                  <a:gd name="T12" fmla="*/ 36 w 118"/>
                  <a:gd name="T13" fmla="*/ 7 h 65"/>
                  <a:gd name="T14" fmla="*/ 36 w 118"/>
                  <a:gd name="T15" fmla="*/ 7 h 65"/>
                  <a:gd name="T16" fmla="*/ 30 w 118"/>
                  <a:gd name="T17" fmla="*/ 5 h 65"/>
                  <a:gd name="T18" fmla="*/ 25 w 118"/>
                  <a:gd name="T19" fmla="*/ 7 h 65"/>
                  <a:gd name="T20" fmla="*/ 25 w 118"/>
                  <a:gd name="T21" fmla="*/ 7 h 65"/>
                  <a:gd name="T22" fmla="*/ 7 w 118"/>
                  <a:gd name="T23" fmla="*/ 17 h 65"/>
                  <a:gd name="T24" fmla="*/ 3 w 118"/>
                  <a:gd name="T25" fmla="*/ 29 h 65"/>
                  <a:gd name="T26" fmla="*/ 2 w 118"/>
                  <a:gd name="T27" fmla="*/ 39 h 65"/>
                  <a:gd name="T28" fmla="*/ 3 w 118"/>
                  <a:gd name="T29" fmla="*/ 40 h 65"/>
                  <a:gd name="T30" fmla="*/ 8 w 118"/>
                  <a:gd name="T31" fmla="*/ 38 h 65"/>
                  <a:gd name="T32" fmla="*/ 21 w 118"/>
                  <a:gd name="T33" fmla="*/ 20 h 65"/>
                  <a:gd name="T34" fmla="*/ 22 w 118"/>
                  <a:gd name="T35" fmla="*/ 18 h 65"/>
                  <a:gd name="T36" fmla="*/ 24 w 118"/>
                  <a:gd name="T37" fmla="*/ 19 h 65"/>
                  <a:gd name="T38" fmla="*/ 28 w 118"/>
                  <a:gd name="T39" fmla="*/ 21 h 65"/>
                  <a:gd name="T40" fmla="*/ 34 w 118"/>
                  <a:gd name="T41" fmla="*/ 24 h 65"/>
                  <a:gd name="T42" fmla="*/ 34 w 118"/>
                  <a:gd name="T43" fmla="*/ 24 h 65"/>
                  <a:gd name="T44" fmla="*/ 46 w 118"/>
                  <a:gd name="T45" fmla="*/ 34 h 65"/>
                  <a:gd name="T46" fmla="*/ 58 w 118"/>
                  <a:gd name="T47" fmla="*/ 46 h 65"/>
                  <a:gd name="T48" fmla="*/ 58 w 118"/>
                  <a:gd name="T49" fmla="*/ 46 h 65"/>
                  <a:gd name="T50" fmla="*/ 58 w 118"/>
                  <a:gd name="T51" fmla="*/ 46 h 65"/>
                  <a:gd name="T52" fmla="*/ 59 w 118"/>
                  <a:gd name="T53" fmla="*/ 65 h 65"/>
                  <a:gd name="T54" fmla="*/ 86 w 118"/>
                  <a:gd name="T55" fmla="*/ 52 h 65"/>
                  <a:gd name="T56" fmla="*/ 102 w 118"/>
                  <a:gd name="T57" fmla="*/ 58 h 65"/>
                  <a:gd name="T58" fmla="*/ 118 w 118"/>
                  <a:gd name="T59" fmla="*/ 49 h 65"/>
                  <a:gd name="T60" fmla="*/ 117 w 118"/>
                  <a:gd name="T61"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8" h="65">
                    <a:moveTo>
                      <a:pt x="117" y="9"/>
                    </a:moveTo>
                    <a:cubicBezTo>
                      <a:pt x="117" y="4"/>
                      <a:pt x="110" y="0"/>
                      <a:pt x="101" y="0"/>
                    </a:cubicBezTo>
                    <a:cubicBezTo>
                      <a:pt x="92" y="0"/>
                      <a:pt x="85" y="5"/>
                      <a:pt x="85" y="10"/>
                    </a:cubicBezTo>
                    <a:cubicBezTo>
                      <a:pt x="85" y="13"/>
                      <a:pt x="85" y="13"/>
                      <a:pt x="85" y="13"/>
                    </a:cubicBezTo>
                    <a:cubicBezTo>
                      <a:pt x="63" y="21"/>
                      <a:pt x="63" y="21"/>
                      <a:pt x="63" y="21"/>
                    </a:cubicBezTo>
                    <a:cubicBezTo>
                      <a:pt x="62" y="20"/>
                      <a:pt x="62" y="20"/>
                      <a:pt x="62" y="20"/>
                    </a:cubicBezTo>
                    <a:cubicBezTo>
                      <a:pt x="60" y="18"/>
                      <a:pt x="45" y="11"/>
                      <a:pt x="36" y="7"/>
                    </a:cubicBezTo>
                    <a:cubicBezTo>
                      <a:pt x="36" y="7"/>
                      <a:pt x="36" y="7"/>
                      <a:pt x="36" y="7"/>
                    </a:cubicBezTo>
                    <a:cubicBezTo>
                      <a:pt x="34" y="6"/>
                      <a:pt x="32" y="5"/>
                      <a:pt x="30" y="5"/>
                    </a:cubicBezTo>
                    <a:cubicBezTo>
                      <a:pt x="27" y="5"/>
                      <a:pt x="25" y="7"/>
                      <a:pt x="25" y="7"/>
                    </a:cubicBezTo>
                    <a:cubicBezTo>
                      <a:pt x="25" y="7"/>
                      <a:pt x="25" y="7"/>
                      <a:pt x="25" y="7"/>
                    </a:cubicBezTo>
                    <a:cubicBezTo>
                      <a:pt x="7" y="17"/>
                      <a:pt x="7" y="17"/>
                      <a:pt x="7" y="17"/>
                    </a:cubicBezTo>
                    <a:cubicBezTo>
                      <a:pt x="3" y="29"/>
                      <a:pt x="3" y="29"/>
                      <a:pt x="3" y="29"/>
                    </a:cubicBezTo>
                    <a:cubicBezTo>
                      <a:pt x="0" y="37"/>
                      <a:pt x="1" y="39"/>
                      <a:pt x="2" y="39"/>
                    </a:cubicBezTo>
                    <a:cubicBezTo>
                      <a:pt x="2" y="39"/>
                      <a:pt x="2" y="40"/>
                      <a:pt x="3" y="40"/>
                    </a:cubicBezTo>
                    <a:cubicBezTo>
                      <a:pt x="5" y="40"/>
                      <a:pt x="7" y="39"/>
                      <a:pt x="8" y="38"/>
                    </a:cubicBezTo>
                    <a:cubicBezTo>
                      <a:pt x="16" y="33"/>
                      <a:pt x="21" y="20"/>
                      <a:pt x="21" y="20"/>
                    </a:cubicBezTo>
                    <a:cubicBezTo>
                      <a:pt x="22" y="18"/>
                      <a:pt x="22" y="18"/>
                      <a:pt x="22" y="18"/>
                    </a:cubicBezTo>
                    <a:cubicBezTo>
                      <a:pt x="24" y="19"/>
                      <a:pt x="24" y="19"/>
                      <a:pt x="24" y="19"/>
                    </a:cubicBezTo>
                    <a:cubicBezTo>
                      <a:pt x="25" y="20"/>
                      <a:pt x="26" y="20"/>
                      <a:pt x="28" y="21"/>
                    </a:cubicBezTo>
                    <a:cubicBezTo>
                      <a:pt x="30" y="22"/>
                      <a:pt x="33" y="23"/>
                      <a:pt x="34" y="24"/>
                    </a:cubicBezTo>
                    <a:cubicBezTo>
                      <a:pt x="34" y="24"/>
                      <a:pt x="34" y="24"/>
                      <a:pt x="34" y="24"/>
                    </a:cubicBezTo>
                    <a:cubicBezTo>
                      <a:pt x="38" y="28"/>
                      <a:pt x="42" y="31"/>
                      <a:pt x="46" y="34"/>
                    </a:cubicBezTo>
                    <a:cubicBezTo>
                      <a:pt x="51" y="38"/>
                      <a:pt x="56" y="41"/>
                      <a:pt x="58" y="46"/>
                    </a:cubicBezTo>
                    <a:cubicBezTo>
                      <a:pt x="58" y="46"/>
                      <a:pt x="58" y="46"/>
                      <a:pt x="58" y="46"/>
                    </a:cubicBezTo>
                    <a:cubicBezTo>
                      <a:pt x="58" y="46"/>
                      <a:pt x="58" y="46"/>
                      <a:pt x="58" y="46"/>
                    </a:cubicBezTo>
                    <a:cubicBezTo>
                      <a:pt x="59" y="54"/>
                      <a:pt x="59" y="61"/>
                      <a:pt x="59" y="65"/>
                    </a:cubicBezTo>
                    <a:cubicBezTo>
                      <a:pt x="86" y="52"/>
                      <a:pt x="86" y="52"/>
                      <a:pt x="86" y="52"/>
                    </a:cubicBezTo>
                    <a:cubicBezTo>
                      <a:pt x="88" y="56"/>
                      <a:pt x="94" y="58"/>
                      <a:pt x="102" y="58"/>
                    </a:cubicBezTo>
                    <a:cubicBezTo>
                      <a:pt x="111" y="58"/>
                      <a:pt x="118" y="54"/>
                      <a:pt x="118" y="49"/>
                    </a:cubicBezTo>
                    <a:lnTo>
                      <a:pt x="117"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Freeform: Shape 43"/>
              <p:cNvSpPr/>
              <p:nvPr/>
            </p:nvSpPr>
            <p:spPr bwMode="auto">
              <a:xfrm>
                <a:off x="2865438" y="5287963"/>
                <a:ext cx="517525" cy="327025"/>
              </a:xfrm>
              <a:custGeom>
                <a:avLst/>
                <a:gdLst>
                  <a:gd name="T0" fmla="*/ 123 w 136"/>
                  <a:gd name="T1" fmla="*/ 38 h 84"/>
                  <a:gd name="T2" fmla="*/ 112 w 136"/>
                  <a:gd name="T3" fmla="*/ 29 h 84"/>
                  <a:gd name="T4" fmla="*/ 107 w 136"/>
                  <a:gd name="T5" fmla="*/ 26 h 84"/>
                  <a:gd name="T6" fmla="*/ 104 w 136"/>
                  <a:gd name="T7" fmla="*/ 25 h 84"/>
                  <a:gd name="T8" fmla="*/ 90 w 136"/>
                  <a:gd name="T9" fmla="*/ 43 h 84"/>
                  <a:gd name="T10" fmla="*/ 90 w 136"/>
                  <a:gd name="T11" fmla="*/ 43 h 84"/>
                  <a:gd name="T12" fmla="*/ 83 w 136"/>
                  <a:gd name="T13" fmla="*/ 45 h 84"/>
                  <a:gd name="T14" fmla="*/ 79 w 136"/>
                  <a:gd name="T15" fmla="*/ 43 h 84"/>
                  <a:gd name="T16" fmla="*/ 80 w 136"/>
                  <a:gd name="T17" fmla="*/ 30 h 84"/>
                  <a:gd name="T18" fmla="*/ 84 w 136"/>
                  <a:gd name="T19" fmla="*/ 17 h 84"/>
                  <a:gd name="T20" fmla="*/ 95 w 136"/>
                  <a:gd name="T21" fmla="*/ 10 h 84"/>
                  <a:gd name="T22" fmla="*/ 87 w 136"/>
                  <a:gd name="T23" fmla="*/ 8 h 84"/>
                  <a:gd name="T24" fmla="*/ 57 w 136"/>
                  <a:gd name="T25" fmla="*/ 19 h 84"/>
                  <a:gd name="T26" fmla="*/ 57 w 136"/>
                  <a:gd name="T27" fmla="*/ 20 h 84"/>
                  <a:gd name="T28" fmla="*/ 32 w 136"/>
                  <a:gd name="T29" fmla="*/ 9 h 84"/>
                  <a:gd name="T30" fmla="*/ 16 w 136"/>
                  <a:gd name="T31" fmla="*/ 0 h 84"/>
                  <a:gd name="T32" fmla="*/ 0 w 136"/>
                  <a:gd name="T33" fmla="*/ 10 h 84"/>
                  <a:gd name="T34" fmla="*/ 0 w 136"/>
                  <a:gd name="T35" fmla="*/ 49 h 84"/>
                  <a:gd name="T36" fmla="*/ 17 w 136"/>
                  <a:gd name="T37" fmla="*/ 58 h 84"/>
                  <a:gd name="T38" fmla="*/ 33 w 136"/>
                  <a:gd name="T39" fmla="*/ 51 h 84"/>
                  <a:gd name="T40" fmla="*/ 57 w 136"/>
                  <a:gd name="T41" fmla="*/ 62 h 84"/>
                  <a:gd name="T42" fmla="*/ 57 w 136"/>
                  <a:gd name="T43" fmla="*/ 63 h 84"/>
                  <a:gd name="T44" fmla="*/ 58 w 136"/>
                  <a:gd name="T45" fmla="*/ 66 h 84"/>
                  <a:gd name="T46" fmla="*/ 63 w 136"/>
                  <a:gd name="T47" fmla="*/ 60 h 84"/>
                  <a:gd name="T48" fmla="*/ 66 w 136"/>
                  <a:gd name="T49" fmla="*/ 58 h 84"/>
                  <a:gd name="T50" fmla="*/ 71 w 136"/>
                  <a:gd name="T51" fmla="*/ 60 h 84"/>
                  <a:gd name="T52" fmla="*/ 73 w 136"/>
                  <a:gd name="T53" fmla="*/ 62 h 84"/>
                  <a:gd name="T54" fmla="*/ 79 w 136"/>
                  <a:gd name="T55" fmla="*/ 55 h 84"/>
                  <a:gd name="T56" fmla="*/ 86 w 136"/>
                  <a:gd name="T57" fmla="*/ 52 h 84"/>
                  <a:gd name="T58" fmla="*/ 91 w 136"/>
                  <a:gd name="T59" fmla="*/ 54 h 84"/>
                  <a:gd name="T60" fmla="*/ 93 w 136"/>
                  <a:gd name="T61" fmla="*/ 57 h 84"/>
                  <a:gd name="T62" fmla="*/ 94 w 136"/>
                  <a:gd name="T63" fmla="*/ 57 h 84"/>
                  <a:gd name="T64" fmla="*/ 101 w 136"/>
                  <a:gd name="T65" fmla="*/ 53 h 84"/>
                  <a:gd name="T66" fmla="*/ 106 w 136"/>
                  <a:gd name="T67" fmla="*/ 55 h 84"/>
                  <a:gd name="T68" fmla="*/ 108 w 136"/>
                  <a:gd name="T69" fmla="*/ 60 h 84"/>
                  <a:gd name="T70" fmla="*/ 108 w 136"/>
                  <a:gd name="T71" fmla="*/ 63 h 84"/>
                  <a:gd name="T72" fmla="*/ 113 w 136"/>
                  <a:gd name="T73" fmla="*/ 65 h 84"/>
                  <a:gd name="T74" fmla="*/ 114 w 136"/>
                  <a:gd name="T75" fmla="*/ 76 h 84"/>
                  <a:gd name="T76" fmla="*/ 113 w 136"/>
                  <a:gd name="T77" fmla="*/ 78 h 84"/>
                  <a:gd name="T78" fmla="*/ 113 w 136"/>
                  <a:gd name="T79" fmla="*/ 84 h 84"/>
                  <a:gd name="T80" fmla="*/ 114 w 136"/>
                  <a:gd name="T81" fmla="*/ 84 h 84"/>
                  <a:gd name="T82" fmla="*/ 119 w 136"/>
                  <a:gd name="T83" fmla="*/ 80 h 84"/>
                  <a:gd name="T84" fmla="*/ 119 w 136"/>
                  <a:gd name="T85" fmla="*/ 64 h 84"/>
                  <a:gd name="T86" fmla="*/ 118 w 136"/>
                  <a:gd name="T87" fmla="*/ 62 h 84"/>
                  <a:gd name="T88" fmla="*/ 106 w 136"/>
                  <a:gd name="T89" fmla="*/ 50 h 84"/>
                  <a:gd name="T90" fmla="*/ 108 w 136"/>
                  <a:gd name="T91" fmla="*/ 48 h 84"/>
                  <a:gd name="T92" fmla="*/ 121 w 136"/>
                  <a:gd name="T93" fmla="*/ 61 h 84"/>
                  <a:gd name="T94" fmla="*/ 122 w 136"/>
                  <a:gd name="T95" fmla="*/ 63 h 84"/>
                  <a:gd name="T96" fmla="*/ 122 w 136"/>
                  <a:gd name="T97" fmla="*/ 79 h 84"/>
                  <a:gd name="T98" fmla="*/ 123 w 136"/>
                  <a:gd name="T99" fmla="*/ 79 h 84"/>
                  <a:gd name="T100" fmla="*/ 128 w 136"/>
                  <a:gd name="T101" fmla="*/ 76 h 84"/>
                  <a:gd name="T102" fmla="*/ 128 w 136"/>
                  <a:gd name="T103" fmla="*/ 66 h 84"/>
                  <a:gd name="T104" fmla="*/ 127 w 136"/>
                  <a:gd name="T105" fmla="*/ 53 h 84"/>
                  <a:gd name="T106" fmla="*/ 111 w 136"/>
                  <a:gd name="T107" fmla="*/ 38 h 84"/>
                  <a:gd name="T108" fmla="*/ 113 w 136"/>
                  <a:gd name="T109" fmla="*/ 36 h 84"/>
                  <a:gd name="T110" fmla="*/ 129 w 136"/>
                  <a:gd name="T111" fmla="*/ 52 h 84"/>
                  <a:gd name="T112" fmla="*/ 131 w 136"/>
                  <a:gd name="T113" fmla="*/ 66 h 84"/>
                  <a:gd name="T114" fmla="*/ 131 w 136"/>
                  <a:gd name="T115" fmla="*/ 75 h 84"/>
                  <a:gd name="T116" fmla="*/ 131 w 136"/>
                  <a:gd name="T117" fmla="*/ 75 h 84"/>
                  <a:gd name="T118" fmla="*/ 135 w 136"/>
                  <a:gd name="T119" fmla="*/ 74 h 84"/>
                  <a:gd name="T120" fmla="*/ 135 w 136"/>
                  <a:gd name="T121" fmla="*/ 73 h 84"/>
                  <a:gd name="T122" fmla="*/ 134 w 136"/>
                  <a:gd name="T123" fmla="*/ 49 h 84"/>
                  <a:gd name="T124" fmla="*/ 123 w 136"/>
                  <a:gd name="T125" fmla="*/ 3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6" h="84">
                    <a:moveTo>
                      <a:pt x="123" y="38"/>
                    </a:moveTo>
                    <a:cubicBezTo>
                      <a:pt x="120" y="35"/>
                      <a:pt x="115" y="32"/>
                      <a:pt x="112" y="29"/>
                    </a:cubicBezTo>
                    <a:cubicBezTo>
                      <a:pt x="111" y="28"/>
                      <a:pt x="109" y="27"/>
                      <a:pt x="107" y="26"/>
                    </a:cubicBezTo>
                    <a:cubicBezTo>
                      <a:pt x="106" y="26"/>
                      <a:pt x="105" y="26"/>
                      <a:pt x="104" y="25"/>
                    </a:cubicBezTo>
                    <a:cubicBezTo>
                      <a:pt x="102" y="29"/>
                      <a:pt x="97" y="39"/>
                      <a:pt x="90" y="43"/>
                    </a:cubicBezTo>
                    <a:cubicBezTo>
                      <a:pt x="90" y="43"/>
                      <a:pt x="90" y="43"/>
                      <a:pt x="90" y="43"/>
                    </a:cubicBezTo>
                    <a:cubicBezTo>
                      <a:pt x="89" y="43"/>
                      <a:pt x="86" y="45"/>
                      <a:pt x="83" y="45"/>
                    </a:cubicBezTo>
                    <a:cubicBezTo>
                      <a:pt x="81" y="45"/>
                      <a:pt x="79" y="44"/>
                      <a:pt x="79" y="43"/>
                    </a:cubicBezTo>
                    <a:cubicBezTo>
                      <a:pt x="77" y="41"/>
                      <a:pt x="77" y="37"/>
                      <a:pt x="80" y="30"/>
                    </a:cubicBezTo>
                    <a:cubicBezTo>
                      <a:pt x="84" y="17"/>
                      <a:pt x="84" y="17"/>
                      <a:pt x="84" y="17"/>
                    </a:cubicBezTo>
                    <a:cubicBezTo>
                      <a:pt x="95" y="10"/>
                      <a:pt x="95" y="10"/>
                      <a:pt x="95" y="10"/>
                    </a:cubicBezTo>
                    <a:cubicBezTo>
                      <a:pt x="93" y="9"/>
                      <a:pt x="90" y="8"/>
                      <a:pt x="87" y="8"/>
                    </a:cubicBezTo>
                    <a:cubicBezTo>
                      <a:pt x="74" y="9"/>
                      <a:pt x="57" y="19"/>
                      <a:pt x="57" y="19"/>
                    </a:cubicBezTo>
                    <a:cubicBezTo>
                      <a:pt x="57" y="20"/>
                      <a:pt x="57" y="20"/>
                      <a:pt x="57" y="20"/>
                    </a:cubicBezTo>
                    <a:cubicBezTo>
                      <a:pt x="32" y="9"/>
                      <a:pt x="32" y="9"/>
                      <a:pt x="32" y="9"/>
                    </a:cubicBezTo>
                    <a:cubicBezTo>
                      <a:pt x="32" y="4"/>
                      <a:pt x="25" y="0"/>
                      <a:pt x="16" y="0"/>
                    </a:cubicBezTo>
                    <a:cubicBezTo>
                      <a:pt x="7" y="1"/>
                      <a:pt x="0" y="5"/>
                      <a:pt x="0" y="10"/>
                    </a:cubicBezTo>
                    <a:cubicBezTo>
                      <a:pt x="0" y="49"/>
                      <a:pt x="0" y="49"/>
                      <a:pt x="0" y="49"/>
                    </a:cubicBezTo>
                    <a:cubicBezTo>
                      <a:pt x="0" y="55"/>
                      <a:pt x="8" y="59"/>
                      <a:pt x="17" y="58"/>
                    </a:cubicBezTo>
                    <a:cubicBezTo>
                      <a:pt x="25" y="58"/>
                      <a:pt x="31" y="55"/>
                      <a:pt x="33" y="51"/>
                    </a:cubicBezTo>
                    <a:cubicBezTo>
                      <a:pt x="57" y="62"/>
                      <a:pt x="57" y="62"/>
                      <a:pt x="57" y="62"/>
                    </a:cubicBezTo>
                    <a:cubicBezTo>
                      <a:pt x="57" y="63"/>
                      <a:pt x="57" y="63"/>
                      <a:pt x="57" y="63"/>
                    </a:cubicBezTo>
                    <a:cubicBezTo>
                      <a:pt x="57" y="64"/>
                      <a:pt x="57" y="65"/>
                      <a:pt x="58" y="66"/>
                    </a:cubicBezTo>
                    <a:cubicBezTo>
                      <a:pt x="63" y="60"/>
                      <a:pt x="63" y="60"/>
                      <a:pt x="63" y="60"/>
                    </a:cubicBezTo>
                    <a:cubicBezTo>
                      <a:pt x="63" y="59"/>
                      <a:pt x="65" y="58"/>
                      <a:pt x="66" y="58"/>
                    </a:cubicBezTo>
                    <a:cubicBezTo>
                      <a:pt x="68" y="58"/>
                      <a:pt x="70" y="59"/>
                      <a:pt x="71" y="60"/>
                    </a:cubicBezTo>
                    <a:cubicBezTo>
                      <a:pt x="72" y="61"/>
                      <a:pt x="73" y="62"/>
                      <a:pt x="73" y="62"/>
                    </a:cubicBezTo>
                    <a:cubicBezTo>
                      <a:pt x="79" y="55"/>
                      <a:pt x="79" y="55"/>
                      <a:pt x="79" y="55"/>
                    </a:cubicBezTo>
                    <a:cubicBezTo>
                      <a:pt x="81" y="53"/>
                      <a:pt x="83" y="52"/>
                      <a:pt x="86" y="52"/>
                    </a:cubicBezTo>
                    <a:cubicBezTo>
                      <a:pt x="88" y="52"/>
                      <a:pt x="90" y="53"/>
                      <a:pt x="91" y="54"/>
                    </a:cubicBezTo>
                    <a:cubicBezTo>
                      <a:pt x="92" y="55"/>
                      <a:pt x="93" y="56"/>
                      <a:pt x="93" y="57"/>
                    </a:cubicBezTo>
                    <a:cubicBezTo>
                      <a:pt x="94" y="57"/>
                      <a:pt x="94" y="57"/>
                      <a:pt x="94" y="57"/>
                    </a:cubicBezTo>
                    <a:cubicBezTo>
                      <a:pt x="96" y="54"/>
                      <a:pt x="98" y="53"/>
                      <a:pt x="101" y="53"/>
                    </a:cubicBezTo>
                    <a:cubicBezTo>
                      <a:pt x="103" y="53"/>
                      <a:pt x="104" y="54"/>
                      <a:pt x="106" y="55"/>
                    </a:cubicBezTo>
                    <a:cubicBezTo>
                      <a:pt x="107" y="56"/>
                      <a:pt x="108" y="58"/>
                      <a:pt x="108" y="60"/>
                    </a:cubicBezTo>
                    <a:cubicBezTo>
                      <a:pt x="109" y="61"/>
                      <a:pt x="108" y="62"/>
                      <a:pt x="108" y="63"/>
                    </a:cubicBezTo>
                    <a:cubicBezTo>
                      <a:pt x="110" y="63"/>
                      <a:pt x="111" y="64"/>
                      <a:pt x="113" y="65"/>
                    </a:cubicBezTo>
                    <a:cubicBezTo>
                      <a:pt x="116" y="68"/>
                      <a:pt x="117" y="73"/>
                      <a:pt x="114" y="76"/>
                    </a:cubicBezTo>
                    <a:cubicBezTo>
                      <a:pt x="113" y="78"/>
                      <a:pt x="113" y="78"/>
                      <a:pt x="113" y="78"/>
                    </a:cubicBezTo>
                    <a:cubicBezTo>
                      <a:pt x="113" y="84"/>
                      <a:pt x="113" y="84"/>
                      <a:pt x="113" y="84"/>
                    </a:cubicBezTo>
                    <a:cubicBezTo>
                      <a:pt x="113" y="84"/>
                      <a:pt x="113" y="84"/>
                      <a:pt x="114" y="84"/>
                    </a:cubicBezTo>
                    <a:cubicBezTo>
                      <a:pt x="117" y="84"/>
                      <a:pt x="119" y="81"/>
                      <a:pt x="119" y="80"/>
                    </a:cubicBezTo>
                    <a:cubicBezTo>
                      <a:pt x="119" y="78"/>
                      <a:pt x="120" y="69"/>
                      <a:pt x="119" y="64"/>
                    </a:cubicBezTo>
                    <a:cubicBezTo>
                      <a:pt x="119" y="63"/>
                      <a:pt x="118" y="63"/>
                      <a:pt x="118" y="62"/>
                    </a:cubicBezTo>
                    <a:cubicBezTo>
                      <a:pt x="117" y="59"/>
                      <a:pt x="109" y="53"/>
                      <a:pt x="106" y="50"/>
                    </a:cubicBezTo>
                    <a:cubicBezTo>
                      <a:pt x="108" y="48"/>
                      <a:pt x="108" y="48"/>
                      <a:pt x="108" y="48"/>
                    </a:cubicBezTo>
                    <a:cubicBezTo>
                      <a:pt x="109" y="49"/>
                      <a:pt x="119" y="56"/>
                      <a:pt x="121" y="61"/>
                    </a:cubicBezTo>
                    <a:cubicBezTo>
                      <a:pt x="121" y="62"/>
                      <a:pt x="121" y="62"/>
                      <a:pt x="122" y="63"/>
                    </a:cubicBezTo>
                    <a:cubicBezTo>
                      <a:pt x="123" y="68"/>
                      <a:pt x="122" y="76"/>
                      <a:pt x="122" y="79"/>
                    </a:cubicBezTo>
                    <a:cubicBezTo>
                      <a:pt x="123" y="79"/>
                      <a:pt x="123" y="79"/>
                      <a:pt x="123" y="79"/>
                    </a:cubicBezTo>
                    <a:cubicBezTo>
                      <a:pt x="127" y="79"/>
                      <a:pt x="128" y="77"/>
                      <a:pt x="128" y="76"/>
                    </a:cubicBezTo>
                    <a:cubicBezTo>
                      <a:pt x="128" y="76"/>
                      <a:pt x="128" y="71"/>
                      <a:pt x="128" y="66"/>
                    </a:cubicBezTo>
                    <a:cubicBezTo>
                      <a:pt x="128" y="58"/>
                      <a:pt x="127" y="54"/>
                      <a:pt x="127" y="53"/>
                    </a:cubicBezTo>
                    <a:cubicBezTo>
                      <a:pt x="125" y="49"/>
                      <a:pt x="115" y="41"/>
                      <a:pt x="111" y="38"/>
                    </a:cubicBezTo>
                    <a:cubicBezTo>
                      <a:pt x="113" y="36"/>
                      <a:pt x="113" y="36"/>
                      <a:pt x="113" y="36"/>
                    </a:cubicBezTo>
                    <a:cubicBezTo>
                      <a:pt x="113" y="36"/>
                      <a:pt x="127" y="46"/>
                      <a:pt x="129" y="52"/>
                    </a:cubicBezTo>
                    <a:cubicBezTo>
                      <a:pt x="130" y="54"/>
                      <a:pt x="131" y="59"/>
                      <a:pt x="131" y="66"/>
                    </a:cubicBezTo>
                    <a:cubicBezTo>
                      <a:pt x="131" y="70"/>
                      <a:pt x="131" y="74"/>
                      <a:pt x="131" y="75"/>
                    </a:cubicBezTo>
                    <a:cubicBezTo>
                      <a:pt x="131" y="75"/>
                      <a:pt x="131" y="75"/>
                      <a:pt x="131" y="75"/>
                    </a:cubicBezTo>
                    <a:cubicBezTo>
                      <a:pt x="133" y="75"/>
                      <a:pt x="134" y="75"/>
                      <a:pt x="135" y="74"/>
                    </a:cubicBezTo>
                    <a:cubicBezTo>
                      <a:pt x="135" y="73"/>
                      <a:pt x="135" y="73"/>
                      <a:pt x="135" y="73"/>
                    </a:cubicBezTo>
                    <a:cubicBezTo>
                      <a:pt x="135" y="73"/>
                      <a:pt x="136" y="63"/>
                      <a:pt x="134" y="49"/>
                    </a:cubicBezTo>
                    <a:cubicBezTo>
                      <a:pt x="133" y="45"/>
                      <a:pt x="128" y="42"/>
                      <a:pt x="123"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28" name="TextBox 25"/>
            <p:cNvSpPr txBox="1"/>
            <p:nvPr/>
          </p:nvSpPr>
          <p:spPr>
            <a:xfrm>
              <a:off x="1749925" y="1794998"/>
              <a:ext cx="1415773" cy="338554"/>
            </a:xfrm>
            <a:prstGeom prst="rect">
              <a:avLst/>
            </a:prstGeom>
            <a:noFill/>
          </p:spPr>
          <p:txBody>
            <a:bodyPr wrap="none">
              <a:normAutofit/>
            </a:bodyPr>
            <a:lstStyle/>
            <a:p>
              <a:pPr algn="r"/>
              <a:r>
                <a:rPr lang="zh-CN" altLang="en-US" sz="1600" b="1" dirty="0"/>
                <a:t>输入标题文本</a:t>
              </a:r>
            </a:p>
          </p:txBody>
        </p:sp>
        <p:sp>
          <p:nvSpPr>
            <p:cNvPr id="29" name="TextBox 26"/>
            <p:cNvSpPr txBox="1"/>
            <p:nvPr/>
          </p:nvSpPr>
          <p:spPr>
            <a:xfrm>
              <a:off x="835628" y="2179877"/>
              <a:ext cx="2330070" cy="600164"/>
            </a:xfrm>
            <a:prstGeom prst="rect">
              <a:avLst/>
            </a:prstGeom>
            <a:noFill/>
          </p:spPr>
          <p:txBody>
            <a:bodyPr wrap="square">
              <a:normAutofit fontScale="92500"/>
            </a:bodyPr>
            <a:lstStyle/>
            <a:p>
              <a:pPr algn="r">
                <a:lnSpc>
                  <a:spcPct val="120000"/>
                </a:lnSpc>
              </a:pPr>
              <a:r>
                <a:rPr lang="zh-CN" altLang="en-US" sz="1100" dirty="0" smtClean="0"/>
                <a:t>点击此处更换文本点击此处更换文本点击此处更换文本点击此处更换文本</a:t>
              </a:r>
              <a:endParaRPr sz="1100" dirty="0"/>
            </a:p>
          </p:txBody>
        </p:sp>
      </p:grpSp>
      <p:grpSp>
        <p:nvGrpSpPr>
          <p:cNvPr id="55" name="千图PPT彼岸天：ID 8661124库_组合 54"/>
          <p:cNvGrpSpPr/>
          <p:nvPr>
            <p:custDataLst>
              <p:tags r:id="rId8"/>
            </p:custDataLst>
          </p:nvPr>
        </p:nvGrpSpPr>
        <p:grpSpPr>
          <a:xfrm>
            <a:off x="813202" y="4480249"/>
            <a:ext cx="4081916" cy="985043"/>
            <a:chOff x="813202" y="4480249"/>
            <a:chExt cx="4081916" cy="985043"/>
          </a:xfrm>
        </p:grpSpPr>
        <p:cxnSp>
          <p:nvCxnSpPr>
            <p:cNvPr id="19" name="Straight Connector 16"/>
            <p:cNvCxnSpPr/>
            <p:nvPr/>
          </p:nvCxnSpPr>
          <p:spPr>
            <a:xfrm flipH="1">
              <a:off x="4546938" y="4626452"/>
              <a:ext cx="348180" cy="34818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7"/>
            <p:cNvCxnSpPr/>
            <p:nvPr/>
          </p:nvCxnSpPr>
          <p:spPr>
            <a:xfrm flipH="1">
              <a:off x="3735749" y="4971439"/>
              <a:ext cx="809188" cy="0"/>
            </a:xfrm>
            <a:prstGeom prst="straightConnector1">
              <a:avLst/>
            </a:prstGeom>
            <a:ln w="28575">
              <a:solidFill>
                <a:schemeClr val="tx2"/>
              </a:solidFill>
              <a:tailEnd type="oval"/>
            </a:ln>
          </p:spPr>
          <p:style>
            <a:lnRef idx="1">
              <a:schemeClr val="accent1"/>
            </a:lnRef>
            <a:fillRef idx="0">
              <a:schemeClr val="accent1"/>
            </a:fillRef>
            <a:effectRef idx="0">
              <a:schemeClr val="accent1"/>
            </a:effectRef>
            <a:fontRef idx="minor">
              <a:schemeClr val="tx1"/>
            </a:fontRef>
          </p:style>
        </p:cxnSp>
        <p:sp>
          <p:nvSpPr>
            <p:cNvPr id="30" name="TextBox 27"/>
            <p:cNvSpPr txBox="1"/>
            <p:nvPr/>
          </p:nvSpPr>
          <p:spPr>
            <a:xfrm>
              <a:off x="1727499" y="4480249"/>
              <a:ext cx="1415773" cy="338554"/>
            </a:xfrm>
            <a:prstGeom prst="rect">
              <a:avLst/>
            </a:prstGeom>
            <a:noFill/>
          </p:spPr>
          <p:txBody>
            <a:bodyPr wrap="none">
              <a:normAutofit/>
            </a:bodyPr>
            <a:lstStyle/>
            <a:p>
              <a:pPr algn="r"/>
              <a:r>
                <a:rPr lang="zh-CN" altLang="en-US" sz="1600" b="1" dirty="0"/>
                <a:t>输入标题文本</a:t>
              </a:r>
            </a:p>
          </p:txBody>
        </p:sp>
        <p:sp>
          <p:nvSpPr>
            <p:cNvPr id="31" name="TextBox 28"/>
            <p:cNvSpPr txBox="1"/>
            <p:nvPr/>
          </p:nvSpPr>
          <p:spPr>
            <a:xfrm>
              <a:off x="813202" y="4865128"/>
              <a:ext cx="2330070" cy="600164"/>
            </a:xfrm>
            <a:prstGeom prst="rect">
              <a:avLst/>
            </a:prstGeom>
            <a:noFill/>
          </p:spPr>
          <p:txBody>
            <a:bodyPr wrap="square">
              <a:normAutofit fontScale="92500"/>
            </a:bodyPr>
            <a:lstStyle/>
            <a:p>
              <a:pPr algn="r">
                <a:lnSpc>
                  <a:spcPct val="120000"/>
                </a:lnSpc>
              </a:pPr>
              <a:r>
                <a:rPr lang="zh-CN" altLang="en-US" sz="1100" dirty="0" smtClean="0"/>
                <a:t>点击此处更换文本点击此处更换文本点击此处更换文本点击此处更换文本</a:t>
              </a:r>
              <a:endParaRPr sz="1100" dirty="0"/>
            </a:p>
          </p:txBody>
        </p:sp>
        <p:grpSp>
          <p:nvGrpSpPr>
            <p:cNvPr id="32" name="Group 29"/>
            <p:cNvGrpSpPr/>
            <p:nvPr/>
          </p:nvGrpSpPr>
          <p:grpSpPr>
            <a:xfrm>
              <a:off x="3192965" y="4776082"/>
              <a:ext cx="398731" cy="386926"/>
              <a:chOff x="7961313" y="1244600"/>
              <a:chExt cx="482600" cy="468313"/>
            </a:xfrm>
            <a:solidFill>
              <a:schemeClr val="accent2"/>
            </a:solidFill>
          </p:grpSpPr>
          <p:sp>
            <p:nvSpPr>
              <p:cNvPr id="33" name="Freeform: Shape 30"/>
              <p:cNvSpPr/>
              <p:nvPr/>
            </p:nvSpPr>
            <p:spPr bwMode="auto">
              <a:xfrm>
                <a:off x="7961313" y="1244600"/>
                <a:ext cx="482600" cy="468313"/>
              </a:xfrm>
              <a:custGeom>
                <a:avLst/>
                <a:gdLst>
                  <a:gd name="T0" fmla="*/ 117 w 128"/>
                  <a:gd name="T1" fmla="*/ 0 h 122"/>
                  <a:gd name="T2" fmla="*/ 11 w 128"/>
                  <a:gd name="T3" fmla="*/ 0 h 122"/>
                  <a:gd name="T4" fmla="*/ 0 w 128"/>
                  <a:gd name="T5" fmla="*/ 11 h 122"/>
                  <a:gd name="T6" fmla="*/ 0 w 128"/>
                  <a:gd name="T7" fmla="*/ 93 h 122"/>
                  <a:gd name="T8" fmla="*/ 11 w 128"/>
                  <a:gd name="T9" fmla="*/ 104 h 122"/>
                  <a:gd name="T10" fmla="*/ 43 w 128"/>
                  <a:gd name="T11" fmla="*/ 104 h 122"/>
                  <a:gd name="T12" fmla="*/ 37 w 128"/>
                  <a:gd name="T13" fmla="*/ 110 h 122"/>
                  <a:gd name="T14" fmla="*/ 34 w 128"/>
                  <a:gd name="T15" fmla="*/ 113 h 122"/>
                  <a:gd name="T16" fmla="*/ 34 w 128"/>
                  <a:gd name="T17" fmla="*/ 118 h 122"/>
                  <a:gd name="T18" fmla="*/ 42 w 128"/>
                  <a:gd name="T19" fmla="*/ 122 h 122"/>
                  <a:gd name="T20" fmla="*/ 86 w 128"/>
                  <a:gd name="T21" fmla="*/ 122 h 122"/>
                  <a:gd name="T22" fmla="*/ 94 w 128"/>
                  <a:gd name="T23" fmla="*/ 118 h 122"/>
                  <a:gd name="T24" fmla="*/ 94 w 128"/>
                  <a:gd name="T25" fmla="*/ 113 h 122"/>
                  <a:gd name="T26" fmla="*/ 91 w 128"/>
                  <a:gd name="T27" fmla="*/ 110 h 122"/>
                  <a:gd name="T28" fmla="*/ 85 w 128"/>
                  <a:gd name="T29" fmla="*/ 104 h 122"/>
                  <a:gd name="T30" fmla="*/ 117 w 128"/>
                  <a:gd name="T31" fmla="*/ 104 h 122"/>
                  <a:gd name="T32" fmla="*/ 128 w 128"/>
                  <a:gd name="T33" fmla="*/ 93 h 122"/>
                  <a:gd name="T34" fmla="*/ 128 w 128"/>
                  <a:gd name="T35" fmla="*/ 11 h 122"/>
                  <a:gd name="T36" fmla="*/ 117 w 128"/>
                  <a:gd name="T37" fmla="*/ 0 h 122"/>
                  <a:gd name="T38" fmla="*/ 88 w 128"/>
                  <a:gd name="T39" fmla="*/ 113 h 122"/>
                  <a:gd name="T40" fmla="*/ 90 w 128"/>
                  <a:gd name="T41" fmla="*/ 116 h 122"/>
                  <a:gd name="T42" fmla="*/ 90 w 128"/>
                  <a:gd name="T43" fmla="*/ 116 h 122"/>
                  <a:gd name="T44" fmla="*/ 86 w 128"/>
                  <a:gd name="T45" fmla="*/ 118 h 122"/>
                  <a:gd name="T46" fmla="*/ 42 w 128"/>
                  <a:gd name="T47" fmla="*/ 118 h 122"/>
                  <a:gd name="T48" fmla="*/ 38 w 128"/>
                  <a:gd name="T49" fmla="*/ 116 h 122"/>
                  <a:gd name="T50" fmla="*/ 38 w 128"/>
                  <a:gd name="T51" fmla="*/ 116 h 122"/>
                  <a:gd name="T52" fmla="*/ 38 w 128"/>
                  <a:gd name="T53" fmla="*/ 116 h 122"/>
                  <a:gd name="T54" fmla="*/ 40 w 128"/>
                  <a:gd name="T55" fmla="*/ 113 h 122"/>
                  <a:gd name="T56" fmla="*/ 48 w 128"/>
                  <a:gd name="T57" fmla="*/ 104 h 122"/>
                  <a:gd name="T58" fmla="*/ 80 w 128"/>
                  <a:gd name="T59" fmla="*/ 104 h 122"/>
                  <a:gd name="T60" fmla="*/ 88 w 128"/>
                  <a:gd name="T61" fmla="*/ 113 h 122"/>
                  <a:gd name="T62" fmla="*/ 120 w 128"/>
                  <a:gd name="T63" fmla="*/ 93 h 122"/>
                  <a:gd name="T64" fmla="*/ 117 w 128"/>
                  <a:gd name="T65" fmla="*/ 96 h 122"/>
                  <a:gd name="T66" fmla="*/ 11 w 128"/>
                  <a:gd name="T67" fmla="*/ 96 h 122"/>
                  <a:gd name="T68" fmla="*/ 8 w 128"/>
                  <a:gd name="T69" fmla="*/ 93 h 122"/>
                  <a:gd name="T70" fmla="*/ 8 w 128"/>
                  <a:gd name="T71" fmla="*/ 11 h 122"/>
                  <a:gd name="T72" fmla="*/ 11 w 128"/>
                  <a:gd name="T73" fmla="*/ 8 h 122"/>
                  <a:gd name="T74" fmla="*/ 117 w 128"/>
                  <a:gd name="T75" fmla="*/ 8 h 122"/>
                  <a:gd name="T76" fmla="*/ 120 w 128"/>
                  <a:gd name="T77" fmla="*/ 11 h 122"/>
                  <a:gd name="T78" fmla="*/ 120 w 128"/>
                  <a:gd name="T79" fmla="*/ 9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2">
                    <a:moveTo>
                      <a:pt x="117" y="0"/>
                    </a:moveTo>
                    <a:cubicBezTo>
                      <a:pt x="11" y="0"/>
                      <a:pt x="11" y="0"/>
                      <a:pt x="11" y="0"/>
                    </a:cubicBezTo>
                    <a:cubicBezTo>
                      <a:pt x="5" y="0"/>
                      <a:pt x="0" y="5"/>
                      <a:pt x="0" y="11"/>
                    </a:cubicBezTo>
                    <a:cubicBezTo>
                      <a:pt x="0" y="93"/>
                      <a:pt x="0" y="93"/>
                      <a:pt x="0" y="93"/>
                    </a:cubicBezTo>
                    <a:cubicBezTo>
                      <a:pt x="0" y="99"/>
                      <a:pt x="5" y="104"/>
                      <a:pt x="11" y="104"/>
                    </a:cubicBezTo>
                    <a:cubicBezTo>
                      <a:pt x="43" y="104"/>
                      <a:pt x="43" y="104"/>
                      <a:pt x="43" y="104"/>
                    </a:cubicBezTo>
                    <a:cubicBezTo>
                      <a:pt x="41" y="106"/>
                      <a:pt x="39" y="109"/>
                      <a:pt x="37" y="110"/>
                    </a:cubicBezTo>
                    <a:cubicBezTo>
                      <a:pt x="36" y="111"/>
                      <a:pt x="35" y="112"/>
                      <a:pt x="34" y="113"/>
                    </a:cubicBezTo>
                    <a:cubicBezTo>
                      <a:pt x="34" y="114"/>
                      <a:pt x="33" y="116"/>
                      <a:pt x="34" y="118"/>
                    </a:cubicBezTo>
                    <a:cubicBezTo>
                      <a:pt x="35" y="120"/>
                      <a:pt x="37" y="122"/>
                      <a:pt x="42" y="122"/>
                    </a:cubicBezTo>
                    <a:cubicBezTo>
                      <a:pt x="86" y="122"/>
                      <a:pt x="86" y="122"/>
                      <a:pt x="86" y="122"/>
                    </a:cubicBezTo>
                    <a:cubicBezTo>
                      <a:pt x="91" y="122"/>
                      <a:pt x="93" y="120"/>
                      <a:pt x="94" y="118"/>
                    </a:cubicBezTo>
                    <a:cubicBezTo>
                      <a:pt x="95" y="116"/>
                      <a:pt x="94" y="114"/>
                      <a:pt x="94" y="113"/>
                    </a:cubicBezTo>
                    <a:cubicBezTo>
                      <a:pt x="93" y="112"/>
                      <a:pt x="92" y="111"/>
                      <a:pt x="91" y="110"/>
                    </a:cubicBezTo>
                    <a:cubicBezTo>
                      <a:pt x="89" y="109"/>
                      <a:pt x="87" y="106"/>
                      <a:pt x="85" y="104"/>
                    </a:cubicBezTo>
                    <a:cubicBezTo>
                      <a:pt x="117" y="104"/>
                      <a:pt x="117" y="104"/>
                      <a:pt x="117" y="104"/>
                    </a:cubicBezTo>
                    <a:cubicBezTo>
                      <a:pt x="123" y="104"/>
                      <a:pt x="128" y="99"/>
                      <a:pt x="128" y="93"/>
                    </a:cubicBezTo>
                    <a:cubicBezTo>
                      <a:pt x="128" y="11"/>
                      <a:pt x="128" y="11"/>
                      <a:pt x="128" y="11"/>
                    </a:cubicBezTo>
                    <a:cubicBezTo>
                      <a:pt x="128" y="5"/>
                      <a:pt x="123" y="0"/>
                      <a:pt x="117" y="0"/>
                    </a:cubicBezTo>
                    <a:close/>
                    <a:moveTo>
                      <a:pt x="88" y="113"/>
                    </a:moveTo>
                    <a:cubicBezTo>
                      <a:pt x="89" y="114"/>
                      <a:pt x="90" y="115"/>
                      <a:pt x="90" y="116"/>
                    </a:cubicBezTo>
                    <a:cubicBezTo>
                      <a:pt x="90" y="116"/>
                      <a:pt x="91" y="116"/>
                      <a:pt x="90" y="116"/>
                    </a:cubicBezTo>
                    <a:cubicBezTo>
                      <a:pt x="90" y="117"/>
                      <a:pt x="88" y="118"/>
                      <a:pt x="86" y="118"/>
                    </a:cubicBezTo>
                    <a:cubicBezTo>
                      <a:pt x="42" y="118"/>
                      <a:pt x="42" y="118"/>
                      <a:pt x="42" y="118"/>
                    </a:cubicBezTo>
                    <a:cubicBezTo>
                      <a:pt x="40" y="118"/>
                      <a:pt x="38" y="117"/>
                      <a:pt x="38" y="116"/>
                    </a:cubicBezTo>
                    <a:cubicBezTo>
                      <a:pt x="38" y="116"/>
                      <a:pt x="38" y="116"/>
                      <a:pt x="38" y="116"/>
                    </a:cubicBezTo>
                    <a:cubicBezTo>
                      <a:pt x="38" y="116"/>
                      <a:pt x="38" y="116"/>
                      <a:pt x="38" y="116"/>
                    </a:cubicBezTo>
                    <a:cubicBezTo>
                      <a:pt x="38" y="115"/>
                      <a:pt x="39" y="114"/>
                      <a:pt x="40" y="113"/>
                    </a:cubicBezTo>
                    <a:cubicBezTo>
                      <a:pt x="44" y="109"/>
                      <a:pt x="47" y="106"/>
                      <a:pt x="48" y="104"/>
                    </a:cubicBezTo>
                    <a:cubicBezTo>
                      <a:pt x="80" y="104"/>
                      <a:pt x="80" y="104"/>
                      <a:pt x="80" y="104"/>
                    </a:cubicBezTo>
                    <a:cubicBezTo>
                      <a:pt x="81" y="106"/>
                      <a:pt x="84" y="109"/>
                      <a:pt x="88" y="113"/>
                    </a:cubicBezTo>
                    <a:close/>
                    <a:moveTo>
                      <a:pt x="120" y="93"/>
                    </a:moveTo>
                    <a:cubicBezTo>
                      <a:pt x="120" y="95"/>
                      <a:pt x="119" y="96"/>
                      <a:pt x="117" y="96"/>
                    </a:cubicBezTo>
                    <a:cubicBezTo>
                      <a:pt x="11" y="96"/>
                      <a:pt x="11" y="96"/>
                      <a:pt x="11" y="96"/>
                    </a:cubicBezTo>
                    <a:cubicBezTo>
                      <a:pt x="9" y="96"/>
                      <a:pt x="8" y="95"/>
                      <a:pt x="8" y="93"/>
                    </a:cubicBezTo>
                    <a:cubicBezTo>
                      <a:pt x="8" y="11"/>
                      <a:pt x="8" y="11"/>
                      <a:pt x="8" y="11"/>
                    </a:cubicBezTo>
                    <a:cubicBezTo>
                      <a:pt x="8" y="9"/>
                      <a:pt x="9" y="8"/>
                      <a:pt x="11" y="8"/>
                    </a:cubicBezTo>
                    <a:cubicBezTo>
                      <a:pt x="117" y="8"/>
                      <a:pt x="117" y="8"/>
                      <a:pt x="117" y="8"/>
                    </a:cubicBezTo>
                    <a:cubicBezTo>
                      <a:pt x="119" y="8"/>
                      <a:pt x="120" y="9"/>
                      <a:pt x="120" y="11"/>
                    </a:cubicBezTo>
                    <a:lnTo>
                      <a:pt x="120"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Freeform: Shape 31"/>
              <p:cNvSpPr/>
              <p:nvPr/>
            </p:nvSpPr>
            <p:spPr bwMode="auto">
              <a:xfrm>
                <a:off x="8021638" y="1306513"/>
                <a:ext cx="361950" cy="244475"/>
              </a:xfrm>
              <a:custGeom>
                <a:avLst/>
                <a:gdLst>
                  <a:gd name="T0" fmla="*/ 89 w 96"/>
                  <a:gd name="T1" fmla="*/ 0 h 64"/>
                  <a:gd name="T2" fmla="*/ 7 w 96"/>
                  <a:gd name="T3" fmla="*/ 0 h 64"/>
                  <a:gd name="T4" fmla="*/ 0 w 96"/>
                  <a:gd name="T5" fmla="*/ 7 h 64"/>
                  <a:gd name="T6" fmla="*/ 0 w 96"/>
                  <a:gd name="T7" fmla="*/ 57 h 64"/>
                  <a:gd name="T8" fmla="*/ 7 w 96"/>
                  <a:gd name="T9" fmla="*/ 64 h 64"/>
                  <a:gd name="T10" fmla="*/ 89 w 96"/>
                  <a:gd name="T11" fmla="*/ 64 h 64"/>
                  <a:gd name="T12" fmla="*/ 96 w 96"/>
                  <a:gd name="T13" fmla="*/ 57 h 64"/>
                  <a:gd name="T14" fmla="*/ 96 w 96"/>
                  <a:gd name="T15" fmla="*/ 7 h 64"/>
                  <a:gd name="T16" fmla="*/ 89 w 96"/>
                  <a:gd name="T17" fmla="*/ 0 h 64"/>
                  <a:gd name="T18" fmla="*/ 92 w 96"/>
                  <a:gd name="T19" fmla="*/ 57 h 64"/>
                  <a:gd name="T20" fmla="*/ 89 w 96"/>
                  <a:gd name="T21" fmla="*/ 60 h 64"/>
                  <a:gd name="T22" fmla="*/ 7 w 96"/>
                  <a:gd name="T23" fmla="*/ 60 h 64"/>
                  <a:gd name="T24" fmla="*/ 4 w 96"/>
                  <a:gd name="T25" fmla="*/ 57 h 64"/>
                  <a:gd name="T26" fmla="*/ 4 w 96"/>
                  <a:gd name="T27" fmla="*/ 7 h 64"/>
                  <a:gd name="T28" fmla="*/ 7 w 96"/>
                  <a:gd name="T29" fmla="*/ 4 h 64"/>
                  <a:gd name="T30" fmla="*/ 89 w 96"/>
                  <a:gd name="T31" fmla="*/ 4 h 64"/>
                  <a:gd name="T32" fmla="*/ 92 w 96"/>
                  <a:gd name="T33" fmla="*/ 7 h 64"/>
                  <a:gd name="T34" fmla="*/ 92 w 96"/>
                  <a:gd name="T35"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64">
                    <a:moveTo>
                      <a:pt x="89" y="0"/>
                    </a:moveTo>
                    <a:cubicBezTo>
                      <a:pt x="7" y="0"/>
                      <a:pt x="7" y="0"/>
                      <a:pt x="7" y="0"/>
                    </a:cubicBezTo>
                    <a:cubicBezTo>
                      <a:pt x="3" y="0"/>
                      <a:pt x="0" y="3"/>
                      <a:pt x="0" y="7"/>
                    </a:cubicBezTo>
                    <a:cubicBezTo>
                      <a:pt x="0" y="57"/>
                      <a:pt x="0" y="57"/>
                      <a:pt x="0" y="57"/>
                    </a:cubicBezTo>
                    <a:cubicBezTo>
                      <a:pt x="0" y="61"/>
                      <a:pt x="3" y="64"/>
                      <a:pt x="7" y="64"/>
                    </a:cubicBezTo>
                    <a:cubicBezTo>
                      <a:pt x="89" y="64"/>
                      <a:pt x="89" y="64"/>
                      <a:pt x="89" y="64"/>
                    </a:cubicBezTo>
                    <a:cubicBezTo>
                      <a:pt x="93" y="64"/>
                      <a:pt x="96" y="61"/>
                      <a:pt x="96" y="57"/>
                    </a:cubicBezTo>
                    <a:cubicBezTo>
                      <a:pt x="96" y="7"/>
                      <a:pt x="96" y="7"/>
                      <a:pt x="96" y="7"/>
                    </a:cubicBezTo>
                    <a:cubicBezTo>
                      <a:pt x="96" y="3"/>
                      <a:pt x="93" y="0"/>
                      <a:pt x="89" y="0"/>
                    </a:cubicBezTo>
                    <a:close/>
                    <a:moveTo>
                      <a:pt x="92" y="57"/>
                    </a:moveTo>
                    <a:cubicBezTo>
                      <a:pt x="92" y="59"/>
                      <a:pt x="91" y="60"/>
                      <a:pt x="89" y="60"/>
                    </a:cubicBezTo>
                    <a:cubicBezTo>
                      <a:pt x="7" y="60"/>
                      <a:pt x="7" y="60"/>
                      <a:pt x="7" y="60"/>
                    </a:cubicBezTo>
                    <a:cubicBezTo>
                      <a:pt x="5" y="60"/>
                      <a:pt x="4" y="59"/>
                      <a:pt x="4" y="57"/>
                    </a:cubicBezTo>
                    <a:cubicBezTo>
                      <a:pt x="4" y="7"/>
                      <a:pt x="4" y="7"/>
                      <a:pt x="4" y="7"/>
                    </a:cubicBezTo>
                    <a:cubicBezTo>
                      <a:pt x="4" y="5"/>
                      <a:pt x="5" y="4"/>
                      <a:pt x="7" y="4"/>
                    </a:cubicBezTo>
                    <a:cubicBezTo>
                      <a:pt x="89" y="4"/>
                      <a:pt x="89" y="4"/>
                      <a:pt x="89" y="4"/>
                    </a:cubicBezTo>
                    <a:cubicBezTo>
                      <a:pt x="91" y="4"/>
                      <a:pt x="92" y="5"/>
                      <a:pt x="92" y="7"/>
                    </a:cubicBezTo>
                    <a:lnTo>
                      <a:pt x="92"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Freeform: Shape 32"/>
              <p:cNvSpPr/>
              <p:nvPr/>
            </p:nvSpPr>
            <p:spPr bwMode="auto">
              <a:xfrm>
                <a:off x="8180388" y="1558925"/>
                <a:ext cx="44450" cy="46038"/>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Freeform: Shape 33"/>
              <p:cNvSpPr/>
              <p:nvPr/>
            </p:nvSpPr>
            <p:spPr bwMode="auto">
              <a:xfrm>
                <a:off x="8142288" y="1428750"/>
                <a:ext cx="44450" cy="92075"/>
              </a:xfrm>
              <a:custGeom>
                <a:avLst/>
                <a:gdLst>
                  <a:gd name="T0" fmla="*/ 9 w 12"/>
                  <a:gd name="T1" fmla="*/ 0 h 24"/>
                  <a:gd name="T2" fmla="*/ 3 w 12"/>
                  <a:gd name="T3" fmla="*/ 0 h 24"/>
                  <a:gd name="T4" fmla="*/ 0 w 12"/>
                  <a:gd name="T5" fmla="*/ 3 h 24"/>
                  <a:gd name="T6" fmla="*/ 0 w 12"/>
                  <a:gd name="T7" fmla="*/ 21 h 24"/>
                  <a:gd name="T8" fmla="*/ 3 w 12"/>
                  <a:gd name="T9" fmla="*/ 24 h 24"/>
                  <a:gd name="T10" fmla="*/ 9 w 12"/>
                  <a:gd name="T11" fmla="*/ 24 h 24"/>
                  <a:gd name="T12" fmla="*/ 12 w 12"/>
                  <a:gd name="T13" fmla="*/ 21 h 24"/>
                  <a:gd name="T14" fmla="*/ 12 w 12"/>
                  <a:gd name="T15" fmla="*/ 3 h 24"/>
                  <a:gd name="T16" fmla="*/ 9 w 12"/>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4">
                    <a:moveTo>
                      <a:pt x="9" y="0"/>
                    </a:moveTo>
                    <a:cubicBezTo>
                      <a:pt x="3" y="0"/>
                      <a:pt x="3" y="0"/>
                      <a:pt x="3" y="0"/>
                    </a:cubicBezTo>
                    <a:cubicBezTo>
                      <a:pt x="1" y="0"/>
                      <a:pt x="0" y="1"/>
                      <a:pt x="0" y="3"/>
                    </a:cubicBezTo>
                    <a:cubicBezTo>
                      <a:pt x="0" y="21"/>
                      <a:pt x="0" y="21"/>
                      <a:pt x="0" y="21"/>
                    </a:cubicBezTo>
                    <a:cubicBezTo>
                      <a:pt x="0" y="22"/>
                      <a:pt x="1" y="24"/>
                      <a:pt x="3" y="24"/>
                    </a:cubicBezTo>
                    <a:cubicBezTo>
                      <a:pt x="9" y="24"/>
                      <a:pt x="9" y="24"/>
                      <a:pt x="9" y="24"/>
                    </a:cubicBezTo>
                    <a:cubicBezTo>
                      <a:pt x="11" y="24"/>
                      <a:pt x="12" y="22"/>
                      <a:pt x="12" y="21"/>
                    </a:cubicBezTo>
                    <a:cubicBezTo>
                      <a:pt x="12" y="3"/>
                      <a:pt x="12" y="3"/>
                      <a:pt x="12" y="3"/>
                    </a:cubicBezTo>
                    <a:cubicBezTo>
                      <a:pt x="12" y="1"/>
                      <a:pt x="11"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Freeform: Shape 34"/>
              <p:cNvSpPr/>
              <p:nvPr/>
            </p:nvSpPr>
            <p:spPr bwMode="auto">
              <a:xfrm>
                <a:off x="8293100" y="1336675"/>
                <a:ext cx="44450" cy="184150"/>
              </a:xfrm>
              <a:custGeom>
                <a:avLst/>
                <a:gdLst>
                  <a:gd name="T0" fmla="*/ 9 w 12"/>
                  <a:gd name="T1" fmla="*/ 0 h 48"/>
                  <a:gd name="T2" fmla="*/ 3 w 12"/>
                  <a:gd name="T3" fmla="*/ 0 h 48"/>
                  <a:gd name="T4" fmla="*/ 0 w 12"/>
                  <a:gd name="T5" fmla="*/ 3 h 48"/>
                  <a:gd name="T6" fmla="*/ 0 w 12"/>
                  <a:gd name="T7" fmla="*/ 45 h 48"/>
                  <a:gd name="T8" fmla="*/ 3 w 12"/>
                  <a:gd name="T9" fmla="*/ 48 h 48"/>
                  <a:gd name="T10" fmla="*/ 9 w 12"/>
                  <a:gd name="T11" fmla="*/ 48 h 48"/>
                  <a:gd name="T12" fmla="*/ 12 w 12"/>
                  <a:gd name="T13" fmla="*/ 45 h 48"/>
                  <a:gd name="T14" fmla="*/ 12 w 12"/>
                  <a:gd name="T15" fmla="*/ 3 h 48"/>
                  <a:gd name="T16" fmla="*/ 9 w 12"/>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48">
                    <a:moveTo>
                      <a:pt x="9" y="0"/>
                    </a:moveTo>
                    <a:cubicBezTo>
                      <a:pt x="3" y="0"/>
                      <a:pt x="3" y="0"/>
                      <a:pt x="3" y="0"/>
                    </a:cubicBezTo>
                    <a:cubicBezTo>
                      <a:pt x="1" y="0"/>
                      <a:pt x="0" y="1"/>
                      <a:pt x="0" y="3"/>
                    </a:cubicBezTo>
                    <a:cubicBezTo>
                      <a:pt x="0" y="45"/>
                      <a:pt x="0" y="45"/>
                      <a:pt x="0" y="45"/>
                    </a:cubicBezTo>
                    <a:cubicBezTo>
                      <a:pt x="0" y="47"/>
                      <a:pt x="1" y="48"/>
                      <a:pt x="3" y="48"/>
                    </a:cubicBezTo>
                    <a:cubicBezTo>
                      <a:pt x="9" y="48"/>
                      <a:pt x="9" y="48"/>
                      <a:pt x="9" y="48"/>
                    </a:cubicBezTo>
                    <a:cubicBezTo>
                      <a:pt x="11" y="48"/>
                      <a:pt x="12" y="47"/>
                      <a:pt x="12" y="45"/>
                    </a:cubicBezTo>
                    <a:cubicBezTo>
                      <a:pt x="12" y="3"/>
                      <a:pt x="12" y="3"/>
                      <a:pt x="12" y="3"/>
                    </a:cubicBezTo>
                    <a:cubicBezTo>
                      <a:pt x="12" y="1"/>
                      <a:pt x="11"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Freeform: Shape 35"/>
              <p:cNvSpPr/>
              <p:nvPr/>
            </p:nvSpPr>
            <p:spPr bwMode="auto">
              <a:xfrm>
                <a:off x="8216900" y="1398588"/>
                <a:ext cx="46037" cy="122238"/>
              </a:xfrm>
              <a:custGeom>
                <a:avLst/>
                <a:gdLst>
                  <a:gd name="T0" fmla="*/ 9 w 12"/>
                  <a:gd name="T1" fmla="*/ 0 h 32"/>
                  <a:gd name="T2" fmla="*/ 3 w 12"/>
                  <a:gd name="T3" fmla="*/ 0 h 32"/>
                  <a:gd name="T4" fmla="*/ 0 w 12"/>
                  <a:gd name="T5" fmla="*/ 3 h 32"/>
                  <a:gd name="T6" fmla="*/ 0 w 12"/>
                  <a:gd name="T7" fmla="*/ 29 h 32"/>
                  <a:gd name="T8" fmla="*/ 3 w 12"/>
                  <a:gd name="T9" fmla="*/ 32 h 32"/>
                  <a:gd name="T10" fmla="*/ 9 w 12"/>
                  <a:gd name="T11" fmla="*/ 32 h 32"/>
                  <a:gd name="T12" fmla="*/ 12 w 12"/>
                  <a:gd name="T13" fmla="*/ 29 h 32"/>
                  <a:gd name="T14" fmla="*/ 12 w 12"/>
                  <a:gd name="T15" fmla="*/ 3 h 32"/>
                  <a:gd name="T16" fmla="*/ 9 w 12"/>
                  <a:gd name="T1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2">
                    <a:moveTo>
                      <a:pt x="9" y="0"/>
                    </a:moveTo>
                    <a:cubicBezTo>
                      <a:pt x="3" y="0"/>
                      <a:pt x="3" y="0"/>
                      <a:pt x="3" y="0"/>
                    </a:cubicBezTo>
                    <a:cubicBezTo>
                      <a:pt x="1" y="0"/>
                      <a:pt x="0" y="1"/>
                      <a:pt x="0" y="3"/>
                    </a:cubicBezTo>
                    <a:cubicBezTo>
                      <a:pt x="0" y="29"/>
                      <a:pt x="0" y="29"/>
                      <a:pt x="0" y="29"/>
                    </a:cubicBezTo>
                    <a:cubicBezTo>
                      <a:pt x="0" y="31"/>
                      <a:pt x="1" y="32"/>
                      <a:pt x="3" y="32"/>
                    </a:cubicBezTo>
                    <a:cubicBezTo>
                      <a:pt x="9" y="32"/>
                      <a:pt x="9" y="32"/>
                      <a:pt x="9" y="32"/>
                    </a:cubicBezTo>
                    <a:cubicBezTo>
                      <a:pt x="11" y="32"/>
                      <a:pt x="12" y="31"/>
                      <a:pt x="12" y="29"/>
                    </a:cubicBezTo>
                    <a:cubicBezTo>
                      <a:pt x="12" y="3"/>
                      <a:pt x="12" y="3"/>
                      <a:pt x="12" y="3"/>
                    </a:cubicBezTo>
                    <a:cubicBezTo>
                      <a:pt x="12" y="1"/>
                      <a:pt x="11"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Freeform: Shape 36"/>
              <p:cNvSpPr/>
              <p:nvPr/>
            </p:nvSpPr>
            <p:spPr bwMode="auto">
              <a:xfrm>
                <a:off x="8066088" y="1368425"/>
                <a:ext cx="46037" cy="152400"/>
              </a:xfrm>
              <a:custGeom>
                <a:avLst/>
                <a:gdLst>
                  <a:gd name="T0" fmla="*/ 9 w 12"/>
                  <a:gd name="T1" fmla="*/ 0 h 40"/>
                  <a:gd name="T2" fmla="*/ 3 w 12"/>
                  <a:gd name="T3" fmla="*/ 0 h 40"/>
                  <a:gd name="T4" fmla="*/ 0 w 12"/>
                  <a:gd name="T5" fmla="*/ 3 h 40"/>
                  <a:gd name="T6" fmla="*/ 0 w 12"/>
                  <a:gd name="T7" fmla="*/ 37 h 40"/>
                  <a:gd name="T8" fmla="*/ 3 w 12"/>
                  <a:gd name="T9" fmla="*/ 40 h 40"/>
                  <a:gd name="T10" fmla="*/ 9 w 12"/>
                  <a:gd name="T11" fmla="*/ 40 h 40"/>
                  <a:gd name="T12" fmla="*/ 12 w 12"/>
                  <a:gd name="T13" fmla="*/ 37 h 40"/>
                  <a:gd name="T14" fmla="*/ 12 w 12"/>
                  <a:gd name="T15" fmla="*/ 3 h 40"/>
                  <a:gd name="T16" fmla="*/ 9 w 12"/>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40">
                    <a:moveTo>
                      <a:pt x="9" y="0"/>
                    </a:moveTo>
                    <a:cubicBezTo>
                      <a:pt x="3" y="0"/>
                      <a:pt x="3" y="0"/>
                      <a:pt x="3" y="0"/>
                    </a:cubicBezTo>
                    <a:cubicBezTo>
                      <a:pt x="1" y="0"/>
                      <a:pt x="0" y="1"/>
                      <a:pt x="0" y="3"/>
                    </a:cubicBezTo>
                    <a:cubicBezTo>
                      <a:pt x="0" y="37"/>
                      <a:pt x="0" y="37"/>
                      <a:pt x="0" y="37"/>
                    </a:cubicBezTo>
                    <a:cubicBezTo>
                      <a:pt x="0" y="39"/>
                      <a:pt x="1" y="40"/>
                      <a:pt x="3" y="40"/>
                    </a:cubicBezTo>
                    <a:cubicBezTo>
                      <a:pt x="9" y="40"/>
                      <a:pt x="9" y="40"/>
                      <a:pt x="9" y="40"/>
                    </a:cubicBezTo>
                    <a:cubicBezTo>
                      <a:pt x="11" y="40"/>
                      <a:pt x="12" y="39"/>
                      <a:pt x="12" y="37"/>
                    </a:cubicBezTo>
                    <a:cubicBezTo>
                      <a:pt x="12" y="3"/>
                      <a:pt x="12" y="3"/>
                      <a:pt x="12" y="3"/>
                    </a:cubicBezTo>
                    <a:cubicBezTo>
                      <a:pt x="12" y="1"/>
                      <a:pt x="11"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sp>
        <p:nvSpPr>
          <p:cNvPr id="3" name="文本框 2"/>
          <p:cNvSpPr txBox="1"/>
          <p:nvPr userDrawn="1"/>
        </p:nvSpPr>
        <p:spPr>
          <a:xfrm>
            <a:off x="3944325" y="260062"/>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500" fill="hold"/>
                                        <p:tgtEl>
                                          <p:spTgt spid="49"/>
                                        </p:tgtEl>
                                        <p:attrNameLst>
                                          <p:attrName>ppt_x</p:attrName>
                                        </p:attrNameLst>
                                      </p:cBhvr>
                                      <p:tavLst>
                                        <p:tav tm="0">
                                          <p:val>
                                            <p:strVal val="#ppt_x"/>
                                          </p:val>
                                        </p:tav>
                                        <p:tav tm="100000">
                                          <p:val>
                                            <p:strVal val="#ppt_x"/>
                                          </p:val>
                                        </p:tav>
                                      </p:tavLst>
                                    </p:anim>
                                    <p:anim calcmode="lin" valueType="num">
                                      <p:cBhvr additive="base">
                                        <p:cTn id="13" dur="500" fill="hold"/>
                                        <p:tgtEl>
                                          <p:spTgt spid="4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500" fill="hold"/>
                                        <p:tgtEl>
                                          <p:spTgt spid="50"/>
                                        </p:tgtEl>
                                        <p:attrNameLst>
                                          <p:attrName>ppt_x</p:attrName>
                                        </p:attrNameLst>
                                      </p:cBhvr>
                                      <p:tavLst>
                                        <p:tav tm="0">
                                          <p:val>
                                            <p:strVal val="#ppt_x"/>
                                          </p:val>
                                        </p:tav>
                                        <p:tav tm="100000">
                                          <p:val>
                                            <p:strVal val="#ppt_x"/>
                                          </p:val>
                                        </p:tav>
                                      </p:tavLst>
                                    </p:anim>
                                    <p:anim calcmode="lin" valueType="num">
                                      <p:cBhvr additive="base">
                                        <p:cTn id="18" dur="500" fill="hold"/>
                                        <p:tgtEl>
                                          <p:spTgt spid="5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1"/>
                                        </p:tgtEl>
                                        <p:attrNameLst>
                                          <p:attrName>style.visibility</p:attrName>
                                        </p:attrNameLst>
                                      </p:cBhvr>
                                      <p:to>
                                        <p:strVal val="visible"/>
                                      </p:to>
                                    </p:set>
                                    <p:anim calcmode="lin" valueType="num">
                                      <p:cBhvr additive="base">
                                        <p:cTn id="22" dur="500" fill="hold"/>
                                        <p:tgtEl>
                                          <p:spTgt spid="51"/>
                                        </p:tgtEl>
                                        <p:attrNameLst>
                                          <p:attrName>ppt_x</p:attrName>
                                        </p:attrNameLst>
                                      </p:cBhvr>
                                      <p:tavLst>
                                        <p:tav tm="0">
                                          <p:val>
                                            <p:strVal val="#ppt_x"/>
                                          </p:val>
                                        </p:tav>
                                        <p:tav tm="100000">
                                          <p:val>
                                            <p:strVal val="#ppt_x"/>
                                          </p:val>
                                        </p:tav>
                                      </p:tavLst>
                                    </p:anim>
                                    <p:anim calcmode="lin" valueType="num">
                                      <p:cBhvr additive="base">
                                        <p:cTn id="23" dur="500" fill="hold"/>
                                        <p:tgtEl>
                                          <p:spTgt spid="5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wipe(right)">
                                      <p:cBhvr>
                                        <p:cTn id="27" dur="500"/>
                                        <p:tgtEl>
                                          <p:spTgt spid="52"/>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wipe(left)">
                                      <p:cBhvr>
                                        <p:cTn id="31" dur="500"/>
                                        <p:tgtEl>
                                          <p:spTgt spid="53"/>
                                        </p:tgtEl>
                                      </p:cBhvr>
                                    </p:animEffect>
                                  </p:childTnLst>
                                </p:cTn>
                              </p:par>
                            </p:childTnLst>
                          </p:cTn>
                        </p:par>
                        <p:par>
                          <p:cTn id="32" fill="hold">
                            <p:stCondLst>
                              <p:cond delay="3000"/>
                            </p:stCondLst>
                            <p:childTnLst>
                              <p:par>
                                <p:cTn id="33" presetID="22" presetClass="entr" presetSubtype="2"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wipe(right)">
                                      <p:cBhvr>
                                        <p:cTn id="35" dur="500"/>
                                        <p:tgtEl>
                                          <p:spTgt spid="55"/>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wipe(left)">
                                      <p:cBhvr>
                                        <p:cTn id="3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t="47093" r="49971" b="29787"/>
          <a:stretch>
            <a:fillRect/>
          </a:stretch>
        </p:blipFill>
        <p:spPr>
          <a:xfrm>
            <a:off x="2398083" y="2266949"/>
            <a:ext cx="2687585" cy="1552575"/>
          </a:xfrm>
          <a:prstGeom prst="rect">
            <a:avLst/>
          </a:prstGeom>
        </p:spPr>
      </p:pic>
      <p:sp>
        <p:nvSpPr>
          <p:cNvPr id="4" name="矩形 3"/>
          <p:cNvSpPr/>
          <p:nvPr/>
        </p:nvSpPr>
        <p:spPr>
          <a:xfrm>
            <a:off x="5404285" y="2489200"/>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
        <p:nvSpPr>
          <p:cNvPr id="5" name="TextBox 11"/>
          <p:cNvSpPr txBox="1"/>
          <p:nvPr/>
        </p:nvSpPr>
        <p:spPr>
          <a:xfrm>
            <a:off x="5608452" y="33038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6" name="TextBox 11"/>
          <p:cNvSpPr txBox="1"/>
          <p:nvPr/>
        </p:nvSpPr>
        <p:spPr>
          <a:xfrm>
            <a:off x="7485115" y="33038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5608452" y="36527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8" name="TextBox 11"/>
          <p:cNvSpPr txBox="1"/>
          <p:nvPr/>
        </p:nvSpPr>
        <p:spPr>
          <a:xfrm>
            <a:off x="7485115" y="36527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3" presetClass="entr" presetSubtype="32"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strVal val="4*#ppt_w"/>
                                          </p:val>
                                        </p:tav>
                                        <p:tav tm="100000">
                                          <p:val>
                                            <p:strVal val="#ppt_w"/>
                                          </p:val>
                                        </p:tav>
                                      </p:tavLst>
                                    </p:anim>
                                    <p:anim calcmode="lin" valueType="num">
                                      <p:cBhvr>
                                        <p:cTn id="14" dur="500" fill="hold"/>
                                        <p:tgtEl>
                                          <p:spTgt spid="4"/>
                                        </p:tgtEl>
                                        <p:attrNameLst>
                                          <p:attrName>ppt_h</p:attrName>
                                        </p:attrNameLst>
                                      </p:cBhvr>
                                      <p:tavLst>
                                        <p:tav tm="0">
                                          <p:val>
                                            <p:strVal val="4*#ppt_h"/>
                                          </p:val>
                                        </p:tav>
                                        <p:tav tm="100000">
                                          <p:val>
                                            <p:strVal val="#ppt_h"/>
                                          </p:val>
                                        </p:tav>
                                      </p:tavLst>
                                    </p:anim>
                                  </p:childTnLst>
                                </p:cTn>
                              </p:par>
                            </p:childTnLst>
                          </p:cTn>
                        </p:par>
                        <p:par>
                          <p:cTn id="15" fill="hold">
                            <p:stCondLst>
                              <p:cond delay="1000"/>
                            </p:stCondLst>
                            <p:childTnLst>
                              <p:par>
                                <p:cTn id="16" presetID="1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p:tgtEl>
                                          <p:spTgt spid="5"/>
                                        </p:tgtEl>
                                        <p:attrNameLst>
                                          <p:attrName>ppt_x</p:attrName>
                                        </p:attrNameLst>
                                      </p:cBhvr>
                                      <p:tavLst>
                                        <p:tav tm="0">
                                          <p:val>
                                            <p:strVal val="#ppt_x-#ppt_w*1.125000"/>
                                          </p:val>
                                        </p:tav>
                                        <p:tav tm="100000">
                                          <p:val>
                                            <p:strVal val="#ppt_x"/>
                                          </p:val>
                                        </p:tav>
                                      </p:tavLst>
                                    </p:anim>
                                    <p:animEffect transition="in" filter="wipe(right)">
                                      <p:cBhvr>
                                        <p:cTn id="19" dur="500"/>
                                        <p:tgtEl>
                                          <p:spTgt spid="5"/>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ppt_x</p:attrName>
                                        </p:attrNameLst>
                                      </p:cBhvr>
                                      <p:tavLst>
                                        <p:tav tm="0">
                                          <p:val>
                                            <p:strVal val="#ppt_x-#ppt_w*1.125000"/>
                                          </p:val>
                                        </p:tav>
                                        <p:tav tm="100000">
                                          <p:val>
                                            <p:strVal val="#ppt_x"/>
                                          </p:val>
                                        </p:tav>
                                      </p:tavLst>
                                    </p:anim>
                                    <p:animEffect transition="in" filter="wipe(right)">
                                      <p:cBhvr>
                                        <p:cTn id="24" dur="500"/>
                                        <p:tgtEl>
                                          <p:spTgt spid="6"/>
                                        </p:tgtEl>
                                      </p:cBhvr>
                                    </p:animEffect>
                                  </p:childTnLst>
                                </p:cTn>
                              </p:par>
                            </p:childTnLst>
                          </p:cTn>
                        </p:par>
                        <p:par>
                          <p:cTn id="25" fill="hold">
                            <p:stCondLst>
                              <p:cond delay="2000"/>
                            </p:stCondLst>
                            <p:childTnLst>
                              <p:par>
                                <p:cTn id="26" presetID="12" presetClass="entr" presetSubtype="8"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p:tgtEl>
                                          <p:spTgt spid="7"/>
                                        </p:tgtEl>
                                        <p:attrNameLst>
                                          <p:attrName>ppt_x</p:attrName>
                                        </p:attrNameLst>
                                      </p:cBhvr>
                                      <p:tavLst>
                                        <p:tav tm="0">
                                          <p:val>
                                            <p:strVal val="#ppt_x-#ppt_w*1.125000"/>
                                          </p:val>
                                        </p:tav>
                                        <p:tav tm="100000">
                                          <p:val>
                                            <p:strVal val="#ppt_x"/>
                                          </p:val>
                                        </p:tav>
                                      </p:tavLst>
                                    </p:anim>
                                    <p:animEffect transition="in" filter="wipe(right)">
                                      <p:cBhvr>
                                        <p:cTn id="29" dur="500"/>
                                        <p:tgtEl>
                                          <p:spTgt spid="7"/>
                                        </p:tgtEl>
                                      </p:cBhvr>
                                    </p:animEffect>
                                  </p:childTnLst>
                                </p:cTn>
                              </p:par>
                            </p:childTnLst>
                          </p:cTn>
                        </p:par>
                        <p:par>
                          <p:cTn id="30" fill="hold">
                            <p:stCondLst>
                              <p:cond delay="2500"/>
                            </p:stCondLst>
                            <p:childTnLst>
                              <p:par>
                                <p:cTn id="31" presetID="1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ppt_x</p:attrName>
                                        </p:attrNameLst>
                                      </p:cBhvr>
                                      <p:tavLst>
                                        <p:tav tm="0">
                                          <p:val>
                                            <p:strVal val="#ppt_x-#ppt_w*1.125000"/>
                                          </p:val>
                                        </p:tav>
                                        <p:tav tm="100000">
                                          <p:val>
                                            <p:strVal val="#ppt_x"/>
                                          </p:val>
                                        </p:tav>
                                      </p:tavLst>
                                    </p:anim>
                                    <p:animEffect transition="in" filter="wipe(right)">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千图PPT彼岸天：ID 8661124库_组合 33"/>
          <p:cNvGrpSpPr/>
          <p:nvPr>
            <p:custDataLst>
              <p:tags r:id="rId1"/>
            </p:custDataLst>
          </p:nvPr>
        </p:nvGrpSpPr>
        <p:grpSpPr>
          <a:xfrm>
            <a:off x="6917863" y="1976797"/>
            <a:ext cx="3658474" cy="2718558"/>
            <a:chOff x="6917863" y="1976797"/>
            <a:chExt cx="3658474" cy="2718558"/>
          </a:xfrm>
        </p:grpSpPr>
        <p:grpSp>
          <p:nvGrpSpPr>
            <p:cNvPr id="4" name="Group 12"/>
            <p:cNvGrpSpPr/>
            <p:nvPr/>
          </p:nvGrpSpPr>
          <p:grpSpPr>
            <a:xfrm>
              <a:off x="6917863" y="1976797"/>
              <a:ext cx="2903483" cy="1750826"/>
              <a:chOff x="8164553" y="724895"/>
              <a:chExt cx="3543117" cy="2136531"/>
            </a:xfrm>
            <a:solidFill>
              <a:schemeClr val="accent6">
                <a:alpha val="80000"/>
              </a:schemeClr>
            </a:solidFill>
          </p:grpSpPr>
          <p:sp>
            <p:nvSpPr>
              <p:cNvPr id="29" name="Rectangle: Rounded Corners 2"/>
              <p:cNvSpPr/>
              <p:nvPr/>
            </p:nvSpPr>
            <p:spPr>
              <a:xfrm flipH="1">
                <a:off x="9134475" y="724895"/>
                <a:ext cx="2136531" cy="553916"/>
              </a:xfrm>
              <a:prstGeom prst="roundRect">
                <a:avLst>
                  <a:gd name="adj" fmla="val 5000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Rectangle: Rounded Corners 3"/>
              <p:cNvSpPr/>
              <p:nvPr/>
            </p:nvSpPr>
            <p:spPr>
              <a:xfrm rot="16200000" flipH="1">
                <a:off x="9925782" y="1516203"/>
                <a:ext cx="2136531" cy="553916"/>
              </a:xfrm>
              <a:prstGeom prst="roundRect">
                <a:avLst>
                  <a:gd name="adj" fmla="val 5000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Rectangle: Rounded Corners 1"/>
              <p:cNvSpPr/>
              <p:nvPr/>
            </p:nvSpPr>
            <p:spPr>
              <a:xfrm rot="18900000" flipH="1">
                <a:off x="8164553" y="1781692"/>
                <a:ext cx="3543117" cy="553916"/>
              </a:xfrm>
              <a:prstGeom prst="roundRect">
                <a:avLst>
                  <a:gd name="adj" fmla="val 5000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8" name="Group 4"/>
            <p:cNvGrpSpPr/>
            <p:nvPr/>
          </p:nvGrpSpPr>
          <p:grpSpPr>
            <a:xfrm>
              <a:off x="7920712" y="3960026"/>
              <a:ext cx="2655625" cy="735329"/>
              <a:chOff x="8842333" y="4052612"/>
              <a:chExt cx="3240656" cy="897321"/>
            </a:xfrm>
          </p:grpSpPr>
          <p:sp>
            <p:nvSpPr>
              <p:cNvPr id="18" name="TextBox 25"/>
              <p:cNvSpPr txBox="1"/>
              <p:nvPr/>
            </p:nvSpPr>
            <p:spPr>
              <a:xfrm>
                <a:off x="8842333" y="4360377"/>
                <a:ext cx="3240656" cy="589556"/>
              </a:xfrm>
              <a:prstGeom prst="rect">
                <a:avLst/>
              </a:prstGeom>
              <a:noFill/>
            </p:spPr>
            <p:txBody>
              <a:bodyPr wrap="square" lIns="72000" tIns="0" rIns="72000" bIns="0" anchor="ctr" anchorCtr="0">
                <a:normAutofit/>
              </a:bodyPr>
              <a:lstStyle/>
              <a:p>
                <a:pPr defTabSz="913765">
                  <a:lnSpc>
                    <a:spcPct val="120000"/>
                  </a:lnSpc>
                  <a:defRPr/>
                </a:pPr>
                <a:r>
                  <a:rPr lang="zh-CN" altLang="en-US" sz="1050" dirty="0" smtClean="0"/>
                  <a:t>点击此处更换文本点击此处更换文本点击此处更换文本点击此处更换文本</a:t>
                </a:r>
                <a:endParaRPr sz="1050" dirty="0"/>
              </a:p>
            </p:txBody>
          </p:sp>
          <p:sp>
            <p:nvSpPr>
              <p:cNvPr id="19" name="Rectangle 26"/>
              <p:cNvSpPr/>
              <p:nvPr/>
            </p:nvSpPr>
            <p:spPr>
              <a:xfrm>
                <a:off x="8842333" y="4052612"/>
                <a:ext cx="2457329" cy="246221"/>
              </a:xfrm>
              <a:prstGeom prst="rect">
                <a:avLst/>
              </a:prstGeom>
            </p:spPr>
            <p:txBody>
              <a:bodyPr wrap="none" lIns="72000" tIns="0" rIns="72000" bIns="0">
                <a:normAutofit fontScale="85000" lnSpcReduction="20000"/>
              </a:bodyPr>
              <a:lstStyle/>
              <a:p>
                <a:pPr lvl="0" defTabSz="913765">
                  <a:defRPr/>
                </a:pPr>
                <a:r>
                  <a:rPr lang="zh-CN" altLang="en-US" b="1" dirty="0">
                    <a:solidFill>
                      <a:schemeClr val="accent6"/>
                    </a:solidFill>
                  </a:rPr>
                  <a:t>输入标题文本</a:t>
                </a:r>
              </a:p>
            </p:txBody>
          </p:sp>
        </p:grpSp>
      </p:grpSp>
      <p:grpSp>
        <p:nvGrpSpPr>
          <p:cNvPr id="32" name="千图PPT彼岸天：ID 8661124库_组合 31"/>
          <p:cNvGrpSpPr/>
          <p:nvPr>
            <p:custDataLst>
              <p:tags r:id="rId2"/>
            </p:custDataLst>
          </p:nvPr>
        </p:nvGrpSpPr>
        <p:grpSpPr>
          <a:xfrm>
            <a:off x="3454939" y="2848472"/>
            <a:ext cx="3561324" cy="2773705"/>
            <a:chOff x="3454939" y="2848472"/>
            <a:chExt cx="3561324" cy="2773705"/>
          </a:xfrm>
        </p:grpSpPr>
        <p:grpSp>
          <p:nvGrpSpPr>
            <p:cNvPr id="6" name="Group 17"/>
            <p:cNvGrpSpPr/>
            <p:nvPr/>
          </p:nvGrpSpPr>
          <p:grpSpPr>
            <a:xfrm>
              <a:off x="3454939" y="2848472"/>
              <a:ext cx="2903483" cy="1750826"/>
              <a:chOff x="8164553" y="724895"/>
              <a:chExt cx="3543117" cy="2136531"/>
            </a:xfrm>
            <a:solidFill>
              <a:schemeClr val="accent2">
                <a:alpha val="80000"/>
              </a:schemeClr>
            </a:solidFill>
          </p:grpSpPr>
          <p:sp>
            <p:nvSpPr>
              <p:cNvPr id="23" name="Rectangle: Rounded Corners 18"/>
              <p:cNvSpPr/>
              <p:nvPr/>
            </p:nvSpPr>
            <p:spPr>
              <a:xfrm flipH="1">
                <a:off x="9134475" y="724895"/>
                <a:ext cx="2136531" cy="553916"/>
              </a:xfrm>
              <a:prstGeom prst="roundRect">
                <a:avLst>
                  <a:gd name="adj" fmla="val 5000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Rectangle: Rounded Corners 19"/>
              <p:cNvSpPr/>
              <p:nvPr/>
            </p:nvSpPr>
            <p:spPr>
              <a:xfrm rot="16200000" flipH="1">
                <a:off x="9925782" y="1516203"/>
                <a:ext cx="2136531" cy="553916"/>
              </a:xfrm>
              <a:prstGeom prst="roundRect">
                <a:avLst>
                  <a:gd name="adj" fmla="val 5000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Rectangle: Rounded Corners 20"/>
              <p:cNvSpPr/>
              <p:nvPr/>
            </p:nvSpPr>
            <p:spPr>
              <a:xfrm rot="18900000" flipH="1">
                <a:off x="8164553" y="1781692"/>
                <a:ext cx="3543117" cy="553916"/>
              </a:xfrm>
              <a:prstGeom prst="roundRect">
                <a:avLst>
                  <a:gd name="adj" fmla="val 5000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9" name="Group 27"/>
            <p:cNvGrpSpPr/>
            <p:nvPr/>
          </p:nvGrpSpPr>
          <p:grpSpPr>
            <a:xfrm>
              <a:off x="4360638" y="4886848"/>
              <a:ext cx="2655625" cy="735329"/>
              <a:chOff x="8842333" y="4052612"/>
              <a:chExt cx="3240656" cy="897321"/>
            </a:xfrm>
          </p:grpSpPr>
          <p:sp>
            <p:nvSpPr>
              <p:cNvPr id="16" name="TextBox 28"/>
              <p:cNvSpPr txBox="1"/>
              <p:nvPr/>
            </p:nvSpPr>
            <p:spPr>
              <a:xfrm>
                <a:off x="8842333" y="4360377"/>
                <a:ext cx="3240656" cy="589556"/>
              </a:xfrm>
              <a:prstGeom prst="rect">
                <a:avLst/>
              </a:prstGeom>
              <a:noFill/>
            </p:spPr>
            <p:txBody>
              <a:bodyPr wrap="square" lIns="72000" tIns="0" rIns="72000" bIns="0" anchor="ctr" anchorCtr="0">
                <a:normAutofit/>
              </a:bodyPr>
              <a:lstStyle/>
              <a:p>
                <a:pPr defTabSz="913765">
                  <a:lnSpc>
                    <a:spcPct val="120000"/>
                  </a:lnSpc>
                  <a:defRPr/>
                </a:pPr>
                <a:r>
                  <a:rPr lang="zh-CN" altLang="en-US" sz="1050" dirty="0" smtClean="0"/>
                  <a:t>点击此处更换文本点击此处更换文本点击此处更换文本点击此处更换文本</a:t>
                </a:r>
                <a:endParaRPr sz="1050" dirty="0"/>
              </a:p>
            </p:txBody>
          </p:sp>
          <p:sp>
            <p:nvSpPr>
              <p:cNvPr id="17" name="Rectangle 29"/>
              <p:cNvSpPr/>
              <p:nvPr/>
            </p:nvSpPr>
            <p:spPr>
              <a:xfrm>
                <a:off x="8842333" y="4052612"/>
                <a:ext cx="2457329" cy="246221"/>
              </a:xfrm>
              <a:prstGeom prst="rect">
                <a:avLst/>
              </a:prstGeom>
            </p:spPr>
            <p:txBody>
              <a:bodyPr wrap="none" lIns="72000" tIns="0" rIns="72000" bIns="0">
                <a:normAutofit fontScale="85000" lnSpcReduction="20000"/>
              </a:bodyPr>
              <a:lstStyle/>
              <a:p>
                <a:pPr lvl="0" defTabSz="913765">
                  <a:defRPr/>
                </a:pPr>
                <a:r>
                  <a:rPr lang="zh-CN" altLang="en-US" b="1" dirty="0">
                    <a:solidFill>
                      <a:schemeClr val="accent2"/>
                    </a:solidFill>
                  </a:rPr>
                  <a:t>输入标题文本</a:t>
                </a:r>
              </a:p>
            </p:txBody>
          </p:sp>
        </p:grpSp>
      </p:grpSp>
      <p:grpSp>
        <p:nvGrpSpPr>
          <p:cNvPr id="2" name="千图PPT彼岸天：ID 8661124库_组合 1"/>
          <p:cNvGrpSpPr/>
          <p:nvPr>
            <p:custDataLst>
              <p:tags r:id="rId3"/>
            </p:custDataLst>
          </p:nvPr>
        </p:nvGrpSpPr>
        <p:grpSpPr>
          <a:xfrm>
            <a:off x="1615664" y="2280641"/>
            <a:ext cx="3009694" cy="2756830"/>
            <a:chOff x="1615664" y="2280641"/>
            <a:chExt cx="3009694" cy="2756830"/>
          </a:xfrm>
        </p:grpSpPr>
        <p:grpSp>
          <p:nvGrpSpPr>
            <p:cNvPr id="7" name="Group 21"/>
            <p:cNvGrpSpPr/>
            <p:nvPr/>
          </p:nvGrpSpPr>
          <p:grpSpPr>
            <a:xfrm>
              <a:off x="1721875" y="3286645"/>
              <a:ext cx="2903483" cy="1750826"/>
              <a:chOff x="8164553" y="724895"/>
              <a:chExt cx="3543117" cy="2136531"/>
            </a:xfrm>
            <a:solidFill>
              <a:schemeClr val="accent1">
                <a:alpha val="80000"/>
              </a:schemeClr>
            </a:solidFill>
          </p:grpSpPr>
          <p:sp>
            <p:nvSpPr>
              <p:cNvPr id="20" name="Rectangle: Rounded Corners 22"/>
              <p:cNvSpPr/>
              <p:nvPr/>
            </p:nvSpPr>
            <p:spPr>
              <a:xfrm flipH="1">
                <a:off x="9134475" y="724895"/>
                <a:ext cx="2136531" cy="553916"/>
              </a:xfrm>
              <a:prstGeom prst="roundRect">
                <a:avLst>
                  <a:gd name="adj" fmla="val 5000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Rectangle: Rounded Corners 23"/>
              <p:cNvSpPr/>
              <p:nvPr/>
            </p:nvSpPr>
            <p:spPr>
              <a:xfrm rot="16200000" flipH="1">
                <a:off x="9925782" y="1516203"/>
                <a:ext cx="2136531" cy="553916"/>
              </a:xfrm>
              <a:prstGeom prst="roundRect">
                <a:avLst>
                  <a:gd name="adj" fmla="val 5000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Rectangle: Rounded Corners 24"/>
              <p:cNvSpPr/>
              <p:nvPr/>
            </p:nvSpPr>
            <p:spPr>
              <a:xfrm rot="18900000" flipH="1">
                <a:off x="8164553" y="1781692"/>
                <a:ext cx="3543117" cy="553916"/>
              </a:xfrm>
              <a:prstGeom prst="roundRect">
                <a:avLst>
                  <a:gd name="adj" fmla="val 5000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0" name="Group 30"/>
            <p:cNvGrpSpPr/>
            <p:nvPr/>
          </p:nvGrpSpPr>
          <p:grpSpPr>
            <a:xfrm>
              <a:off x="1615664" y="2280641"/>
              <a:ext cx="2379710" cy="735329"/>
              <a:chOff x="1072176" y="3430058"/>
              <a:chExt cx="2903957" cy="897321"/>
            </a:xfrm>
          </p:grpSpPr>
          <p:sp>
            <p:nvSpPr>
              <p:cNvPr id="14" name="TextBox 31"/>
              <p:cNvSpPr txBox="1"/>
              <p:nvPr/>
            </p:nvSpPr>
            <p:spPr>
              <a:xfrm>
                <a:off x="1072176" y="3737823"/>
                <a:ext cx="2903957"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050" dirty="0" smtClean="0"/>
                  <a:t>点击此处更换文本点击此处更换文本点击此处更换文本点击此处更换文本</a:t>
                </a:r>
                <a:endParaRPr sz="1050" dirty="0"/>
              </a:p>
            </p:txBody>
          </p:sp>
          <p:sp>
            <p:nvSpPr>
              <p:cNvPr id="15" name="Rectangle 32"/>
              <p:cNvSpPr/>
              <p:nvPr/>
            </p:nvSpPr>
            <p:spPr>
              <a:xfrm>
                <a:off x="1518803" y="3430058"/>
                <a:ext cx="2457329" cy="246221"/>
              </a:xfrm>
              <a:prstGeom prst="rect">
                <a:avLst/>
              </a:prstGeom>
            </p:spPr>
            <p:txBody>
              <a:bodyPr wrap="none" lIns="72000" tIns="0" rIns="72000" bIns="0">
                <a:normAutofit fontScale="85000" lnSpcReduction="20000"/>
              </a:bodyPr>
              <a:lstStyle/>
              <a:p>
                <a:pPr lvl="0" algn="r" defTabSz="913765">
                  <a:defRPr/>
                </a:pPr>
                <a:r>
                  <a:rPr lang="zh-CN" altLang="en-US" b="1" dirty="0">
                    <a:solidFill>
                      <a:schemeClr val="accent1"/>
                    </a:solidFill>
                  </a:rPr>
                  <a:t>输入标题文本</a:t>
                </a:r>
              </a:p>
            </p:txBody>
          </p:sp>
        </p:grpSp>
      </p:grpSp>
      <p:grpSp>
        <p:nvGrpSpPr>
          <p:cNvPr id="33" name="千图PPT彼岸天：ID 8661124库_组合 32"/>
          <p:cNvGrpSpPr/>
          <p:nvPr>
            <p:custDataLst>
              <p:tags r:id="rId4"/>
            </p:custDataLst>
          </p:nvPr>
        </p:nvGrpSpPr>
        <p:grpSpPr>
          <a:xfrm>
            <a:off x="5040048" y="1457321"/>
            <a:ext cx="3050837" cy="2709776"/>
            <a:chOff x="5040048" y="1457321"/>
            <a:chExt cx="3050837" cy="2709776"/>
          </a:xfrm>
        </p:grpSpPr>
        <p:grpSp>
          <p:nvGrpSpPr>
            <p:cNvPr id="5" name="Group 13"/>
            <p:cNvGrpSpPr/>
            <p:nvPr/>
          </p:nvGrpSpPr>
          <p:grpSpPr>
            <a:xfrm>
              <a:off x="5187402" y="2416271"/>
              <a:ext cx="2903483" cy="1750826"/>
              <a:chOff x="8164553" y="724895"/>
              <a:chExt cx="3543117" cy="2136531"/>
            </a:xfrm>
            <a:solidFill>
              <a:schemeClr val="accent4">
                <a:alpha val="80000"/>
              </a:schemeClr>
            </a:solidFill>
          </p:grpSpPr>
          <p:sp>
            <p:nvSpPr>
              <p:cNvPr id="26" name="Rectangle: Rounded Corners 14"/>
              <p:cNvSpPr/>
              <p:nvPr/>
            </p:nvSpPr>
            <p:spPr>
              <a:xfrm flipH="1">
                <a:off x="9134475" y="724895"/>
                <a:ext cx="2136531" cy="553916"/>
              </a:xfrm>
              <a:prstGeom prst="roundRect">
                <a:avLst>
                  <a:gd name="adj" fmla="val 5000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Rectangle: Rounded Corners 15"/>
              <p:cNvSpPr/>
              <p:nvPr/>
            </p:nvSpPr>
            <p:spPr>
              <a:xfrm rot="16200000" flipH="1">
                <a:off x="9925782" y="1516203"/>
                <a:ext cx="2136531" cy="553916"/>
              </a:xfrm>
              <a:prstGeom prst="roundRect">
                <a:avLst>
                  <a:gd name="adj" fmla="val 5000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Rectangle: Rounded Corners 16"/>
              <p:cNvSpPr/>
              <p:nvPr/>
            </p:nvSpPr>
            <p:spPr>
              <a:xfrm rot="18900000" flipH="1">
                <a:off x="8164553" y="1781692"/>
                <a:ext cx="3543117" cy="553916"/>
              </a:xfrm>
              <a:prstGeom prst="roundRect">
                <a:avLst>
                  <a:gd name="adj" fmla="val 50000"/>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1" name="Group 33"/>
            <p:cNvGrpSpPr/>
            <p:nvPr/>
          </p:nvGrpSpPr>
          <p:grpSpPr>
            <a:xfrm>
              <a:off x="5040048" y="1457321"/>
              <a:ext cx="2379710" cy="735329"/>
              <a:chOff x="1072176" y="3430058"/>
              <a:chExt cx="2903957" cy="897321"/>
            </a:xfrm>
          </p:grpSpPr>
          <p:sp>
            <p:nvSpPr>
              <p:cNvPr id="12" name="TextBox 34"/>
              <p:cNvSpPr txBox="1"/>
              <p:nvPr/>
            </p:nvSpPr>
            <p:spPr>
              <a:xfrm>
                <a:off x="1072176" y="3737823"/>
                <a:ext cx="2903957"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050" dirty="0" smtClean="0"/>
                  <a:t>点击此处更换文本点击此处更换文本点击此处更换文本点击此处更换文本</a:t>
                </a:r>
                <a:endParaRPr sz="1050" dirty="0"/>
              </a:p>
            </p:txBody>
          </p:sp>
          <p:sp>
            <p:nvSpPr>
              <p:cNvPr id="13" name="Rectangle 35"/>
              <p:cNvSpPr/>
              <p:nvPr/>
            </p:nvSpPr>
            <p:spPr>
              <a:xfrm>
                <a:off x="1518803" y="3430058"/>
                <a:ext cx="2457329" cy="246221"/>
              </a:xfrm>
              <a:prstGeom prst="rect">
                <a:avLst/>
              </a:prstGeom>
            </p:spPr>
            <p:txBody>
              <a:bodyPr wrap="none" lIns="72000" tIns="0" rIns="72000" bIns="0">
                <a:normAutofit fontScale="85000" lnSpcReduction="20000"/>
              </a:bodyPr>
              <a:lstStyle/>
              <a:p>
                <a:pPr lvl="0" algn="r" defTabSz="913765">
                  <a:defRPr/>
                </a:pPr>
                <a:r>
                  <a:rPr lang="zh-CN" altLang="en-US" b="1" dirty="0">
                    <a:solidFill>
                      <a:schemeClr val="accent4"/>
                    </a:solidFill>
                  </a:rPr>
                  <a:t>输入标题文本</a:t>
                </a:r>
              </a:p>
            </p:txBody>
          </p:sp>
        </p:grpSp>
      </p:grpSp>
      <p:sp>
        <p:nvSpPr>
          <p:cNvPr id="3" name="文本框 2"/>
          <p:cNvSpPr txBox="1"/>
          <p:nvPr userDrawn="1"/>
        </p:nvSpPr>
        <p:spPr>
          <a:xfrm>
            <a:off x="3944325" y="260062"/>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0-#ppt_w/2"/>
                                          </p:val>
                                        </p:tav>
                                        <p:tav tm="100000">
                                          <p:val>
                                            <p:strVal val="#ppt_x"/>
                                          </p:val>
                                        </p:tav>
                                      </p:tavLst>
                                    </p:anim>
                                    <p:anim calcmode="lin" valueType="num">
                                      <p:cBhvr additive="base">
                                        <p:cTn id="13" dur="500" fill="hold"/>
                                        <p:tgtEl>
                                          <p:spTgt spid="3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additive="base">
                                        <p:cTn id="17" dur="500" fill="hold"/>
                                        <p:tgtEl>
                                          <p:spTgt spid="33"/>
                                        </p:tgtEl>
                                        <p:attrNameLst>
                                          <p:attrName>ppt_x</p:attrName>
                                        </p:attrNameLst>
                                      </p:cBhvr>
                                      <p:tavLst>
                                        <p:tav tm="0">
                                          <p:val>
                                            <p:strVal val="0-#ppt_w/2"/>
                                          </p:val>
                                        </p:tav>
                                        <p:tav tm="100000">
                                          <p:val>
                                            <p:strVal val="#ppt_x"/>
                                          </p:val>
                                        </p:tav>
                                      </p:tavLst>
                                    </p:anim>
                                    <p:anim calcmode="lin" valueType="num">
                                      <p:cBhvr additive="base">
                                        <p:cTn id="18" dur="500" fill="hold"/>
                                        <p:tgtEl>
                                          <p:spTgt spid="3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0-#ppt_w/2"/>
                                          </p:val>
                                        </p:tav>
                                        <p:tav tm="100000">
                                          <p:val>
                                            <p:strVal val="#ppt_x"/>
                                          </p:val>
                                        </p:tav>
                                      </p:tavLst>
                                    </p:anim>
                                    <p:anim calcmode="lin" valueType="num">
                                      <p:cBhvr additive="base">
                                        <p:cTn id="23"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千图PPT彼岸天：ID 8661124库_组合 28"/>
          <p:cNvGrpSpPr/>
          <p:nvPr>
            <p:custDataLst>
              <p:tags r:id="rId1"/>
            </p:custDataLst>
          </p:nvPr>
        </p:nvGrpSpPr>
        <p:grpSpPr>
          <a:xfrm>
            <a:off x="7399626" y="2377549"/>
            <a:ext cx="3631623" cy="1302273"/>
            <a:chOff x="7399626" y="2377549"/>
            <a:chExt cx="3631623" cy="1302273"/>
          </a:xfrm>
        </p:grpSpPr>
        <p:cxnSp>
          <p:nvCxnSpPr>
            <p:cNvPr id="6" name="Straight Connector 40"/>
            <p:cNvCxnSpPr/>
            <p:nvPr/>
          </p:nvCxnSpPr>
          <p:spPr>
            <a:xfrm>
              <a:off x="7399626" y="2675899"/>
              <a:ext cx="3631623" cy="0"/>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 name="Group 13"/>
            <p:cNvGrpSpPr/>
            <p:nvPr/>
          </p:nvGrpSpPr>
          <p:grpSpPr>
            <a:xfrm>
              <a:off x="8267701" y="2377549"/>
              <a:ext cx="2710556" cy="1302273"/>
              <a:chOff x="609599" y="3139323"/>
              <a:chExt cx="2407615" cy="835777"/>
            </a:xfrm>
          </p:grpSpPr>
          <p:sp>
            <p:nvSpPr>
              <p:cNvPr id="27" name="TextBox 14"/>
              <p:cNvSpPr txBox="1"/>
              <p:nvPr/>
            </p:nvSpPr>
            <p:spPr>
              <a:xfrm>
                <a:off x="609599" y="3385544"/>
                <a:ext cx="2407615"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200" dirty="0" smtClean="0"/>
                  <a:t>点击此处更换文本点击此处更换文本点击此处更换文本点击此处更换文本</a:t>
                </a:r>
                <a:endParaRPr sz="1200" dirty="0"/>
              </a:p>
            </p:txBody>
          </p:sp>
          <p:sp>
            <p:nvSpPr>
              <p:cNvPr id="28" name="Rectangle 15"/>
              <p:cNvSpPr/>
              <p:nvPr/>
            </p:nvSpPr>
            <p:spPr>
              <a:xfrm>
                <a:off x="609599" y="3139323"/>
                <a:ext cx="2407615" cy="246221"/>
              </a:xfrm>
              <a:prstGeom prst="rect">
                <a:avLst/>
              </a:prstGeom>
            </p:spPr>
            <p:txBody>
              <a:bodyPr wrap="none" lIns="72000" tIns="0" rIns="72000" bIns="0">
                <a:normAutofit/>
              </a:bodyPr>
              <a:lstStyle/>
              <a:p>
                <a:pPr lvl="0" algn="r" defTabSz="913765">
                  <a:defRPr/>
                </a:pPr>
                <a:r>
                  <a:rPr lang="zh-CN" altLang="en-US" b="1" dirty="0">
                    <a:solidFill>
                      <a:schemeClr val="accent4"/>
                    </a:solidFill>
                  </a:rPr>
                  <a:t>输入标题文本</a:t>
                </a:r>
              </a:p>
            </p:txBody>
          </p:sp>
        </p:grpSp>
      </p:grpSp>
      <p:grpSp>
        <p:nvGrpSpPr>
          <p:cNvPr id="2" name="千图PPT彼岸天：ID 8661124库_组合 1"/>
          <p:cNvGrpSpPr/>
          <p:nvPr>
            <p:custDataLst>
              <p:tags r:id="rId2"/>
            </p:custDataLst>
          </p:nvPr>
        </p:nvGrpSpPr>
        <p:grpSpPr>
          <a:xfrm>
            <a:off x="1160751" y="2368024"/>
            <a:ext cx="3631623" cy="1302273"/>
            <a:chOff x="1160751" y="2368024"/>
            <a:chExt cx="3631623" cy="1302273"/>
          </a:xfrm>
        </p:grpSpPr>
        <p:cxnSp>
          <p:nvCxnSpPr>
            <p:cNvPr id="7" name="Straight Connector 42"/>
            <p:cNvCxnSpPr/>
            <p:nvPr/>
          </p:nvCxnSpPr>
          <p:spPr>
            <a:xfrm>
              <a:off x="1160751" y="2675899"/>
              <a:ext cx="3631623" cy="0"/>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9" name="Group 16"/>
            <p:cNvGrpSpPr/>
            <p:nvPr/>
          </p:nvGrpSpPr>
          <p:grpSpPr>
            <a:xfrm>
              <a:off x="1245959" y="2368024"/>
              <a:ext cx="2457329" cy="1302273"/>
              <a:chOff x="9029821" y="3139323"/>
              <a:chExt cx="2457329" cy="835777"/>
            </a:xfrm>
          </p:grpSpPr>
          <p:sp>
            <p:nvSpPr>
              <p:cNvPr id="25" name="TextBox 17"/>
              <p:cNvSpPr txBox="1"/>
              <p:nvPr/>
            </p:nvSpPr>
            <p:spPr>
              <a:xfrm>
                <a:off x="9029821" y="3385544"/>
                <a:ext cx="2457329" cy="589556"/>
              </a:xfrm>
              <a:prstGeom prst="rect">
                <a:avLst/>
              </a:prstGeom>
              <a:noFill/>
            </p:spPr>
            <p:txBody>
              <a:bodyPr wrap="square" lIns="72000" tIns="0" rIns="72000" bIns="0" anchor="ctr" anchorCtr="0">
                <a:normAutofit/>
              </a:bodyPr>
              <a:lstStyle/>
              <a:p>
                <a:pPr defTabSz="913765">
                  <a:lnSpc>
                    <a:spcPct val="120000"/>
                  </a:lnSpc>
                  <a:defRPr/>
                </a:pPr>
                <a:r>
                  <a:rPr lang="zh-CN" altLang="en-US" sz="1200" dirty="0" smtClean="0"/>
                  <a:t>点击此处更换文本点击此处更换文本点击此处更换文本点击此处更换文本</a:t>
                </a:r>
                <a:endParaRPr sz="1200" dirty="0"/>
              </a:p>
            </p:txBody>
          </p:sp>
          <p:sp>
            <p:nvSpPr>
              <p:cNvPr id="26" name="Rectangle 18"/>
              <p:cNvSpPr/>
              <p:nvPr/>
            </p:nvSpPr>
            <p:spPr>
              <a:xfrm>
                <a:off x="9029821" y="3139323"/>
                <a:ext cx="2457329" cy="246221"/>
              </a:xfrm>
              <a:prstGeom prst="rect">
                <a:avLst/>
              </a:prstGeom>
            </p:spPr>
            <p:txBody>
              <a:bodyPr wrap="none" lIns="72000" tIns="0" rIns="72000" bIns="0">
                <a:normAutofit/>
              </a:bodyPr>
              <a:lstStyle/>
              <a:p>
                <a:pPr lvl="0" defTabSz="913765">
                  <a:defRPr/>
                </a:pPr>
                <a:r>
                  <a:rPr lang="zh-CN" altLang="en-US" b="1" dirty="0">
                    <a:solidFill>
                      <a:schemeClr val="accent2"/>
                    </a:solidFill>
                  </a:rPr>
                  <a:t>输入标题文本</a:t>
                </a:r>
              </a:p>
            </p:txBody>
          </p:sp>
        </p:grpSp>
      </p:grpSp>
      <p:grpSp>
        <p:nvGrpSpPr>
          <p:cNvPr id="30" name="千图PPT彼岸天：ID 8661124库_组合 29"/>
          <p:cNvGrpSpPr/>
          <p:nvPr>
            <p:custDataLst>
              <p:tags r:id="rId3"/>
            </p:custDataLst>
          </p:nvPr>
        </p:nvGrpSpPr>
        <p:grpSpPr>
          <a:xfrm>
            <a:off x="7399626" y="4532578"/>
            <a:ext cx="3631623" cy="1302273"/>
            <a:chOff x="7399626" y="4532578"/>
            <a:chExt cx="3631623" cy="1302273"/>
          </a:xfrm>
        </p:grpSpPr>
        <p:cxnSp>
          <p:nvCxnSpPr>
            <p:cNvPr id="5" name="Straight Connector 41"/>
            <p:cNvCxnSpPr/>
            <p:nvPr/>
          </p:nvCxnSpPr>
          <p:spPr>
            <a:xfrm>
              <a:off x="7399626" y="4829082"/>
              <a:ext cx="3631623" cy="0"/>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0" name="Group 19"/>
            <p:cNvGrpSpPr/>
            <p:nvPr/>
          </p:nvGrpSpPr>
          <p:grpSpPr>
            <a:xfrm>
              <a:off x="8267701" y="4532578"/>
              <a:ext cx="2710556" cy="1302273"/>
              <a:chOff x="609599" y="3139323"/>
              <a:chExt cx="2407615" cy="835777"/>
            </a:xfrm>
          </p:grpSpPr>
          <p:sp>
            <p:nvSpPr>
              <p:cNvPr id="23" name="TextBox 20"/>
              <p:cNvSpPr txBox="1"/>
              <p:nvPr/>
            </p:nvSpPr>
            <p:spPr>
              <a:xfrm>
                <a:off x="609599" y="3385544"/>
                <a:ext cx="2407615"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200" dirty="0" smtClean="0"/>
                  <a:t>点击此处更换文本点击此处更换文本点击此处更换文本点击此处更换文本</a:t>
                </a:r>
                <a:endParaRPr sz="1200" dirty="0"/>
              </a:p>
            </p:txBody>
          </p:sp>
          <p:sp>
            <p:nvSpPr>
              <p:cNvPr id="24" name="Rectangle 22"/>
              <p:cNvSpPr/>
              <p:nvPr/>
            </p:nvSpPr>
            <p:spPr>
              <a:xfrm>
                <a:off x="609599" y="3139323"/>
                <a:ext cx="2407615" cy="246221"/>
              </a:xfrm>
              <a:prstGeom prst="rect">
                <a:avLst/>
              </a:prstGeom>
            </p:spPr>
            <p:txBody>
              <a:bodyPr wrap="none" lIns="72000" tIns="0" rIns="72000" bIns="0">
                <a:normAutofit/>
              </a:bodyPr>
              <a:lstStyle/>
              <a:p>
                <a:pPr lvl="0" algn="r" defTabSz="913765">
                  <a:defRPr/>
                </a:pPr>
                <a:r>
                  <a:rPr lang="zh-CN" altLang="en-US" b="1" dirty="0">
                    <a:solidFill>
                      <a:schemeClr val="accent6"/>
                    </a:solidFill>
                  </a:rPr>
                  <a:t>输入标题文本</a:t>
                </a:r>
              </a:p>
            </p:txBody>
          </p:sp>
        </p:grpSp>
      </p:grpSp>
      <p:grpSp>
        <p:nvGrpSpPr>
          <p:cNvPr id="31" name="千图PPT彼岸天：ID 8661124库_组合 30"/>
          <p:cNvGrpSpPr/>
          <p:nvPr>
            <p:custDataLst>
              <p:tags r:id="rId4"/>
            </p:custDataLst>
          </p:nvPr>
        </p:nvGrpSpPr>
        <p:grpSpPr>
          <a:xfrm>
            <a:off x="1160751" y="4534692"/>
            <a:ext cx="3631623" cy="1302273"/>
            <a:chOff x="1160751" y="4534692"/>
            <a:chExt cx="3631623" cy="1302273"/>
          </a:xfrm>
        </p:grpSpPr>
        <p:cxnSp>
          <p:nvCxnSpPr>
            <p:cNvPr id="4" name="Straight Connector 43"/>
            <p:cNvCxnSpPr/>
            <p:nvPr/>
          </p:nvCxnSpPr>
          <p:spPr>
            <a:xfrm>
              <a:off x="1160751" y="4829082"/>
              <a:ext cx="3631623" cy="0"/>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1" name="Group 23"/>
            <p:cNvGrpSpPr/>
            <p:nvPr/>
          </p:nvGrpSpPr>
          <p:grpSpPr>
            <a:xfrm>
              <a:off x="1245959" y="4534692"/>
              <a:ext cx="2457329" cy="1302273"/>
              <a:chOff x="9029821" y="3139323"/>
              <a:chExt cx="2457329" cy="835777"/>
            </a:xfrm>
          </p:grpSpPr>
          <p:sp>
            <p:nvSpPr>
              <p:cNvPr id="21" name="TextBox 25"/>
              <p:cNvSpPr txBox="1"/>
              <p:nvPr/>
            </p:nvSpPr>
            <p:spPr>
              <a:xfrm>
                <a:off x="9029821" y="3385544"/>
                <a:ext cx="2457329" cy="589556"/>
              </a:xfrm>
              <a:prstGeom prst="rect">
                <a:avLst/>
              </a:prstGeom>
              <a:noFill/>
            </p:spPr>
            <p:txBody>
              <a:bodyPr wrap="square" lIns="72000" tIns="0" rIns="72000" bIns="0" anchor="ctr" anchorCtr="0">
                <a:normAutofit/>
              </a:bodyPr>
              <a:lstStyle/>
              <a:p>
                <a:pPr defTabSz="913765">
                  <a:lnSpc>
                    <a:spcPct val="120000"/>
                  </a:lnSpc>
                  <a:defRPr/>
                </a:pPr>
                <a:r>
                  <a:rPr lang="zh-CN" altLang="en-US" sz="1200" dirty="0" smtClean="0"/>
                  <a:t>点击此处更换文本点击此处更换文本点击此处更换文本点击此处更换文本</a:t>
                </a:r>
                <a:endParaRPr sz="1200" dirty="0"/>
              </a:p>
            </p:txBody>
          </p:sp>
          <p:sp>
            <p:nvSpPr>
              <p:cNvPr id="22" name="Rectangle 26"/>
              <p:cNvSpPr/>
              <p:nvPr/>
            </p:nvSpPr>
            <p:spPr>
              <a:xfrm>
                <a:off x="9029821" y="3139323"/>
                <a:ext cx="2457329" cy="246221"/>
              </a:xfrm>
              <a:prstGeom prst="rect">
                <a:avLst/>
              </a:prstGeom>
            </p:spPr>
            <p:txBody>
              <a:bodyPr wrap="none" lIns="72000" tIns="0" rIns="72000" bIns="0">
                <a:normAutofit/>
              </a:bodyPr>
              <a:lstStyle/>
              <a:p>
                <a:pPr lvl="0" defTabSz="913765">
                  <a:defRPr/>
                </a:pPr>
                <a:r>
                  <a:rPr lang="zh-CN" altLang="en-US" b="1" dirty="0">
                    <a:solidFill>
                      <a:schemeClr val="accent1"/>
                    </a:solidFill>
                  </a:rPr>
                  <a:t>输入标题文本</a:t>
                </a:r>
              </a:p>
            </p:txBody>
          </p:sp>
        </p:grpSp>
      </p:grpSp>
      <p:grpSp>
        <p:nvGrpSpPr>
          <p:cNvPr id="12" name="千图PPT彼岸天：ID 8661124库_组合 1"/>
          <p:cNvGrpSpPr/>
          <p:nvPr>
            <p:custDataLst>
              <p:tags r:id="rId5"/>
            </p:custDataLst>
          </p:nvPr>
        </p:nvGrpSpPr>
        <p:grpSpPr>
          <a:xfrm>
            <a:off x="4302126" y="1857472"/>
            <a:ext cx="3597274" cy="3644710"/>
            <a:chOff x="3933825" y="1270000"/>
            <a:chExt cx="4333876" cy="4391026"/>
          </a:xfrm>
        </p:grpSpPr>
        <p:sp>
          <p:nvSpPr>
            <p:cNvPr id="13" name="Freeform: Shape 28"/>
            <p:cNvSpPr/>
            <p:nvPr/>
          </p:nvSpPr>
          <p:spPr>
            <a:xfrm flipV="1">
              <a:off x="3933825" y="3465513"/>
              <a:ext cx="2400300" cy="2195513"/>
            </a:xfrm>
            <a:custGeom>
              <a:avLst/>
              <a:gdLst>
                <a:gd name="connsiteX0" fmla="*/ 529431 w 2400300"/>
                <a:gd name="connsiteY0" fmla="*/ 2195513 h 2195513"/>
                <a:gd name="connsiteX1" fmla="*/ 628087 w 2400300"/>
                <a:gd name="connsiteY1" fmla="*/ 2135577 h 2195513"/>
                <a:gd name="connsiteX2" fmla="*/ 1200150 w 2400300"/>
                <a:gd name="connsiteY2" fmla="*/ 1990725 h 2195513"/>
                <a:gd name="connsiteX3" fmla="*/ 2400300 w 2400300"/>
                <a:gd name="connsiteY3" fmla="*/ 1990725 h 2195513"/>
                <a:gd name="connsiteX4" fmla="*/ 2400300 w 2400300"/>
                <a:gd name="connsiteY4" fmla="*/ 1200150 h 2195513"/>
                <a:gd name="connsiteX5" fmla="*/ 1200150 w 2400300"/>
                <a:gd name="connsiteY5" fmla="*/ 0 h 2195513"/>
                <a:gd name="connsiteX6" fmla="*/ 0 w 2400300"/>
                <a:gd name="connsiteY6" fmla="*/ 0 h 2195513"/>
                <a:gd name="connsiteX7" fmla="*/ 0 w 2400300"/>
                <a:gd name="connsiteY7" fmla="*/ 1200150 h 2195513"/>
                <a:gd name="connsiteX8" fmla="*/ 529135 w 2400300"/>
                <a:gd name="connsiteY8" fmla="*/ 2195333 h 2195513"/>
                <a:gd name="connsiteX9" fmla="*/ 529431 w 2400300"/>
                <a:gd name="connsiteY9" fmla="*/ 2195513 h 21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0300" h="2195513">
                  <a:moveTo>
                    <a:pt x="529431" y="2195513"/>
                  </a:moveTo>
                  <a:lnTo>
                    <a:pt x="628087" y="2135577"/>
                  </a:lnTo>
                  <a:cubicBezTo>
                    <a:pt x="798140" y="2043198"/>
                    <a:pt x="993017" y="1990725"/>
                    <a:pt x="1200150" y="1990725"/>
                  </a:cubicBezTo>
                  <a:lnTo>
                    <a:pt x="2400300" y="1990725"/>
                  </a:lnTo>
                  <a:lnTo>
                    <a:pt x="2400300" y="1200150"/>
                  </a:lnTo>
                  <a:cubicBezTo>
                    <a:pt x="2400300" y="537325"/>
                    <a:pt x="1862975" y="0"/>
                    <a:pt x="1200150" y="0"/>
                  </a:cubicBezTo>
                  <a:lnTo>
                    <a:pt x="0" y="0"/>
                  </a:lnTo>
                  <a:lnTo>
                    <a:pt x="0" y="1200150"/>
                  </a:lnTo>
                  <a:cubicBezTo>
                    <a:pt x="0" y="1614415"/>
                    <a:pt x="209893" y="1979658"/>
                    <a:pt x="529135" y="2195333"/>
                  </a:cubicBezTo>
                  <a:lnTo>
                    <a:pt x="529431" y="2195513"/>
                  </a:lnTo>
                  <a:close/>
                </a:path>
              </a:pathLst>
            </a:cu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Freeform: Shape 24"/>
            <p:cNvSpPr/>
            <p:nvPr/>
          </p:nvSpPr>
          <p:spPr>
            <a:xfrm flipV="1">
              <a:off x="5867400" y="1270000"/>
              <a:ext cx="2400300" cy="2195513"/>
            </a:xfrm>
            <a:custGeom>
              <a:avLst/>
              <a:gdLst>
                <a:gd name="connsiteX0" fmla="*/ 1200150 w 2400300"/>
                <a:gd name="connsiteY0" fmla="*/ 2195513 h 2195513"/>
                <a:gd name="connsiteX1" fmla="*/ 2400300 w 2400300"/>
                <a:gd name="connsiteY1" fmla="*/ 2195513 h 2195513"/>
                <a:gd name="connsiteX2" fmla="*/ 2400300 w 2400300"/>
                <a:gd name="connsiteY2" fmla="*/ 995363 h 2195513"/>
                <a:gd name="connsiteX3" fmla="*/ 1871165 w 2400300"/>
                <a:gd name="connsiteY3" fmla="*/ 180 h 2195513"/>
                <a:gd name="connsiteX4" fmla="*/ 1870869 w 2400300"/>
                <a:gd name="connsiteY4" fmla="*/ 0 h 2195513"/>
                <a:gd name="connsiteX5" fmla="*/ 1772213 w 2400300"/>
                <a:gd name="connsiteY5" fmla="*/ 59935 h 2195513"/>
                <a:gd name="connsiteX6" fmla="*/ 1200150 w 2400300"/>
                <a:gd name="connsiteY6" fmla="*/ 204787 h 2195513"/>
                <a:gd name="connsiteX7" fmla="*/ 0 w 2400300"/>
                <a:gd name="connsiteY7" fmla="*/ 204787 h 2195513"/>
                <a:gd name="connsiteX8" fmla="*/ 0 w 2400300"/>
                <a:gd name="connsiteY8" fmla="*/ 995363 h 2195513"/>
                <a:gd name="connsiteX9" fmla="*/ 1200150 w 2400300"/>
                <a:gd name="connsiteY9" fmla="*/ 2195513 h 21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0300" h="2195513">
                  <a:moveTo>
                    <a:pt x="1200150" y="2195513"/>
                  </a:moveTo>
                  <a:lnTo>
                    <a:pt x="2400300" y="2195513"/>
                  </a:lnTo>
                  <a:lnTo>
                    <a:pt x="2400300" y="995363"/>
                  </a:lnTo>
                  <a:cubicBezTo>
                    <a:pt x="2400300" y="581098"/>
                    <a:pt x="2190408" y="215855"/>
                    <a:pt x="1871165" y="180"/>
                  </a:cubicBezTo>
                  <a:lnTo>
                    <a:pt x="1870869" y="0"/>
                  </a:lnTo>
                  <a:lnTo>
                    <a:pt x="1772213" y="59935"/>
                  </a:lnTo>
                  <a:cubicBezTo>
                    <a:pt x="1602160" y="152314"/>
                    <a:pt x="1407283" y="204787"/>
                    <a:pt x="1200150" y="204787"/>
                  </a:cubicBezTo>
                  <a:lnTo>
                    <a:pt x="0" y="204787"/>
                  </a:lnTo>
                  <a:lnTo>
                    <a:pt x="0" y="995363"/>
                  </a:lnTo>
                  <a:cubicBezTo>
                    <a:pt x="0" y="1658188"/>
                    <a:pt x="537325" y="2195513"/>
                    <a:pt x="1200150" y="2195513"/>
                  </a:cubicBezTo>
                  <a:close/>
                </a:path>
              </a:pathLst>
            </a:custGeom>
            <a:solidFill>
              <a:schemeClr val="accent4"/>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Freeform: Shape 21"/>
            <p:cNvSpPr/>
            <p:nvPr/>
          </p:nvSpPr>
          <p:spPr>
            <a:xfrm>
              <a:off x="3933825" y="1270000"/>
              <a:ext cx="2166938" cy="2400300"/>
            </a:xfrm>
            <a:custGeom>
              <a:avLst/>
              <a:gdLst>
                <a:gd name="connsiteX0" fmla="*/ 0 w 2166938"/>
                <a:gd name="connsiteY0" fmla="*/ 0 h 2400300"/>
                <a:gd name="connsiteX1" fmla="*/ 1200150 w 2166938"/>
                <a:gd name="connsiteY1" fmla="*/ 0 h 2400300"/>
                <a:gd name="connsiteX2" fmla="*/ 2126244 w 2166938"/>
                <a:gd name="connsiteY2" fmla="*/ 436743 h 2400300"/>
                <a:gd name="connsiteX3" fmla="*/ 2166938 w 2166938"/>
                <a:gd name="connsiteY3" fmla="*/ 491162 h 2400300"/>
                <a:gd name="connsiteX4" fmla="*/ 2138542 w 2166938"/>
                <a:gd name="connsiteY4" fmla="*/ 529135 h 2400300"/>
                <a:gd name="connsiteX5" fmla="*/ 1933575 w 2166938"/>
                <a:gd name="connsiteY5" fmla="*/ 1200150 h 2400300"/>
                <a:gd name="connsiteX6" fmla="*/ 1933575 w 2166938"/>
                <a:gd name="connsiteY6" fmla="*/ 2400300 h 2400300"/>
                <a:gd name="connsiteX7" fmla="*/ 1200150 w 2166938"/>
                <a:gd name="connsiteY7" fmla="*/ 2400300 h 2400300"/>
                <a:gd name="connsiteX8" fmla="*/ 0 w 2166938"/>
                <a:gd name="connsiteY8" fmla="*/ 1200150 h 2400300"/>
                <a:gd name="connsiteX9" fmla="*/ 0 w 2166938"/>
                <a:gd name="connsiteY9" fmla="*/ 0 h 240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66938" h="2400300">
                  <a:moveTo>
                    <a:pt x="0" y="0"/>
                  </a:moveTo>
                  <a:lnTo>
                    <a:pt x="1200150" y="0"/>
                  </a:lnTo>
                  <a:cubicBezTo>
                    <a:pt x="1572989" y="0"/>
                    <a:pt x="1906119" y="170013"/>
                    <a:pt x="2126244" y="436743"/>
                  </a:cubicBezTo>
                  <a:lnTo>
                    <a:pt x="2166938" y="491162"/>
                  </a:lnTo>
                  <a:lnTo>
                    <a:pt x="2138542" y="529135"/>
                  </a:lnTo>
                  <a:cubicBezTo>
                    <a:pt x="2009137" y="720680"/>
                    <a:pt x="1933575" y="951591"/>
                    <a:pt x="1933575" y="1200150"/>
                  </a:cubicBezTo>
                  <a:lnTo>
                    <a:pt x="1933575" y="2400300"/>
                  </a:lnTo>
                  <a:lnTo>
                    <a:pt x="1200150" y="2400300"/>
                  </a:lnTo>
                  <a:cubicBezTo>
                    <a:pt x="537325" y="2400300"/>
                    <a:pt x="0" y="1862975"/>
                    <a:pt x="0" y="1200150"/>
                  </a:cubicBezTo>
                  <a:lnTo>
                    <a:pt x="0" y="0"/>
                  </a:lnTo>
                  <a:close/>
                </a:path>
              </a:pathLst>
            </a:cu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Freeform: Shape 35"/>
            <p:cNvSpPr/>
            <p:nvPr/>
          </p:nvSpPr>
          <p:spPr>
            <a:xfrm flipV="1">
              <a:off x="6100764" y="3260725"/>
              <a:ext cx="2166937" cy="2400300"/>
            </a:xfrm>
            <a:custGeom>
              <a:avLst/>
              <a:gdLst>
                <a:gd name="connsiteX0" fmla="*/ 233362 w 2166937"/>
                <a:gd name="connsiteY0" fmla="*/ 2400300 h 2400300"/>
                <a:gd name="connsiteX1" fmla="*/ 966787 w 2166937"/>
                <a:gd name="connsiteY1" fmla="*/ 2400300 h 2400300"/>
                <a:gd name="connsiteX2" fmla="*/ 2166937 w 2166937"/>
                <a:gd name="connsiteY2" fmla="*/ 1200150 h 2400300"/>
                <a:gd name="connsiteX3" fmla="*/ 2166937 w 2166937"/>
                <a:gd name="connsiteY3" fmla="*/ 0 h 2400300"/>
                <a:gd name="connsiteX4" fmla="*/ 966787 w 2166937"/>
                <a:gd name="connsiteY4" fmla="*/ 0 h 2400300"/>
                <a:gd name="connsiteX5" fmla="*/ 40693 w 2166937"/>
                <a:gd name="connsiteY5" fmla="*/ 436743 h 2400300"/>
                <a:gd name="connsiteX6" fmla="*/ 0 w 2166937"/>
                <a:gd name="connsiteY6" fmla="*/ 491162 h 2400300"/>
                <a:gd name="connsiteX7" fmla="*/ 28395 w 2166937"/>
                <a:gd name="connsiteY7" fmla="*/ 529135 h 2400300"/>
                <a:gd name="connsiteX8" fmla="*/ 233362 w 2166937"/>
                <a:gd name="connsiteY8" fmla="*/ 1200150 h 2400300"/>
                <a:gd name="connsiteX9" fmla="*/ 233362 w 2166937"/>
                <a:gd name="connsiteY9" fmla="*/ 1600994 h 2400300"/>
                <a:gd name="connsiteX10" fmla="*/ 233362 w 2166937"/>
                <a:gd name="connsiteY10" fmla="*/ 1990725 h 240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6937" h="2400300">
                  <a:moveTo>
                    <a:pt x="233362" y="2400300"/>
                  </a:moveTo>
                  <a:lnTo>
                    <a:pt x="966787" y="2400300"/>
                  </a:lnTo>
                  <a:cubicBezTo>
                    <a:pt x="1629612" y="2400300"/>
                    <a:pt x="2166937" y="1862975"/>
                    <a:pt x="2166937" y="1200150"/>
                  </a:cubicBezTo>
                  <a:lnTo>
                    <a:pt x="2166937" y="0"/>
                  </a:lnTo>
                  <a:lnTo>
                    <a:pt x="966787" y="0"/>
                  </a:lnTo>
                  <a:cubicBezTo>
                    <a:pt x="593948" y="0"/>
                    <a:pt x="260818" y="170013"/>
                    <a:pt x="40693" y="436743"/>
                  </a:cubicBezTo>
                  <a:lnTo>
                    <a:pt x="0" y="491162"/>
                  </a:lnTo>
                  <a:lnTo>
                    <a:pt x="28395" y="529135"/>
                  </a:lnTo>
                  <a:cubicBezTo>
                    <a:pt x="157801" y="720680"/>
                    <a:pt x="233362" y="951591"/>
                    <a:pt x="233362" y="1200150"/>
                  </a:cubicBezTo>
                  <a:lnTo>
                    <a:pt x="233362" y="1600994"/>
                  </a:lnTo>
                  <a:lnTo>
                    <a:pt x="233362" y="1990725"/>
                  </a:lnTo>
                  <a:close/>
                </a:path>
              </a:pathLst>
            </a:custGeom>
            <a:solidFill>
              <a:schemeClr val="accent6"/>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Freeform: Shape 33"/>
            <p:cNvSpPr>
              <a:spLocks noChangeAspect="1"/>
            </p:cNvSpPr>
            <p:nvPr/>
          </p:nvSpPr>
          <p:spPr bwMode="auto">
            <a:xfrm>
              <a:off x="6857538" y="2165011"/>
              <a:ext cx="653386" cy="552158"/>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a:p>
          </p:txBody>
        </p:sp>
        <p:sp>
          <p:nvSpPr>
            <p:cNvPr id="18" name="Freeform: Shape 32"/>
            <p:cNvSpPr/>
            <p:nvPr/>
          </p:nvSpPr>
          <p:spPr bwMode="auto">
            <a:xfrm>
              <a:off x="4742030" y="2219337"/>
              <a:ext cx="561762" cy="474729"/>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a:p>
          </p:txBody>
        </p:sp>
        <p:sp>
          <p:nvSpPr>
            <p:cNvPr id="19" name="Freeform: Shape 44"/>
            <p:cNvSpPr/>
            <p:nvPr/>
          </p:nvSpPr>
          <p:spPr bwMode="auto">
            <a:xfrm>
              <a:off x="4718991" y="4339994"/>
              <a:ext cx="665940" cy="562767"/>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a:p>
          </p:txBody>
        </p:sp>
        <p:sp>
          <p:nvSpPr>
            <p:cNvPr id="20" name="Freeform: Shape 34"/>
            <p:cNvSpPr/>
            <p:nvPr/>
          </p:nvSpPr>
          <p:spPr bwMode="auto">
            <a:xfrm>
              <a:off x="6868733" y="4306937"/>
              <a:ext cx="624648" cy="527872"/>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a:p>
          </p:txBody>
        </p:sp>
      </p:grpSp>
      <p:sp>
        <p:nvSpPr>
          <p:cNvPr id="3" name="文本框 2"/>
          <p:cNvSpPr txBox="1"/>
          <p:nvPr userDrawn="1"/>
        </p:nvSpPr>
        <p:spPr>
          <a:xfrm>
            <a:off x="3944325" y="260062"/>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cBhvr>
                                      <p:tavLst>
                                        <p:tav tm="0">
                                          <p:val>
                                            <p:fltVal val="360"/>
                                          </p:val>
                                        </p:tav>
                                        <p:tav tm="100000">
                                          <p:val>
                                            <p:fltVal val="0"/>
                                          </p:val>
                                        </p:tav>
                                      </p:tavLst>
                                    </p:anim>
                                    <p:animEffect transition="in" filter="fade">
                                      <p:cBhvr>
                                        <p:cTn id="10" dur="500"/>
                                        <p:tgtEl>
                                          <p:spTgt spid="12"/>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 presetClass="entr" presetSubtype="2"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1+#ppt_w/2"/>
                                          </p:val>
                                        </p:tav>
                                        <p:tav tm="100000">
                                          <p:val>
                                            <p:strVal val="#ppt_x"/>
                                          </p:val>
                                        </p:tav>
                                      </p:tavLst>
                                    </p:anim>
                                    <p:anim calcmode="lin" valueType="num">
                                      <p:cBhvr additive="base">
                                        <p:cTn id="20" dur="50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8" fill="hold" nodeType="after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fill="hold"/>
                                        <p:tgtEl>
                                          <p:spTgt spid="31"/>
                                        </p:tgtEl>
                                        <p:attrNameLst>
                                          <p:attrName>ppt_x</p:attrName>
                                        </p:attrNameLst>
                                      </p:cBhvr>
                                      <p:tavLst>
                                        <p:tav tm="0">
                                          <p:val>
                                            <p:strVal val="0-#ppt_w/2"/>
                                          </p:val>
                                        </p:tav>
                                        <p:tav tm="100000">
                                          <p:val>
                                            <p:strVal val="#ppt_x"/>
                                          </p:val>
                                        </p:tav>
                                      </p:tavLst>
                                    </p:anim>
                                    <p:anim calcmode="lin" valueType="num">
                                      <p:cBhvr additive="base">
                                        <p:cTn id="25" dur="500" fill="hold"/>
                                        <p:tgtEl>
                                          <p:spTgt spid="31"/>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2"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fill="hold"/>
                                        <p:tgtEl>
                                          <p:spTgt spid="30"/>
                                        </p:tgtEl>
                                        <p:attrNameLst>
                                          <p:attrName>ppt_x</p:attrName>
                                        </p:attrNameLst>
                                      </p:cBhvr>
                                      <p:tavLst>
                                        <p:tav tm="0">
                                          <p:val>
                                            <p:strVal val="1+#ppt_w/2"/>
                                          </p:val>
                                        </p:tav>
                                        <p:tav tm="100000">
                                          <p:val>
                                            <p:strVal val="#ppt_x"/>
                                          </p:val>
                                        </p:tav>
                                      </p:tavLst>
                                    </p:anim>
                                    <p:anim calcmode="lin" valueType="num">
                                      <p:cBhvr additive="base">
                                        <p:cTn id="30"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1"/>
          <p:cNvGrpSpPr/>
          <p:nvPr>
            <p:custDataLst>
              <p:tags r:id="rId1"/>
            </p:custDataLst>
          </p:nvPr>
        </p:nvGrpSpPr>
        <p:grpSpPr>
          <a:xfrm>
            <a:off x="4160951" y="1615302"/>
            <a:ext cx="3870098" cy="3868060"/>
            <a:chOff x="4106976" y="2252598"/>
            <a:chExt cx="3870098" cy="3868060"/>
          </a:xfrm>
        </p:grpSpPr>
        <p:sp>
          <p:nvSpPr>
            <p:cNvPr id="17" name="Freeform: Shape 5"/>
            <p:cNvSpPr/>
            <p:nvPr/>
          </p:nvSpPr>
          <p:spPr bwMode="auto">
            <a:xfrm>
              <a:off x="4561922" y="4045862"/>
              <a:ext cx="2952046" cy="1156746"/>
            </a:xfrm>
            <a:custGeom>
              <a:avLst/>
              <a:gdLst>
                <a:gd name="T0" fmla="*/ 0 w 1447"/>
                <a:gd name="T1" fmla="*/ 123 h 567"/>
                <a:gd name="T2" fmla="*/ 256 w 1447"/>
                <a:gd name="T3" fmla="*/ 0 h 567"/>
                <a:gd name="T4" fmla="*/ 721 w 1447"/>
                <a:gd name="T5" fmla="*/ 266 h 567"/>
                <a:gd name="T6" fmla="*/ 1226 w 1447"/>
                <a:gd name="T7" fmla="*/ 14 h 567"/>
                <a:gd name="T8" fmla="*/ 1447 w 1447"/>
                <a:gd name="T9" fmla="*/ 123 h 567"/>
                <a:gd name="T10" fmla="*/ 721 w 1447"/>
                <a:gd name="T11" fmla="*/ 567 h 567"/>
                <a:gd name="T12" fmla="*/ 0 w 1447"/>
                <a:gd name="T13" fmla="*/ 123 h 567"/>
              </a:gdLst>
              <a:ahLst/>
              <a:cxnLst>
                <a:cxn ang="0">
                  <a:pos x="T0" y="T1"/>
                </a:cxn>
                <a:cxn ang="0">
                  <a:pos x="T2" y="T3"/>
                </a:cxn>
                <a:cxn ang="0">
                  <a:pos x="T4" y="T5"/>
                </a:cxn>
                <a:cxn ang="0">
                  <a:pos x="T6" y="T7"/>
                </a:cxn>
                <a:cxn ang="0">
                  <a:pos x="T8" y="T9"/>
                </a:cxn>
                <a:cxn ang="0">
                  <a:pos x="T10" y="T11"/>
                </a:cxn>
                <a:cxn ang="0">
                  <a:pos x="T12" y="T13"/>
                </a:cxn>
              </a:cxnLst>
              <a:rect l="0" t="0" r="r" b="b"/>
              <a:pathLst>
                <a:path w="1447" h="567">
                  <a:moveTo>
                    <a:pt x="0" y="123"/>
                  </a:moveTo>
                  <a:lnTo>
                    <a:pt x="256" y="0"/>
                  </a:lnTo>
                  <a:lnTo>
                    <a:pt x="721" y="266"/>
                  </a:lnTo>
                  <a:lnTo>
                    <a:pt x="1226" y="14"/>
                  </a:lnTo>
                  <a:lnTo>
                    <a:pt x="1447" y="123"/>
                  </a:lnTo>
                  <a:lnTo>
                    <a:pt x="721" y="567"/>
                  </a:lnTo>
                  <a:lnTo>
                    <a:pt x="0" y="123"/>
                  </a:lnTo>
                  <a:close/>
                </a:path>
              </a:pathLst>
            </a:custGeom>
            <a:solidFill>
              <a:schemeClr val="accent3">
                <a:lumMod val="50000"/>
              </a:schemeClr>
            </a:solidFill>
            <a:ln>
              <a:noFill/>
            </a:ln>
          </p:spPr>
          <p:txBody>
            <a:bodyPr anchor="ctr"/>
            <a:lstStyle/>
            <a:p>
              <a:pPr algn="ctr"/>
              <a:endParaRPr/>
            </a:p>
          </p:txBody>
        </p:sp>
        <p:sp>
          <p:nvSpPr>
            <p:cNvPr id="18" name="Freeform: Shape 6"/>
            <p:cNvSpPr/>
            <p:nvPr/>
          </p:nvSpPr>
          <p:spPr bwMode="auto">
            <a:xfrm>
              <a:off x="4106976" y="4296795"/>
              <a:ext cx="1925868" cy="1823863"/>
            </a:xfrm>
            <a:custGeom>
              <a:avLst/>
              <a:gdLst>
                <a:gd name="T0" fmla="*/ 0 w 944"/>
                <a:gd name="T1" fmla="*/ 240 h 894"/>
                <a:gd name="T2" fmla="*/ 223 w 944"/>
                <a:gd name="T3" fmla="*/ 0 h 894"/>
                <a:gd name="T4" fmla="*/ 944 w 944"/>
                <a:gd name="T5" fmla="*/ 444 h 894"/>
                <a:gd name="T6" fmla="*/ 944 w 944"/>
                <a:gd name="T7" fmla="*/ 894 h 894"/>
                <a:gd name="T8" fmla="*/ 0 w 944"/>
                <a:gd name="T9" fmla="*/ 240 h 894"/>
              </a:gdLst>
              <a:ahLst/>
              <a:cxnLst>
                <a:cxn ang="0">
                  <a:pos x="T0" y="T1"/>
                </a:cxn>
                <a:cxn ang="0">
                  <a:pos x="T2" y="T3"/>
                </a:cxn>
                <a:cxn ang="0">
                  <a:pos x="T4" y="T5"/>
                </a:cxn>
                <a:cxn ang="0">
                  <a:pos x="T6" y="T7"/>
                </a:cxn>
                <a:cxn ang="0">
                  <a:pos x="T8" y="T9"/>
                </a:cxn>
              </a:cxnLst>
              <a:rect l="0" t="0" r="r" b="b"/>
              <a:pathLst>
                <a:path w="944" h="894">
                  <a:moveTo>
                    <a:pt x="0" y="240"/>
                  </a:moveTo>
                  <a:lnTo>
                    <a:pt x="223" y="0"/>
                  </a:lnTo>
                  <a:lnTo>
                    <a:pt x="944" y="444"/>
                  </a:lnTo>
                  <a:lnTo>
                    <a:pt x="944" y="894"/>
                  </a:lnTo>
                  <a:lnTo>
                    <a:pt x="0" y="240"/>
                  </a:lnTo>
                  <a:close/>
                </a:path>
              </a:pathLst>
            </a:custGeom>
            <a:solidFill>
              <a:schemeClr val="accent3"/>
            </a:solidFill>
            <a:ln>
              <a:noFill/>
            </a:ln>
          </p:spPr>
          <p:txBody>
            <a:bodyPr anchor="ctr"/>
            <a:lstStyle/>
            <a:p>
              <a:pPr algn="ctr"/>
              <a:endParaRPr/>
            </a:p>
          </p:txBody>
        </p:sp>
        <p:sp>
          <p:nvSpPr>
            <p:cNvPr id="19" name="Freeform: Shape 7"/>
            <p:cNvSpPr/>
            <p:nvPr/>
          </p:nvSpPr>
          <p:spPr bwMode="auto">
            <a:xfrm>
              <a:off x="6032844" y="4296795"/>
              <a:ext cx="1944230" cy="1823863"/>
            </a:xfrm>
            <a:custGeom>
              <a:avLst/>
              <a:gdLst>
                <a:gd name="T0" fmla="*/ 0 w 953"/>
                <a:gd name="T1" fmla="*/ 444 h 894"/>
                <a:gd name="T2" fmla="*/ 726 w 953"/>
                <a:gd name="T3" fmla="*/ 0 h 894"/>
                <a:gd name="T4" fmla="*/ 953 w 953"/>
                <a:gd name="T5" fmla="*/ 238 h 894"/>
                <a:gd name="T6" fmla="*/ 0 w 953"/>
                <a:gd name="T7" fmla="*/ 894 h 894"/>
                <a:gd name="T8" fmla="*/ 0 w 953"/>
                <a:gd name="T9" fmla="*/ 444 h 894"/>
              </a:gdLst>
              <a:ahLst/>
              <a:cxnLst>
                <a:cxn ang="0">
                  <a:pos x="T0" y="T1"/>
                </a:cxn>
                <a:cxn ang="0">
                  <a:pos x="T2" y="T3"/>
                </a:cxn>
                <a:cxn ang="0">
                  <a:pos x="T4" y="T5"/>
                </a:cxn>
                <a:cxn ang="0">
                  <a:pos x="T6" y="T7"/>
                </a:cxn>
                <a:cxn ang="0">
                  <a:pos x="T8" y="T9"/>
                </a:cxn>
              </a:cxnLst>
              <a:rect l="0" t="0" r="r" b="b"/>
              <a:pathLst>
                <a:path w="953" h="894">
                  <a:moveTo>
                    <a:pt x="0" y="444"/>
                  </a:moveTo>
                  <a:lnTo>
                    <a:pt x="726" y="0"/>
                  </a:lnTo>
                  <a:lnTo>
                    <a:pt x="953" y="238"/>
                  </a:lnTo>
                  <a:lnTo>
                    <a:pt x="0" y="894"/>
                  </a:lnTo>
                  <a:lnTo>
                    <a:pt x="0" y="444"/>
                  </a:lnTo>
                  <a:close/>
                </a:path>
              </a:pathLst>
            </a:custGeom>
            <a:solidFill>
              <a:schemeClr val="accent3">
                <a:lumMod val="75000"/>
              </a:schemeClr>
            </a:solidFill>
            <a:ln>
              <a:noFill/>
            </a:ln>
          </p:spPr>
          <p:txBody>
            <a:bodyPr anchor="ctr"/>
            <a:lstStyle/>
            <a:p>
              <a:pPr algn="ctr"/>
              <a:endParaRPr/>
            </a:p>
          </p:txBody>
        </p:sp>
        <p:sp>
          <p:nvSpPr>
            <p:cNvPr id="20" name="Freeform: Shape 8"/>
            <p:cNvSpPr/>
            <p:nvPr/>
          </p:nvSpPr>
          <p:spPr bwMode="auto">
            <a:xfrm>
              <a:off x="5031149" y="3537872"/>
              <a:ext cx="2017674" cy="648757"/>
            </a:xfrm>
            <a:custGeom>
              <a:avLst/>
              <a:gdLst>
                <a:gd name="T0" fmla="*/ 0 w 989"/>
                <a:gd name="T1" fmla="*/ 55 h 318"/>
                <a:gd name="T2" fmla="*/ 100 w 989"/>
                <a:gd name="T3" fmla="*/ 7 h 318"/>
                <a:gd name="T4" fmla="*/ 491 w 989"/>
                <a:gd name="T5" fmla="*/ 178 h 318"/>
                <a:gd name="T6" fmla="*/ 870 w 989"/>
                <a:gd name="T7" fmla="*/ 0 h 318"/>
                <a:gd name="T8" fmla="*/ 989 w 989"/>
                <a:gd name="T9" fmla="*/ 55 h 318"/>
                <a:gd name="T10" fmla="*/ 491 w 989"/>
                <a:gd name="T11" fmla="*/ 318 h 318"/>
                <a:gd name="T12" fmla="*/ 0 w 989"/>
                <a:gd name="T13" fmla="*/ 55 h 318"/>
              </a:gdLst>
              <a:ahLst/>
              <a:cxnLst>
                <a:cxn ang="0">
                  <a:pos x="T0" y="T1"/>
                </a:cxn>
                <a:cxn ang="0">
                  <a:pos x="T2" y="T3"/>
                </a:cxn>
                <a:cxn ang="0">
                  <a:pos x="T4" y="T5"/>
                </a:cxn>
                <a:cxn ang="0">
                  <a:pos x="T6" y="T7"/>
                </a:cxn>
                <a:cxn ang="0">
                  <a:pos x="T8" y="T9"/>
                </a:cxn>
                <a:cxn ang="0">
                  <a:pos x="T10" y="T11"/>
                </a:cxn>
                <a:cxn ang="0">
                  <a:pos x="T12" y="T13"/>
                </a:cxn>
              </a:cxnLst>
              <a:rect l="0" t="0" r="r" b="b"/>
              <a:pathLst>
                <a:path w="989" h="318">
                  <a:moveTo>
                    <a:pt x="0" y="55"/>
                  </a:moveTo>
                  <a:lnTo>
                    <a:pt x="100" y="7"/>
                  </a:lnTo>
                  <a:lnTo>
                    <a:pt x="491" y="178"/>
                  </a:lnTo>
                  <a:lnTo>
                    <a:pt x="870" y="0"/>
                  </a:lnTo>
                  <a:lnTo>
                    <a:pt x="989" y="55"/>
                  </a:lnTo>
                  <a:lnTo>
                    <a:pt x="491" y="318"/>
                  </a:lnTo>
                  <a:lnTo>
                    <a:pt x="0" y="55"/>
                  </a:lnTo>
                  <a:close/>
                </a:path>
              </a:pathLst>
            </a:custGeom>
            <a:solidFill>
              <a:schemeClr val="accent5">
                <a:lumMod val="50000"/>
              </a:schemeClr>
            </a:solidFill>
            <a:ln>
              <a:noFill/>
            </a:ln>
          </p:spPr>
          <p:txBody>
            <a:bodyPr anchor="ctr"/>
            <a:lstStyle/>
            <a:p>
              <a:pPr algn="ctr"/>
              <a:endParaRPr/>
            </a:p>
          </p:txBody>
        </p:sp>
        <p:sp>
          <p:nvSpPr>
            <p:cNvPr id="21" name="Freeform: Shape 9"/>
            <p:cNvSpPr/>
            <p:nvPr/>
          </p:nvSpPr>
          <p:spPr bwMode="auto">
            <a:xfrm>
              <a:off x="4551721" y="3650079"/>
              <a:ext cx="1481123" cy="1407679"/>
            </a:xfrm>
            <a:custGeom>
              <a:avLst/>
              <a:gdLst>
                <a:gd name="T0" fmla="*/ 0 w 726"/>
                <a:gd name="T1" fmla="*/ 249 h 690"/>
                <a:gd name="T2" fmla="*/ 726 w 726"/>
                <a:gd name="T3" fmla="*/ 690 h 690"/>
                <a:gd name="T4" fmla="*/ 726 w 726"/>
                <a:gd name="T5" fmla="*/ 263 h 690"/>
                <a:gd name="T6" fmla="*/ 235 w 726"/>
                <a:gd name="T7" fmla="*/ 0 h 690"/>
                <a:gd name="T8" fmla="*/ 0 w 726"/>
                <a:gd name="T9" fmla="*/ 249 h 690"/>
              </a:gdLst>
              <a:ahLst/>
              <a:cxnLst>
                <a:cxn ang="0">
                  <a:pos x="T0" y="T1"/>
                </a:cxn>
                <a:cxn ang="0">
                  <a:pos x="T2" y="T3"/>
                </a:cxn>
                <a:cxn ang="0">
                  <a:pos x="T4" y="T5"/>
                </a:cxn>
                <a:cxn ang="0">
                  <a:pos x="T6" y="T7"/>
                </a:cxn>
                <a:cxn ang="0">
                  <a:pos x="T8" y="T9"/>
                </a:cxn>
              </a:cxnLst>
              <a:rect l="0" t="0" r="r" b="b"/>
              <a:pathLst>
                <a:path w="726" h="690">
                  <a:moveTo>
                    <a:pt x="0" y="249"/>
                  </a:moveTo>
                  <a:lnTo>
                    <a:pt x="726" y="690"/>
                  </a:lnTo>
                  <a:lnTo>
                    <a:pt x="726" y="263"/>
                  </a:lnTo>
                  <a:lnTo>
                    <a:pt x="235" y="0"/>
                  </a:lnTo>
                  <a:lnTo>
                    <a:pt x="0" y="249"/>
                  </a:lnTo>
                  <a:close/>
                </a:path>
              </a:pathLst>
            </a:custGeom>
            <a:solidFill>
              <a:schemeClr val="accent5"/>
            </a:solidFill>
            <a:ln w="9525">
              <a:noFill/>
              <a:round/>
            </a:ln>
          </p:spPr>
          <p:txBody>
            <a:bodyPr anchor="ctr"/>
            <a:lstStyle/>
            <a:p>
              <a:pPr algn="ctr"/>
              <a:endParaRPr/>
            </a:p>
          </p:txBody>
        </p:sp>
        <p:sp>
          <p:nvSpPr>
            <p:cNvPr id="22" name="Freeform: Shape 10"/>
            <p:cNvSpPr/>
            <p:nvPr/>
          </p:nvSpPr>
          <p:spPr bwMode="auto">
            <a:xfrm>
              <a:off x="6032844" y="3650079"/>
              <a:ext cx="1495405" cy="1407679"/>
            </a:xfrm>
            <a:custGeom>
              <a:avLst/>
              <a:gdLst>
                <a:gd name="T0" fmla="*/ 0 w 733"/>
                <a:gd name="T1" fmla="*/ 690 h 690"/>
                <a:gd name="T2" fmla="*/ 0 w 733"/>
                <a:gd name="T3" fmla="*/ 263 h 690"/>
                <a:gd name="T4" fmla="*/ 498 w 733"/>
                <a:gd name="T5" fmla="*/ 0 h 690"/>
                <a:gd name="T6" fmla="*/ 733 w 733"/>
                <a:gd name="T7" fmla="*/ 249 h 690"/>
                <a:gd name="T8" fmla="*/ 0 w 733"/>
                <a:gd name="T9" fmla="*/ 690 h 690"/>
              </a:gdLst>
              <a:ahLst/>
              <a:cxnLst>
                <a:cxn ang="0">
                  <a:pos x="T0" y="T1"/>
                </a:cxn>
                <a:cxn ang="0">
                  <a:pos x="T2" y="T3"/>
                </a:cxn>
                <a:cxn ang="0">
                  <a:pos x="T4" y="T5"/>
                </a:cxn>
                <a:cxn ang="0">
                  <a:pos x="T6" y="T7"/>
                </a:cxn>
                <a:cxn ang="0">
                  <a:pos x="T8" y="T9"/>
                </a:cxn>
              </a:cxnLst>
              <a:rect l="0" t="0" r="r" b="b"/>
              <a:pathLst>
                <a:path w="733" h="690">
                  <a:moveTo>
                    <a:pt x="0" y="690"/>
                  </a:moveTo>
                  <a:lnTo>
                    <a:pt x="0" y="263"/>
                  </a:lnTo>
                  <a:lnTo>
                    <a:pt x="498" y="0"/>
                  </a:lnTo>
                  <a:lnTo>
                    <a:pt x="733" y="249"/>
                  </a:lnTo>
                  <a:lnTo>
                    <a:pt x="0" y="690"/>
                  </a:lnTo>
                  <a:close/>
                </a:path>
              </a:pathLst>
            </a:custGeom>
            <a:solidFill>
              <a:schemeClr val="accent5">
                <a:lumMod val="75000"/>
              </a:schemeClr>
            </a:solidFill>
            <a:ln>
              <a:noFill/>
            </a:ln>
          </p:spPr>
          <p:txBody>
            <a:bodyPr anchor="ctr"/>
            <a:lstStyle/>
            <a:p>
              <a:pPr algn="ctr"/>
              <a:endParaRPr/>
            </a:p>
          </p:txBody>
        </p:sp>
        <p:sp>
          <p:nvSpPr>
            <p:cNvPr id="23" name="Freeform: Shape 11"/>
            <p:cNvSpPr/>
            <p:nvPr/>
          </p:nvSpPr>
          <p:spPr bwMode="auto">
            <a:xfrm>
              <a:off x="5027070" y="2966640"/>
              <a:ext cx="1009857" cy="1060860"/>
            </a:xfrm>
            <a:custGeom>
              <a:avLst/>
              <a:gdLst>
                <a:gd name="T0" fmla="*/ 0 w 495"/>
                <a:gd name="T1" fmla="*/ 264 h 520"/>
                <a:gd name="T2" fmla="*/ 493 w 495"/>
                <a:gd name="T3" fmla="*/ 520 h 520"/>
                <a:gd name="T4" fmla="*/ 495 w 495"/>
                <a:gd name="T5" fmla="*/ 114 h 520"/>
                <a:gd name="T6" fmla="*/ 242 w 495"/>
                <a:gd name="T7" fmla="*/ 0 h 520"/>
                <a:gd name="T8" fmla="*/ 0 w 495"/>
                <a:gd name="T9" fmla="*/ 264 h 520"/>
              </a:gdLst>
              <a:ahLst/>
              <a:cxnLst>
                <a:cxn ang="0">
                  <a:pos x="T0" y="T1"/>
                </a:cxn>
                <a:cxn ang="0">
                  <a:pos x="T2" y="T3"/>
                </a:cxn>
                <a:cxn ang="0">
                  <a:pos x="T4" y="T5"/>
                </a:cxn>
                <a:cxn ang="0">
                  <a:pos x="T6" y="T7"/>
                </a:cxn>
                <a:cxn ang="0">
                  <a:pos x="T8" y="T9"/>
                </a:cxn>
              </a:cxnLst>
              <a:rect l="0" t="0" r="r" b="b"/>
              <a:pathLst>
                <a:path w="495" h="520">
                  <a:moveTo>
                    <a:pt x="0" y="264"/>
                  </a:moveTo>
                  <a:lnTo>
                    <a:pt x="493" y="520"/>
                  </a:lnTo>
                  <a:lnTo>
                    <a:pt x="495" y="114"/>
                  </a:lnTo>
                  <a:lnTo>
                    <a:pt x="242" y="0"/>
                  </a:lnTo>
                  <a:lnTo>
                    <a:pt x="0" y="264"/>
                  </a:lnTo>
                  <a:close/>
                </a:path>
              </a:pathLst>
            </a:custGeom>
            <a:solidFill>
              <a:schemeClr val="accent6"/>
            </a:solidFill>
            <a:ln>
              <a:noFill/>
            </a:ln>
          </p:spPr>
          <p:txBody>
            <a:bodyPr anchor="ctr"/>
            <a:lstStyle/>
            <a:p>
              <a:pPr algn="ctr"/>
              <a:endParaRPr/>
            </a:p>
          </p:txBody>
        </p:sp>
        <p:sp>
          <p:nvSpPr>
            <p:cNvPr id="24" name="Freeform: Shape 12"/>
            <p:cNvSpPr/>
            <p:nvPr/>
          </p:nvSpPr>
          <p:spPr bwMode="auto">
            <a:xfrm>
              <a:off x="6032845" y="2966640"/>
              <a:ext cx="1020057" cy="1060860"/>
            </a:xfrm>
            <a:custGeom>
              <a:avLst/>
              <a:gdLst>
                <a:gd name="T0" fmla="*/ 2 w 500"/>
                <a:gd name="T1" fmla="*/ 114 h 520"/>
                <a:gd name="T2" fmla="*/ 256 w 500"/>
                <a:gd name="T3" fmla="*/ 0 h 520"/>
                <a:gd name="T4" fmla="*/ 500 w 500"/>
                <a:gd name="T5" fmla="*/ 261 h 520"/>
                <a:gd name="T6" fmla="*/ 0 w 500"/>
                <a:gd name="T7" fmla="*/ 520 h 520"/>
                <a:gd name="T8" fmla="*/ 2 w 500"/>
                <a:gd name="T9" fmla="*/ 114 h 520"/>
              </a:gdLst>
              <a:ahLst/>
              <a:cxnLst>
                <a:cxn ang="0">
                  <a:pos x="T0" y="T1"/>
                </a:cxn>
                <a:cxn ang="0">
                  <a:pos x="T2" y="T3"/>
                </a:cxn>
                <a:cxn ang="0">
                  <a:pos x="T4" y="T5"/>
                </a:cxn>
                <a:cxn ang="0">
                  <a:pos x="T6" y="T7"/>
                </a:cxn>
                <a:cxn ang="0">
                  <a:pos x="T8" y="T9"/>
                </a:cxn>
              </a:cxnLst>
              <a:rect l="0" t="0" r="r" b="b"/>
              <a:pathLst>
                <a:path w="500" h="520">
                  <a:moveTo>
                    <a:pt x="2" y="114"/>
                  </a:moveTo>
                  <a:lnTo>
                    <a:pt x="256" y="0"/>
                  </a:lnTo>
                  <a:lnTo>
                    <a:pt x="500" y="261"/>
                  </a:lnTo>
                  <a:lnTo>
                    <a:pt x="0" y="520"/>
                  </a:lnTo>
                  <a:lnTo>
                    <a:pt x="2" y="114"/>
                  </a:lnTo>
                  <a:close/>
                </a:path>
              </a:pathLst>
            </a:custGeom>
            <a:solidFill>
              <a:schemeClr val="accent6">
                <a:lumMod val="75000"/>
              </a:schemeClr>
            </a:solidFill>
            <a:ln>
              <a:noFill/>
            </a:ln>
          </p:spPr>
          <p:txBody>
            <a:bodyPr anchor="ctr"/>
            <a:lstStyle/>
            <a:p>
              <a:pPr algn="ctr"/>
              <a:endParaRPr/>
            </a:p>
          </p:txBody>
        </p:sp>
        <p:sp>
          <p:nvSpPr>
            <p:cNvPr id="25" name="Freeform: Shape 13"/>
            <p:cNvSpPr/>
            <p:nvPr/>
          </p:nvSpPr>
          <p:spPr bwMode="auto">
            <a:xfrm>
              <a:off x="5520777" y="2880955"/>
              <a:ext cx="1034339" cy="318258"/>
            </a:xfrm>
            <a:custGeom>
              <a:avLst/>
              <a:gdLst>
                <a:gd name="T0" fmla="*/ 0 w 507"/>
                <a:gd name="T1" fmla="*/ 42 h 156"/>
                <a:gd name="T2" fmla="*/ 104 w 507"/>
                <a:gd name="T3" fmla="*/ 0 h 156"/>
                <a:gd name="T4" fmla="*/ 253 w 507"/>
                <a:gd name="T5" fmla="*/ 42 h 156"/>
                <a:gd name="T6" fmla="*/ 396 w 507"/>
                <a:gd name="T7" fmla="*/ 0 h 156"/>
                <a:gd name="T8" fmla="*/ 507 w 507"/>
                <a:gd name="T9" fmla="*/ 42 h 156"/>
                <a:gd name="T10" fmla="*/ 253 w 507"/>
                <a:gd name="T11" fmla="*/ 156 h 156"/>
                <a:gd name="T12" fmla="*/ 0 w 507"/>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507" h="156">
                  <a:moveTo>
                    <a:pt x="0" y="42"/>
                  </a:moveTo>
                  <a:lnTo>
                    <a:pt x="104" y="0"/>
                  </a:lnTo>
                  <a:lnTo>
                    <a:pt x="253" y="42"/>
                  </a:lnTo>
                  <a:lnTo>
                    <a:pt x="396" y="0"/>
                  </a:lnTo>
                  <a:lnTo>
                    <a:pt x="507" y="42"/>
                  </a:lnTo>
                  <a:lnTo>
                    <a:pt x="253" y="156"/>
                  </a:lnTo>
                  <a:lnTo>
                    <a:pt x="0" y="42"/>
                  </a:lnTo>
                  <a:close/>
                </a:path>
              </a:pathLst>
            </a:custGeom>
            <a:solidFill>
              <a:schemeClr val="accent6">
                <a:lumMod val="50000"/>
              </a:schemeClr>
            </a:solidFill>
            <a:ln>
              <a:noFill/>
            </a:ln>
          </p:spPr>
          <p:txBody>
            <a:bodyPr anchor="ctr"/>
            <a:lstStyle/>
            <a:p>
              <a:pPr algn="ctr"/>
              <a:endParaRPr/>
            </a:p>
          </p:txBody>
        </p:sp>
        <p:sp>
          <p:nvSpPr>
            <p:cNvPr id="26" name="Freeform: Shape 14"/>
            <p:cNvSpPr/>
            <p:nvPr/>
          </p:nvSpPr>
          <p:spPr bwMode="auto">
            <a:xfrm>
              <a:off x="5520777" y="2252599"/>
              <a:ext cx="516150" cy="787484"/>
            </a:xfrm>
            <a:custGeom>
              <a:avLst/>
              <a:gdLst>
                <a:gd name="T0" fmla="*/ 0 w 253"/>
                <a:gd name="T1" fmla="*/ 275 h 386"/>
                <a:gd name="T2" fmla="*/ 253 w 253"/>
                <a:gd name="T3" fmla="*/ 0 h 386"/>
                <a:gd name="T4" fmla="*/ 253 w 253"/>
                <a:gd name="T5" fmla="*/ 386 h 386"/>
                <a:gd name="T6" fmla="*/ 0 w 253"/>
                <a:gd name="T7" fmla="*/ 275 h 386"/>
              </a:gdLst>
              <a:ahLst/>
              <a:cxnLst>
                <a:cxn ang="0">
                  <a:pos x="T0" y="T1"/>
                </a:cxn>
                <a:cxn ang="0">
                  <a:pos x="T2" y="T3"/>
                </a:cxn>
                <a:cxn ang="0">
                  <a:pos x="T4" y="T5"/>
                </a:cxn>
                <a:cxn ang="0">
                  <a:pos x="T6" y="T7"/>
                </a:cxn>
              </a:cxnLst>
              <a:rect l="0" t="0" r="r" b="b"/>
              <a:pathLst>
                <a:path w="253" h="386">
                  <a:moveTo>
                    <a:pt x="0" y="275"/>
                  </a:moveTo>
                  <a:lnTo>
                    <a:pt x="253" y="0"/>
                  </a:lnTo>
                  <a:lnTo>
                    <a:pt x="253" y="386"/>
                  </a:lnTo>
                  <a:lnTo>
                    <a:pt x="0" y="275"/>
                  </a:lnTo>
                  <a:close/>
                </a:path>
              </a:pathLst>
            </a:custGeom>
            <a:solidFill>
              <a:schemeClr val="accent2"/>
            </a:solidFill>
            <a:ln>
              <a:noFill/>
            </a:ln>
          </p:spPr>
          <p:txBody>
            <a:bodyPr anchor="ctr"/>
            <a:lstStyle/>
            <a:p>
              <a:pPr algn="ctr"/>
              <a:endParaRPr/>
            </a:p>
          </p:txBody>
        </p:sp>
        <p:sp>
          <p:nvSpPr>
            <p:cNvPr id="27" name="Freeform: Shape 15"/>
            <p:cNvSpPr/>
            <p:nvPr/>
          </p:nvSpPr>
          <p:spPr bwMode="auto">
            <a:xfrm>
              <a:off x="6036924" y="2252598"/>
              <a:ext cx="524310" cy="787484"/>
            </a:xfrm>
            <a:custGeom>
              <a:avLst/>
              <a:gdLst>
                <a:gd name="T0" fmla="*/ 0 w 257"/>
                <a:gd name="T1" fmla="*/ 0 h 386"/>
                <a:gd name="T2" fmla="*/ 257 w 257"/>
                <a:gd name="T3" fmla="*/ 275 h 386"/>
                <a:gd name="T4" fmla="*/ 0 w 257"/>
                <a:gd name="T5" fmla="*/ 386 h 386"/>
                <a:gd name="T6" fmla="*/ 0 w 257"/>
                <a:gd name="T7" fmla="*/ 0 h 386"/>
              </a:gdLst>
              <a:ahLst/>
              <a:cxnLst>
                <a:cxn ang="0">
                  <a:pos x="T0" y="T1"/>
                </a:cxn>
                <a:cxn ang="0">
                  <a:pos x="T2" y="T3"/>
                </a:cxn>
                <a:cxn ang="0">
                  <a:pos x="T4" y="T5"/>
                </a:cxn>
                <a:cxn ang="0">
                  <a:pos x="T6" y="T7"/>
                </a:cxn>
              </a:cxnLst>
              <a:rect l="0" t="0" r="r" b="b"/>
              <a:pathLst>
                <a:path w="257" h="386">
                  <a:moveTo>
                    <a:pt x="0" y="0"/>
                  </a:moveTo>
                  <a:lnTo>
                    <a:pt x="257" y="275"/>
                  </a:lnTo>
                  <a:lnTo>
                    <a:pt x="0" y="386"/>
                  </a:lnTo>
                  <a:lnTo>
                    <a:pt x="0" y="0"/>
                  </a:lnTo>
                  <a:close/>
                </a:path>
              </a:pathLst>
            </a:custGeom>
            <a:solidFill>
              <a:schemeClr val="accent2">
                <a:lumMod val="75000"/>
              </a:schemeClr>
            </a:solidFill>
            <a:ln>
              <a:noFill/>
            </a:ln>
          </p:spPr>
          <p:txBody>
            <a:bodyPr anchor="ctr"/>
            <a:lstStyle/>
            <a:p>
              <a:pPr algn="ctr"/>
              <a:endParaRPr/>
            </a:p>
          </p:txBody>
        </p:sp>
      </p:grpSp>
      <p:grpSp>
        <p:nvGrpSpPr>
          <p:cNvPr id="30" name="千图PPT彼岸天：ID 8661124库_组合 29"/>
          <p:cNvGrpSpPr/>
          <p:nvPr>
            <p:custDataLst>
              <p:tags r:id="rId2"/>
            </p:custDataLst>
          </p:nvPr>
        </p:nvGrpSpPr>
        <p:grpSpPr>
          <a:xfrm>
            <a:off x="742087" y="4035055"/>
            <a:ext cx="3156379" cy="1216315"/>
            <a:chOff x="742087" y="4035055"/>
            <a:chExt cx="3156379" cy="1216315"/>
          </a:xfrm>
        </p:grpSpPr>
        <p:sp>
          <p:nvSpPr>
            <p:cNvPr id="9" name="TextBox 22"/>
            <p:cNvSpPr txBox="1"/>
            <p:nvPr/>
          </p:nvSpPr>
          <p:spPr>
            <a:xfrm>
              <a:off x="742087" y="4558873"/>
              <a:ext cx="3156379" cy="692497"/>
            </a:xfrm>
            <a:prstGeom prst="rect">
              <a:avLst/>
            </a:prstGeom>
            <a:noFill/>
          </p:spPr>
          <p:txBody>
            <a:bodyPr wrap="square" lIns="0" tIns="0" rIns="0" bIns="0">
              <a:normAutofit/>
            </a:bodyPr>
            <a:lstStyle/>
            <a:p>
              <a:pPr algn="just">
                <a:lnSpc>
                  <a:spcPct val="120000"/>
                </a:lnSpc>
              </a:pPr>
              <a:r>
                <a:rPr lang="zh-CN" altLang="en-US" sz="1000" dirty="0" smtClean="0"/>
                <a:t>点击此处更换文本点击此处更换文本点击此处更换文本点击此处更换文本</a:t>
              </a:r>
              <a:endParaRPr sz="1000" dirty="0"/>
            </a:p>
          </p:txBody>
        </p:sp>
        <p:sp>
          <p:nvSpPr>
            <p:cNvPr id="10" name="TextBox 23"/>
            <p:cNvSpPr txBox="1"/>
            <p:nvPr/>
          </p:nvSpPr>
          <p:spPr>
            <a:xfrm>
              <a:off x="1353196" y="4035055"/>
              <a:ext cx="1569660" cy="369332"/>
            </a:xfrm>
            <a:prstGeom prst="rect">
              <a:avLst/>
            </a:prstGeom>
            <a:noFill/>
          </p:spPr>
          <p:txBody>
            <a:bodyPr wrap="none">
              <a:normAutofit/>
            </a:bodyPr>
            <a:lstStyle/>
            <a:p>
              <a:r>
                <a:rPr lang="zh-CN" altLang="en-US" dirty="0">
                  <a:solidFill>
                    <a:schemeClr val="accent3"/>
                  </a:solidFill>
                </a:rPr>
                <a:t>输入标题文本</a:t>
              </a:r>
            </a:p>
          </p:txBody>
        </p:sp>
        <p:sp>
          <p:nvSpPr>
            <p:cNvPr id="12" name="Freeform: Shape 25"/>
            <p:cNvSpPr/>
            <p:nvPr/>
          </p:nvSpPr>
          <p:spPr bwMode="auto">
            <a:xfrm>
              <a:off x="779286" y="4106435"/>
              <a:ext cx="452438" cy="452438"/>
            </a:xfrm>
            <a:custGeom>
              <a:avLst/>
              <a:gdLst>
                <a:gd name="T0" fmla="*/ 209 w 224"/>
                <a:gd name="T1" fmla="*/ 0 h 224"/>
                <a:gd name="T2" fmla="*/ 14 w 224"/>
                <a:gd name="T3" fmla="*/ 0 h 224"/>
                <a:gd name="T4" fmla="*/ 0 w 224"/>
                <a:gd name="T5" fmla="*/ 14 h 224"/>
                <a:gd name="T6" fmla="*/ 0 w 224"/>
                <a:gd name="T7" fmla="*/ 209 h 224"/>
                <a:gd name="T8" fmla="*/ 14 w 224"/>
                <a:gd name="T9" fmla="*/ 224 h 224"/>
                <a:gd name="T10" fmla="*/ 209 w 224"/>
                <a:gd name="T11" fmla="*/ 224 h 224"/>
                <a:gd name="T12" fmla="*/ 224 w 224"/>
                <a:gd name="T13" fmla="*/ 209 h 224"/>
                <a:gd name="T14" fmla="*/ 224 w 224"/>
                <a:gd name="T15" fmla="*/ 14 h 224"/>
                <a:gd name="T16" fmla="*/ 209 w 224"/>
                <a:gd name="T17" fmla="*/ 0 h 224"/>
                <a:gd name="T18" fmla="*/ 80 w 224"/>
                <a:gd name="T19" fmla="*/ 185 h 224"/>
                <a:gd name="T20" fmla="*/ 75 w 224"/>
                <a:gd name="T21" fmla="*/ 189 h 224"/>
                <a:gd name="T22" fmla="*/ 42 w 224"/>
                <a:gd name="T23" fmla="*/ 189 h 224"/>
                <a:gd name="T24" fmla="*/ 37 w 224"/>
                <a:gd name="T25" fmla="*/ 185 h 224"/>
                <a:gd name="T26" fmla="*/ 37 w 224"/>
                <a:gd name="T27" fmla="*/ 119 h 224"/>
                <a:gd name="T28" fmla="*/ 42 w 224"/>
                <a:gd name="T29" fmla="*/ 114 h 224"/>
                <a:gd name="T30" fmla="*/ 75 w 224"/>
                <a:gd name="T31" fmla="*/ 114 h 224"/>
                <a:gd name="T32" fmla="*/ 80 w 224"/>
                <a:gd name="T33" fmla="*/ 119 h 224"/>
                <a:gd name="T34" fmla="*/ 80 w 224"/>
                <a:gd name="T35" fmla="*/ 185 h 224"/>
                <a:gd name="T36" fmla="*/ 133 w 224"/>
                <a:gd name="T37" fmla="*/ 184 h 224"/>
                <a:gd name="T38" fmla="*/ 128 w 224"/>
                <a:gd name="T39" fmla="*/ 189 h 224"/>
                <a:gd name="T40" fmla="*/ 95 w 224"/>
                <a:gd name="T41" fmla="*/ 189 h 224"/>
                <a:gd name="T42" fmla="*/ 90 w 224"/>
                <a:gd name="T43" fmla="*/ 184 h 224"/>
                <a:gd name="T44" fmla="*/ 90 w 224"/>
                <a:gd name="T45" fmla="*/ 60 h 224"/>
                <a:gd name="T46" fmla="*/ 95 w 224"/>
                <a:gd name="T47" fmla="*/ 55 h 224"/>
                <a:gd name="T48" fmla="*/ 128 w 224"/>
                <a:gd name="T49" fmla="*/ 55 h 224"/>
                <a:gd name="T50" fmla="*/ 133 w 224"/>
                <a:gd name="T51" fmla="*/ 60 h 224"/>
                <a:gd name="T52" fmla="*/ 133 w 224"/>
                <a:gd name="T53" fmla="*/ 184 h 224"/>
                <a:gd name="T54" fmla="*/ 186 w 224"/>
                <a:gd name="T55" fmla="*/ 184 h 224"/>
                <a:gd name="T56" fmla="*/ 181 w 224"/>
                <a:gd name="T57" fmla="*/ 189 h 224"/>
                <a:gd name="T58" fmla="*/ 148 w 224"/>
                <a:gd name="T59" fmla="*/ 189 h 224"/>
                <a:gd name="T60" fmla="*/ 143 w 224"/>
                <a:gd name="T61" fmla="*/ 184 h 224"/>
                <a:gd name="T62" fmla="*/ 143 w 224"/>
                <a:gd name="T63" fmla="*/ 142 h 224"/>
                <a:gd name="T64" fmla="*/ 148 w 224"/>
                <a:gd name="T65" fmla="*/ 137 h 224"/>
                <a:gd name="T66" fmla="*/ 181 w 224"/>
                <a:gd name="T67" fmla="*/ 137 h 224"/>
                <a:gd name="T68" fmla="*/ 186 w 224"/>
                <a:gd name="T69" fmla="*/ 142 h 224"/>
                <a:gd name="T70" fmla="*/ 186 w 224"/>
                <a:gd name="T71" fmla="*/ 18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4" h="224">
                  <a:moveTo>
                    <a:pt x="209" y="0"/>
                  </a:moveTo>
                  <a:cubicBezTo>
                    <a:pt x="14" y="0"/>
                    <a:pt x="14" y="0"/>
                    <a:pt x="14" y="0"/>
                  </a:cubicBezTo>
                  <a:cubicBezTo>
                    <a:pt x="6" y="0"/>
                    <a:pt x="0" y="6"/>
                    <a:pt x="0" y="14"/>
                  </a:cubicBezTo>
                  <a:cubicBezTo>
                    <a:pt x="0" y="209"/>
                    <a:pt x="0" y="209"/>
                    <a:pt x="0" y="209"/>
                  </a:cubicBezTo>
                  <a:cubicBezTo>
                    <a:pt x="0" y="217"/>
                    <a:pt x="6" y="224"/>
                    <a:pt x="14" y="224"/>
                  </a:cubicBezTo>
                  <a:cubicBezTo>
                    <a:pt x="209" y="224"/>
                    <a:pt x="209" y="224"/>
                    <a:pt x="209" y="224"/>
                  </a:cubicBezTo>
                  <a:cubicBezTo>
                    <a:pt x="217" y="224"/>
                    <a:pt x="224" y="217"/>
                    <a:pt x="224" y="209"/>
                  </a:cubicBezTo>
                  <a:cubicBezTo>
                    <a:pt x="224" y="14"/>
                    <a:pt x="224" y="14"/>
                    <a:pt x="224" y="14"/>
                  </a:cubicBezTo>
                  <a:cubicBezTo>
                    <a:pt x="224" y="6"/>
                    <a:pt x="217" y="0"/>
                    <a:pt x="209" y="0"/>
                  </a:cubicBezTo>
                  <a:moveTo>
                    <a:pt x="80" y="185"/>
                  </a:moveTo>
                  <a:cubicBezTo>
                    <a:pt x="80" y="187"/>
                    <a:pt x="78" y="189"/>
                    <a:pt x="75" y="189"/>
                  </a:cubicBezTo>
                  <a:cubicBezTo>
                    <a:pt x="42" y="189"/>
                    <a:pt x="42" y="189"/>
                    <a:pt x="42" y="189"/>
                  </a:cubicBezTo>
                  <a:cubicBezTo>
                    <a:pt x="39" y="189"/>
                    <a:pt x="37" y="187"/>
                    <a:pt x="37" y="185"/>
                  </a:cubicBezTo>
                  <a:cubicBezTo>
                    <a:pt x="37" y="119"/>
                    <a:pt x="37" y="119"/>
                    <a:pt x="37" y="119"/>
                  </a:cubicBezTo>
                  <a:cubicBezTo>
                    <a:pt x="37" y="116"/>
                    <a:pt x="39" y="114"/>
                    <a:pt x="42" y="114"/>
                  </a:cubicBezTo>
                  <a:cubicBezTo>
                    <a:pt x="75" y="114"/>
                    <a:pt x="75" y="114"/>
                    <a:pt x="75" y="114"/>
                  </a:cubicBezTo>
                  <a:cubicBezTo>
                    <a:pt x="78" y="114"/>
                    <a:pt x="80" y="116"/>
                    <a:pt x="80" y="119"/>
                  </a:cubicBezTo>
                  <a:cubicBezTo>
                    <a:pt x="80" y="185"/>
                    <a:pt x="80" y="185"/>
                    <a:pt x="80" y="185"/>
                  </a:cubicBezTo>
                  <a:close/>
                  <a:moveTo>
                    <a:pt x="133" y="184"/>
                  </a:moveTo>
                  <a:cubicBezTo>
                    <a:pt x="133" y="187"/>
                    <a:pt x="131" y="189"/>
                    <a:pt x="128" y="189"/>
                  </a:cubicBezTo>
                  <a:cubicBezTo>
                    <a:pt x="95" y="189"/>
                    <a:pt x="95" y="189"/>
                    <a:pt x="95" y="189"/>
                  </a:cubicBezTo>
                  <a:cubicBezTo>
                    <a:pt x="92" y="189"/>
                    <a:pt x="90" y="187"/>
                    <a:pt x="90" y="184"/>
                  </a:cubicBezTo>
                  <a:cubicBezTo>
                    <a:pt x="90" y="60"/>
                    <a:pt x="90" y="60"/>
                    <a:pt x="90" y="60"/>
                  </a:cubicBezTo>
                  <a:cubicBezTo>
                    <a:pt x="90" y="57"/>
                    <a:pt x="92" y="55"/>
                    <a:pt x="95" y="55"/>
                  </a:cubicBezTo>
                  <a:cubicBezTo>
                    <a:pt x="128" y="55"/>
                    <a:pt x="128" y="55"/>
                    <a:pt x="128" y="55"/>
                  </a:cubicBezTo>
                  <a:cubicBezTo>
                    <a:pt x="131" y="55"/>
                    <a:pt x="133" y="57"/>
                    <a:pt x="133" y="60"/>
                  </a:cubicBezTo>
                  <a:lnTo>
                    <a:pt x="133" y="184"/>
                  </a:lnTo>
                  <a:close/>
                  <a:moveTo>
                    <a:pt x="186" y="184"/>
                  </a:moveTo>
                  <a:cubicBezTo>
                    <a:pt x="186" y="187"/>
                    <a:pt x="184" y="189"/>
                    <a:pt x="181" y="189"/>
                  </a:cubicBezTo>
                  <a:cubicBezTo>
                    <a:pt x="148" y="189"/>
                    <a:pt x="148" y="189"/>
                    <a:pt x="148" y="189"/>
                  </a:cubicBezTo>
                  <a:cubicBezTo>
                    <a:pt x="145" y="189"/>
                    <a:pt x="143" y="187"/>
                    <a:pt x="143" y="184"/>
                  </a:cubicBezTo>
                  <a:cubicBezTo>
                    <a:pt x="143" y="142"/>
                    <a:pt x="143" y="142"/>
                    <a:pt x="143" y="142"/>
                  </a:cubicBezTo>
                  <a:cubicBezTo>
                    <a:pt x="143" y="139"/>
                    <a:pt x="145" y="137"/>
                    <a:pt x="148" y="137"/>
                  </a:cubicBezTo>
                  <a:cubicBezTo>
                    <a:pt x="181" y="137"/>
                    <a:pt x="181" y="137"/>
                    <a:pt x="181" y="137"/>
                  </a:cubicBezTo>
                  <a:cubicBezTo>
                    <a:pt x="184" y="137"/>
                    <a:pt x="186" y="139"/>
                    <a:pt x="186" y="142"/>
                  </a:cubicBezTo>
                  <a:cubicBezTo>
                    <a:pt x="186" y="184"/>
                    <a:pt x="186" y="184"/>
                    <a:pt x="186" y="184"/>
                  </a:cubicBezTo>
                  <a:close/>
                </a:path>
              </a:pathLst>
            </a:custGeom>
            <a:solidFill>
              <a:schemeClr val="accent3"/>
            </a:solidFill>
            <a:ln>
              <a:noFill/>
            </a:ln>
          </p:spPr>
          <p:txBody>
            <a:bodyPr anchor="ctr"/>
            <a:lstStyle/>
            <a:p>
              <a:pPr algn="ctr"/>
              <a:endParaRPr/>
            </a:p>
          </p:txBody>
        </p:sp>
      </p:grpSp>
      <p:grpSp>
        <p:nvGrpSpPr>
          <p:cNvPr id="2" name="千图PPT彼岸天：ID 8661124库_组合 1"/>
          <p:cNvGrpSpPr/>
          <p:nvPr>
            <p:custDataLst>
              <p:tags r:id="rId3"/>
            </p:custDataLst>
          </p:nvPr>
        </p:nvGrpSpPr>
        <p:grpSpPr>
          <a:xfrm>
            <a:off x="742087" y="1602954"/>
            <a:ext cx="3156379" cy="1216315"/>
            <a:chOff x="742087" y="1602954"/>
            <a:chExt cx="3156379" cy="1216315"/>
          </a:xfrm>
        </p:grpSpPr>
        <p:sp>
          <p:nvSpPr>
            <p:cNvPr id="7" name="TextBox 20"/>
            <p:cNvSpPr txBox="1"/>
            <p:nvPr/>
          </p:nvSpPr>
          <p:spPr>
            <a:xfrm>
              <a:off x="742087" y="2126772"/>
              <a:ext cx="3156379" cy="692497"/>
            </a:xfrm>
            <a:prstGeom prst="rect">
              <a:avLst/>
            </a:prstGeom>
            <a:noFill/>
          </p:spPr>
          <p:txBody>
            <a:bodyPr wrap="square" lIns="0" tIns="0" rIns="0" bIns="0">
              <a:normAutofit/>
            </a:bodyPr>
            <a:lstStyle/>
            <a:p>
              <a:pPr algn="just">
                <a:lnSpc>
                  <a:spcPct val="120000"/>
                </a:lnSpc>
              </a:pPr>
              <a:r>
                <a:rPr lang="zh-CN" altLang="en-US" sz="1000" dirty="0" smtClean="0"/>
                <a:t>点击此处更换文本点击此处更换文本点击此处更换文本点击此处更换文本</a:t>
              </a:r>
              <a:endParaRPr sz="1000" dirty="0"/>
            </a:p>
          </p:txBody>
        </p:sp>
        <p:sp>
          <p:nvSpPr>
            <p:cNvPr id="8" name="TextBox 21"/>
            <p:cNvSpPr txBox="1"/>
            <p:nvPr/>
          </p:nvSpPr>
          <p:spPr>
            <a:xfrm>
              <a:off x="1353196" y="1602954"/>
              <a:ext cx="1569660" cy="369332"/>
            </a:xfrm>
            <a:prstGeom prst="rect">
              <a:avLst/>
            </a:prstGeom>
            <a:noFill/>
          </p:spPr>
          <p:txBody>
            <a:bodyPr wrap="none">
              <a:normAutofit/>
            </a:bodyPr>
            <a:lstStyle/>
            <a:p>
              <a:r>
                <a:rPr lang="zh-CN" altLang="en-US" dirty="0">
                  <a:solidFill>
                    <a:schemeClr val="accent1"/>
                  </a:solidFill>
                </a:rPr>
                <a:t>输入标题文本</a:t>
              </a:r>
            </a:p>
          </p:txBody>
        </p:sp>
        <p:sp>
          <p:nvSpPr>
            <p:cNvPr id="14" name="Freeform: Shape 27"/>
            <p:cNvSpPr/>
            <p:nvPr/>
          </p:nvSpPr>
          <p:spPr bwMode="auto">
            <a:xfrm>
              <a:off x="851303" y="1626709"/>
              <a:ext cx="355600" cy="500063"/>
            </a:xfrm>
            <a:custGeom>
              <a:avLst/>
              <a:gdLst>
                <a:gd name="T0" fmla="*/ 26 w 176"/>
                <a:gd name="T1" fmla="*/ 168 h 248"/>
                <a:gd name="T2" fmla="*/ 0 w 176"/>
                <a:gd name="T3" fmla="*/ 190 h 248"/>
                <a:gd name="T4" fmla="*/ 0 w 176"/>
                <a:gd name="T5" fmla="*/ 248 h 248"/>
                <a:gd name="T6" fmla="*/ 47 w 176"/>
                <a:gd name="T7" fmla="*/ 214 h 248"/>
                <a:gd name="T8" fmla="*/ 32 w 176"/>
                <a:gd name="T9" fmla="*/ 168 h 248"/>
                <a:gd name="T10" fmla="*/ 26 w 176"/>
                <a:gd name="T11" fmla="*/ 168 h 248"/>
                <a:gd name="T12" fmla="*/ 149 w 176"/>
                <a:gd name="T13" fmla="*/ 168 h 248"/>
                <a:gd name="T14" fmla="*/ 143 w 176"/>
                <a:gd name="T15" fmla="*/ 168 h 248"/>
                <a:gd name="T16" fmla="*/ 128 w 176"/>
                <a:gd name="T17" fmla="*/ 214 h 248"/>
                <a:gd name="T18" fmla="*/ 176 w 176"/>
                <a:gd name="T19" fmla="*/ 248 h 248"/>
                <a:gd name="T20" fmla="*/ 176 w 176"/>
                <a:gd name="T21" fmla="*/ 190 h 248"/>
                <a:gd name="T22" fmla="*/ 149 w 176"/>
                <a:gd name="T23" fmla="*/ 168 h 248"/>
                <a:gd name="T24" fmla="*/ 88 w 176"/>
                <a:gd name="T25" fmla="*/ 0 h 248"/>
                <a:gd name="T26" fmla="*/ 39 w 176"/>
                <a:gd name="T27" fmla="*/ 128 h 248"/>
                <a:gd name="T28" fmla="*/ 80 w 176"/>
                <a:gd name="T29" fmla="*/ 229 h 248"/>
                <a:gd name="T30" fmla="*/ 80 w 176"/>
                <a:gd name="T31" fmla="*/ 171 h 248"/>
                <a:gd name="T32" fmla="*/ 88 w 176"/>
                <a:gd name="T33" fmla="*/ 163 h 248"/>
                <a:gd name="T34" fmla="*/ 95 w 176"/>
                <a:gd name="T35" fmla="*/ 171 h 248"/>
                <a:gd name="T36" fmla="*/ 95 w 176"/>
                <a:gd name="T37" fmla="*/ 229 h 248"/>
                <a:gd name="T38" fmla="*/ 136 w 176"/>
                <a:gd name="T39" fmla="*/ 128 h 248"/>
                <a:gd name="T40" fmla="*/ 88 w 176"/>
                <a:gd name="T41" fmla="*/ 0 h 248"/>
                <a:gd name="T42" fmla="*/ 87 w 176"/>
                <a:gd name="T43" fmla="*/ 70 h 248"/>
                <a:gd name="T44" fmla="*/ 63 w 176"/>
                <a:gd name="T45" fmla="*/ 68 h 248"/>
                <a:gd name="T46" fmla="*/ 88 w 176"/>
                <a:gd name="T47" fmla="*/ 22 h 248"/>
                <a:gd name="T48" fmla="*/ 112 w 176"/>
                <a:gd name="T49" fmla="*/ 68 h 248"/>
                <a:gd name="T50" fmla="*/ 87 w 176"/>
                <a:gd name="T51" fmla="*/ 7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6" h="248">
                  <a:moveTo>
                    <a:pt x="26" y="168"/>
                  </a:moveTo>
                  <a:cubicBezTo>
                    <a:pt x="11" y="168"/>
                    <a:pt x="0" y="178"/>
                    <a:pt x="0" y="190"/>
                  </a:cubicBezTo>
                  <a:cubicBezTo>
                    <a:pt x="0" y="248"/>
                    <a:pt x="0" y="248"/>
                    <a:pt x="0" y="248"/>
                  </a:cubicBezTo>
                  <a:cubicBezTo>
                    <a:pt x="47" y="214"/>
                    <a:pt x="47" y="214"/>
                    <a:pt x="47" y="214"/>
                  </a:cubicBezTo>
                  <a:cubicBezTo>
                    <a:pt x="40" y="202"/>
                    <a:pt x="35" y="187"/>
                    <a:pt x="32" y="168"/>
                  </a:cubicBezTo>
                  <a:cubicBezTo>
                    <a:pt x="26" y="168"/>
                    <a:pt x="26" y="168"/>
                    <a:pt x="26" y="168"/>
                  </a:cubicBezTo>
                  <a:close/>
                  <a:moveTo>
                    <a:pt x="149" y="168"/>
                  </a:moveTo>
                  <a:cubicBezTo>
                    <a:pt x="143" y="168"/>
                    <a:pt x="143" y="168"/>
                    <a:pt x="143" y="168"/>
                  </a:cubicBezTo>
                  <a:cubicBezTo>
                    <a:pt x="140" y="187"/>
                    <a:pt x="135" y="202"/>
                    <a:pt x="128" y="214"/>
                  </a:cubicBezTo>
                  <a:cubicBezTo>
                    <a:pt x="176" y="248"/>
                    <a:pt x="176" y="248"/>
                    <a:pt x="176" y="248"/>
                  </a:cubicBezTo>
                  <a:cubicBezTo>
                    <a:pt x="176" y="190"/>
                    <a:pt x="176" y="190"/>
                    <a:pt x="176" y="190"/>
                  </a:cubicBezTo>
                  <a:cubicBezTo>
                    <a:pt x="176" y="178"/>
                    <a:pt x="164" y="168"/>
                    <a:pt x="149" y="168"/>
                  </a:cubicBezTo>
                  <a:moveTo>
                    <a:pt x="88" y="0"/>
                  </a:moveTo>
                  <a:cubicBezTo>
                    <a:pt x="88" y="0"/>
                    <a:pt x="39" y="37"/>
                    <a:pt x="39" y="128"/>
                  </a:cubicBezTo>
                  <a:cubicBezTo>
                    <a:pt x="39" y="187"/>
                    <a:pt x="57" y="223"/>
                    <a:pt x="80" y="229"/>
                  </a:cubicBezTo>
                  <a:cubicBezTo>
                    <a:pt x="80" y="171"/>
                    <a:pt x="80" y="171"/>
                    <a:pt x="80" y="171"/>
                  </a:cubicBezTo>
                  <a:cubicBezTo>
                    <a:pt x="80" y="167"/>
                    <a:pt x="84" y="163"/>
                    <a:pt x="88" y="163"/>
                  </a:cubicBezTo>
                  <a:cubicBezTo>
                    <a:pt x="92" y="163"/>
                    <a:pt x="95" y="167"/>
                    <a:pt x="95" y="171"/>
                  </a:cubicBezTo>
                  <a:cubicBezTo>
                    <a:pt x="95" y="229"/>
                    <a:pt x="95" y="229"/>
                    <a:pt x="95" y="229"/>
                  </a:cubicBezTo>
                  <a:cubicBezTo>
                    <a:pt x="118" y="223"/>
                    <a:pt x="136" y="187"/>
                    <a:pt x="136" y="128"/>
                  </a:cubicBezTo>
                  <a:cubicBezTo>
                    <a:pt x="136" y="36"/>
                    <a:pt x="88" y="0"/>
                    <a:pt x="88" y="0"/>
                  </a:cubicBezTo>
                  <a:moveTo>
                    <a:pt x="87" y="70"/>
                  </a:moveTo>
                  <a:cubicBezTo>
                    <a:pt x="79" y="70"/>
                    <a:pt x="71" y="70"/>
                    <a:pt x="63" y="68"/>
                  </a:cubicBezTo>
                  <a:cubicBezTo>
                    <a:pt x="70" y="46"/>
                    <a:pt x="80" y="31"/>
                    <a:pt x="88" y="22"/>
                  </a:cubicBezTo>
                  <a:cubicBezTo>
                    <a:pt x="95" y="31"/>
                    <a:pt x="105" y="46"/>
                    <a:pt x="112" y="68"/>
                  </a:cubicBezTo>
                  <a:cubicBezTo>
                    <a:pt x="104" y="70"/>
                    <a:pt x="96" y="70"/>
                    <a:pt x="87" y="70"/>
                  </a:cubicBezTo>
                </a:path>
              </a:pathLst>
            </a:custGeom>
            <a:solidFill>
              <a:schemeClr val="accent1"/>
            </a:solidFill>
            <a:ln>
              <a:noFill/>
            </a:ln>
          </p:spPr>
          <p:txBody>
            <a:bodyPr anchor="ctr"/>
            <a:lstStyle/>
            <a:p>
              <a:pPr algn="ctr"/>
              <a:endParaRPr/>
            </a:p>
          </p:txBody>
        </p:sp>
      </p:grpSp>
      <p:grpSp>
        <p:nvGrpSpPr>
          <p:cNvPr id="28" name="千图PPT彼岸天：ID 8661124库_组合 27"/>
          <p:cNvGrpSpPr/>
          <p:nvPr>
            <p:custDataLst>
              <p:tags r:id="rId4"/>
            </p:custDataLst>
          </p:nvPr>
        </p:nvGrpSpPr>
        <p:grpSpPr>
          <a:xfrm>
            <a:off x="8033597" y="1602897"/>
            <a:ext cx="3156379" cy="1216372"/>
            <a:chOff x="8033597" y="1602897"/>
            <a:chExt cx="3156379" cy="1216372"/>
          </a:xfrm>
        </p:grpSpPr>
        <p:sp>
          <p:nvSpPr>
            <p:cNvPr id="5" name="TextBox 17"/>
            <p:cNvSpPr txBox="1"/>
            <p:nvPr/>
          </p:nvSpPr>
          <p:spPr>
            <a:xfrm>
              <a:off x="8592672" y="1602954"/>
              <a:ext cx="1569660" cy="369332"/>
            </a:xfrm>
            <a:prstGeom prst="rect">
              <a:avLst/>
            </a:prstGeom>
            <a:noFill/>
          </p:spPr>
          <p:txBody>
            <a:bodyPr wrap="none">
              <a:normAutofit/>
            </a:bodyPr>
            <a:lstStyle/>
            <a:p>
              <a:r>
                <a:rPr lang="zh-CN" altLang="en-US" dirty="0">
                  <a:solidFill>
                    <a:schemeClr val="accent2"/>
                  </a:solidFill>
                </a:rPr>
                <a:t>输入标题文本</a:t>
              </a:r>
            </a:p>
          </p:txBody>
        </p:sp>
        <p:sp>
          <p:nvSpPr>
            <p:cNvPr id="11" name="Freeform: Shape 24"/>
            <p:cNvSpPr/>
            <p:nvPr/>
          </p:nvSpPr>
          <p:spPr bwMode="auto">
            <a:xfrm>
              <a:off x="8094885" y="1602897"/>
              <a:ext cx="525463" cy="523875"/>
            </a:xfrm>
            <a:custGeom>
              <a:avLst/>
              <a:gdLst>
                <a:gd name="T0" fmla="*/ 183 w 260"/>
                <a:gd name="T1" fmla="*/ 106 h 260"/>
                <a:gd name="T2" fmla="*/ 192 w 260"/>
                <a:gd name="T3" fmla="*/ 142 h 260"/>
                <a:gd name="T4" fmla="*/ 117 w 260"/>
                <a:gd name="T5" fmla="*/ 218 h 260"/>
                <a:gd name="T6" fmla="*/ 41 w 260"/>
                <a:gd name="T7" fmla="*/ 142 h 260"/>
                <a:gd name="T8" fmla="*/ 117 w 260"/>
                <a:gd name="T9" fmla="*/ 66 h 260"/>
                <a:gd name="T10" fmla="*/ 154 w 260"/>
                <a:gd name="T11" fmla="*/ 75 h 260"/>
                <a:gd name="T12" fmla="*/ 183 w 260"/>
                <a:gd name="T13" fmla="*/ 46 h 260"/>
                <a:gd name="T14" fmla="*/ 116 w 260"/>
                <a:gd name="T15" fmla="*/ 24 h 260"/>
                <a:gd name="T16" fmla="*/ 0 w 260"/>
                <a:gd name="T17" fmla="*/ 142 h 260"/>
                <a:gd name="T18" fmla="*/ 116 w 260"/>
                <a:gd name="T19" fmla="*/ 260 h 260"/>
                <a:gd name="T20" fmla="*/ 233 w 260"/>
                <a:gd name="T21" fmla="*/ 142 h 260"/>
                <a:gd name="T22" fmla="*/ 213 w 260"/>
                <a:gd name="T23" fmla="*/ 76 h 260"/>
                <a:gd name="T24" fmla="*/ 183 w 260"/>
                <a:gd name="T25" fmla="*/ 106 h 260"/>
                <a:gd name="T26" fmla="*/ 225 w 260"/>
                <a:gd name="T27" fmla="*/ 35 h 260"/>
                <a:gd name="T28" fmla="*/ 225 w 260"/>
                <a:gd name="T29" fmla="*/ 35 h 260"/>
                <a:gd name="T30" fmla="*/ 225 w 260"/>
                <a:gd name="T31" fmla="*/ 0 h 260"/>
                <a:gd name="T32" fmla="*/ 202 w 260"/>
                <a:gd name="T33" fmla="*/ 22 h 260"/>
                <a:gd name="T34" fmla="*/ 202 w 260"/>
                <a:gd name="T35" fmla="*/ 45 h 260"/>
                <a:gd name="T36" fmla="*/ 138 w 260"/>
                <a:gd name="T37" fmla="*/ 110 h 260"/>
                <a:gd name="T38" fmla="*/ 117 w 260"/>
                <a:gd name="T39" fmla="*/ 103 h 260"/>
                <a:gd name="T40" fmla="*/ 79 w 260"/>
                <a:gd name="T41" fmla="*/ 142 h 260"/>
                <a:gd name="T42" fmla="*/ 117 w 260"/>
                <a:gd name="T43" fmla="*/ 180 h 260"/>
                <a:gd name="T44" fmla="*/ 155 w 260"/>
                <a:gd name="T45" fmla="*/ 142 h 260"/>
                <a:gd name="T46" fmla="*/ 150 w 260"/>
                <a:gd name="T47" fmla="*/ 123 h 260"/>
                <a:gd name="T48" fmla="*/ 214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3" y="106"/>
                  </a:moveTo>
                  <a:cubicBezTo>
                    <a:pt x="189" y="117"/>
                    <a:pt x="192" y="129"/>
                    <a:pt x="192" y="142"/>
                  </a:cubicBezTo>
                  <a:cubicBezTo>
                    <a:pt x="192" y="184"/>
                    <a:pt x="159" y="218"/>
                    <a:pt x="117" y="218"/>
                  </a:cubicBezTo>
                  <a:cubicBezTo>
                    <a:pt x="75" y="218"/>
                    <a:pt x="41" y="184"/>
                    <a:pt x="41" y="142"/>
                  </a:cubicBezTo>
                  <a:cubicBezTo>
                    <a:pt x="41" y="100"/>
                    <a:pt x="75" y="66"/>
                    <a:pt x="117" y="66"/>
                  </a:cubicBezTo>
                  <a:cubicBezTo>
                    <a:pt x="130" y="66"/>
                    <a:pt x="143" y="69"/>
                    <a:pt x="154" y="75"/>
                  </a:cubicBezTo>
                  <a:cubicBezTo>
                    <a:pt x="183" y="46"/>
                    <a:pt x="183" y="46"/>
                    <a:pt x="183" y="46"/>
                  </a:cubicBezTo>
                  <a:cubicBezTo>
                    <a:pt x="164" y="32"/>
                    <a:pt x="141" y="24"/>
                    <a:pt x="116" y="24"/>
                  </a:cubicBezTo>
                  <a:cubicBezTo>
                    <a:pt x="52" y="24"/>
                    <a:pt x="0" y="77"/>
                    <a:pt x="0" y="142"/>
                  </a:cubicBezTo>
                  <a:cubicBezTo>
                    <a:pt x="0" y="207"/>
                    <a:pt x="52" y="260"/>
                    <a:pt x="116" y="260"/>
                  </a:cubicBezTo>
                  <a:cubicBezTo>
                    <a:pt x="180" y="260"/>
                    <a:pt x="233" y="207"/>
                    <a:pt x="233" y="142"/>
                  </a:cubicBezTo>
                  <a:cubicBezTo>
                    <a:pt x="233" y="118"/>
                    <a:pt x="225" y="95"/>
                    <a:pt x="213" y="76"/>
                  </a:cubicBezTo>
                  <a:cubicBezTo>
                    <a:pt x="183" y="106"/>
                    <a:pt x="183" y="106"/>
                    <a:pt x="183" y="106"/>
                  </a:cubicBezTo>
                  <a:close/>
                  <a:moveTo>
                    <a:pt x="225" y="35"/>
                  </a:moveTo>
                  <a:cubicBezTo>
                    <a:pt x="225" y="35"/>
                    <a:pt x="225" y="35"/>
                    <a:pt x="225" y="35"/>
                  </a:cubicBezTo>
                  <a:cubicBezTo>
                    <a:pt x="225" y="0"/>
                    <a:pt x="225" y="0"/>
                    <a:pt x="225" y="0"/>
                  </a:cubicBezTo>
                  <a:cubicBezTo>
                    <a:pt x="202" y="22"/>
                    <a:pt x="202" y="22"/>
                    <a:pt x="202" y="22"/>
                  </a:cubicBezTo>
                  <a:cubicBezTo>
                    <a:pt x="202" y="45"/>
                    <a:pt x="202" y="45"/>
                    <a:pt x="202" y="45"/>
                  </a:cubicBezTo>
                  <a:cubicBezTo>
                    <a:pt x="138" y="110"/>
                    <a:pt x="138" y="110"/>
                    <a:pt x="138" y="110"/>
                  </a:cubicBezTo>
                  <a:cubicBezTo>
                    <a:pt x="132" y="106"/>
                    <a:pt x="125" y="103"/>
                    <a:pt x="117" y="103"/>
                  </a:cubicBezTo>
                  <a:cubicBezTo>
                    <a:pt x="96" y="103"/>
                    <a:pt x="79" y="121"/>
                    <a:pt x="79" y="142"/>
                  </a:cubicBezTo>
                  <a:cubicBezTo>
                    <a:pt x="79" y="163"/>
                    <a:pt x="96" y="180"/>
                    <a:pt x="117" y="180"/>
                  </a:cubicBezTo>
                  <a:cubicBezTo>
                    <a:pt x="138" y="180"/>
                    <a:pt x="155" y="163"/>
                    <a:pt x="155" y="142"/>
                  </a:cubicBezTo>
                  <a:cubicBezTo>
                    <a:pt x="155" y="135"/>
                    <a:pt x="153" y="128"/>
                    <a:pt x="150" y="123"/>
                  </a:cubicBezTo>
                  <a:cubicBezTo>
                    <a:pt x="214" y="58"/>
                    <a:pt x="214" y="58"/>
                    <a:pt x="214" y="58"/>
                  </a:cubicBezTo>
                  <a:cubicBezTo>
                    <a:pt x="237" y="58"/>
                    <a:pt x="237" y="58"/>
                    <a:pt x="237" y="58"/>
                  </a:cubicBezTo>
                  <a:cubicBezTo>
                    <a:pt x="260" y="35"/>
                    <a:pt x="260" y="35"/>
                    <a:pt x="260" y="35"/>
                  </a:cubicBezTo>
                  <a:cubicBezTo>
                    <a:pt x="225" y="35"/>
                    <a:pt x="225" y="35"/>
                    <a:pt x="225" y="35"/>
                  </a:cubicBezTo>
                  <a:close/>
                </a:path>
              </a:pathLst>
            </a:custGeom>
            <a:solidFill>
              <a:schemeClr val="accent2"/>
            </a:solidFill>
            <a:ln>
              <a:noFill/>
            </a:ln>
          </p:spPr>
          <p:txBody>
            <a:bodyPr anchor="ctr"/>
            <a:lstStyle/>
            <a:p>
              <a:pPr algn="ctr"/>
              <a:endParaRPr/>
            </a:p>
          </p:txBody>
        </p:sp>
        <p:sp>
          <p:nvSpPr>
            <p:cNvPr id="15" name="TextBox 35"/>
            <p:cNvSpPr txBox="1"/>
            <p:nvPr/>
          </p:nvSpPr>
          <p:spPr>
            <a:xfrm>
              <a:off x="8033597" y="2126772"/>
              <a:ext cx="3156379" cy="692497"/>
            </a:xfrm>
            <a:prstGeom prst="rect">
              <a:avLst/>
            </a:prstGeom>
            <a:noFill/>
          </p:spPr>
          <p:txBody>
            <a:bodyPr wrap="square" lIns="0" tIns="0" rIns="0" bIns="0">
              <a:normAutofit/>
            </a:bodyPr>
            <a:lstStyle/>
            <a:p>
              <a:pPr algn="just">
                <a:lnSpc>
                  <a:spcPct val="120000"/>
                </a:lnSpc>
              </a:pPr>
              <a:r>
                <a:rPr lang="zh-CN" altLang="en-US" sz="1000" dirty="0" smtClean="0"/>
                <a:t>点击此处更换文本点击此处更换文本点击此处更换文本点击此处更换文本</a:t>
              </a:r>
              <a:endParaRPr sz="1000" dirty="0"/>
            </a:p>
          </p:txBody>
        </p:sp>
      </p:grpSp>
      <p:grpSp>
        <p:nvGrpSpPr>
          <p:cNvPr id="29" name="千图PPT彼岸天：ID 8661124库_组合 28"/>
          <p:cNvGrpSpPr/>
          <p:nvPr>
            <p:custDataLst>
              <p:tags r:id="rId5"/>
            </p:custDataLst>
          </p:nvPr>
        </p:nvGrpSpPr>
        <p:grpSpPr>
          <a:xfrm>
            <a:off x="8033597" y="4011185"/>
            <a:ext cx="3156379" cy="1240185"/>
            <a:chOff x="8033597" y="4011185"/>
            <a:chExt cx="3156379" cy="1240185"/>
          </a:xfrm>
        </p:grpSpPr>
        <p:sp>
          <p:nvSpPr>
            <p:cNvPr id="6" name="TextBox 19"/>
            <p:cNvSpPr txBox="1"/>
            <p:nvPr/>
          </p:nvSpPr>
          <p:spPr>
            <a:xfrm>
              <a:off x="8592672" y="4035055"/>
              <a:ext cx="1569660" cy="369332"/>
            </a:xfrm>
            <a:prstGeom prst="rect">
              <a:avLst/>
            </a:prstGeom>
            <a:noFill/>
          </p:spPr>
          <p:txBody>
            <a:bodyPr wrap="none">
              <a:normAutofit/>
            </a:bodyPr>
            <a:lstStyle/>
            <a:p>
              <a:r>
                <a:rPr lang="zh-CN" altLang="en-US" dirty="0">
                  <a:solidFill>
                    <a:schemeClr val="accent4"/>
                  </a:solidFill>
                </a:rPr>
                <a:t>输入标题文本</a:t>
              </a:r>
            </a:p>
          </p:txBody>
        </p:sp>
        <p:sp>
          <p:nvSpPr>
            <p:cNvPr id="13" name="Freeform: Shape 26"/>
            <p:cNvSpPr/>
            <p:nvPr/>
          </p:nvSpPr>
          <p:spPr bwMode="auto">
            <a:xfrm>
              <a:off x="8141400" y="4011185"/>
              <a:ext cx="484188" cy="547688"/>
            </a:xfrm>
            <a:custGeom>
              <a:avLst/>
              <a:gdLst>
                <a:gd name="T0" fmla="*/ 61 w 240"/>
                <a:gd name="T1" fmla="*/ 48 h 272"/>
                <a:gd name="T2" fmla="*/ 35 w 240"/>
                <a:gd name="T3" fmla="*/ 35 h 272"/>
                <a:gd name="T4" fmla="*/ 48 w 240"/>
                <a:gd name="T5" fmla="*/ 61 h 272"/>
                <a:gd name="T6" fmla="*/ 61 w 240"/>
                <a:gd name="T7" fmla="*/ 61 h 272"/>
                <a:gd name="T8" fmla="*/ 9 w 240"/>
                <a:gd name="T9" fmla="*/ 110 h 272"/>
                <a:gd name="T10" fmla="*/ 9 w 240"/>
                <a:gd name="T11" fmla="*/ 129 h 272"/>
                <a:gd name="T12" fmla="*/ 37 w 240"/>
                <a:gd name="T13" fmla="*/ 120 h 272"/>
                <a:gd name="T14" fmla="*/ 120 w 240"/>
                <a:gd name="T15" fmla="*/ 37 h 272"/>
                <a:gd name="T16" fmla="*/ 129 w 240"/>
                <a:gd name="T17" fmla="*/ 9 h 272"/>
                <a:gd name="T18" fmla="*/ 110 w 240"/>
                <a:gd name="T19" fmla="*/ 9 h 272"/>
                <a:gd name="T20" fmla="*/ 120 w 240"/>
                <a:gd name="T21" fmla="*/ 37 h 272"/>
                <a:gd name="T22" fmla="*/ 106 w 240"/>
                <a:gd name="T23" fmla="*/ 272 h 272"/>
                <a:gd name="T24" fmla="*/ 152 w 240"/>
                <a:gd name="T25" fmla="*/ 252 h 272"/>
                <a:gd name="T26" fmla="*/ 87 w 240"/>
                <a:gd name="T27" fmla="*/ 243 h 272"/>
                <a:gd name="T28" fmla="*/ 204 w 240"/>
                <a:gd name="T29" fmla="*/ 35 h 272"/>
                <a:gd name="T30" fmla="*/ 178 w 240"/>
                <a:gd name="T31" fmla="*/ 48 h 272"/>
                <a:gd name="T32" fmla="*/ 184 w 240"/>
                <a:gd name="T33" fmla="*/ 64 h 272"/>
                <a:gd name="T34" fmla="*/ 204 w 240"/>
                <a:gd name="T35" fmla="*/ 48 h 272"/>
                <a:gd name="T36" fmla="*/ 120 w 240"/>
                <a:gd name="T37" fmla="*/ 49 h 272"/>
                <a:gd name="T38" fmla="*/ 61 w 240"/>
                <a:gd name="T39" fmla="*/ 156 h 272"/>
                <a:gd name="T40" fmla="*/ 78 w 240"/>
                <a:gd name="T41" fmla="*/ 185 h 272"/>
                <a:gd name="T42" fmla="*/ 74 w 240"/>
                <a:gd name="T43" fmla="*/ 199 h 272"/>
                <a:gd name="T44" fmla="*/ 68 w 240"/>
                <a:gd name="T45" fmla="*/ 229 h 272"/>
                <a:gd name="T46" fmla="*/ 165 w 240"/>
                <a:gd name="T47" fmla="*/ 235 h 272"/>
                <a:gd name="T48" fmla="*/ 171 w 240"/>
                <a:gd name="T49" fmla="*/ 204 h 272"/>
                <a:gd name="T50" fmla="*/ 162 w 240"/>
                <a:gd name="T51" fmla="*/ 199 h 272"/>
                <a:gd name="T52" fmla="*/ 177 w 240"/>
                <a:gd name="T53" fmla="*/ 157 h 272"/>
                <a:gd name="T54" fmla="*/ 120 w 240"/>
                <a:gd name="T55" fmla="*/ 49 h 272"/>
                <a:gd name="T56" fmla="*/ 116 w 240"/>
                <a:gd name="T57" fmla="*/ 136 h 272"/>
                <a:gd name="T58" fmla="*/ 120 w 240"/>
                <a:gd name="T59" fmla="*/ 169 h 272"/>
                <a:gd name="T60" fmla="*/ 143 w 240"/>
                <a:gd name="T61" fmla="*/ 185 h 272"/>
                <a:gd name="T62" fmla="*/ 126 w 240"/>
                <a:gd name="T63" fmla="*/ 199 h 272"/>
                <a:gd name="T64" fmla="*/ 141 w 240"/>
                <a:gd name="T65" fmla="*/ 136 h 272"/>
                <a:gd name="T66" fmla="*/ 141 w 240"/>
                <a:gd name="T67" fmla="*/ 106 h 272"/>
                <a:gd name="T68" fmla="*/ 125 w 240"/>
                <a:gd name="T69" fmla="*/ 126 h 272"/>
                <a:gd name="T70" fmla="*/ 110 w 240"/>
                <a:gd name="T71" fmla="*/ 110 h 272"/>
                <a:gd name="T72" fmla="*/ 84 w 240"/>
                <a:gd name="T73" fmla="*/ 121 h 272"/>
                <a:gd name="T74" fmla="*/ 107 w 240"/>
                <a:gd name="T75" fmla="*/ 136 h 272"/>
                <a:gd name="T76" fmla="*/ 96 w 240"/>
                <a:gd name="T77" fmla="*/ 199 h 272"/>
                <a:gd name="T78" fmla="*/ 77 w 240"/>
                <a:gd name="T79" fmla="*/ 146 h 272"/>
                <a:gd name="T80" fmla="*/ 77 w 240"/>
                <a:gd name="T81" fmla="*/ 146 h 272"/>
                <a:gd name="T82" fmla="*/ 120 w 240"/>
                <a:gd name="T83" fmla="*/ 68 h 272"/>
                <a:gd name="T84" fmla="*/ 162 w 240"/>
                <a:gd name="T85" fmla="*/ 146 h 272"/>
                <a:gd name="T86" fmla="*/ 138 w 240"/>
                <a:gd name="T87" fmla="*/ 117 h 272"/>
                <a:gd name="T88" fmla="*/ 146 w 240"/>
                <a:gd name="T89" fmla="*/ 121 h 272"/>
                <a:gd name="T90" fmla="*/ 134 w 240"/>
                <a:gd name="T91" fmla="*/ 126 h 272"/>
                <a:gd name="T92" fmla="*/ 100 w 240"/>
                <a:gd name="T93" fmla="*/ 126 h 272"/>
                <a:gd name="T94" fmla="*/ 100 w 240"/>
                <a:gd name="T95" fmla="*/ 115 h 272"/>
                <a:gd name="T96" fmla="*/ 106 w 240"/>
                <a:gd name="T97" fmla="*/ 126 h 272"/>
                <a:gd name="T98" fmla="*/ 211 w 240"/>
                <a:gd name="T99" fmla="*/ 110 h 272"/>
                <a:gd name="T100" fmla="*/ 211 w 240"/>
                <a:gd name="T101" fmla="*/ 129 h 272"/>
                <a:gd name="T102" fmla="*/ 240 w 240"/>
                <a:gd name="T103" fmla="*/ 119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0" h="272">
                  <a:moveTo>
                    <a:pt x="61" y="61"/>
                  </a:moveTo>
                  <a:cubicBezTo>
                    <a:pt x="65" y="58"/>
                    <a:pt x="65" y="52"/>
                    <a:pt x="61" y="48"/>
                  </a:cubicBezTo>
                  <a:cubicBezTo>
                    <a:pt x="48" y="35"/>
                    <a:pt x="48" y="35"/>
                    <a:pt x="48" y="35"/>
                  </a:cubicBezTo>
                  <a:cubicBezTo>
                    <a:pt x="44" y="31"/>
                    <a:pt x="38" y="31"/>
                    <a:pt x="35" y="35"/>
                  </a:cubicBezTo>
                  <a:cubicBezTo>
                    <a:pt x="31" y="38"/>
                    <a:pt x="31" y="44"/>
                    <a:pt x="35" y="48"/>
                  </a:cubicBezTo>
                  <a:cubicBezTo>
                    <a:pt x="48" y="61"/>
                    <a:pt x="48" y="61"/>
                    <a:pt x="48" y="61"/>
                  </a:cubicBezTo>
                  <a:cubicBezTo>
                    <a:pt x="50" y="63"/>
                    <a:pt x="52" y="64"/>
                    <a:pt x="55" y="64"/>
                  </a:cubicBezTo>
                  <a:cubicBezTo>
                    <a:pt x="57" y="64"/>
                    <a:pt x="60" y="63"/>
                    <a:pt x="61" y="61"/>
                  </a:cubicBezTo>
                  <a:moveTo>
                    <a:pt x="28" y="110"/>
                  </a:moveTo>
                  <a:cubicBezTo>
                    <a:pt x="9" y="110"/>
                    <a:pt x="9" y="110"/>
                    <a:pt x="9" y="110"/>
                  </a:cubicBezTo>
                  <a:cubicBezTo>
                    <a:pt x="4" y="110"/>
                    <a:pt x="0" y="114"/>
                    <a:pt x="0" y="120"/>
                  </a:cubicBezTo>
                  <a:cubicBezTo>
                    <a:pt x="0" y="125"/>
                    <a:pt x="4" y="129"/>
                    <a:pt x="9" y="129"/>
                  </a:cubicBezTo>
                  <a:cubicBezTo>
                    <a:pt x="28" y="129"/>
                    <a:pt x="28" y="129"/>
                    <a:pt x="28" y="129"/>
                  </a:cubicBezTo>
                  <a:cubicBezTo>
                    <a:pt x="33" y="129"/>
                    <a:pt x="37" y="125"/>
                    <a:pt x="37" y="120"/>
                  </a:cubicBezTo>
                  <a:cubicBezTo>
                    <a:pt x="37" y="114"/>
                    <a:pt x="33" y="110"/>
                    <a:pt x="28" y="110"/>
                  </a:cubicBezTo>
                  <a:moveTo>
                    <a:pt x="120" y="37"/>
                  </a:moveTo>
                  <a:cubicBezTo>
                    <a:pt x="125" y="37"/>
                    <a:pt x="129" y="33"/>
                    <a:pt x="129" y="28"/>
                  </a:cubicBezTo>
                  <a:cubicBezTo>
                    <a:pt x="129" y="9"/>
                    <a:pt x="129" y="9"/>
                    <a:pt x="129" y="9"/>
                  </a:cubicBezTo>
                  <a:cubicBezTo>
                    <a:pt x="129" y="4"/>
                    <a:pt x="125" y="0"/>
                    <a:pt x="120" y="0"/>
                  </a:cubicBezTo>
                  <a:cubicBezTo>
                    <a:pt x="114" y="0"/>
                    <a:pt x="110" y="4"/>
                    <a:pt x="110" y="9"/>
                  </a:cubicBezTo>
                  <a:cubicBezTo>
                    <a:pt x="110" y="28"/>
                    <a:pt x="110" y="28"/>
                    <a:pt x="110" y="28"/>
                  </a:cubicBezTo>
                  <a:cubicBezTo>
                    <a:pt x="110" y="33"/>
                    <a:pt x="114" y="37"/>
                    <a:pt x="120" y="37"/>
                  </a:cubicBezTo>
                  <a:moveTo>
                    <a:pt x="87" y="252"/>
                  </a:moveTo>
                  <a:cubicBezTo>
                    <a:pt x="87" y="263"/>
                    <a:pt x="96" y="272"/>
                    <a:pt x="106" y="272"/>
                  </a:cubicBezTo>
                  <a:cubicBezTo>
                    <a:pt x="133" y="272"/>
                    <a:pt x="133" y="272"/>
                    <a:pt x="133" y="272"/>
                  </a:cubicBezTo>
                  <a:cubicBezTo>
                    <a:pt x="144" y="272"/>
                    <a:pt x="152" y="263"/>
                    <a:pt x="152" y="252"/>
                  </a:cubicBezTo>
                  <a:cubicBezTo>
                    <a:pt x="152" y="243"/>
                    <a:pt x="152" y="243"/>
                    <a:pt x="152" y="243"/>
                  </a:cubicBezTo>
                  <a:cubicBezTo>
                    <a:pt x="87" y="243"/>
                    <a:pt x="87" y="243"/>
                    <a:pt x="87" y="243"/>
                  </a:cubicBezTo>
                  <a:cubicBezTo>
                    <a:pt x="87" y="252"/>
                    <a:pt x="87" y="252"/>
                    <a:pt x="87" y="252"/>
                  </a:cubicBezTo>
                  <a:close/>
                  <a:moveTo>
                    <a:pt x="204" y="35"/>
                  </a:moveTo>
                  <a:cubicBezTo>
                    <a:pt x="201" y="31"/>
                    <a:pt x="195" y="31"/>
                    <a:pt x="191" y="35"/>
                  </a:cubicBezTo>
                  <a:cubicBezTo>
                    <a:pt x="178" y="48"/>
                    <a:pt x="178" y="48"/>
                    <a:pt x="178" y="48"/>
                  </a:cubicBezTo>
                  <a:cubicBezTo>
                    <a:pt x="174" y="52"/>
                    <a:pt x="174" y="58"/>
                    <a:pt x="178" y="61"/>
                  </a:cubicBezTo>
                  <a:cubicBezTo>
                    <a:pt x="180" y="63"/>
                    <a:pt x="182" y="64"/>
                    <a:pt x="184" y="64"/>
                  </a:cubicBezTo>
                  <a:cubicBezTo>
                    <a:pt x="187" y="64"/>
                    <a:pt x="189" y="63"/>
                    <a:pt x="191" y="61"/>
                  </a:cubicBezTo>
                  <a:cubicBezTo>
                    <a:pt x="204" y="48"/>
                    <a:pt x="204" y="48"/>
                    <a:pt x="204" y="48"/>
                  </a:cubicBezTo>
                  <a:cubicBezTo>
                    <a:pt x="208" y="44"/>
                    <a:pt x="208" y="38"/>
                    <a:pt x="204" y="35"/>
                  </a:cubicBezTo>
                  <a:moveTo>
                    <a:pt x="120" y="49"/>
                  </a:moveTo>
                  <a:cubicBezTo>
                    <a:pt x="81" y="49"/>
                    <a:pt x="49" y="80"/>
                    <a:pt x="49" y="118"/>
                  </a:cubicBezTo>
                  <a:cubicBezTo>
                    <a:pt x="49" y="131"/>
                    <a:pt x="53" y="144"/>
                    <a:pt x="61" y="156"/>
                  </a:cubicBezTo>
                  <a:cubicBezTo>
                    <a:pt x="61" y="156"/>
                    <a:pt x="62" y="157"/>
                    <a:pt x="62" y="157"/>
                  </a:cubicBezTo>
                  <a:cubicBezTo>
                    <a:pt x="75" y="176"/>
                    <a:pt x="78" y="182"/>
                    <a:pt x="78" y="185"/>
                  </a:cubicBezTo>
                  <a:cubicBezTo>
                    <a:pt x="78" y="199"/>
                    <a:pt x="78" y="199"/>
                    <a:pt x="78" y="199"/>
                  </a:cubicBezTo>
                  <a:cubicBezTo>
                    <a:pt x="74" y="199"/>
                    <a:pt x="74" y="199"/>
                    <a:pt x="74" y="199"/>
                  </a:cubicBezTo>
                  <a:cubicBezTo>
                    <a:pt x="71" y="199"/>
                    <a:pt x="68" y="200"/>
                    <a:pt x="68" y="204"/>
                  </a:cubicBezTo>
                  <a:cubicBezTo>
                    <a:pt x="68" y="229"/>
                    <a:pt x="68" y="229"/>
                    <a:pt x="68" y="229"/>
                  </a:cubicBezTo>
                  <a:cubicBezTo>
                    <a:pt x="68" y="233"/>
                    <a:pt x="71" y="235"/>
                    <a:pt x="74" y="235"/>
                  </a:cubicBezTo>
                  <a:cubicBezTo>
                    <a:pt x="165" y="235"/>
                    <a:pt x="165" y="235"/>
                    <a:pt x="165" y="235"/>
                  </a:cubicBezTo>
                  <a:cubicBezTo>
                    <a:pt x="168" y="235"/>
                    <a:pt x="171" y="233"/>
                    <a:pt x="171" y="229"/>
                  </a:cubicBezTo>
                  <a:cubicBezTo>
                    <a:pt x="171" y="204"/>
                    <a:pt x="171" y="204"/>
                    <a:pt x="171" y="204"/>
                  </a:cubicBezTo>
                  <a:cubicBezTo>
                    <a:pt x="171" y="200"/>
                    <a:pt x="168" y="199"/>
                    <a:pt x="165" y="199"/>
                  </a:cubicBezTo>
                  <a:cubicBezTo>
                    <a:pt x="162" y="199"/>
                    <a:pt x="162" y="199"/>
                    <a:pt x="162" y="199"/>
                  </a:cubicBezTo>
                  <a:cubicBezTo>
                    <a:pt x="162" y="185"/>
                    <a:pt x="162" y="185"/>
                    <a:pt x="162" y="185"/>
                  </a:cubicBezTo>
                  <a:cubicBezTo>
                    <a:pt x="162" y="182"/>
                    <a:pt x="163" y="177"/>
                    <a:pt x="177" y="157"/>
                  </a:cubicBezTo>
                  <a:cubicBezTo>
                    <a:pt x="186" y="146"/>
                    <a:pt x="190" y="132"/>
                    <a:pt x="190" y="118"/>
                  </a:cubicBezTo>
                  <a:cubicBezTo>
                    <a:pt x="190" y="80"/>
                    <a:pt x="158" y="49"/>
                    <a:pt x="120" y="49"/>
                  </a:cubicBezTo>
                  <a:moveTo>
                    <a:pt x="120" y="169"/>
                  </a:moveTo>
                  <a:cubicBezTo>
                    <a:pt x="116" y="136"/>
                    <a:pt x="116" y="136"/>
                    <a:pt x="116" y="136"/>
                  </a:cubicBezTo>
                  <a:cubicBezTo>
                    <a:pt x="124" y="136"/>
                    <a:pt x="124" y="136"/>
                    <a:pt x="124" y="136"/>
                  </a:cubicBezTo>
                  <a:lnTo>
                    <a:pt x="120" y="169"/>
                  </a:lnTo>
                  <a:close/>
                  <a:moveTo>
                    <a:pt x="162" y="146"/>
                  </a:moveTo>
                  <a:cubicBezTo>
                    <a:pt x="147" y="167"/>
                    <a:pt x="143" y="176"/>
                    <a:pt x="143" y="185"/>
                  </a:cubicBezTo>
                  <a:cubicBezTo>
                    <a:pt x="143" y="199"/>
                    <a:pt x="143" y="199"/>
                    <a:pt x="143" y="199"/>
                  </a:cubicBezTo>
                  <a:cubicBezTo>
                    <a:pt x="126" y="199"/>
                    <a:pt x="126" y="199"/>
                    <a:pt x="126" y="199"/>
                  </a:cubicBezTo>
                  <a:cubicBezTo>
                    <a:pt x="133" y="136"/>
                    <a:pt x="133" y="136"/>
                    <a:pt x="133" y="136"/>
                  </a:cubicBezTo>
                  <a:cubicBezTo>
                    <a:pt x="141" y="136"/>
                    <a:pt x="141" y="136"/>
                    <a:pt x="141" y="136"/>
                  </a:cubicBezTo>
                  <a:cubicBezTo>
                    <a:pt x="149" y="136"/>
                    <a:pt x="156" y="129"/>
                    <a:pt x="156" y="121"/>
                  </a:cubicBezTo>
                  <a:cubicBezTo>
                    <a:pt x="156" y="113"/>
                    <a:pt x="149" y="106"/>
                    <a:pt x="141" y="106"/>
                  </a:cubicBezTo>
                  <a:cubicBezTo>
                    <a:pt x="137" y="106"/>
                    <a:pt x="133" y="107"/>
                    <a:pt x="131" y="110"/>
                  </a:cubicBezTo>
                  <a:cubicBezTo>
                    <a:pt x="126" y="115"/>
                    <a:pt x="125" y="122"/>
                    <a:pt x="125" y="126"/>
                  </a:cubicBezTo>
                  <a:cubicBezTo>
                    <a:pt x="116" y="126"/>
                    <a:pt x="116" y="126"/>
                    <a:pt x="116" y="126"/>
                  </a:cubicBezTo>
                  <a:cubicBezTo>
                    <a:pt x="116" y="122"/>
                    <a:pt x="114" y="115"/>
                    <a:pt x="110" y="110"/>
                  </a:cubicBezTo>
                  <a:cubicBezTo>
                    <a:pt x="107" y="108"/>
                    <a:pt x="104" y="106"/>
                    <a:pt x="100" y="106"/>
                  </a:cubicBezTo>
                  <a:cubicBezTo>
                    <a:pt x="91" y="106"/>
                    <a:pt x="84" y="113"/>
                    <a:pt x="84" y="121"/>
                  </a:cubicBezTo>
                  <a:cubicBezTo>
                    <a:pt x="84" y="129"/>
                    <a:pt x="91" y="136"/>
                    <a:pt x="100" y="136"/>
                  </a:cubicBezTo>
                  <a:cubicBezTo>
                    <a:pt x="107" y="136"/>
                    <a:pt x="107" y="136"/>
                    <a:pt x="107" y="136"/>
                  </a:cubicBezTo>
                  <a:cubicBezTo>
                    <a:pt x="114" y="199"/>
                    <a:pt x="114" y="199"/>
                    <a:pt x="114" y="199"/>
                  </a:cubicBezTo>
                  <a:cubicBezTo>
                    <a:pt x="96" y="199"/>
                    <a:pt x="96" y="199"/>
                    <a:pt x="96" y="199"/>
                  </a:cubicBezTo>
                  <a:cubicBezTo>
                    <a:pt x="96" y="185"/>
                    <a:pt x="96" y="185"/>
                    <a:pt x="96" y="185"/>
                  </a:cubicBezTo>
                  <a:cubicBezTo>
                    <a:pt x="96" y="176"/>
                    <a:pt x="92" y="167"/>
                    <a:pt x="77" y="146"/>
                  </a:cubicBezTo>
                  <a:cubicBezTo>
                    <a:pt x="77" y="146"/>
                    <a:pt x="77" y="146"/>
                    <a:pt x="77" y="147"/>
                  </a:cubicBezTo>
                  <a:cubicBezTo>
                    <a:pt x="77" y="146"/>
                    <a:pt x="77" y="146"/>
                    <a:pt x="77" y="146"/>
                  </a:cubicBezTo>
                  <a:cubicBezTo>
                    <a:pt x="71" y="137"/>
                    <a:pt x="68" y="128"/>
                    <a:pt x="68" y="118"/>
                  </a:cubicBezTo>
                  <a:cubicBezTo>
                    <a:pt x="68" y="90"/>
                    <a:pt x="91" y="68"/>
                    <a:pt x="120" y="68"/>
                  </a:cubicBezTo>
                  <a:cubicBezTo>
                    <a:pt x="148" y="68"/>
                    <a:pt x="171" y="90"/>
                    <a:pt x="171" y="118"/>
                  </a:cubicBezTo>
                  <a:cubicBezTo>
                    <a:pt x="171" y="128"/>
                    <a:pt x="168" y="138"/>
                    <a:pt x="162" y="146"/>
                  </a:cubicBezTo>
                  <a:moveTo>
                    <a:pt x="134" y="126"/>
                  </a:moveTo>
                  <a:cubicBezTo>
                    <a:pt x="134" y="123"/>
                    <a:pt x="135" y="119"/>
                    <a:pt x="138" y="117"/>
                  </a:cubicBezTo>
                  <a:cubicBezTo>
                    <a:pt x="138" y="116"/>
                    <a:pt x="139" y="115"/>
                    <a:pt x="141" y="115"/>
                  </a:cubicBezTo>
                  <a:cubicBezTo>
                    <a:pt x="144" y="115"/>
                    <a:pt x="146" y="118"/>
                    <a:pt x="146" y="121"/>
                  </a:cubicBezTo>
                  <a:cubicBezTo>
                    <a:pt x="146" y="124"/>
                    <a:pt x="144" y="126"/>
                    <a:pt x="141" y="126"/>
                  </a:cubicBezTo>
                  <a:cubicBezTo>
                    <a:pt x="134" y="126"/>
                    <a:pt x="134" y="126"/>
                    <a:pt x="134" y="126"/>
                  </a:cubicBezTo>
                  <a:close/>
                  <a:moveTo>
                    <a:pt x="106" y="126"/>
                  </a:moveTo>
                  <a:cubicBezTo>
                    <a:pt x="100" y="126"/>
                    <a:pt x="100" y="126"/>
                    <a:pt x="100" y="126"/>
                  </a:cubicBezTo>
                  <a:cubicBezTo>
                    <a:pt x="96" y="126"/>
                    <a:pt x="94" y="124"/>
                    <a:pt x="94" y="121"/>
                  </a:cubicBezTo>
                  <a:cubicBezTo>
                    <a:pt x="94" y="118"/>
                    <a:pt x="96" y="115"/>
                    <a:pt x="100" y="115"/>
                  </a:cubicBezTo>
                  <a:cubicBezTo>
                    <a:pt x="101" y="115"/>
                    <a:pt x="102" y="116"/>
                    <a:pt x="103" y="117"/>
                  </a:cubicBezTo>
                  <a:cubicBezTo>
                    <a:pt x="105" y="119"/>
                    <a:pt x="106" y="123"/>
                    <a:pt x="106" y="126"/>
                  </a:cubicBezTo>
                  <a:moveTo>
                    <a:pt x="230" y="110"/>
                  </a:moveTo>
                  <a:cubicBezTo>
                    <a:pt x="211" y="110"/>
                    <a:pt x="211" y="110"/>
                    <a:pt x="211" y="110"/>
                  </a:cubicBezTo>
                  <a:cubicBezTo>
                    <a:pt x="206" y="110"/>
                    <a:pt x="202" y="114"/>
                    <a:pt x="202" y="119"/>
                  </a:cubicBezTo>
                  <a:cubicBezTo>
                    <a:pt x="202" y="125"/>
                    <a:pt x="206" y="129"/>
                    <a:pt x="211" y="129"/>
                  </a:cubicBezTo>
                  <a:cubicBezTo>
                    <a:pt x="230" y="129"/>
                    <a:pt x="230" y="129"/>
                    <a:pt x="230" y="129"/>
                  </a:cubicBezTo>
                  <a:cubicBezTo>
                    <a:pt x="235" y="129"/>
                    <a:pt x="240" y="125"/>
                    <a:pt x="240" y="119"/>
                  </a:cubicBezTo>
                  <a:cubicBezTo>
                    <a:pt x="240" y="114"/>
                    <a:pt x="235" y="110"/>
                    <a:pt x="230" y="110"/>
                  </a:cubicBezTo>
                </a:path>
              </a:pathLst>
            </a:custGeom>
            <a:solidFill>
              <a:schemeClr val="accent4"/>
            </a:solidFill>
            <a:ln>
              <a:noFill/>
            </a:ln>
          </p:spPr>
          <p:txBody>
            <a:bodyPr anchor="ctr"/>
            <a:lstStyle/>
            <a:p>
              <a:pPr algn="ctr"/>
              <a:endParaRPr/>
            </a:p>
          </p:txBody>
        </p:sp>
        <p:sp>
          <p:nvSpPr>
            <p:cNvPr id="16" name="TextBox 36"/>
            <p:cNvSpPr txBox="1"/>
            <p:nvPr/>
          </p:nvSpPr>
          <p:spPr>
            <a:xfrm>
              <a:off x="8033597" y="4558873"/>
              <a:ext cx="3156379" cy="692497"/>
            </a:xfrm>
            <a:prstGeom prst="rect">
              <a:avLst/>
            </a:prstGeom>
            <a:noFill/>
          </p:spPr>
          <p:txBody>
            <a:bodyPr wrap="square" lIns="0" tIns="0" rIns="0" bIns="0">
              <a:normAutofit/>
            </a:bodyPr>
            <a:lstStyle/>
            <a:p>
              <a:pPr algn="just">
                <a:lnSpc>
                  <a:spcPct val="120000"/>
                </a:lnSpc>
              </a:pPr>
              <a:r>
                <a:rPr lang="zh-CN" altLang="en-US" sz="1000" dirty="0" smtClean="0"/>
                <a:t>点击此处更换文本点击此处更换文本点击此处更换文本点击此处更换文本</a:t>
              </a:r>
              <a:endParaRPr sz="1000" dirty="0"/>
            </a:p>
          </p:txBody>
        </p:sp>
      </p:grpSp>
      <p:sp>
        <p:nvSpPr>
          <p:cNvPr id="3" name="文本框 2"/>
          <p:cNvSpPr txBox="1"/>
          <p:nvPr userDrawn="1"/>
        </p:nvSpPr>
        <p:spPr>
          <a:xfrm>
            <a:off x="3944325" y="260062"/>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52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anim calcmode="lin" valueType="num">
                                      <p:cBhvr>
                                        <p:cTn id="16" dur="500" fill="hold"/>
                                        <p:tgtEl>
                                          <p:spTgt spid="2"/>
                                        </p:tgtEl>
                                        <p:attrNameLst>
                                          <p:attrName>ppt_x</p:attrName>
                                        </p:attrNameLst>
                                      </p:cBhvr>
                                      <p:tavLst>
                                        <p:tav tm="0">
                                          <p:val>
                                            <p:fltVal val="0.5"/>
                                          </p:val>
                                        </p:tav>
                                        <p:tav tm="100000">
                                          <p:val>
                                            <p:strVal val="#ppt_x"/>
                                          </p:val>
                                        </p:tav>
                                      </p:tavLst>
                                    </p:anim>
                                    <p:anim calcmode="lin" valueType="num">
                                      <p:cBhvr>
                                        <p:cTn id="17" dur="500" fill="hold"/>
                                        <p:tgtEl>
                                          <p:spTgt spid="2"/>
                                        </p:tgtEl>
                                        <p:attrNameLst>
                                          <p:attrName>ppt_y</p:attrName>
                                        </p:attrNameLst>
                                      </p:cBhvr>
                                      <p:tavLst>
                                        <p:tav tm="0">
                                          <p:val>
                                            <p:fltVal val="0.5"/>
                                          </p:val>
                                        </p:tav>
                                        <p:tav tm="100000">
                                          <p:val>
                                            <p:strVal val="#ppt_y"/>
                                          </p:val>
                                        </p:tav>
                                      </p:tavLst>
                                    </p:anim>
                                  </p:childTnLst>
                                </p:cTn>
                              </p:par>
                            </p:childTnLst>
                          </p:cTn>
                        </p:par>
                        <p:par>
                          <p:cTn id="18" fill="hold">
                            <p:stCondLst>
                              <p:cond delay="1500"/>
                            </p:stCondLst>
                            <p:childTnLst>
                              <p:par>
                                <p:cTn id="19" presetID="53" presetClass="entr" presetSubtype="528"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p:cTn id="21" dur="500" fill="hold"/>
                                        <p:tgtEl>
                                          <p:spTgt spid="28"/>
                                        </p:tgtEl>
                                        <p:attrNameLst>
                                          <p:attrName>ppt_w</p:attrName>
                                        </p:attrNameLst>
                                      </p:cBhvr>
                                      <p:tavLst>
                                        <p:tav tm="0">
                                          <p:val>
                                            <p:fltVal val="0"/>
                                          </p:val>
                                        </p:tav>
                                        <p:tav tm="100000">
                                          <p:val>
                                            <p:strVal val="#ppt_w"/>
                                          </p:val>
                                        </p:tav>
                                      </p:tavLst>
                                    </p:anim>
                                    <p:anim calcmode="lin" valueType="num">
                                      <p:cBhvr>
                                        <p:cTn id="22" dur="500" fill="hold"/>
                                        <p:tgtEl>
                                          <p:spTgt spid="28"/>
                                        </p:tgtEl>
                                        <p:attrNameLst>
                                          <p:attrName>ppt_h</p:attrName>
                                        </p:attrNameLst>
                                      </p:cBhvr>
                                      <p:tavLst>
                                        <p:tav tm="0">
                                          <p:val>
                                            <p:fltVal val="0"/>
                                          </p:val>
                                        </p:tav>
                                        <p:tav tm="100000">
                                          <p:val>
                                            <p:strVal val="#ppt_h"/>
                                          </p:val>
                                        </p:tav>
                                      </p:tavLst>
                                    </p:anim>
                                    <p:animEffect transition="in" filter="fade">
                                      <p:cBhvr>
                                        <p:cTn id="23" dur="500"/>
                                        <p:tgtEl>
                                          <p:spTgt spid="28"/>
                                        </p:tgtEl>
                                      </p:cBhvr>
                                    </p:animEffect>
                                    <p:anim calcmode="lin" valueType="num">
                                      <p:cBhvr>
                                        <p:cTn id="24" dur="500" fill="hold"/>
                                        <p:tgtEl>
                                          <p:spTgt spid="28"/>
                                        </p:tgtEl>
                                        <p:attrNameLst>
                                          <p:attrName>ppt_x</p:attrName>
                                        </p:attrNameLst>
                                      </p:cBhvr>
                                      <p:tavLst>
                                        <p:tav tm="0">
                                          <p:val>
                                            <p:fltVal val="0.5"/>
                                          </p:val>
                                        </p:tav>
                                        <p:tav tm="100000">
                                          <p:val>
                                            <p:strVal val="#ppt_x"/>
                                          </p:val>
                                        </p:tav>
                                      </p:tavLst>
                                    </p:anim>
                                    <p:anim calcmode="lin" valueType="num">
                                      <p:cBhvr>
                                        <p:cTn id="25" dur="500" fill="hold"/>
                                        <p:tgtEl>
                                          <p:spTgt spid="28"/>
                                        </p:tgtEl>
                                        <p:attrNameLst>
                                          <p:attrName>ppt_y</p:attrName>
                                        </p:attrNameLst>
                                      </p:cBhvr>
                                      <p:tavLst>
                                        <p:tav tm="0">
                                          <p:val>
                                            <p:fltVal val="0.5"/>
                                          </p:val>
                                        </p:tav>
                                        <p:tav tm="100000">
                                          <p:val>
                                            <p:strVal val="#ppt_y"/>
                                          </p:val>
                                        </p:tav>
                                      </p:tavLst>
                                    </p:anim>
                                  </p:childTnLst>
                                </p:cTn>
                              </p:par>
                            </p:childTnLst>
                          </p:cTn>
                        </p:par>
                        <p:par>
                          <p:cTn id="26" fill="hold">
                            <p:stCondLst>
                              <p:cond delay="2000"/>
                            </p:stCondLst>
                            <p:childTnLst>
                              <p:par>
                                <p:cTn id="27" presetID="53" presetClass="entr" presetSubtype="528"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p:cTn id="29" dur="500" fill="hold"/>
                                        <p:tgtEl>
                                          <p:spTgt spid="30"/>
                                        </p:tgtEl>
                                        <p:attrNameLst>
                                          <p:attrName>ppt_w</p:attrName>
                                        </p:attrNameLst>
                                      </p:cBhvr>
                                      <p:tavLst>
                                        <p:tav tm="0">
                                          <p:val>
                                            <p:fltVal val="0"/>
                                          </p:val>
                                        </p:tav>
                                        <p:tav tm="100000">
                                          <p:val>
                                            <p:strVal val="#ppt_w"/>
                                          </p:val>
                                        </p:tav>
                                      </p:tavLst>
                                    </p:anim>
                                    <p:anim calcmode="lin" valueType="num">
                                      <p:cBhvr>
                                        <p:cTn id="30" dur="500" fill="hold"/>
                                        <p:tgtEl>
                                          <p:spTgt spid="30"/>
                                        </p:tgtEl>
                                        <p:attrNameLst>
                                          <p:attrName>ppt_h</p:attrName>
                                        </p:attrNameLst>
                                      </p:cBhvr>
                                      <p:tavLst>
                                        <p:tav tm="0">
                                          <p:val>
                                            <p:fltVal val="0"/>
                                          </p:val>
                                        </p:tav>
                                        <p:tav tm="100000">
                                          <p:val>
                                            <p:strVal val="#ppt_h"/>
                                          </p:val>
                                        </p:tav>
                                      </p:tavLst>
                                    </p:anim>
                                    <p:animEffect transition="in" filter="fade">
                                      <p:cBhvr>
                                        <p:cTn id="31" dur="500"/>
                                        <p:tgtEl>
                                          <p:spTgt spid="30"/>
                                        </p:tgtEl>
                                      </p:cBhvr>
                                    </p:animEffect>
                                    <p:anim calcmode="lin" valueType="num">
                                      <p:cBhvr>
                                        <p:cTn id="32" dur="500" fill="hold"/>
                                        <p:tgtEl>
                                          <p:spTgt spid="30"/>
                                        </p:tgtEl>
                                        <p:attrNameLst>
                                          <p:attrName>ppt_x</p:attrName>
                                        </p:attrNameLst>
                                      </p:cBhvr>
                                      <p:tavLst>
                                        <p:tav tm="0">
                                          <p:val>
                                            <p:fltVal val="0.5"/>
                                          </p:val>
                                        </p:tav>
                                        <p:tav tm="100000">
                                          <p:val>
                                            <p:strVal val="#ppt_x"/>
                                          </p:val>
                                        </p:tav>
                                      </p:tavLst>
                                    </p:anim>
                                    <p:anim calcmode="lin" valueType="num">
                                      <p:cBhvr>
                                        <p:cTn id="33" dur="500" fill="hold"/>
                                        <p:tgtEl>
                                          <p:spTgt spid="30"/>
                                        </p:tgtEl>
                                        <p:attrNameLst>
                                          <p:attrName>ppt_y</p:attrName>
                                        </p:attrNameLst>
                                      </p:cBhvr>
                                      <p:tavLst>
                                        <p:tav tm="0">
                                          <p:val>
                                            <p:fltVal val="0.5"/>
                                          </p:val>
                                        </p:tav>
                                        <p:tav tm="100000">
                                          <p:val>
                                            <p:strVal val="#ppt_y"/>
                                          </p:val>
                                        </p:tav>
                                      </p:tavLst>
                                    </p:anim>
                                  </p:childTnLst>
                                </p:cTn>
                              </p:par>
                            </p:childTnLst>
                          </p:cTn>
                        </p:par>
                        <p:par>
                          <p:cTn id="34" fill="hold">
                            <p:stCondLst>
                              <p:cond delay="2500"/>
                            </p:stCondLst>
                            <p:childTnLst>
                              <p:par>
                                <p:cTn id="35" presetID="53" presetClass="entr" presetSubtype="528"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anim calcmode="lin" valueType="num">
                                      <p:cBhvr>
                                        <p:cTn id="40" dur="500" fill="hold"/>
                                        <p:tgtEl>
                                          <p:spTgt spid="29"/>
                                        </p:tgtEl>
                                        <p:attrNameLst>
                                          <p:attrName>ppt_x</p:attrName>
                                        </p:attrNameLst>
                                      </p:cBhvr>
                                      <p:tavLst>
                                        <p:tav tm="0">
                                          <p:val>
                                            <p:fltVal val="0.5"/>
                                          </p:val>
                                        </p:tav>
                                        <p:tav tm="100000">
                                          <p:val>
                                            <p:strVal val="#ppt_x"/>
                                          </p:val>
                                        </p:tav>
                                      </p:tavLst>
                                    </p:anim>
                                    <p:anim calcmode="lin" valueType="num">
                                      <p:cBhvr>
                                        <p:cTn id="41" dur="500" fill="hold"/>
                                        <p:tgtEl>
                                          <p:spTgt spid="29"/>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3140726" y="1509502"/>
            <a:ext cx="5901998" cy="3900236"/>
            <a:chOff x="3140726" y="1509502"/>
            <a:chExt cx="5901998" cy="3900236"/>
          </a:xfrm>
        </p:grpSpPr>
        <p:sp>
          <p:nvSpPr>
            <p:cNvPr id="4" name="Freeform: Shape 3"/>
            <p:cNvSpPr/>
            <p:nvPr/>
          </p:nvSpPr>
          <p:spPr>
            <a:xfrm>
              <a:off x="3741199" y="1863548"/>
              <a:ext cx="4607792" cy="95106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17599" y="0"/>
                  </a:lnTo>
                  <a:lnTo>
                    <a:pt x="3987" y="0"/>
                  </a:lnTo>
                  <a:lnTo>
                    <a:pt x="0" y="21600"/>
                  </a:lnTo>
                  <a:close/>
                </a:path>
              </a:pathLst>
            </a:custGeom>
            <a:solidFill>
              <a:schemeClr val="accent1"/>
            </a:solidFill>
            <a:ln w="12700">
              <a:miter lim="400000"/>
            </a:ln>
          </p:spPr>
          <p:txBody>
            <a:bodyPr wrap="none" lIns="432000" tIns="0" rIns="0" bIns="0" anchor="ctr" anchorCtr="1">
              <a:normAutofit/>
            </a:bodyPr>
            <a:lstStyle/>
            <a:p>
              <a:pPr lvl="0" algn="ctr">
                <a:defRPr sz="1800"/>
              </a:pPr>
              <a:r>
                <a:rPr lang="zh-CN" altLang="en-US" b="1" dirty="0">
                  <a:solidFill>
                    <a:schemeClr val="bg1"/>
                  </a:solidFill>
                </a:rPr>
                <a:t>输入标题文本</a:t>
              </a:r>
            </a:p>
          </p:txBody>
        </p:sp>
        <p:sp>
          <p:nvSpPr>
            <p:cNvPr id="5" name="Freeform: Shape 4"/>
            <p:cNvSpPr/>
            <p:nvPr/>
          </p:nvSpPr>
          <p:spPr>
            <a:xfrm>
              <a:off x="3516537" y="2806463"/>
              <a:ext cx="1413196" cy="2362175"/>
            </a:xfrm>
            <a:custGeom>
              <a:avLst/>
              <a:gdLst/>
              <a:ahLst/>
              <a:cxnLst>
                <a:cxn ang="0">
                  <a:pos x="wd2" y="hd2"/>
                </a:cxn>
                <a:cxn ang="5400000">
                  <a:pos x="wd2" y="hd2"/>
                </a:cxn>
                <a:cxn ang="10800000">
                  <a:pos x="wd2" y="hd2"/>
                </a:cxn>
                <a:cxn ang="16200000">
                  <a:pos x="wd2" y="hd2"/>
                </a:cxn>
              </a:cxnLst>
              <a:rect l="0" t="0" r="r" b="b"/>
              <a:pathLst>
                <a:path w="19763" h="21600" extrusionOk="0">
                  <a:moveTo>
                    <a:pt x="19763" y="0"/>
                  </a:moveTo>
                  <a:lnTo>
                    <a:pt x="19763" y="21600"/>
                  </a:lnTo>
                  <a:cubicBezTo>
                    <a:pt x="19763" y="21600"/>
                    <a:pt x="4984" y="9817"/>
                    <a:pt x="1869" y="7200"/>
                  </a:cubicBezTo>
                  <a:cubicBezTo>
                    <a:pt x="-1837" y="3963"/>
                    <a:pt x="690" y="2059"/>
                    <a:pt x="3244" y="23"/>
                  </a:cubicBezTo>
                  <a:lnTo>
                    <a:pt x="19763" y="0"/>
                  </a:lnTo>
                  <a:close/>
                </a:path>
              </a:pathLst>
            </a:custGeom>
            <a:solidFill>
              <a:schemeClr val="accent2"/>
            </a:solidFill>
            <a:ln w="12700">
              <a:miter lim="400000"/>
            </a:ln>
          </p:spPr>
          <p:txBody>
            <a:bodyPr wrap="none" lIns="0" tIns="288000" rIns="0" bIns="0" anchor="t" anchorCtr="1">
              <a:normAutofit/>
            </a:bodyPr>
            <a:lstStyle/>
            <a:p>
              <a:pPr lvl="0" algn="ctr">
                <a:defRPr sz="1800"/>
              </a:pPr>
              <a:r>
                <a:rPr lang="zh-CN" altLang="en-US" sz="1400" b="1">
                  <a:solidFill>
                    <a:schemeClr val="bg1"/>
                  </a:solidFill>
                </a:rPr>
                <a:t>标题文本</a:t>
              </a:r>
              <a:br>
                <a:rPr lang="zh-CN" altLang="en-US" sz="1400" b="1">
                  <a:solidFill>
                    <a:schemeClr val="bg1"/>
                  </a:solidFill>
                </a:rPr>
              </a:br>
              <a:r>
                <a:rPr lang="zh-CN" altLang="en-US" sz="1400" b="1">
                  <a:solidFill>
                    <a:schemeClr val="bg1"/>
                  </a:solidFill>
                </a:rPr>
                <a:t>预设</a:t>
              </a:r>
            </a:p>
          </p:txBody>
        </p:sp>
        <p:sp>
          <p:nvSpPr>
            <p:cNvPr id="6" name="Freeform: Shape 5"/>
            <p:cNvSpPr/>
            <p:nvPr/>
          </p:nvSpPr>
          <p:spPr>
            <a:xfrm>
              <a:off x="4922363" y="4061209"/>
              <a:ext cx="2250648" cy="1348529"/>
            </a:xfrm>
            <a:custGeom>
              <a:avLst/>
              <a:gdLst/>
              <a:ahLst/>
              <a:cxnLst>
                <a:cxn ang="0">
                  <a:pos x="wd2" y="hd2"/>
                </a:cxn>
                <a:cxn ang="5400000">
                  <a:pos x="wd2" y="hd2"/>
                </a:cxn>
                <a:cxn ang="10800000">
                  <a:pos x="wd2" y="hd2"/>
                </a:cxn>
                <a:cxn ang="16200000">
                  <a:pos x="wd2" y="hd2"/>
                </a:cxn>
              </a:cxnLst>
              <a:rect l="0" t="0" r="r" b="b"/>
              <a:pathLst>
                <a:path w="21600" h="21600" extrusionOk="0">
                  <a:moveTo>
                    <a:pt x="33" y="17914"/>
                  </a:moveTo>
                  <a:cubicBezTo>
                    <a:pt x="1137" y="20312"/>
                    <a:pt x="2092" y="21600"/>
                    <a:pt x="4724" y="21600"/>
                  </a:cubicBezTo>
                  <a:lnTo>
                    <a:pt x="17769" y="21600"/>
                  </a:lnTo>
                  <a:cubicBezTo>
                    <a:pt x="19787" y="21600"/>
                    <a:pt x="20772" y="19690"/>
                    <a:pt x="21600" y="17929"/>
                  </a:cubicBezTo>
                  <a:lnTo>
                    <a:pt x="21600" y="0"/>
                  </a:lnTo>
                  <a:lnTo>
                    <a:pt x="0" y="0"/>
                  </a:lnTo>
                  <a:lnTo>
                    <a:pt x="33" y="17914"/>
                  </a:lnTo>
                  <a:close/>
                </a:path>
              </a:pathLst>
            </a:custGeom>
            <a:solidFill>
              <a:schemeClr val="accent4"/>
            </a:solidFill>
            <a:ln w="12700">
              <a:miter lim="400000"/>
            </a:ln>
          </p:spPr>
          <p:txBody>
            <a:bodyPr wrap="none" lIns="0" tIns="0" rIns="0" bIns="360000" anchor="b" anchorCtr="1">
              <a:normAutofit/>
            </a:bodyPr>
            <a:lstStyle/>
            <a:p>
              <a:pPr lvl="0" algn="ctr">
                <a:defRPr sz="1800"/>
              </a:pPr>
              <a:r>
                <a:rPr lang="zh-CN" altLang="en-US" sz="1400" b="1" dirty="0">
                  <a:solidFill>
                    <a:schemeClr val="bg1"/>
                  </a:solidFill>
                </a:rPr>
                <a:t>输入标题文本</a:t>
              </a:r>
            </a:p>
          </p:txBody>
        </p:sp>
        <p:sp>
          <p:nvSpPr>
            <p:cNvPr id="7" name="Freeform: Shape 6"/>
            <p:cNvSpPr/>
            <p:nvPr/>
          </p:nvSpPr>
          <p:spPr>
            <a:xfrm>
              <a:off x="7172951" y="2805812"/>
              <a:ext cx="1398667" cy="2363474"/>
            </a:xfrm>
            <a:custGeom>
              <a:avLst/>
              <a:gdLst/>
              <a:ahLst/>
              <a:cxnLst>
                <a:cxn ang="0">
                  <a:pos x="wd2" y="hd2"/>
                </a:cxn>
                <a:cxn ang="5400000">
                  <a:pos x="wd2" y="hd2"/>
                </a:cxn>
                <a:cxn ang="10800000">
                  <a:pos x="wd2" y="hd2"/>
                </a:cxn>
                <a:cxn ang="16200000">
                  <a:pos x="wd2" y="hd2"/>
                </a:cxn>
              </a:cxnLst>
              <a:rect l="0" t="0" r="r" b="b"/>
              <a:pathLst>
                <a:path w="19763" h="21600" extrusionOk="0">
                  <a:moveTo>
                    <a:pt x="0" y="0"/>
                  </a:moveTo>
                  <a:lnTo>
                    <a:pt x="0" y="21600"/>
                  </a:lnTo>
                  <a:cubicBezTo>
                    <a:pt x="0" y="21600"/>
                    <a:pt x="14779" y="9817"/>
                    <a:pt x="17894" y="7200"/>
                  </a:cubicBezTo>
                  <a:cubicBezTo>
                    <a:pt x="21600" y="3963"/>
                    <a:pt x="19073" y="2059"/>
                    <a:pt x="16519" y="23"/>
                  </a:cubicBezTo>
                  <a:lnTo>
                    <a:pt x="0" y="0"/>
                  </a:lnTo>
                  <a:close/>
                </a:path>
              </a:pathLst>
            </a:custGeom>
            <a:solidFill>
              <a:schemeClr val="accent3"/>
            </a:solidFill>
            <a:ln w="12700">
              <a:miter lim="400000"/>
            </a:ln>
          </p:spPr>
          <p:txBody>
            <a:bodyPr wrap="none" lIns="0" tIns="288000" rIns="0" bIns="0" anchor="t" anchorCtr="1">
              <a:normAutofit/>
            </a:bodyPr>
            <a:lstStyle/>
            <a:p>
              <a:pPr lvl="0" algn="ctr">
                <a:defRPr sz="1800"/>
              </a:pPr>
              <a:r>
                <a:rPr lang="zh-CN" altLang="en-US" sz="1400" b="1">
                  <a:solidFill>
                    <a:schemeClr val="bg1"/>
                  </a:solidFill>
                </a:rPr>
                <a:t>标题文本</a:t>
              </a:r>
              <a:br>
                <a:rPr lang="zh-CN" altLang="en-US" sz="1400" b="1">
                  <a:solidFill>
                    <a:schemeClr val="bg1"/>
                  </a:solidFill>
                </a:rPr>
              </a:br>
              <a:r>
                <a:rPr lang="zh-CN" altLang="en-US" sz="1400" b="1">
                  <a:solidFill>
                    <a:schemeClr val="bg1"/>
                  </a:solidFill>
                </a:rPr>
                <a:t>预设</a:t>
              </a:r>
            </a:p>
          </p:txBody>
        </p:sp>
        <p:sp>
          <p:nvSpPr>
            <p:cNvPr id="8" name="Freeform: Shape 8"/>
            <p:cNvSpPr/>
            <p:nvPr/>
          </p:nvSpPr>
          <p:spPr>
            <a:xfrm>
              <a:off x="4865638" y="1509502"/>
              <a:ext cx="751512" cy="7515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25400" cap="flat">
              <a:solidFill>
                <a:srgbClr val="000000">
                  <a:alpha val="0"/>
                </a:srgbClr>
              </a:solidFill>
              <a:prstDash val="solid"/>
              <a:miter lim="400000"/>
            </a:ln>
            <a:effectLst/>
          </p:spPr>
          <p:txBody>
            <a:bodyPr anchor="ctr"/>
            <a:lstStyle/>
            <a:p>
              <a:pPr algn="ctr"/>
              <a:endParaRPr/>
            </a:p>
          </p:txBody>
        </p:sp>
        <p:sp>
          <p:nvSpPr>
            <p:cNvPr id="9" name="Freeform: Shape 10"/>
            <p:cNvSpPr/>
            <p:nvPr/>
          </p:nvSpPr>
          <p:spPr>
            <a:xfrm>
              <a:off x="3664396" y="3714135"/>
              <a:ext cx="880677" cy="88067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25400">
              <a:solidFill>
                <a:srgbClr val="000000">
                  <a:alpha val="0"/>
                </a:srgbClr>
              </a:solidFill>
              <a:miter lim="400000"/>
            </a:ln>
          </p:spPr>
          <p:txBody>
            <a:bodyPr anchor="ctr"/>
            <a:lstStyle/>
            <a:p>
              <a:pPr algn="ctr"/>
              <a:endParaRPr/>
            </a:p>
          </p:txBody>
        </p:sp>
        <p:sp>
          <p:nvSpPr>
            <p:cNvPr id="10" name="Freeform: Shape 12"/>
            <p:cNvSpPr/>
            <p:nvPr/>
          </p:nvSpPr>
          <p:spPr>
            <a:xfrm>
              <a:off x="5613681" y="3697783"/>
              <a:ext cx="880677" cy="88067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w="25400">
              <a:solidFill>
                <a:srgbClr val="000000">
                  <a:alpha val="0"/>
                </a:srgbClr>
              </a:solidFill>
              <a:miter lim="400000"/>
            </a:ln>
          </p:spPr>
          <p:txBody>
            <a:bodyPr anchor="ctr"/>
            <a:lstStyle/>
            <a:p>
              <a:pPr algn="ctr"/>
              <a:endParaRPr/>
            </a:p>
          </p:txBody>
        </p:sp>
        <p:sp>
          <p:nvSpPr>
            <p:cNvPr id="11" name="Freeform: Shape 14"/>
            <p:cNvSpPr/>
            <p:nvPr/>
          </p:nvSpPr>
          <p:spPr>
            <a:xfrm>
              <a:off x="7463101" y="3791723"/>
              <a:ext cx="880676" cy="8806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25400">
              <a:solidFill>
                <a:srgbClr val="000000">
                  <a:alpha val="0"/>
                </a:srgbClr>
              </a:solidFill>
              <a:miter lim="400000"/>
            </a:ln>
          </p:spPr>
          <p:txBody>
            <a:bodyPr anchor="ctr"/>
            <a:lstStyle/>
            <a:p>
              <a:pPr algn="ctr"/>
              <a:endParaRPr/>
            </a:p>
          </p:txBody>
        </p:sp>
        <p:sp>
          <p:nvSpPr>
            <p:cNvPr id="12" name="Rectangle 16"/>
            <p:cNvSpPr/>
            <p:nvPr/>
          </p:nvSpPr>
          <p:spPr>
            <a:xfrm>
              <a:off x="5997807" y="2171170"/>
              <a:ext cx="1021139" cy="282834"/>
            </a:xfrm>
            <a:prstGeom prst="rect">
              <a:avLst/>
            </a:prstGeom>
            <a:ln w="12700">
              <a:miter lim="400000"/>
            </a:ln>
          </p:spPr>
          <p:txBody>
            <a:bodyPr anchor="ctr"/>
            <a:lstStyle/>
            <a:p>
              <a:pPr algn="ctr"/>
              <a:endParaRPr/>
            </a:p>
          </p:txBody>
        </p:sp>
        <p:sp>
          <p:nvSpPr>
            <p:cNvPr id="17" name="Rectangle 29"/>
            <p:cNvSpPr/>
            <p:nvPr/>
          </p:nvSpPr>
          <p:spPr>
            <a:xfrm>
              <a:off x="3430816" y="3163290"/>
              <a:ext cx="928932" cy="282834"/>
            </a:xfrm>
            <a:prstGeom prst="rect">
              <a:avLst/>
            </a:prstGeom>
            <a:ln w="12700">
              <a:miter lim="400000"/>
            </a:ln>
          </p:spPr>
          <p:txBody>
            <a:bodyPr anchor="ctr"/>
            <a:lstStyle/>
            <a:p>
              <a:pPr algn="ctr"/>
              <a:endParaRPr/>
            </a:p>
          </p:txBody>
        </p:sp>
        <p:sp>
          <p:nvSpPr>
            <p:cNvPr id="19" name="Rectangle 40"/>
            <p:cNvSpPr/>
            <p:nvPr/>
          </p:nvSpPr>
          <p:spPr>
            <a:xfrm>
              <a:off x="7356792" y="3296495"/>
              <a:ext cx="1021139" cy="282834"/>
            </a:xfrm>
            <a:prstGeom prst="rect">
              <a:avLst/>
            </a:prstGeom>
            <a:ln w="12700">
              <a:miter lim="400000"/>
            </a:ln>
          </p:spPr>
          <p:txBody>
            <a:bodyPr anchor="ctr"/>
            <a:lstStyle/>
            <a:p>
              <a:pPr algn="ctr"/>
              <a:endParaRPr/>
            </a:p>
          </p:txBody>
        </p:sp>
        <p:sp>
          <p:nvSpPr>
            <p:cNvPr id="20" name="Rectangle 41"/>
            <p:cNvSpPr/>
            <p:nvPr/>
          </p:nvSpPr>
          <p:spPr>
            <a:xfrm>
              <a:off x="5418393" y="4729935"/>
              <a:ext cx="1261915" cy="282834"/>
            </a:xfrm>
            <a:prstGeom prst="rect">
              <a:avLst/>
            </a:prstGeom>
            <a:ln w="12700">
              <a:miter lim="400000"/>
            </a:ln>
          </p:spPr>
          <p:txBody>
            <a:bodyPr anchor="ctr"/>
            <a:lstStyle/>
            <a:p>
              <a:pPr algn="ctr"/>
              <a:endParaRPr/>
            </a:p>
          </p:txBody>
        </p:sp>
        <p:sp>
          <p:nvSpPr>
            <p:cNvPr id="21" name="Freeform: Shape 42"/>
            <p:cNvSpPr/>
            <p:nvPr/>
          </p:nvSpPr>
          <p:spPr>
            <a:xfrm>
              <a:off x="3346713" y="2169204"/>
              <a:ext cx="1444309" cy="20922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path>
              </a:pathLst>
            </a:custGeom>
            <a:ln w="12700">
              <a:solidFill>
                <a:srgbClr val="77818B"/>
              </a:solidFill>
              <a:custDash>
                <a:ds d="200000" sp="200000"/>
              </a:custDash>
              <a:miter lim="400000"/>
              <a:headEnd type="oval"/>
              <a:tailEnd type="arrow"/>
            </a:ln>
          </p:spPr>
          <p:txBody>
            <a:bodyPr anchor="ctr"/>
            <a:lstStyle/>
            <a:p>
              <a:pPr algn="ctr"/>
              <a:endParaRPr/>
            </a:p>
          </p:txBody>
        </p:sp>
        <p:sp>
          <p:nvSpPr>
            <p:cNvPr id="22" name="Freeform: Shape 43"/>
            <p:cNvSpPr/>
            <p:nvPr/>
          </p:nvSpPr>
          <p:spPr>
            <a:xfrm>
              <a:off x="3140726" y="3321342"/>
              <a:ext cx="580423" cy="80989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path>
              </a:pathLst>
            </a:custGeom>
            <a:ln w="12700">
              <a:solidFill>
                <a:srgbClr val="9DA7B0"/>
              </a:solidFill>
              <a:custDash>
                <a:ds d="200000" sp="200000"/>
              </a:custDash>
              <a:miter lim="400000"/>
              <a:headEnd type="oval"/>
              <a:tailEnd type="arrow"/>
            </a:ln>
          </p:spPr>
          <p:txBody>
            <a:bodyPr anchor="ctr"/>
            <a:lstStyle/>
            <a:p>
              <a:pPr algn="ctr"/>
              <a:endParaRPr/>
            </a:p>
          </p:txBody>
        </p:sp>
        <p:sp>
          <p:nvSpPr>
            <p:cNvPr id="23" name="Straight Connector 44"/>
            <p:cNvSpPr/>
            <p:nvPr/>
          </p:nvSpPr>
          <p:spPr>
            <a:xfrm flipV="1">
              <a:off x="8372192" y="3243158"/>
              <a:ext cx="670532" cy="4790"/>
            </a:xfrm>
            <a:prstGeom prst="line">
              <a:avLst/>
            </a:prstGeom>
            <a:ln w="12700">
              <a:solidFill>
                <a:srgbClr val="525E68"/>
              </a:solidFill>
              <a:custDash>
                <a:ds d="200000" sp="200000"/>
              </a:custDash>
              <a:miter lim="400000"/>
              <a:headEnd type="oval"/>
              <a:tailEnd type="arrow"/>
            </a:ln>
          </p:spPr>
          <p:txBody>
            <a:bodyPr anchor="ctr"/>
            <a:lstStyle/>
            <a:p>
              <a:pPr algn="ctr"/>
              <a:endParaRPr/>
            </a:p>
          </p:txBody>
        </p:sp>
        <p:sp>
          <p:nvSpPr>
            <p:cNvPr id="24" name="Freeform: Shape 45"/>
            <p:cNvSpPr/>
            <p:nvPr/>
          </p:nvSpPr>
          <p:spPr>
            <a:xfrm>
              <a:off x="6661172" y="4606301"/>
              <a:ext cx="2254202" cy="45219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path>
              </a:pathLst>
            </a:custGeom>
            <a:ln w="12700">
              <a:solidFill>
                <a:srgbClr val="525E68"/>
              </a:solidFill>
              <a:custDash>
                <a:ds d="200000" sp="200000"/>
              </a:custDash>
              <a:miter lim="400000"/>
              <a:headEnd type="oval"/>
              <a:tailEnd type="arrow"/>
            </a:ln>
          </p:spPr>
          <p:txBody>
            <a:bodyPr anchor="ctr"/>
            <a:lstStyle/>
            <a:p>
              <a:pPr algn="ctr"/>
              <a:endParaRPr/>
            </a:p>
          </p:txBody>
        </p:sp>
        <p:sp>
          <p:nvSpPr>
            <p:cNvPr id="25" name="Freeform: Shape 47"/>
            <p:cNvSpPr>
              <a:spLocks noChangeAspect="1"/>
            </p:cNvSpPr>
            <p:nvPr/>
          </p:nvSpPr>
          <p:spPr bwMode="auto">
            <a:xfrm>
              <a:off x="3909080" y="3867504"/>
              <a:ext cx="454274" cy="454274"/>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accent2"/>
            </a:solidFill>
            <a:ln>
              <a:noFill/>
            </a:ln>
          </p:spPr>
          <p:txBody>
            <a:bodyPr anchor="ctr"/>
            <a:lstStyle/>
            <a:p>
              <a:pPr algn="ctr"/>
              <a:endParaRPr/>
            </a:p>
          </p:txBody>
        </p:sp>
        <p:sp>
          <p:nvSpPr>
            <p:cNvPr id="26" name="Freeform: Shape 48"/>
            <p:cNvSpPr>
              <a:spLocks noChangeAspect="1"/>
            </p:cNvSpPr>
            <p:nvPr/>
          </p:nvSpPr>
          <p:spPr bwMode="auto">
            <a:xfrm>
              <a:off x="4994250" y="1638508"/>
              <a:ext cx="497926" cy="397919"/>
            </a:xfrm>
            <a:custGeom>
              <a:avLst/>
              <a:gdLst>
                <a:gd name="T0" fmla="*/ 200 w 400"/>
                <a:gd name="T1" fmla="*/ 120 h 320"/>
                <a:gd name="T2" fmla="*/ 140 w 400"/>
                <a:gd name="T3" fmla="*/ 180 h 320"/>
                <a:gd name="T4" fmla="*/ 200 w 400"/>
                <a:gd name="T5" fmla="*/ 240 h 320"/>
                <a:gd name="T6" fmla="*/ 260 w 400"/>
                <a:gd name="T7" fmla="*/ 180 h 320"/>
                <a:gd name="T8" fmla="*/ 200 w 400"/>
                <a:gd name="T9" fmla="*/ 120 h 320"/>
                <a:gd name="T10" fmla="*/ 360 w 400"/>
                <a:gd name="T11" fmla="*/ 60 h 320"/>
                <a:gd name="T12" fmla="*/ 312 w 400"/>
                <a:gd name="T13" fmla="*/ 60 h 320"/>
                <a:gd name="T14" fmla="*/ 296 w 400"/>
                <a:gd name="T15" fmla="*/ 49 h 320"/>
                <a:gd name="T16" fmla="*/ 284 w 400"/>
                <a:gd name="T17" fmla="*/ 11 h 320"/>
                <a:gd name="T18" fmla="*/ 268 w 400"/>
                <a:gd name="T19" fmla="*/ 0 h 320"/>
                <a:gd name="T20" fmla="*/ 132 w 400"/>
                <a:gd name="T21" fmla="*/ 0 h 320"/>
                <a:gd name="T22" fmla="*/ 116 w 400"/>
                <a:gd name="T23" fmla="*/ 11 h 320"/>
                <a:gd name="T24" fmla="*/ 104 w 400"/>
                <a:gd name="T25" fmla="*/ 49 h 320"/>
                <a:gd name="T26" fmla="*/ 88 w 400"/>
                <a:gd name="T27" fmla="*/ 60 h 320"/>
                <a:gd name="T28" fmla="*/ 40 w 400"/>
                <a:gd name="T29" fmla="*/ 60 h 320"/>
                <a:gd name="T30" fmla="*/ 0 w 400"/>
                <a:gd name="T31" fmla="*/ 100 h 320"/>
                <a:gd name="T32" fmla="*/ 0 w 400"/>
                <a:gd name="T33" fmla="*/ 280 h 320"/>
                <a:gd name="T34" fmla="*/ 40 w 400"/>
                <a:gd name="T35" fmla="*/ 320 h 320"/>
                <a:gd name="T36" fmla="*/ 360 w 400"/>
                <a:gd name="T37" fmla="*/ 320 h 320"/>
                <a:gd name="T38" fmla="*/ 400 w 400"/>
                <a:gd name="T39" fmla="*/ 280 h 320"/>
                <a:gd name="T40" fmla="*/ 400 w 400"/>
                <a:gd name="T41" fmla="*/ 100 h 320"/>
                <a:gd name="T42" fmla="*/ 360 w 400"/>
                <a:gd name="T43" fmla="*/ 60 h 320"/>
                <a:gd name="T44" fmla="*/ 200 w 400"/>
                <a:gd name="T45" fmla="*/ 280 h 320"/>
                <a:gd name="T46" fmla="*/ 100 w 400"/>
                <a:gd name="T47" fmla="*/ 180 h 320"/>
                <a:gd name="T48" fmla="*/ 200 w 400"/>
                <a:gd name="T49" fmla="*/ 80 h 320"/>
                <a:gd name="T50" fmla="*/ 300 w 400"/>
                <a:gd name="T51" fmla="*/ 180 h 320"/>
                <a:gd name="T52" fmla="*/ 200 w 400"/>
                <a:gd name="T53" fmla="*/ 280 h 320"/>
                <a:gd name="T54" fmla="*/ 346 w 400"/>
                <a:gd name="T55" fmla="*/ 128 h 320"/>
                <a:gd name="T56" fmla="*/ 332 w 400"/>
                <a:gd name="T57" fmla="*/ 114 h 320"/>
                <a:gd name="T58" fmla="*/ 346 w 400"/>
                <a:gd name="T59" fmla="*/ 100 h 320"/>
                <a:gd name="T60" fmla="*/ 360 w 400"/>
                <a:gd name="T61" fmla="*/ 114 h 320"/>
                <a:gd name="T62" fmla="*/ 346 w 400"/>
                <a:gd name="T63" fmla="*/ 12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320">
                  <a:moveTo>
                    <a:pt x="200" y="120"/>
                  </a:moveTo>
                  <a:cubicBezTo>
                    <a:pt x="167" y="120"/>
                    <a:pt x="140" y="147"/>
                    <a:pt x="140" y="180"/>
                  </a:cubicBezTo>
                  <a:cubicBezTo>
                    <a:pt x="140" y="213"/>
                    <a:pt x="167" y="240"/>
                    <a:pt x="200" y="240"/>
                  </a:cubicBezTo>
                  <a:cubicBezTo>
                    <a:pt x="233" y="240"/>
                    <a:pt x="260" y="213"/>
                    <a:pt x="260" y="180"/>
                  </a:cubicBezTo>
                  <a:cubicBezTo>
                    <a:pt x="260" y="147"/>
                    <a:pt x="233" y="120"/>
                    <a:pt x="200" y="120"/>
                  </a:cubicBezTo>
                  <a:close/>
                  <a:moveTo>
                    <a:pt x="360" y="60"/>
                  </a:moveTo>
                  <a:cubicBezTo>
                    <a:pt x="312" y="60"/>
                    <a:pt x="312" y="60"/>
                    <a:pt x="312" y="60"/>
                  </a:cubicBezTo>
                  <a:cubicBezTo>
                    <a:pt x="305" y="60"/>
                    <a:pt x="298" y="55"/>
                    <a:pt x="296" y="49"/>
                  </a:cubicBezTo>
                  <a:cubicBezTo>
                    <a:pt x="284" y="11"/>
                    <a:pt x="284" y="11"/>
                    <a:pt x="284" y="11"/>
                  </a:cubicBezTo>
                  <a:cubicBezTo>
                    <a:pt x="281" y="5"/>
                    <a:pt x="274" y="0"/>
                    <a:pt x="268" y="0"/>
                  </a:cubicBezTo>
                  <a:cubicBezTo>
                    <a:pt x="132" y="0"/>
                    <a:pt x="132" y="0"/>
                    <a:pt x="132" y="0"/>
                  </a:cubicBezTo>
                  <a:cubicBezTo>
                    <a:pt x="125" y="0"/>
                    <a:pt x="118" y="5"/>
                    <a:pt x="116" y="11"/>
                  </a:cubicBezTo>
                  <a:cubicBezTo>
                    <a:pt x="104" y="49"/>
                    <a:pt x="104" y="49"/>
                    <a:pt x="104" y="49"/>
                  </a:cubicBezTo>
                  <a:cubicBezTo>
                    <a:pt x="101" y="55"/>
                    <a:pt x="94" y="60"/>
                    <a:pt x="88" y="60"/>
                  </a:cubicBezTo>
                  <a:cubicBezTo>
                    <a:pt x="40" y="60"/>
                    <a:pt x="40" y="60"/>
                    <a:pt x="40" y="60"/>
                  </a:cubicBezTo>
                  <a:cubicBezTo>
                    <a:pt x="18" y="60"/>
                    <a:pt x="0" y="78"/>
                    <a:pt x="0" y="100"/>
                  </a:cubicBezTo>
                  <a:cubicBezTo>
                    <a:pt x="0" y="280"/>
                    <a:pt x="0" y="280"/>
                    <a:pt x="0" y="280"/>
                  </a:cubicBezTo>
                  <a:cubicBezTo>
                    <a:pt x="0" y="302"/>
                    <a:pt x="18" y="320"/>
                    <a:pt x="40" y="320"/>
                  </a:cubicBezTo>
                  <a:cubicBezTo>
                    <a:pt x="360" y="320"/>
                    <a:pt x="360" y="320"/>
                    <a:pt x="360" y="320"/>
                  </a:cubicBezTo>
                  <a:cubicBezTo>
                    <a:pt x="382" y="320"/>
                    <a:pt x="400" y="302"/>
                    <a:pt x="400" y="280"/>
                  </a:cubicBezTo>
                  <a:cubicBezTo>
                    <a:pt x="400" y="100"/>
                    <a:pt x="400" y="100"/>
                    <a:pt x="400" y="100"/>
                  </a:cubicBezTo>
                  <a:cubicBezTo>
                    <a:pt x="400" y="78"/>
                    <a:pt x="382" y="60"/>
                    <a:pt x="360" y="60"/>
                  </a:cubicBezTo>
                  <a:close/>
                  <a:moveTo>
                    <a:pt x="200" y="280"/>
                  </a:moveTo>
                  <a:cubicBezTo>
                    <a:pt x="145" y="280"/>
                    <a:pt x="100" y="235"/>
                    <a:pt x="100" y="180"/>
                  </a:cubicBezTo>
                  <a:cubicBezTo>
                    <a:pt x="100" y="125"/>
                    <a:pt x="145" y="80"/>
                    <a:pt x="200" y="80"/>
                  </a:cubicBezTo>
                  <a:cubicBezTo>
                    <a:pt x="255" y="80"/>
                    <a:pt x="300" y="125"/>
                    <a:pt x="300" y="180"/>
                  </a:cubicBezTo>
                  <a:cubicBezTo>
                    <a:pt x="300" y="235"/>
                    <a:pt x="255" y="280"/>
                    <a:pt x="200" y="280"/>
                  </a:cubicBezTo>
                  <a:close/>
                  <a:moveTo>
                    <a:pt x="346" y="128"/>
                  </a:moveTo>
                  <a:cubicBezTo>
                    <a:pt x="338" y="128"/>
                    <a:pt x="332" y="122"/>
                    <a:pt x="332" y="114"/>
                  </a:cubicBezTo>
                  <a:cubicBezTo>
                    <a:pt x="332" y="106"/>
                    <a:pt x="338" y="100"/>
                    <a:pt x="346" y="100"/>
                  </a:cubicBezTo>
                  <a:cubicBezTo>
                    <a:pt x="354" y="100"/>
                    <a:pt x="360" y="106"/>
                    <a:pt x="360" y="114"/>
                  </a:cubicBezTo>
                  <a:cubicBezTo>
                    <a:pt x="360" y="122"/>
                    <a:pt x="354" y="128"/>
                    <a:pt x="346" y="128"/>
                  </a:cubicBezTo>
                  <a:close/>
                </a:path>
              </a:pathLst>
            </a:custGeom>
            <a:solidFill>
              <a:schemeClr val="accent1"/>
            </a:solidFill>
            <a:ln>
              <a:noFill/>
            </a:ln>
          </p:spPr>
          <p:txBody>
            <a:bodyPr anchor="ctr"/>
            <a:lstStyle/>
            <a:p>
              <a:pPr algn="ctr"/>
              <a:endParaRPr/>
            </a:p>
          </p:txBody>
        </p:sp>
        <p:sp>
          <p:nvSpPr>
            <p:cNvPr id="27" name="Freeform: Shape 49"/>
            <p:cNvSpPr>
              <a:spLocks noChangeAspect="1"/>
            </p:cNvSpPr>
            <p:nvPr/>
          </p:nvSpPr>
          <p:spPr bwMode="auto">
            <a:xfrm>
              <a:off x="7632818" y="4046213"/>
              <a:ext cx="479129" cy="342382"/>
            </a:xfrm>
            <a:custGeom>
              <a:avLst/>
              <a:gdLst>
                <a:gd name="T0" fmla="*/ 392 w 392"/>
                <a:gd name="T1" fmla="*/ 40 h 280"/>
                <a:gd name="T2" fmla="*/ 392 w 392"/>
                <a:gd name="T3" fmla="*/ 16 h 280"/>
                <a:gd name="T4" fmla="*/ 376 w 392"/>
                <a:gd name="T5" fmla="*/ 0 h 280"/>
                <a:gd name="T6" fmla="*/ 16 w 392"/>
                <a:gd name="T7" fmla="*/ 0 h 280"/>
                <a:gd name="T8" fmla="*/ 0 w 392"/>
                <a:gd name="T9" fmla="*/ 16 h 280"/>
                <a:gd name="T10" fmla="*/ 0 w 392"/>
                <a:gd name="T11" fmla="*/ 40 h 280"/>
                <a:gd name="T12" fmla="*/ 40 w 392"/>
                <a:gd name="T13" fmla="*/ 40 h 280"/>
                <a:gd name="T14" fmla="*/ 40 w 392"/>
                <a:gd name="T15" fmla="*/ 80 h 280"/>
                <a:gd name="T16" fmla="*/ 0 w 392"/>
                <a:gd name="T17" fmla="*/ 80 h 280"/>
                <a:gd name="T18" fmla="*/ 0 w 392"/>
                <a:gd name="T19" fmla="*/ 120 h 280"/>
                <a:gd name="T20" fmla="*/ 40 w 392"/>
                <a:gd name="T21" fmla="*/ 120 h 280"/>
                <a:gd name="T22" fmla="*/ 40 w 392"/>
                <a:gd name="T23" fmla="*/ 160 h 280"/>
                <a:gd name="T24" fmla="*/ 0 w 392"/>
                <a:gd name="T25" fmla="*/ 160 h 280"/>
                <a:gd name="T26" fmla="*/ 0 w 392"/>
                <a:gd name="T27" fmla="*/ 200 h 280"/>
                <a:gd name="T28" fmla="*/ 40 w 392"/>
                <a:gd name="T29" fmla="*/ 200 h 280"/>
                <a:gd name="T30" fmla="*/ 40 w 392"/>
                <a:gd name="T31" fmla="*/ 240 h 280"/>
                <a:gd name="T32" fmla="*/ 0 w 392"/>
                <a:gd name="T33" fmla="*/ 240 h 280"/>
                <a:gd name="T34" fmla="*/ 0 w 392"/>
                <a:gd name="T35" fmla="*/ 264 h 280"/>
                <a:gd name="T36" fmla="*/ 16 w 392"/>
                <a:gd name="T37" fmla="*/ 280 h 280"/>
                <a:gd name="T38" fmla="*/ 376 w 392"/>
                <a:gd name="T39" fmla="*/ 280 h 280"/>
                <a:gd name="T40" fmla="*/ 392 w 392"/>
                <a:gd name="T41" fmla="*/ 264 h 280"/>
                <a:gd name="T42" fmla="*/ 392 w 392"/>
                <a:gd name="T43" fmla="*/ 240 h 280"/>
                <a:gd name="T44" fmla="*/ 352 w 392"/>
                <a:gd name="T45" fmla="*/ 240 h 280"/>
                <a:gd name="T46" fmla="*/ 352 w 392"/>
                <a:gd name="T47" fmla="*/ 200 h 280"/>
                <a:gd name="T48" fmla="*/ 392 w 392"/>
                <a:gd name="T49" fmla="*/ 200 h 280"/>
                <a:gd name="T50" fmla="*/ 392 w 392"/>
                <a:gd name="T51" fmla="*/ 160 h 280"/>
                <a:gd name="T52" fmla="*/ 352 w 392"/>
                <a:gd name="T53" fmla="*/ 160 h 280"/>
                <a:gd name="T54" fmla="*/ 352 w 392"/>
                <a:gd name="T55" fmla="*/ 120 h 280"/>
                <a:gd name="T56" fmla="*/ 392 w 392"/>
                <a:gd name="T57" fmla="*/ 120 h 280"/>
                <a:gd name="T58" fmla="*/ 392 w 392"/>
                <a:gd name="T59" fmla="*/ 80 h 280"/>
                <a:gd name="T60" fmla="*/ 352 w 392"/>
                <a:gd name="T61" fmla="*/ 80 h 280"/>
                <a:gd name="T62" fmla="*/ 352 w 392"/>
                <a:gd name="T63" fmla="*/ 40 h 280"/>
                <a:gd name="T64" fmla="*/ 392 w 392"/>
                <a:gd name="T65" fmla="*/ 40 h 280"/>
                <a:gd name="T66" fmla="*/ 152 w 392"/>
                <a:gd name="T67" fmla="*/ 200 h 280"/>
                <a:gd name="T68" fmla="*/ 152 w 392"/>
                <a:gd name="T69" fmla="*/ 80 h 280"/>
                <a:gd name="T70" fmla="*/ 252 w 392"/>
                <a:gd name="T71" fmla="*/ 140 h 280"/>
                <a:gd name="T72" fmla="*/ 152 w 392"/>
                <a:gd name="T73" fmla="*/ 20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chemeClr val="accent3"/>
            </a:solidFill>
            <a:ln>
              <a:noFill/>
            </a:ln>
          </p:spPr>
          <p:txBody>
            <a:bodyPr anchor="ctr"/>
            <a:lstStyle/>
            <a:p>
              <a:pPr algn="ctr"/>
              <a:endParaRPr/>
            </a:p>
          </p:txBody>
        </p:sp>
        <p:sp>
          <p:nvSpPr>
            <p:cNvPr id="28" name="Freeform: Shape 50"/>
            <p:cNvSpPr>
              <a:spLocks noChangeAspect="1"/>
            </p:cNvSpPr>
            <p:nvPr/>
          </p:nvSpPr>
          <p:spPr bwMode="auto">
            <a:xfrm>
              <a:off x="5783065" y="3878488"/>
              <a:ext cx="541908" cy="554574"/>
            </a:xfrm>
            <a:custGeom>
              <a:avLst/>
              <a:gdLst>
                <a:gd name="T0" fmla="*/ 121 w 417"/>
                <a:gd name="T1" fmla="*/ 94 h 426"/>
                <a:gd name="T2" fmla="*/ 85 w 417"/>
                <a:gd name="T3" fmla="*/ 341 h 426"/>
                <a:gd name="T4" fmla="*/ 332 w 417"/>
                <a:gd name="T5" fmla="*/ 305 h 426"/>
                <a:gd name="T6" fmla="*/ 267 w 417"/>
                <a:gd name="T7" fmla="*/ 159 h 426"/>
                <a:gd name="T8" fmla="*/ 121 w 417"/>
                <a:gd name="T9" fmla="*/ 94 h 426"/>
                <a:gd name="T10" fmla="*/ 306 w 417"/>
                <a:gd name="T11" fmla="*/ 286 h 426"/>
                <a:gd name="T12" fmla="*/ 199 w 417"/>
                <a:gd name="T13" fmla="*/ 227 h 426"/>
                <a:gd name="T14" fmla="*/ 140 w 417"/>
                <a:gd name="T15" fmla="*/ 120 h 426"/>
                <a:gd name="T16" fmla="*/ 247 w 417"/>
                <a:gd name="T17" fmla="*/ 179 h 426"/>
                <a:gd name="T18" fmla="*/ 306 w 417"/>
                <a:gd name="T19" fmla="*/ 286 h 426"/>
                <a:gd name="T20" fmla="*/ 309 w 417"/>
                <a:gd name="T21" fmla="*/ 128 h 426"/>
                <a:gd name="T22" fmla="*/ 323 w 417"/>
                <a:gd name="T23" fmla="*/ 122 h 426"/>
                <a:gd name="T24" fmla="*/ 361 w 417"/>
                <a:gd name="T25" fmla="*/ 84 h 426"/>
                <a:gd name="T26" fmla="*/ 361 w 417"/>
                <a:gd name="T27" fmla="*/ 56 h 426"/>
                <a:gd name="T28" fmla="*/ 333 w 417"/>
                <a:gd name="T29" fmla="*/ 56 h 426"/>
                <a:gd name="T30" fmla="*/ 295 w 417"/>
                <a:gd name="T31" fmla="*/ 94 h 426"/>
                <a:gd name="T32" fmla="*/ 295 w 417"/>
                <a:gd name="T33" fmla="*/ 122 h 426"/>
                <a:gd name="T34" fmla="*/ 309 w 417"/>
                <a:gd name="T35" fmla="*/ 128 h 426"/>
                <a:gd name="T36" fmla="*/ 237 w 417"/>
                <a:gd name="T37" fmla="*/ 79 h 426"/>
                <a:gd name="T38" fmla="*/ 247 w 417"/>
                <a:gd name="T39" fmla="*/ 81 h 426"/>
                <a:gd name="T40" fmla="*/ 264 w 417"/>
                <a:gd name="T41" fmla="*/ 71 h 426"/>
                <a:gd name="T42" fmla="*/ 286 w 417"/>
                <a:gd name="T43" fmla="*/ 33 h 426"/>
                <a:gd name="T44" fmla="*/ 278 w 417"/>
                <a:gd name="T45" fmla="*/ 5 h 426"/>
                <a:gd name="T46" fmla="*/ 251 w 417"/>
                <a:gd name="T47" fmla="*/ 13 h 426"/>
                <a:gd name="T48" fmla="*/ 229 w 417"/>
                <a:gd name="T49" fmla="*/ 52 h 426"/>
                <a:gd name="T50" fmla="*/ 237 w 417"/>
                <a:gd name="T51" fmla="*/ 79 h 426"/>
                <a:gd name="T52" fmla="*/ 412 w 417"/>
                <a:gd name="T53" fmla="*/ 139 h 426"/>
                <a:gd name="T54" fmla="*/ 385 w 417"/>
                <a:gd name="T55" fmla="*/ 131 h 426"/>
                <a:gd name="T56" fmla="*/ 346 w 417"/>
                <a:gd name="T57" fmla="*/ 153 h 426"/>
                <a:gd name="T58" fmla="*/ 338 w 417"/>
                <a:gd name="T59" fmla="*/ 180 h 426"/>
                <a:gd name="T60" fmla="*/ 356 w 417"/>
                <a:gd name="T61" fmla="*/ 190 h 426"/>
                <a:gd name="T62" fmla="*/ 366 w 417"/>
                <a:gd name="T63" fmla="*/ 188 h 426"/>
                <a:gd name="T64" fmla="*/ 404 w 417"/>
                <a:gd name="T65" fmla="*/ 166 h 426"/>
                <a:gd name="T66" fmla="*/ 412 w 417"/>
                <a:gd name="T67" fmla="*/ 139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426">
                  <a:moveTo>
                    <a:pt x="121" y="94"/>
                  </a:moveTo>
                  <a:cubicBezTo>
                    <a:pt x="98" y="116"/>
                    <a:pt x="0" y="256"/>
                    <a:pt x="85" y="341"/>
                  </a:cubicBezTo>
                  <a:cubicBezTo>
                    <a:pt x="170" y="426"/>
                    <a:pt x="309" y="328"/>
                    <a:pt x="332" y="305"/>
                  </a:cubicBezTo>
                  <a:cubicBezTo>
                    <a:pt x="354" y="283"/>
                    <a:pt x="325" y="217"/>
                    <a:pt x="267" y="159"/>
                  </a:cubicBezTo>
                  <a:cubicBezTo>
                    <a:pt x="209" y="101"/>
                    <a:pt x="143" y="72"/>
                    <a:pt x="121" y="94"/>
                  </a:cubicBezTo>
                  <a:close/>
                  <a:moveTo>
                    <a:pt x="306" y="286"/>
                  </a:moveTo>
                  <a:cubicBezTo>
                    <a:pt x="299" y="292"/>
                    <a:pt x="248" y="277"/>
                    <a:pt x="199" y="227"/>
                  </a:cubicBezTo>
                  <a:cubicBezTo>
                    <a:pt x="149" y="178"/>
                    <a:pt x="134" y="127"/>
                    <a:pt x="140" y="120"/>
                  </a:cubicBezTo>
                  <a:cubicBezTo>
                    <a:pt x="147" y="113"/>
                    <a:pt x="198" y="129"/>
                    <a:pt x="247" y="179"/>
                  </a:cubicBezTo>
                  <a:cubicBezTo>
                    <a:pt x="297" y="228"/>
                    <a:pt x="313" y="279"/>
                    <a:pt x="306" y="286"/>
                  </a:cubicBezTo>
                  <a:close/>
                  <a:moveTo>
                    <a:pt x="309" y="128"/>
                  </a:moveTo>
                  <a:cubicBezTo>
                    <a:pt x="314" y="128"/>
                    <a:pt x="319" y="126"/>
                    <a:pt x="323" y="122"/>
                  </a:cubicBezTo>
                  <a:cubicBezTo>
                    <a:pt x="361" y="84"/>
                    <a:pt x="361" y="84"/>
                    <a:pt x="361" y="84"/>
                  </a:cubicBezTo>
                  <a:cubicBezTo>
                    <a:pt x="369" y="76"/>
                    <a:pt x="369" y="64"/>
                    <a:pt x="361" y="56"/>
                  </a:cubicBezTo>
                  <a:cubicBezTo>
                    <a:pt x="353" y="48"/>
                    <a:pt x="341" y="48"/>
                    <a:pt x="333" y="56"/>
                  </a:cubicBezTo>
                  <a:cubicBezTo>
                    <a:pt x="295" y="94"/>
                    <a:pt x="295" y="94"/>
                    <a:pt x="295" y="94"/>
                  </a:cubicBezTo>
                  <a:cubicBezTo>
                    <a:pt x="287" y="102"/>
                    <a:pt x="287" y="115"/>
                    <a:pt x="295" y="122"/>
                  </a:cubicBezTo>
                  <a:cubicBezTo>
                    <a:pt x="299" y="126"/>
                    <a:pt x="304" y="128"/>
                    <a:pt x="309" y="128"/>
                  </a:cubicBezTo>
                  <a:close/>
                  <a:moveTo>
                    <a:pt x="237" y="79"/>
                  </a:moveTo>
                  <a:cubicBezTo>
                    <a:pt x="240" y="81"/>
                    <a:pt x="243" y="81"/>
                    <a:pt x="247" y="81"/>
                  </a:cubicBezTo>
                  <a:cubicBezTo>
                    <a:pt x="254" y="81"/>
                    <a:pt x="260" y="78"/>
                    <a:pt x="264" y="71"/>
                  </a:cubicBezTo>
                  <a:cubicBezTo>
                    <a:pt x="286" y="33"/>
                    <a:pt x="286" y="33"/>
                    <a:pt x="286" y="33"/>
                  </a:cubicBezTo>
                  <a:cubicBezTo>
                    <a:pt x="291" y="23"/>
                    <a:pt x="288" y="11"/>
                    <a:pt x="278" y="5"/>
                  </a:cubicBezTo>
                  <a:cubicBezTo>
                    <a:pt x="268" y="0"/>
                    <a:pt x="256" y="3"/>
                    <a:pt x="251" y="13"/>
                  </a:cubicBezTo>
                  <a:cubicBezTo>
                    <a:pt x="229" y="52"/>
                    <a:pt x="229" y="52"/>
                    <a:pt x="229" y="52"/>
                  </a:cubicBezTo>
                  <a:cubicBezTo>
                    <a:pt x="224" y="61"/>
                    <a:pt x="227" y="73"/>
                    <a:pt x="237" y="79"/>
                  </a:cubicBezTo>
                  <a:close/>
                  <a:moveTo>
                    <a:pt x="412" y="139"/>
                  </a:moveTo>
                  <a:cubicBezTo>
                    <a:pt x="406" y="129"/>
                    <a:pt x="394" y="126"/>
                    <a:pt x="385" y="131"/>
                  </a:cubicBezTo>
                  <a:cubicBezTo>
                    <a:pt x="346" y="153"/>
                    <a:pt x="346" y="153"/>
                    <a:pt x="346" y="153"/>
                  </a:cubicBezTo>
                  <a:cubicBezTo>
                    <a:pt x="336" y="158"/>
                    <a:pt x="333" y="171"/>
                    <a:pt x="338" y="180"/>
                  </a:cubicBezTo>
                  <a:cubicBezTo>
                    <a:pt x="342" y="187"/>
                    <a:pt x="349" y="190"/>
                    <a:pt x="356" y="190"/>
                  </a:cubicBezTo>
                  <a:cubicBezTo>
                    <a:pt x="359" y="190"/>
                    <a:pt x="363" y="190"/>
                    <a:pt x="366" y="188"/>
                  </a:cubicBezTo>
                  <a:cubicBezTo>
                    <a:pt x="404" y="166"/>
                    <a:pt x="404" y="166"/>
                    <a:pt x="404" y="166"/>
                  </a:cubicBezTo>
                  <a:cubicBezTo>
                    <a:pt x="414" y="161"/>
                    <a:pt x="417" y="149"/>
                    <a:pt x="412" y="139"/>
                  </a:cubicBezTo>
                  <a:close/>
                </a:path>
              </a:pathLst>
            </a:custGeom>
            <a:solidFill>
              <a:schemeClr val="accent4">
                <a:lumMod val="100000"/>
              </a:schemeClr>
            </a:solidFill>
            <a:ln>
              <a:noFill/>
            </a:ln>
          </p:spPr>
          <p:txBody>
            <a:bodyPr anchor="ctr"/>
            <a:lstStyle/>
            <a:p>
              <a:pPr algn="ctr"/>
              <a:endParaRPr/>
            </a:p>
          </p:txBody>
        </p:sp>
      </p:grpSp>
      <p:grpSp>
        <p:nvGrpSpPr>
          <p:cNvPr id="41" name="千图PPT彼岸天：ID 8661124库_组合 40"/>
          <p:cNvGrpSpPr/>
          <p:nvPr>
            <p:custDataLst>
              <p:tags r:id="rId2"/>
            </p:custDataLst>
          </p:nvPr>
        </p:nvGrpSpPr>
        <p:grpSpPr>
          <a:xfrm>
            <a:off x="713290" y="1979945"/>
            <a:ext cx="2429646" cy="1086485"/>
            <a:chOff x="713290" y="1979945"/>
            <a:chExt cx="2429646" cy="1086485"/>
          </a:xfrm>
        </p:grpSpPr>
        <p:sp>
          <p:nvSpPr>
            <p:cNvPr id="13" name="Rectangle 19"/>
            <p:cNvSpPr/>
            <p:nvPr/>
          </p:nvSpPr>
          <p:spPr>
            <a:xfrm>
              <a:off x="2042830" y="1979945"/>
              <a:ext cx="1100106" cy="519724"/>
            </a:xfrm>
            <a:prstGeom prst="rect">
              <a:avLst/>
            </a:prstGeom>
            <a:noFill/>
            <a:ln w="12700" cap="flat">
              <a:noFill/>
              <a:miter lim="400000"/>
            </a:ln>
            <a:effectLst/>
          </p:spPr>
          <p:txBody>
            <a:bodyPr wrap="none" lIns="50800" tIns="50800" rIns="50800" bIns="50800" anchor="ctr">
              <a:normAutofit/>
            </a:bodyPr>
            <a:lstStyle/>
            <a:p>
              <a:pPr lvl="0">
                <a:defRPr sz="1800" b="0">
                  <a:solidFill>
                    <a:srgbClr val="000000"/>
                  </a:solidFill>
                </a:defRPr>
              </a:pPr>
              <a:r>
                <a:rPr lang="en-US" altLang="zh-CN" sz="2400">
                  <a:solidFill>
                    <a:schemeClr val="accent1"/>
                  </a:solidFill>
                </a:rPr>
                <a:t>60%</a:t>
              </a:r>
            </a:p>
          </p:txBody>
        </p:sp>
        <p:sp>
          <p:nvSpPr>
            <p:cNvPr id="14" name="Freeform: Shape 21"/>
            <p:cNvSpPr/>
            <p:nvPr/>
          </p:nvSpPr>
          <p:spPr>
            <a:xfrm>
              <a:off x="1744262" y="1979945"/>
              <a:ext cx="530306" cy="5303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w="12700" cap="flat">
              <a:noFill/>
              <a:miter lim="400000"/>
            </a:ln>
            <a:effectLst/>
          </p:spPr>
          <p:txBody>
            <a:bodyPr wrap="none" lIns="0" tIns="0" rIns="0" bIns="0" anchor="ctr">
              <a:normAutofit/>
            </a:bodyPr>
            <a:lstStyle/>
            <a:p>
              <a:pPr algn="ctr" defTabSz="219075">
                <a:defRPr sz="4000">
                  <a:solidFill>
                    <a:srgbClr val="FFFFFF"/>
                  </a:solidFill>
                  <a:effectLst>
                    <a:outerShdw blurRad="38100" dist="12700" dir="5400000" rotWithShape="0">
                      <a:srgbClr val="000000">
                        <a:alpha val="50000"/>
                      </a:srgbClr>
                    </a:outerShdw>
                  </a:effectLst>
                </a:defRPr>
              </a:pPr>
              <a:r>
                <a:rPr lang="en-US" altLang="zh-CN" sz="2000"/>
                <a:t>1</a:t>
              </a:r>
            </a:p>
          </p:txBody>
        </p:sp>
        <p:sp>
          <p:nvSpPr>
            <p:cNvPr id="29" name="TextBox 37"/>
            <p:cNvSpPr txBox="1"/>
            <p:nvPr/>
          </p:nvSpPr>
          <p:spPr bwMode="auto">
            <a:xfrm>
              <a:off x="713290" y="2510251"/>
              <a:ext cx="2332141" cy="556179"/>
            </a:xfrm>
            <a:prstGeom prst="rect">
              <a:avLst/>
            </a:prstGeom>
            <a:noFill/>
          </p:spPr>
          <p:txBody>
            <a:bodyPr wrap="square" lIns="0" tIns="0" rIns="0" bIns="0" anchor="ctr"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40" name="千图PPT彼岸天：ID 8661124库_组合 39"/>
          <p:cNvGrpSpPr/>
          <p:nvPr>
            <p:custDataLst>
              <p:tags r:id="rId3"/>
            </p:custDataLst>
          </p:nvPr>
        </p:nvGrpSpPr>
        <p:grpSpPr>
          <a:xfrm>
            <a:off x="711509" y="3714868"/>
            <a:ext cx="2320867" cy="1086485"/>
            <a:chOff x="711509" y="3714868"/>
            <a:chExt cx="2320867" cy="1086485"/>
          </a:xfrm>
        </p:grpSpPr>
        <p:sp>
          <p:nvSpPr>
            <p:cNvPr id="15" name="Rectangle 25"/>
            <p:cNvSpPr/>
            <p:nvPr/>
          </p:nvSpPr>
          <p:spPr>
            <a:xfrm>
              <a:off x="1932270" y="3726669"/>
              <a:ext cx="1100106" cy="518505"/>
            </a:xfrm>
            <a:prstGeom prst="rect">
              <a:avLst/>
            </a:prstGeom>
            <a:noFill/>
            <a:ln w="12700" cap="flat">
              <a:noFill/>
              <a:miter lim="400000"/>
            </a:ln>
            <a:effectLst/>
          </p:spPr>
          <p:txBody>
            <a:bodyPr wrap="none" lIns="50800" tIns="50800" rIns="50800" bIns="50800" anchor="ctr">
              <a:normAutofit/>
            </a:bodyPr>
            <a:lstStyle/>
            <a:p>
              <a:pPr lvl="0">
                <a:defRPr sz="1800" b="0">
                  <a:solidFill>
                    <a:srgbClr val="000000"/>
                  </a:solidFill>
                </a:defRPr>
              </a:pPr>
              <a:r>
                <a:rPr lang="en-US" altLang="zh-CN" sz="2400">
                  <a:solidFill>
                    <a:schemeClr val="accent2"/>
                  </a:solidFill>
                </a:rPr>
                <a:t>21%</a:t>
              </a:r>
            </a:p>
          </p:txBody>
        </p:sp>
        <p:sp>
          <p:nvSpPr>
            <p:cNvPr id="16" name="Freeform: Shape 27"/>
            <p:cNvSpPr/>
            <p:nvPr/>
          </p:nvSpPr>
          <p:spPr>
            <a:xfrm>
              <a:off x="1633702" y="3714868"/>
              <a:ext cx="530306" cy="5303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w="12700" cap="flat">
              <a:noFill/>
              <a:miter lim="400000"/>
            </a:ln>
            <a:effectLst/>
          </p:spPr>
          <p:txBody>
            <a:bodyPr wrap="none" lIns="0" tIns="0" rIns="0" bIns="0" anchor="ctr">
              <a:normAutofit/>
            </a:bodyPr>
            <a:lstStyle/>
            <a:p>
              <a:pPr algn="ctr" defTabSz="219075">
                <a:defRPr sz="4000">
                  <a:solidFill>
                    <a:srgbClr val="FFFFFF"/>
                  </a:solidFill>
                  <a:effectLst>
                    <a:outerShdw blurRad="38100" dist="12700" dir="5400000" rotWithShape="0">
                      <a:srgbClr val="000000">
                        <a:alpha val="50000"/>
                      </a:srgbClr>
                    </a:outerShdw>
                  </a:effectLst>
                </a:defRPr>
              </a:pPr>
              <a:r>
                <a:rPr lang="en-US" altLang="zh-CN" sz="2000"/>
                <a:t>2</a:t>
              </a:r>
            </a:p>
          </p:txBody>
        </p:sp>
        <p:sp>
          <p:nvSpPr>
            <p:cNvPr id="30" name="TextBox 39"/>
            <p:cNvSpPr txBox="1"/>
            <p:nvPr/>
          </p:nvSpPr>
          <p:spPr bwMode="auto">
            <a:xfrm>
              <a:off x="711509" y="4245174"/>
              <a:ext cx="2278481" cy="556179"/>
            </a:xfrm>
            <a:prstGeom prst="rect">
              <a:avLst/>
            </a:prstGeom>
            <a:noFill/>
          </p:spPr>
          <p:txBody>
            <a:bodyPr wrap="square" lIns="0" tIns="0" rIns="0" bIns="0" anchor="ctr"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38" name="千图PPT彼岸天：ID 8661124库_组合 37"/>
          <p:cNvGrpSpPr/>
          <p:nvPr>
            <p:custDataLst>
              <p:tags r:id="rId4"/>
            </p:custDataLst>
          </p:nvPr>
        </p:nvGrpSpPr>
        <p:grpSpPr>
          <a:xfrm>
            <a:off x="9191794" y="2929882"/>
            <a:ext cx="2332141" cy="1201353"/>
            <a:chOff x="9191794" y="2929882"/>
            <a:chExt cx="2332141" cy="1201353"/>
          </a:xfrm>
        </p:grpSpPr>
        <p:grpSp>
          <p:nvGrpSpPr>
            <p:cNvPr id="18" name="Group 11"/>
            <p:cNvGrpSpPr/>
            <p:nvPr/>
          </p:nvGrpSpPr>
          <p:grpSpPr>
            <a:xfrm>
              <a:off x="9191794" y="2929882"/>
              <a:ext cx="1630412" cy="535122"/>
              <a:chOff x="9108658" y="2929882"/>
              <a:chExt cx="1630412" cy="535122"/>
            </a:xfrm>
          </p:grpSpPr>
          <p:sp>
            <p:nvSpPr>
              <p:cNvPr id="36" name="Rectangle 52"/>
              <p:cNvSpPr/>
              <p:nvPr/>
            </p:nvSpPr>
            <p:spPr>
              <a:xfrm>
                <a:off x="9638964" y="2929882"/>
                <a:ext cx="1100106" cy="518505"/>
              </a:xfrm>
              <a:prstGeom prst="rect">
                <a:avLst/>
              </a:prstGeom>
              <a:noFill/>
              <a:ln w="12700" cap="flat">
                <a:noFill/>
                <a:miter lim="400000"/>
              </a:ln>
              <a:effectLst/>
            </p:spPr>
            <p:txBody>
              <a:bodyPr wrap="none" lIns="50800" tIns="50800" rIns="50800" bIns="50800" anchor="ctr">
                <a:normAutofit/>
              </a:bodyPr>
              <a:lstStyle/>
              <a:p>
                <a:pPr lvl="0">
                  <a:defRPr sz="1800" b="0">
                    <a:solidFill>
                      <a:srgbClr val="000000"/>
                    </a:solidFill>
                  </a:defRPr>
                </a:pPr>
                <a:r>
                  <a:rPr lang="en-US" sz="2400">
                    <a:solidFill>
                      <a:schemeClr val="accent3">
                        <a:lumMod val="100000"/>
                      </a:schemeClr>
                    </a:solidFill>
                  </a:rPr>
                  <a:t>33%</a:t>
                </a:r>
              </a:p>
            </p:txBody>
          </p:sp>
          <p:sp>
            <p:nvSpPr>
              <p:cNvPr id="37" name="Freeform: Shape 33"/>
              <p:cNvSpPr/>
              <p:nvPr/>
            </p:nvSpPr>
            <p:spPr>
              <a:xfrm>
                <a:off x="9108658" y="2934698"/>
                <a:ext cx="530306" cy="5303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3"/>
              </a:solidFill>
              <a:ln w="12700" cap="flat">
                <a:noFill/>
                <a:miter lim="400000"/>
              </a:ln>
              <a:effectLst/>
            </p:spPr>
            <p:txBody>
              <a:bodyPr wrap="none" lIns="0" tIns="0" rIns="0" bIns="0" anchor="ctr">
                <a:normAutofit/>
              </a:bodyPr>
              <a:lstStyle/>
              <a:p>
                <a:pPr algn="ctr" defTabSz="219075">
                  <a:defRPr sz="4000">
                    <a:solidFill>
                      <a:srgbClr val="FFFFFF"/>
                    </a:solidFill>
                    <a:effectLst>
                      <a:outerShdw blurRad="38100" dist="12700" dir="5400000" rotWithShape="0">
                        <a:srgbClr val="000000">
                          <a:alpha val="50000"/>
                        </a:srgbClr>
                      </a:outerShdw>
                    </a:effectLst>
                  </a:defRPr>
                </a:pPr>
                <a:r>
                  <a:rPr lang="en-US" altLang="zh-CN" sz="2000"/>
                  <a:t>3</a:t>
                </a:r>
              </a:p>
            </p:txBody>
          </p:sp>
        </p:grpSp>
        <p:sp>
          <p:nvSpPr>
            <p:cNvPr id="31" name="TextBox 46"/>
            <p:cNvSpPr txBox="1"/>
            <p:nvPr/>
          </p:nvSpPr>
          <p:spPr bwMode="auto">
            <a:xfrm>
              <a:off x="9191794" y="3575056"/>
              <a:ext cx="2332141" cy="556179"/>
            </a:xfrm>
            <a:prstGeom prst="rect">
              <a:avLst/>
            </a:prstGeom>
            <a:noFill/>
          </p:spPr>
          <p:txBody>
            <a:bodyPr wrap="square" lIns="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39" name="千图PPT彼岸天：ID 8661124库_组合 38"/>
          <p:cNvGrpSpPr/>
          <p:nvPr>
            <p:custDataLst>
              <p:tags r:id="rId5"/>
            </p:custDataLst>
          </p:nvPr>
        </p:nvGrpSpPr>
        <p:grpSpPr>
          <a:xfrm>
            <a:off x="9083397" y="4423122"/>
            <a:ext cx="2278481" cy="1086485"/>
            <a:chOff x="9083397" y="4423122"/>
            <a:chExt cx="2278481" cy="1086485"/>
          </a:xfrm>
        </p:grpSpPr>
        <p:sp>
          <p:nvSpPr>
            <p:cNvPr id="32" name="TextBox 51"/>
            <p:cNvSpPr txBox="1"/>
            <p:nvPr/>
          </p:nvSpPr>
          <p:spPr bwMode="auto">
            <a:xfrm>
              <a:off x="9083397" y="4953428"/>
              <a:ext cx="2278481" cy="556179"/>
            </a:xfrm>
            <a:prstGeom prst="rect">
              <a:avLst/>
            </a:prstGeom>
            <a:noFill/>
          </p:spPr>
          <p:txBody>
            <a:bodyPr wrap="square" lIns="0" tIns="0" rIns="0" bIns="0" anchor="ctr" anchorCtr="0">
              <a:normAutofit/>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nvGrpSpPr>
            <p:cNvPr id="33" name="Group 9"/>
            <p:cNvGrpSpPr/>
            <p:nvPr/>
          </p:nvGrpSpPr>
          <p:grpSpPr>
            <a:xfrm>
              <a:off x="9083397" y="4423122"/>
              <a:ext cx="1630413" cy="530306"/>
              <a:chOff x="8958670" y="4423122"/>
              <a:chExt cx="1630413" cy="530306"/>
            </a:xfrm>
          </p:grpSpPr>
          <p:sp>
            <p:nvSpPr>
              <p:cNvPr id="34" name="Freeform: Shape 38"/>
              <p:cNvSpPr/>
              <p:nvPr/>
            </p:nvSpPr>
            <p:spPr>
              <a:xfrm>
                <a:off x="8958670" y="4423122"/>
                <a:ext cx="530306" cy="5303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4"/>
              </a:solidFill>
              <a:ln w="12700" cap="flat">
                <a:noFill/>
                <a:miter lim="400000"/>
              </a:ln>
              <a:effectLst/>
            </p:spPr>
            <p:txBody>
              <a:bodyPr wrap="none" lIns="0" tIns="0" rIns="0" bIns="0" anchor="ctr">
                <a:normAutofit/>
              </a:bodyPr>
              <a:lstStyle/>
              <a:p>
                <a:pPr algn="ctr" defTabSz="219075">
                  <a:defRPr sz="4000">
                    <a:solidFill>
                      <a:srgbClr val="FFFFFF"/>
                    </a:solidFill>
                    <a:effectLst>
                      <a:outerShdw blurRad="38100" dist="12700" dir="5400000" rotWithShape="0">
                        <a:srgbClr val="000000">
                          <a:alpha val="50000"/>
                        </a:srgbClr>
                      </a:outerShdw>
                    </a:effectLst>
                  </a:defRPr>
                </a:pPr>
                <a:r>
                  <a:rPr lang="en-US" altLang="zh-CN" sz="2000"/>
                  <a:t>4</a:t>
                </a:r>
              </a:p>
            </p:txBody>
          </p:sp>
          <p:sp>
            <p:nvSpPr>
              <p:cNvPr id="35" name="Rectangle 53"/>
              <p:cNvSpPr/>
              <p:nvPr/>
            </p:nvSpPr>
            <p:spPr>
              <a:xfrm>
                <a:off x="9488977" y="4434923"/>
                <a:ext cx="1100106" cy="518505"/>
              </a:xfrm>
              <a:prstGeom prst="rect">
                <a:avLst/>
              </a:prstGeom>
              <a:noFill/>
              <a:ln w="12700" cap="flat">
                <a:noFill/>
                <a:miter lim="400000"/>
              </a:ln>
              <a:effectLst/>
            </p:spPr>
            <p:txBody>
              <a:bodyPr wrap="none" lIns="50800" tIns="50800" rIns="50800" bIns="50800" anchor="ctr">
                <a:normAutofit/>
              </a:bodyPr>
              <a:lstStyle/>
              <a:p>
                <a:pPr lvl="0">
                  <a:defRPr sz="1800" b="0">
                    <a:solidFill>
                      <a:srgbClr val="000000"/>
                    </a:solidFill>
                  </a:defRPr>
                </a:pPr>
                <a:r>
                  <a:rPr lang="en-US" sz="2400">
                    <a:solidFill>
                      <a:schemeClr val="accent4">
                        <a:lumMod val="100000"/>
                      </a:schemeClr>
                    </a:solidFill>
                  </a:rPr>
                  <a:t>30%</a:t>
                </a:r>
              </a:p>
            </p:txBody>
          </p:sp>
        </p:grpSp>
      </p:grpSp>
      <p:sp>
        <p:nvSpPr>
          <p:cNvPr id="3" name="文本框 2"/>
          <p:cNvSpPr txBox="1"/>
          <p:nvPr userDrawn="1"/>
        </p:nvSpPr>
        <p:spPr>
          <a:xfrm>
            <a:off x="3944325" y="260062"/>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53" presetClass="entr" presetSubtype="528"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500" fill="hold"/>
                                        <p:tgtEl>
                                          <p:spTgt spid="41"/>
                                        </p:tgtEl>
                                        <p:attrNameLst>
                                          <p:attrName>ppt_w</p:attrName>
                                        </p:attrNameLst>
                                      </p:cBhvr>
                                      <p:tavLst>
                                        <p:tav tm="0">
                                          <p:val>
                                            <p:fltVal val="0"/>
                                          </p:val>
                                        </p:tav>
                                        <p:tav tm="100000">
                                          <p:val>
                                            <p:strVal val="#ppt_w"/>
                                          </p:val>
                                        </p:tav>
                                      </p:tavLst>
                                    </p:anim>
                                    <p:anim calcmode="lin" valueType="num">
                                      <p:cBhvr>
                                        <p:cTn id="13" dur="500" fill="hold"/>
                                        <p:tgtEl>
                                          <p:spTgt spid="41"/>
                                        </p:tgtEl>
                                        <p:attrNameLst>
                                          <p:attrName>ppt_h</p:attrName>
                                        </p:attrNameLst>
                                      </p:cBhvr>
                                      <p:tavLst>
                                        <p:tav tm="0">
                                          <p:val>
                                            <p:fltVal val="0"/>
                                          </p:val>
                                        </p:tav>
                                        <p:tav tm="100000">
                                          <p:val>
                                            <p:strVal val="#ppt_h"/>
                                          </p:val>
                                        </p:tav>
                                      </p:tavLst>
                                    </p:anim>
                                    <p:animEffect transition="in" filter="fade">
                                      <p:cBhvr>
                                        <p:cTn id="14" dur="500"/>
                                        <p:tgtEl>
                                          <p:spTgt spid="41"/>
                                        </p:tgtEl>
                                      </p:cBhvr>
                                    </p:animEffect>
                                    <p:anim calcmode="lin" valueType="num">
                                      <p:cBhvr>
                                        <p:cTn id="15" dur="500" fill="hold"/>
                                        <p:tgtEl>
                                          <p:spTgt spid="41"/>
                                        </p:tgtEl>
                                        <p:attrNameLst>
                                          <p:attrName>ppt_x</p:attrName>
                                        </p:attrNameLst>
                                      </p:cBhvr>
                                      <p:tavLst>
                                        <p:tav tm="0">
                                          <p:val>
                                            <p:fltVal val="0.5"/>
                                          </p:val>
                                        </p:tav>
                                        <p:tav tm="100000">
                                          <p:val>
                                            <p:strVal val="#ppt_x"/>
                                          </p:val>
                                        </p:tav>
                                      </p:tavLst>
                                    </p:anim>
                                    <p:anim calcmode="lin" valueType="num">
                                      <p:cBhvr>
                                        <p:cTn id="16" dur="500" fill="hold"/>
                                        <p:tgtEl>
                                          <p:spTgt spid="41"/>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53" presetClass="entr" presetSubtype="528" fill="hold" nodeType="afterEffect">
                                  <p:stCondLst>
                                    <p:cond delay="0"/>
                                  </p:stCondLst>
                                  <p:childTnLst>
                                    <p:set>
                                      <p:cBhvr>
                                        <p:cTn id="19" dur="1" fill="hold">
                                          <p:stCondLst>
                                            <p:cond delay="0"/>
                                          </p:stCondLst>
                                        </p:cTn>
                                        <p:tgtEl>
                                          <p:spTgt spid="38"/>
                                        </p:tgtEl>
                                        <p:attrNameLst>
                                          <p:attrName>style.visibility</p:attrName>
                                        </p:attrNameLst>
                                      </p:cBhvr>
                                      <p:to>
                                        <p:strVal val="visible"/>
                                      </p:to>
                                    </p:set>
                                    <p:anim calcmode="lin" valueType="num">
                                      <p:cBhvr>
                                        <p:cTn id="20" dur="500" fill="hold"/>
                                        <p:tgtEl>
                                          <p:spTgt spid="38"/>
                                        </p:tgtEl>
                                        <p:attrNameLst>
                                          <p:attrName>ppt_w</p:attrName>
                                        </p:attrNameLst>
                                      </p:cBhvr>
                                      <p:tavLst>
                                        <p:tav tm="0">
                                          <p:val>
                                            <p:fltVal val="0"/>
                                          </p:val>
                                        </p:tav>
                                        <p:tav tm="100000">
                                          <p:val>
                                            <p:strVal val="#ppt_w"/>
                                          </p:val>
                                        </p:tav>
                                      </p:tavLst>
                                    </p:anim>
                                    <p:anim calcmode="lin" valueType="num">
                                      <p:cBhvr>
                                        <p:cTn id="21" dur="500" fill="hold"/>
                                        <p:tgtEl>
                                          <p:spTgt spid="38"/>
                                        </p:tgtEl>
                                        <p:attrNameLst>
                                          <p:attrName>ppt_h</p:attrName>
                                        </p:attrNameLst>
                                      </p:cBhvr>
                                      <p:tavLst>
                                        <p:tav tm="0">
                                          <p:val>
                                            <p:fltVal val="0"/>
                                          </p:val>
                                        </p:tav>
                                        <p:tav tm="100000">
                                          <p:val>
                                            <p:strVal val="#ppt_h"/>
                                          </p:val>
                                        </p:tav>
                                      </p:tavLst>
                                    </p:anim>
                                    <p:animEffect transition="in" filter="fade">
                                      <p:cBhvr>
                                        <p:cTn id="22" dur="500"/>
                                        <p:tgtEl>
                                          <p:spTgt spid="38"/>
                                        </p:tgtEl>
                                      </p:cBhvr>
                                    </p:animEffect>
                                    <p:anim calcmode="lin" valueType="num">
                                      <p:cBhvr>
                                        <p:cTn id="23" dur="500" fill="hold"/>
                                        <p:tgtEl>
                                          <p:spTgt spid="38"/>
                                        </p:tgtEl>
                                        <p:attrNameLst>
                                          <p:attrName>ppt_x</p:attrName>
                                        </p:attrNameLst>
                                      </p:cBhvr>
                                      <p:tavLst>
                                        <p:tav tm="0">
                                          <p:val>
                                            <p:fltVal val="0.5"/>
                                          </p:val>
                                        </p:tav>
                                        <p:tav tm="100000">
                                          <p:val>
                                            <p:strVal val="#ppt_x"/>
                                          </p:val>
                                        </p:tav>
                                      </p:tavLst>
                                    </p:anim>
                                    <p:anim calcmode="lin" valueType="num">
                                      <p:cBhvr>
                                        <p:cTn id="24" dur="500" fill="hold"/>
                                        <p:tgtEl>
                                          <p:spTgt spid="38"/>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53" presetClass="entr" presetSubtype="528"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p:cTn id="28" dur="500" fill="hold"/>
                                        <p:tgtEl>
                                          <p:spTgt spid="40"/>
                                        </p:tgtEl>
                                        <p:attrNameLst>
                                          <p:attrName>ppt_w</p:attrName>
                                        </p:attrNameLst>
                                      </p:cBhvr>
                                      <p:tavLst>
                                        <p:tav tm="0">
                                          <p:val>
                                            <p:fltVal val="0"/>
                                          </p:val>
                                        </p:tav>
                                        <p:tav tm="100000">
                                          <p:val>
                                            <p:strVal val="#ppt_w"/>
                                          </p:val>
                                        </p:tav>
                                      </p:tavLst>
                                    </p:anim>
                                    <p:anim calcmode="lin" valueType="num">
                                      <p:cBhvr>
                                        <p:cTn id="29" dur="500" fill="hold"/>
                                        <p:tgtEl>
                                          <p:spTgt spid="40"/>
                                        </p:tgtEl>
                                        <p:attrNameLst>
                                          <p:attrName>ppt_h</p:attrName>
                                        </p:attrNameLst>
                                      </p:cBhvr>
                                      <p:tavLst>
                                        <p:tav tm="0">
                                          <p:val>
                                            <p:fltVal val="0"/>
                                          </p:val>
                                        </p:tav>
                                        <p:tav tm="100000">
                                          <p:val>
                                            <p:strVal val="#ppt_h"/>
                                          </p:val>
                                        </p:tav>
                                      </p:tavLst>
                                    </p:anim>
                                    <p:animEffect transition="in" filter="fade">
                                      <p:cBhvr>
                                        <p:cTn id="30" dur="500"/>
                                        <p:tgtEl>
                                          <p:spTgt spid="40"/>
                                        </p:tgtEl>
                                      </p:cBhvr>
                                    </p:animEffect>
                                    <p:anim calcmode="lin" valueType="num">
                                      <p:cBhvr>
                                        <p:cTn id="31" dur="500" fill="hold"/>
                                        <p:tgtEl>
                                          <p:spTgt spid="40"/>
                                        </p:tgtEl>
                                        <p:attrNameLst>
                                          <p:attrName>ppt_x</p:attrName>
                                        </p:attrNameLst>
                                      </p:cBhvr>
                                      <p:tavLst>
                                        <p:tav tm="0">
                                          <p:val>
                                            <p:fltVal val="0.5"/>
                                          </p:val>
                                        </p:tav>
                                        <p:tav tm="100000">
                                          <p:val>
                                            <p:strVal val="#ppt_x"/>
                                          </p:val>
                                        </p:tav>
                                      </p:tavLst>
                                    </p:anim>
                                    <p:anim calcmode="lin" valueType="num">
                                      <p:cBhvr>
                                        <p:cTn id="32" dur="500" fill="hold"/>
                                        <p:tgtEl>
                                          <p:spTgt spid="40"/>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53" presetClass="entr" presetSubtype="528"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 calcmode="lin" valueType="num">
                                      <p:cBhvr>
                                        <p:cTn id="36" dur="500" fill="hold"/>
                                        <p:tgtEl>
                                          <p:spTgt spid="39"/>
                                        </p:tgtEl>
                                        <p:attrNameLst>
                                          <p:attrName>ppt_w</p:attrName>
                                        </p:attrNameLst>
                                      </p:cBhvr>
                                      <p:tavLst>
                                        <p:tav tm="0">
                                          <p:val>
                                            <p:fltVal val="0"/>
                                          </p:val>
                                        </p:tav>
                                        <p:tav tm="100000">
                                          <p:val>
                                            <p:strVal val="#ppt_w"/>
                                          </p:val>
                                        </p:tav>
                                      </p:tavLst>
                                    </p:anim>
                                    <p:anim calcmode="lin" valueType="num">
                                      <p:cBhvr>
                                        <p:cTn id="37" dur="500" fill="hold"/>
                                        <p:tgtEl>
                                          <p:spTgt spid="39"/>
                                        </p:tgtEl>
                                        <p:attrNameLst>
                                          <p:attrName>ppt_h</p:attrName>
                                        </p:attrNameLst>
                                      </p:cBhvr>
                                      <p:tavLst>
                                        <p:tav tm="0">
                                          <p:val>
                                            <p:fltVal val="0"/>
                                          </p:val>
                                        </p:tav>
                                        <p:tav tm="100000">
                                          <p:val>
                                            <p:strVal val="#ppt_h"/>
                                          </p:val>
                                        </p:tav>
                                      </p:tavLst>
                                    </p:anim>
                                    <p:animEffect transition="in" filter="fade">
                                      <p:cBhvr>
                                        <p:cTn id="38" dur="500"/>
                                        <p:tgtEl>
                                          <p:spTgt spid="39"/>
                                        </p:tgtEl>
                                      </p:cBhvr>
                                    </p:animEffect>
                                    <p:anim calcmode="lin" valueType="num">
                                      <p:cBhvr>
                                        <p:cTn id="39" dur="500" fill="hold"/>
                                        <p:tgtEl>
                                          <p:spTgt spid="39"/>
                                        </p:tgtEl>
                                        <p:attrNameLst>
                                          <p:attrName>ppt_x</p:attrName>
                                        </p:attrNameLst>
                                      </p:cBhvr>
                                      <p:tavLst>
                                        <p:tav tm="0">
                                          <p:val>
                                            <p:fltVal val="0.5"/>
                                          </p:val>
                                        </p:tav>
                                        <p:tav tm="100000">
                                          <p:val>
                                            <p:strVal val="#ppt_x"/>
                                          </p:val>
                                        </p:tav>
                                      </p:tavLst>
                                    </p:anim>
                                    <p:anim calcmode="lin" valueType="num">
                                      <p:cBhvr>
                                        <p:cTn id="40" dur="500" fill="hold"/>
                                        <p:tgtEl>
                                          <p:spTgt spid="39"/>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2128" t="72908" r="52099" b="3972"/>
          <a:stretch>
            <a:fillRect/>
          </a:stretch>
        </p:blipFill>
        <p:spPr>
          <a:xfrm>
            <a:off x="2398083" y="2266949"/>
            <a:ext cx="2687585" cy="1552575"/>
          </a:xfrm>
          <a:prstGeom prst="rect">
            <a:avLst/>
          </a:prstGeom>
        </p:spPr>
      </p:pic>
      <p:sp>
        <p:nvSpPr>
          <p:cNvPr id="4" name="矩形 3"/>
          <p:cNvSpPr/>
          <p:nvPr/>
        </p:nvSpPr>
        <p:spPr>
          <a:xfrm>
            <a:off x="5404285" y="2489200"/>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
        <p:nvSpPr>
          <p:cNvPr id="5" name="TextBox 11"/>
          <p:cNvSpPr txBox="1"/>
          <p:nvPr/>
        </p:nvSpPr>
        <p:spPr>
          <a:xfrm>
            <a:off x="5608452" y="33038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6" name="TextBox 11"/>
          <p:cNvSpPr txBox="1"/>
          <p:nvPr/>
        </p:nvSpPr>
        <p:spPr>
          <a:xfrm>
            <a:off x="7485115" y="33038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5608452" y="36527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8" name="TextBox 11"/>
          <p:cNvSpPr txBox="1"/>
          <p:nvPr/>
        </p:nvSpPr>
        <p:spPr>
          <a:xfrm>
            <a:off x="7485115" y="36527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3" presetClass="entr" presetSubtype="32"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strVal val="4*#ppt_w"/>
                                          </p:val>
                                        </p:tav>
                                        <p:tav tm="100000">
                                          <p:val>
                                            <p:strVal val="#ppt_w"/>
                                          </p:val>
                                        </p:tav>
                                      </p:tavLst>
                                    </p:anim>
                                    <p:anim calcmode="lin" valueType="num">
                                      <p:cBhvr>
                                        <p:cTn id="14" dur="500" fill="hold"/>
                                        <p:tgtEl>
                                          <p:spTgt spid="4"/>
                                        </p:tgtEl>
                                        <p:attrNameLst>
                                          <p:attrName>ppt_h</p:attrName>
                                        </p:attrNameLst>
                                      </p:cBhvr>
                                      <p:tavLst>
                                        <p:tav tm="0">
                                          <p:val>
                                            <p:strVal val="4*#ppt_h"/>
                                          </p:val>
                                        </p:tav>
                                        <p:tav tm="100000">
                                          <p:val>
                                            <p:strVal val="#ppt_h"/>
                                          </p:val>
                                        </p:tav>
                                      </p:tavLst>
                                    </p:anim>
                                  </p:childTnLst>
                                </p:cTn>
                              </p:par>
                            </p:childTnLst>
                          </p:cTn>
                        </p:par>
                        <p:par>
                          <p:cTn id="15" fill="hold">
                            <p:stCondLst>
                              <p:cond delay="1000"/>
                            </p:stCondLst>
                            <p:childTnLst>
                              <p:par>
                                <p:cTn id="16" presetID="1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p:tgtEl>
                                          <p:spTgt spid="5"/>
                                        </p:tgtEl>
                                        <p:attrNameLst>
                                          <p:attrName>ppt_x</p:attrName>
                                        </p:attrNameLst>
                                      </p:cBhvr>
                                      <p:tavLst>
                                        <p:tav tm="0">
                                          <p:val>
                                            <p:strVal val="#ppt_x-#ppt_w*1.125000"/>
                                          </p:val>
                                        </p:tav>
                                        <p:tav tm="100000">
                                          <p:val>
                                            <p:strVal val="#ppt_x"/>
                                          </p:val>
                                        </p:tav>
                                      </p:tavLst>
                                    </p:anim>
                                    <p:animEffect transition="in" filter="wipe(right)">
                                      <p:cBhvr>
                                        <p:cTn id="19" dur="500"/>
                                        <p:tgtEl>
                                          <p:spTgt spid="5"/>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ppt_x</p:attrName>
                                        </p:attrNameLst>
                                      </p:cBhvr>
                                      <p:tavLst>
                                        <p:tav tm="0">
                                          <p:val>
                                            <p:strVal val="#ppt_x-#ppt_w*1.125000"/>
                                          </p:val>
                                        </p:tav>
                                        <p:tav tm="100000">
                                          <p:val>
                                            <p:strVal val="#ppt_x"/>
                                          </p:val>
                                        </p:tav>
                                      </p:tavLst>
                                    </p:anim>
                                    <p:animEffect transition="in" filter="wipe(right)">
                                      <p:cBhvr>
                                        <p:cTn id="24" dur="500"/>
                                        <p:tgtEl>
                                          <p:spTgt spid="6"/>
                                        </p:tgtEl>
                                      </p:cBhvr>
                                    </p:animEffect>
                                  </p:childTnLst>
                                </p:cTn>
                              </p:par>
                            </p:childTnLst>
                          </p:cTn>
                        </p:par>
                        <p:par>
                          <p:cTn id="25" fill="hold">
                            <p:stCondLst>
                              <p:cond delay="2000"/>
                            </p:stCondLst>
                            <p:childTnLst>
                              <p:par>
                                <p:cTn id="26" presetID="12" presetClass="entr" presetSubtype="8"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p:tgtEl>
                                          <p:spTgt spid="7"/>
                                        </p:tgtEl>
                                        <p:attrNameLst>
                                          <p:attrName>ppt_x</p:attrName>
                                        </p:attrNameLst>
                                      </p:cBhvr>
                                      <p:tavLst>
                                        <p:tav tm="0">
                                          <p:val>
                                            <p:strVal val="#ppt_x-#ppt_w*1.125000"/>
                                          </p:val>
                                        </p:tav>
                                        <p:tav tm="100000">
                                          <p:val>
                                            <p:strVal val="#ppt_x"/>
                                          </p:val>
                                        </p:tav>
                                      </p:tavLst>
                                    </p:anim>
                                    <p:animEffect transition="in" filter="wipe(right)">
                                      <p:cBhvr>
                                        <p:cTn id="29" dur="500"/>
                                        <p:tgtEl>
                                          <p:spTgt spid="7"/>
                                        </p:tgtEl>
                                      </p:cBhvr>
                                    </p:animEffect>
                                  </p:childTnLst>
                                </p:cTn>
                              </p:par>
                            </p:childTnLst>
                          </p:cTn>
                        </p:par>
                        <p:par>
                          <p:cTn id="30" fill="hold">
                            <p:stCondLst>
                              <p:cond delay="2500"/>
                            </p:stCondLst>
                            <p:childTnLst>
                              <p:par>
                                <p:cTn id="31" presetID="1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ppt_x</p:attrName>
                                        </p:attrNameLst>
                                      </p:cBhvr>
                                      <p:tavLst>
                                        <p:tav tm="0">
                                          <p:val>
                                            <p:strVal val="#ppt_x-#ppt_w*1.125000"/>
                                          </p:val>
                                        </p:tav>
                                        <p:tav tm="100000">
                                          <p:val>
                                            <p:strVal val="#ppt_x"/>
                                          </p:val>
                                        </p:tav>
                                      </p:tavLst>
                                    </p:anim>
                                    <p:animEffect transition="in" filter="wipe(right)">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7614646" y="1955599"/>
            <a:ext cx="4577354" cy="3644880"/>
            <a:chOff x="7614646" y="1955599"/>
            <a:chExt cx="4577354" cy="3644880"/>
          </a:xfrm>
        </p:grpSpPr>
        <p:sp>
          <p:nvSpPr>
            <p:cNvPr id="4" name="Freeform: Shape 3"/>
            <p:cNvSpPr/>
            <p:nvPr/>
          </p:nvSpPr>
          <p:spPr bwMode="auto">
            <a:xfrm rot="13500000">
              <a:off x="7614645" y="3277620"/>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4"/>
            </a:solidFill>
            <a:ln>
              <a:noFill/>
            </a:ln>
          </p:spPr>
          <p:txBody>
            <a:bodyPr anchor="ctr"/>
            <a:lstStyle/>
            <a:p>
              <a:pPr algn="ctr"/>
              <a:endParaRPr/>
            </a:p>
          </p:txBody>
        </p:sp>
        <p:sp>
          <p:nvSpPr>
            <p:cNvPr id="5" name="Freeform: Shape 4"/>
            <p:cNvSpPr/>
            <p:nvPr/>
          </p:nvSpPr>
          <p:spPr bwMode="auto">
            <a:xfrm rot="13500000">
              <a:off x="9951180" y="3277621"/>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2"/>
            </a:solidFill>
            <a:ln>
              <a:noFill/>
            </a:ln>
          </p:spPr>
          <p:txBody>
            <a:bodyPr anchor="ctr"/>
            <a:lstStyle/>
            <a:p>
              <a:pPr algn="ctr"/>
              <a:endParaRPr/>
            </a:p>
          </p:txBody>
        </p:sp>
        <p:sp>
          <p:nvSpPr>
            <p:cNvPr id="6" name="Freeform: Shape 5"/>
            <p:cNvSpPr/>
            <p:nvPr/>
          </p:nvSpPr>
          <p:spPr bwMode="auto">
            <a:xfrm rot="2700000">
              <a:off x="8779640" y="2138516"/>
              <a:ext cx="2139941" cy="2139941"/>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3"/>
            </a:solidFill>
            <a:ln>
              <a:noFill/>
            </a:ln>
          </p:spPr>
          <p:txBody>
            <a:bodyPr anchor="ctr"/>
            <a:lstStyle/>
            <a:p>
              <a:pPr algn="ctr"/>
              <a:endParaRPr/>
            </a:p>
          </p:txBody>
        </p:sp>
        <p:sp>
          <p:nvSpPr>
            <p:cNvPr id="7" name="Freeform: Shape 6"/>
            <p:cNvSpPr/>
            <p:nvPr/>
          </p:nvSpPr>
          <p:spPr>
            <a:xfrm rot="10800000">
              <a:off x="11127011" y="2138687"/>
              <a:ext cx="1064989" cy="1826383"/>
            </a:xfrm>
            <a:custGeom>
              <a:avLst/>
              <a:gdLst>
                <a:gd name="connsiteX0" fmla="*/ 825115 w 1169415"/>
                <a:gd name="connsiteY0" fmla="*/ 0 h 2005467"/>
                <a:gd name="connsiteX1" fmla="*/ 1169415 w 1169415"/>
                <a:gd name="connsiteY1" fmla="*/ 828820 h 2005467"/>
                <a:gd name="connsiteX2" fmla="*/ 823972 w 1169415"/>
                <a:gd name="connsiteY2" fmla="*/ 1662681 h 2005467"/>
                <a:gd name="connsiteX3" fmla="*/ 109526 w 1169415"/>
                <a:gd name="connsiteY3" fmla="*/ 2000123 h 2005467"/>
                <a:gd name="connsiteX4" fmla="*/ 0 w 1169415"/>
                <a:gd name="connsiteY4" fmla="*/ 2005467 h 2005467"/>
                <a:gd name="connsiteX5" fmla="*/ 0 w 1169415"/>
                <a:gd name="connsiteY5" fmla="*/ 1452354 h 2005467"/>
                <a:gd name="connsiteX6" fmla="*/ 115260 w 1169415"/>
                <a:gd name="connsiteY6" fmla="*/ 1439917 h 2005467"/>
                <a:gd name="connsiteX7" fmla="*/ 431411 w 1169415"/>
                <a:gd name="connsiteY7" fmla="*/ 1270120 h 2005467"/>
                <a:gd name="connsiteX8" fmla="*/ 614425 w 1169415"/>
                <a:gd name="connsiteY8" fmla="*/ 831485 h 2005467"/>
                <a:gd name="connsiteX9" fmla="*/ 434299 w 1169415"/>
                <a:gd name="connsiteY9" fmla="*/ 390816 h 2005467"/>
                <a:gd name="connsiteX10" fmla="*/ 825115 w 1169415"/>
                <a:gd name="connsiteY10" fmla="*/ 0 h 200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9415" h="2005467">
                  <a:moveTo>
                    <a:pt x="825115" y="0"/>
                  </a:moveTo>
                  <a:cubicBezTo>
                    <a:pt x="1046501" y="221386"/>
                    <a:pt x="1167346" y="515926"/>
                    <a:pt x="1169415" y="828820"/>
                  </a:cubicBezTo>
                  <a:cubicBezTo>
                    <a:pt x="1169198" y="1143998"/>
                    <a:pt x="1047949" y="1438705"/>
                    <a:pt x="823972" y="1662681"/>
                  </a:cubicBezTo>
                  <a:cubicBezTo>
                    <a:pt x="629993" y="1856661"/>
                    <a:pt x="380111" y="1973740"/>
                    <a:pt x="109526" y="2000123"/>
                  </a:cubicBezTo>
                  <a:lnTo>
                    <a:pt x="0" y="2005467"/>
                  </a:lnTo>
                  <a:lnTo>
                    <a:pt x="0" y="1452354"/>
                  </a:lnTo>
                  <a:lnTo>
                    <a:pt x="115260" y="1439917"/>
                  </a:lnTo>
                  <a:cubicBezTo>
                    <a:pt x="234753" y="1415426"/>
                    <a:pt x="343992" y="1357539"/>
                    <a:pt x="431411" y="1270120"/>
                  </a:cubicBezTo>
                  <a:cubicBezTo>
                    <a:pt x="550256" y="1151275"/>
                    <a:pt x="614312" y="995926"/>
                    <a:pt x="614425" y="831485"/>
                  </a:cubicBezTo>
                  <a:cubicBezTo>
                    <a:pt x="616823" y="664759"/>
                    <a:pt x="550698" y="507215"/>
                    <a:pt x="434299" y="390816"/>
                  </a:cubicBezTo>
                  <a:cubicBezTo>
                    <a:pt x="434299" y="390816"/>
                    <a:pt x="434299" y="390816"/>
                    <a:pt x="82511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Oval 8"/>
            <p:cNvSpPr/>
            <p:nvPr/>
          </p:nvSpPr>
          <p:spPr>
            <a:xfrm rot="2700000">
              <a:off x="7882236" y="3464708"/>
              <a:ext cx="492388" cy="492388"/>
            </a:xfrm>
            <a:prstGeom prst="ellipse">
              <a:avLst/>
            </a:prstGeom>
            <a:solidFill>
              <a:srgbClr val="F9F9F9"/>
            </a:solidFill>
            <a:ln w="133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TextBox 9"/>
            <p:cNvSpPr txBox="1"/>
            <p:nvPr/>
          </p:nvSpPr>
          <p:spPr>
            <a:xfrm>
              <a:off x="7915226" y="3536805"/>
              <a:ext cx="441146" cy="369332"/>
            </a:xfrm>
            <a:prstGeom prst="rect">
              <a:avLst/>
            </a:prstGeom>
            <a:noFill/>
          </p:spPr>
          <p:txBody>
            <a:bodyPr wrap="none">
              <a:normAutofit/>
            </a:bodyPr>
            <a:lstStyle/>
            <a:p>
              <a:pPr algn="ctr"/>
              <a:r>
                <a:rPr lang="id-ID" b="1">
                  <a:solidFill>
                    <a:schemeClr val="tx1">
                      <a:lumMod val="75000"/>
                      <a:lumOff val="25000"/>
                    </a:schemeClr>
                  </a:solidFill>
                </a:rPr>
                <a:t>01</a:t>
              </a:r>
            </a:p>
          </p:txBody>
        </p:sp>
        <p:sp>
          <p:nvSpPr>
            <p:cNvPr id="10" name="Oval 11"/>
            <p:cNvSpPr/>
            <p:nvPr/>
          </p:nvSpPr>
          <p:spPr>
            <a:xfrm rot="2700000">
              <a:off x="9603416" y="1955599"/>
              <a:ext cx="492388" cy="492388"/>
            </a:xfrm>
            <a:prstGeom prst="ellipse">
              <a:avLst/>
            </a:prstGeom>
            <a:solidFill>
              <a:schemeClr val="bg1"/>
            </a:solidFill>
            <a:ln w="133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TextBox 12"/>
            <p:cNvSpPr txBox="1"/>
            <p:nvPr/>
          </p:nvSpPr>
          <p:spPr>
            <a:xfrm>
              <a:off x="9624641" y="2019602"/>
              <a:ext cx="441146" cy="369332"/>
            </a:xfrm>
            <a:prstGeom prst="rect">
              <a:avLst/>
            </a:prstGeom>
            <a:noFill/>
          </p:spPr>
          <p:txBody>
            <a:bodyPr wrap="none">
              <a:normAutofit/>
            </a:bodyPr>
            <a:lstStyle/>
            <a:p>
              <a:pPr algn="ctr"/>
              <a:r>
                <a:rPr lang="id-ID" b="1">
                  <a:solidFill>
                    <a:schemeClr val="tx1">
                      <a:lumMod val="75000"/>
                      <a:lumOff val="25000"/>
                    </a:schemeClr>
                  </a:solidFill>
                </a:rPr>
                <a:t>02</a:t>
              </a:r>
            </a:p>
          </p:txBody>
        </p:sp>
        <p:sp>
          <p:nvSpPr>
            <p:cNvPr id="12" name="Oval 14"/>
            <p:cNvSpPr/>
            <p:nvPr/>
          </p:nvSpPr>
          <p:spPr>
            <a:xfrm rot="2700000">
              <a:off x="10774955" y="5108091"/>
              <a:ext cx="492388" cy="492388"/>
            </a:xfrm>
            <a:prstGeom prst="ellipse">
              <a:avLst/>
            </a:prstGeom>
            <a:solidFill>
              <a:srgbClr val="F9F9F9"/>
            </a:solidFill>
            <a:ln w="133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TextBox 15"/>
            <p:cNvSpPr txBox="1"/>
            <p:nvPr/>
          </p:nvSpPr>
          <p:spPr>
            <a:xfrm>
              <a:off x="10795828" y="5178591"/>
              <a:ext cx="441146" cy="369332"/>
            </a:xfrm>
            <a:prstGeom prst="rect">
              <a:avLst/>
            </a:prstGeom>
            <a:noFill/>
          </p:spPr>
          <p:txBody>
            <a:bodyPr wrap="none">
              <a:normAutofit/>
            </a:bodyPr>
            <a:lstStyle/>
            <a:p>
              <a:pPr algn="ctr"/>
              <a:r>
                <a:rPr lang="id-ID" b="1">
                  <a:solidFill>
                    <a:schemeClr val="tx1">
                      <a:lumMod val="75000"/>
                      <a:lumOff val="25000"/>
                    </a:schemeClr>
                  </a:solidFill>
                </a:rPr>
                <a:t>03</a:t>
              </a:r>
            </a:p>
          </p:txBody>
        </p:sp>
        <p:sp>
          <p:nvSpPr>
            <p:cNvPr id="14" name="Freeform: Shape 16"/>
            <p:cNvSpPr/>
            <p:nvPr/>
          </p:nvSpPr>
          <p:spPr bwMode="auto">
            <a:xfrm>
              <a:off x="9615894" y="2942819"/>
              <a:ext cx="458640" cy="442874"/>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lumMod val="65000"/>
              </a:schemeClr>
            </a:solidFill>
            <a:ln>
              <a:noFill/>
            </a:ln>
          </p:spPr>
          <p:txBody>
            <a:bodyPr anchor="ctr"/>
            <a:lstStyle/>
            <a:p>
              <a:pPr algn="ctr"/>
              <a:endParaRPr/>
            </a:p>
          </p:txBody>
        </p:sp>
        <p:sp>
          <p:nvSpPr>
            <p:cNvPr id="15" name="Freeform: Shape 17"/>
            <p:cNvSpPr/>
            <p:nvPr/>
          </p:nvSpPr>
          <p:spPr bwMode="auto">
            <a:xfrm>
              <a:off x="8457324" y="4252000"/>
              <a:ext cx="442875" cy="335381"/>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lumMod val="65000"/>
              </a:schemeClr>
            </a:solidFill>
            <a:ln>
              <a:noFill/>
            </a:ln>
          </p:spPr>
          <p:txBody>
            <a:bodyPr anchor="ctr"/>
            <a:lstStyle/>
            <a:p>
              <a:pPr algn="ctr"/>
              <a:endParaRPr/>
            </a:p>
          </p:txBody>
        </p:sp>
        <p:grpSp>
          <p:nvGrpSpPr>
            <p:cNvPr id="16" name="Group 18"/>
            <p:cNvGrpSpPr/>
            <p:nvPr/>
          </p:nvGrpSpPr>
          <p:grpSpPr>
            <a:xfrm>
              <a:off x="10790664" y="4196737"/>
              <a:ext cx="451474" cy="442875"/>
              <a:chOff x="6786562" y="796925"/>
              <a:chExt cx="500063" cy="490538"/>
            </a:xfrm>
            <a:solidFill>
              <a:schemeClr val="bg1">
                <a:lumMod val="65000"/>
              </a:schemeClr>
            </a:solidFill>
          </p:grpSpPr>
          <p:sp>
            <p:nvSpPr>
              <p:cNvPr id="23" name="Freeform: Shape 19"/>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 name="Freeform: Shape 20"/>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 name="Freeform: Shape 21"/>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 name="Freeform: Shape 22"/>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28" name="千图PPT彼岸天：ID 8661124库_组合 27"/>
          <p:cNvGrpSpPr/>
          <p:nvPr>
            <p:custDataLst>
              <p:tags r:id="rId2"/>
            </p:custDataLst>
          </p:nvPr>
        </p:nvGrpSpPr>
        <p:grpSpPr>
          <a:xfrm>
            <a:off x="1471019" y="3026917"/>
            <a:ext cx="5043870" cy="827845"/>
            <a:chOff x="1471019" y="3026917"/>
            <a:chExt cx="5043870" cy="827845"/>
          </a:xfrm>
        </p:grpSpPr>
        <p:sp>
          <p:nvSpPr>
            <p:cNvPr id="18" name="Rectangle: Rounded Corners 33"/>
            <p:cNvSpPr/>
            <p:nvPr/>
          </p:nvSpPr>
          <p:spPr>
            <a:xfrm>
              <a:off x="1472999" y="3425087"/>
              <a:ext cx="5041890" cy="429675"/>
            </a:xfrm>
            <a:prstGeom prst="roundRect">
              <a:avLst/>
            </a:prstGeom>
            <a:solidFill>
              <a:schemeClr val="accent2">
                <a:lumMod val="10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360000" rIns="360000" anchor="ctr">
              <a:normAutofit/>
            </a:bodyPr>
            <a:lstStyle/>
            <a:p>
              <a:pPr lvl="0">
                <a:lnSpc>
                  <a:spcPct val="120000"/>
                </a:lnSpc>
              </a:pPr>
              <a:r>
                <a:rPr lang="zh-CN" altLang="en-US" sz="1000" dirty="0" smtClean="0">
                  <a:solidFill>
                    <a:schemeClr val="bg1"/>
                  </a:solidFill>
                </a:rPr>
                <a:t>点击此处更换文本点击此处更换文本点击此处更换文本点击此处更换文本</a:t>
              </a:r>
              <a:endParaRPr sz="1000" dirty="0">
                <a:solidFill>
                  <a:schemeClr val="bg1"/>
                </a:solidFill>
              </a:endParaRPr>
            </a:p>
          </p:txBody>
        </p:sp>
        <p:sp>
          <p:nvSpPr>
            <p:cNvPr id="20" name="TextBox 35"/>
            <p:cNvSpPr txBox="1"/>
            <p:nvPr/>
          </p:nvSpPr>
          <p:spPr bwMode="auto">
            <a:xfrm>
              <a:off x="1471019" y="3026917"/>
              <a:ext cx="2522925" cy="309958"/>
            </a:xfrm>
            <a:prstGeom prst="rect">
              <a:avLst/>
            </a:prstGeom>
            <a:noFill/>
          </p:spPr>
          <p:txBody>
            <a:bodyPr wrap="none" lIns="360000" tIns="0" rIns="0" bIns="0" anchor="ctr" anchorCtr="0">
              <a:normAutofit/>
            </a:bodyPr>
            <a:lstStyle/>
            <a:p>
              <a:pPr algn="l" latinLnBrk="0"/>
              <a:r>
                <a:rPr lang="zh-CN" altLang="en-US" sz="1400" dirty="0">
                  <a:solidFill>
                    <a:schemeClr val="accent2">
                      <a:lumMod val="100000"/>
                    </a:schemeClr>
                  </a:solidFill>
                  <a:effectLst/>
                </a:rPr>
                <a:t>输入标题文本</a:t>
              </a:r>
            </a:p>
          </p:txBody>
        </p:sp>
      </p:grpSp>
      <p:grpSp>
        <p:nvGrpSpPr>
          <p:cNvPr id="27" name="千图PPT彼岸天：ID 8661124库_组合 26"/>
          <p:cNvGrpSpPr/>
          <p:nvPr>
            <p:custDataLst>
              <p:tags r:id="rId3"/>
            </p:custDataLst>
          </p:nvPr>
        </p:nvGrpSpPr>
        <p:grpSpPr>
          <a:xfrm>
            <a:off x="1471019" y="1621432"/>
            <a:ext cx="5043870" cy="827845"/>
            <a:chOff x="1471019" y="1621432"/>
            <a:chExt cx="5043870" cy="827845"/>
          </a:xfrm>
        </p:grpSpPr>
        <p:sp>
          <p:nvSpPr>
            <p:cNvPr id="17" name="Rectangle: Rounded Corners 32"/>
            <p:cNvSpPr/>
            <p:nvPr/>
          </p:nvSpPr>
          <p:spPr>
            <a:xfrm>
              <a:off x="1472999" y="2019602"/>
              <a:ext cx="5041890" cy="429675"/>
            </a:xfrm>
            <a:prstGeom prst="roundRect">
              <a:avLst/>
            </a:prstGeom>
            <a:solidFill>
              <a:schemeClr val="accent3">
                <a:alpha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360000" anchor="ctr">
              <a:normAutofit/>
            </a:bodyPr>
            <a:lstStyle/>
            <a:p>
              <a:pPr lvl="0">
                <a:lnSpc>
                  <a:spcPct val="120000"/>
                </a:lnSpc>
              </a:pPr>
              <a:r>
                <a:rPr lang="zh-CN" altLang="en-US" sz="1000" dirty="0" smtClean="0">
                  <a:solidFill>
                    <a:schemeClr val="bg1"/>
                  </a:solidFill>
                </a:rPr>
                <a:t>点击此处更换文本点击此处更换文本点击此处更换文本点击此处更换文本</a:t>
              </a:r>
              <a:endParaRPr sz="1000" dirty="0">
                <a:solidFill>
                  <a:schemeClr val="bg1"/>
                </a:solidFill>
              </a:endParaRPr>
            </a:p>
          </p:txBody>
        </p:sp>
        <p:sp>
          <p:nvSpPr>
            <p:cNvPr id="21" name="TextBox 36"/>
            <p:cNvSpPr txBox="1"/>
            <p:nvPr/>
          </p:nvSpPr>
          <p:spPr bwMode="auto">
            <a:xfrm>
              <a:off x="1471019" y="1621432"/>
              <a:ext cx="2522925" cy="309958"/>
            </a:xfrm>
            <a:prstGeom prst="rect">
              <a:avLst/>
            </a:prstGeom>
            <a:noFill/>
          </p:spPr>
          <p:txBody>
            <a:bodyPr wrap="none" lIns="360000" tIns="0" rIns="0" bIns="0" anchor="ctr" anchorCtr="0">
              <a:normAutofit/>
            </a:bodyPr>
            <a:lstStyle/>
            <a:p>
              <a:pPr algn="l" latinLnBrk="0"/>
              <a:r>
                <a:rPr lang="zh-CN" altLang="en-US" sz="1400" dirty="0">
                  <a:solidFill>
                    <a:schemeClr val="accent3">
                      <a:lumMod val="100000"/>
                    </a:schemeClr>
                  </a:solidFill>
                  <a:effectLst/>
                </a:rPr>
                <a:t>输入标题文本</a:t>
              </a:r>
            </a:p>
          </p:txBody>
        </p:sp>
      </p:grpSp>
      <p:grpSp>
        <p:nvGrpSpPr>
          <p:cNvPr id="29" name="千图PPT彼岸天：ID 8661124库_组合 28"/>
          <p:cNvGrpSpPr/>
          <p:nvPr>
            <p:custDataLst>
              <p:tags r:id="rId4"/>
            </p:custDataLst>
          </p:nvPr>
        </p:nvGrpSpPr>
        <p:grpSpPr>
          <a:xfrm>
            <a:off x="1471019" y="4432402"/>
            <a:ext cx="5043870" cy="827845"/>
            <a:chOff x="1471019" y="4432402"/>
            <a:chExt cx="5043870" cy="827845"/>
          </a:xfrm>
        </p:grpSpPr>
        <p:sp>
          <p:nvSpPr>
            <p:cNvPr id="19" name="Rectangle: Rounded Corners 34"/>
            <p:cNvSpPr/>
            <p:nvPr/>
          </p:nvSpPr>
          <p:spPr>
            <a:xfrm>
              <a:off x="1472999" y="4830572"/>
              <a:ext cx="5041890" cy="429675"/>
            </a:xfrm>
            <a:prstGeom prst="roundRect">
              <a:avLst/>
            </a:prstGeom>
            <a:solidFill>
              <a:schemeClr val="accent4">
                <a:lumMod val="10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wrap="square" lIns="360000" anchor="ctr">
              <a:normAutofit/>
            </a:bodyPr>
            <a:lstStyle/>
            <a:p>
              <a:pPr lvl="0">
                <a:lnSpc>
                  <a:spcPct val="120000"/>
                </a:lnSpc>
              </a:pPr>
              <a:r>
                <a:rPr lang="zh-CN" altLang="en-US" sz="1000" dirty="0" smtClean="0">
                  <a:solidFill>
                    <a:schemeClr val="bg1"/>
                  </a:solidFill>
                </a:rPr>
                <a:t>点击此处更换文本点击此处更换文本点击此处更换文本点击此处更换文本</a:t>
              </a:r>
              <a:endParaRPr sz="1000" dirty="0">
                <a:solidFill>
                  <a:schemeClr val="bg1"/>
                </a:solidFill>
              </a:endParaRPr>
            </a:p>
          </p:txBody>
        </p:sp>
        <p:sp>
          <p:nvSpPr>
            <p:cNvPr id="22" name="TextBox 37"/>
            <p:cNvSpPr txBox="1"/>
            <p:nvPr/>
          </p:nvSpPr>
          <p:spPr bwMode="auto">
            <a:xfrm>
              <a:off x="1471019" y="4432402"/>
              <a:ext cx="2522925" cy="309958"/>
            </a:xfrm>
            <a:prstGeom prst="rect">
              <a:avLst/>
            </a:prstGeom>
            <a:noFill/>
          </p:spPr>
          <p:txBody>
            <a:bodyPr wrap="none" lIns="360000" tIns="0" rIns="0" bIns="0" anchor="ctr" anchorCtr="0">
              <a:normAutofit/>
            </a:bodyPr>
            <a:lstStyle/>
            <a:p>
              <a:pPr algn="l" latinLnBrk="0"/>
              <a:r>
                <a:rPr lang="zh-CN" altLang="en-US" sz="1400" dirty="0">
                  <a:solidFill>
                    <a:schemeClr val="accent4">
                      <a:lumMod val="100000"/>
                    </a:schemeClr>
                  </a:solidFill>
                  <a:effectLst/>
                </a:rPr>
                <a:t>输入标题文本</a:t>
              </a:r>
            </a:p>
          </p:txBody>
        </p:sp>
      </p:grpSp>
      <p:sp>
        <p:nvSpPr>
          <p:cNvPr id="3" name="文本框 2"/>
          <p:cNvSpPr txBox="1"/>
          <p:nvPr userDrawn="1"/>
        </p:nvSpPr>
        <p:spPr>
          <a:xfrm>
            <a:off x="3944325" y="260062"/>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additive="base">
                                        <p:cTn id="16" dur="500" fill="hold"/>
                                        <p:tgtEl>
                                          <p:spTgt spid="28"/>
                                        </p:tgtEl>
                                        <p:attrNameLst>
                                          <p:attrName>ppt_x</p:attrName>
                                        </p:attrNameLst>
                                      </p:cBhvr>
                                      <p:tavLst>
                                        <p:tav tm="0">
                                          <p:val>
                                            <p:strVal val="0-#ppt_w/2"/>
                                          </p:val>
                                        </p:tav>
                                        <p:tav tm="100000">
                                          <p:val>
                                            <p:strVal val="#ppt_x"/>
                                          </p:val>
                                        </p:tav>
                                      </p:tavLst>
                                    </p:anim>
                                    <p:anim calcmode="lin" valueType="num">
                                      <p:cBhvr additive="base">
                                        <p:cTn id="17" dur="500" fill="hold"/>
                                        <p:tgtEl>
                                          <p:spTgt spid="28"/>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0-#ppt_w/2"/>
                                          </p:val>
                                        </p:tav>
                                        <p:tav tm="100000">
                                          <p:val>
                                            <p:strVal val="#ppt_x"/>
                                          </p:val>
                                        </p:tav>
                                      </p:tavLst>
                                    </p:anim>
                                    <p:anim calcmode="lin" valueType="num">
                                      <p:cBhvr additive="base">
                                        <p:cTn id="22"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1866399" y="1635601"/>
            <a:ext cx="4999349" cy="1578760"/>
            <a:chOff x="1866399" y="1635601"/>
            <a:chExt cx="4999349" cy="1578760"/>
          </a:xfrm>
        </p:grpSpPr>
        <p:sp>
          <p:nvSpPr>
            <p:cNvPr id="6" name="Arrow: Pentagon 1"/>
            <p:cNvSpPr/>
            <p:nvPr/>
          </p:nvSpPr>
          <p:spPr>
            <a:xfrm>
              <a:off x="2656109" y="1930142"/>
              <a:ext cx="4209639" cy="726873"/>
            </a:xfrm>
            <a:prstGeom prst="homePlate">
              <a:avLst>
                <a:gd name="adj" fmla="val 66216"/>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Parallelogram 4"/>
            <p:cNvSpPr/>
            <p:nvPr/>
          </p:nvSpPr>
          <p:spPr>
            <a:xfrm flipH="1">
              <a:off x="2656108" y="2657015"/>
              <a:ext cx="1020792" cy="557346"/>
            </a:xfrm>
            <a:prstGeom prst="parallelogram">
              <a:avLst>
                <a:gd name="adj" fmla="val 57353"/>
              </a:avLst>
            </a:prstGeom>
            <a:solidFill>
              <a:schemeClr val="accent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Freeform: Shape 12"/>
            <p:cNvSpPr/>
            <p:nvPr/>
          </p:nvSpPr>
          <p:spPr bwMode="auto">
            <a:xfrm>
              <a:off x="1866399" y="2059317"/>
              <a:ext cx="570037" cy="468523"/>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accent1"/>
            </a:solidFill>
            <a:ln>
              <a:noFill/>
            </a:ln>
          </p:spPr>
          <p:txBody>
            <a:bodyPr anchor="ctr"/>
            <a:lstStyle/>
            <a:p>
              <a:pPr algn="ctr"/>
              <a:endParaRPr/>
            </a:p>
          </p:txBody>
        </p:sp>
        <p:sp>
          <p:nvSpPr>
            <p:cNvPr id="13" name="TextBox 15"/>
            <p:cNvSpPr txBox="1"/>
            <p:nvPr/>
          </p:nvSpPr>
          <p:spPr>
            <a:xfrm>
              <a:off x="3198769" y="2003177"/>
              <a:ext cx="2330544" cy="559138"/>
            </a:xfrm>
            <a:prstGeom prst="rect">
              <a:avLst/>
            </a:prstGeom>
            <a:noFill/>
          </p:spPr>
          <p:txBody>
            <a:bodyPr wrap="square" lIns="72000" tIns="0" rIns="72000" bIns="0" anchor="ctr" anchorCtr="0">
              <a:normAutofit/>
            </a:bodyPr>
            <a:lstStyle/>
            <a:p>
              <a:pPr defTabSz="913765">
                <a:lnSpc>
                  <a:spcPct val="120000"/>
                </a:lnSpc>
                <a:defRPr/>
              </a:pPr>
              <a:r>
                <a:rPr lang="zh-CN" altLang="en-US" sz="1000" dirty="0" smtClean="0">
                  <a:solidFill>
                    <a:schemeClr val="bg1"/>
                  </a:solidFill>
                </a:rPr>
                <a:t>点击此处更换文本点击此处更换文本点击此处更换文本点击此处更换文本</a:t>
              </a:r>
              <a:endParaRPr sz="1000" dirty="0">
                <a:solidFill>
                  <a:schemeClr val="bg1"/>
                </a:solidFill>
              </a:endParaRPr>
            </a:p>
          </p:txBody>
        </p:sp>
        <p:sp>
          <p:nvSpPr>
            <p:cNvPr id="14" name="Rectangle 16"/>
            <p:cNvSpPr/>
            <p:nvPr/>
          </p:nvSpPr>
          <p:spPr>
            <a:xfrm>
              <a:off x="3198769" y="1635601"/>
              <a:ext cx="2330544" cy="262707"/>
            </a:xfrm>
            <a:prstGeom prst="rect">
              <a:avLst/>
            </a:prstGeom>
          </p:spPr>
          <p:txBody>
            <a:bodyPr wrap="none" lIns="72000" tIns="0" rIns="72000" bIns="0">
              <a:normAutofit lnSpcReduction="10000"/>
            </a:bodyPr>
            <a:lstStyle/>
            <a:p>
              <a:pPr lvl="0" defTabSz="913765">
                <a:defRPr/>
              </a:pPr>
              <a:r>
                <a:rPr lang="zh-CN" altLang="en-US" b="1" dirty="0">
                  <a:solidFill>
                    <a:schemeClr val="accent1"/>
                  </a:solidFill>
                </a:rPr>
                <a:t>输入标题文本</a:t>
              </a:r>
            </a:p>
          </p:txBody>
        </p:sp>
      </p:grpSp>
      <p:grpSp>
        <p:nvGrpSpPr>
          <p:cNvPr id="20" name="千图PPT彼岸天：ID 8661124库_组合 19"/>
          <p:cNvGrpSpPr/>
          <p:nvPr>
            <p:custDataLst>
              <p:tags r:id="rId2"/>
            </p:custDataLst>
          </p:nvPr>
        </p:nvGrpSpPr>
        <p:grpSpPr>
          <a:xfrm>
            <a:off x="2151418" y="2913845"/>
            <a:ext cx="6231968" cy="1584735"/>
            <a:chOff x="2151418" y="2913845"/>
            <a:chExt cx="6231968" cy="1584735"/>
          </a:xfrm>
        </p:grpSpPr>
        <p:sp>
          <p:nvSpPr>
            <p:cNvPr id="8" name="Arrow: Pentagon 2"/>
            <p:cNvSpPr/>
            <p:nvPr/>
          </p:nvSpPr>
          <p:spPr>
            <a:xfrm>
              <a:off x="2981317" y="3214361"/>
              <a:ext cx="5402069" cy="726873"/>
            </a:xfrm>
            <a:prstGeom prst="homePlate">
              <a:avLst>
                <a:gd name="adj" fmla="val 66216"/>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Parallelogram 5"/>
            <p:cNvSpPr/>
            <p:nvPr/>
          </p:nvSpPr>
          <p:spPr>
            <a:xfrm flipH="1">
              <a:off x="2981316" y="3941234"/>
              <a:ext cx="1020792" cy="557346"/>
            </a:xfrm>
            <a:prstGeom prst="parallelogram">
              <a:avLst>
                <a:gd name="adj" fmla="val 57353"/>
              </a:avLst>
            </a:prstGeom>
            <a:solidFill>
              <a:schemeClr val="accent2">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Freeform: Shape 13"/>
            <p:cNvSpPr>
              <a:spLocks noChangeAspect="1"/>
            </p:cNvSpPr>
            <p:nvPr/>
          </p:nvSpPr>
          <p:spPr bwMode="auto">
            <a:xfrm>
              <a:off x="2151418" y="3328435"/>
              <a:ext cx="512662" cy="512123"/>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accent2"/>
            </a:solidFill>
            <a:ln>
              <a:noFill/>
            </a:ln>
          </p:spPr>
          <p:txBody>
            <a:bodyPr anchor="ctr"/>
            <a:lstStyle/>
            <a:p>
              <a:pPr algn="ctr"/>
              <a:endParaRPr/>
            </a:p>
          </p:txBody>
        </p:sp>
        <p:sp>
          <p:nvSpPr>
            <p:cNvPr id="15" name="TextBox 17"/>
            <p:cNvSpPr txBox="1"/>
            <p:nvPr/>
          </p:nvSpPr>
          <p:spPr>
            <a:xfrm>
              <a:off x="3765799" y="3281421"/>
              <a:ext cx="2330544" cy="559138"/>
            </a:xfrm>
            <a:prstGeom prst="rect">
              <a:avLst/>
            </a:prstGeom>
            <a:noFill/>
          </p:spPr>
          <p:txBody>
            <a:bodyPr wrap="square" lIns="72000" tIns="0" rIns="72000" bIns="0" anchor="ctr" anchorCtr="0">
              <a:normAutofit/>
            </a:bodyPr>
            <a:lstStyle/>
            <a:p>
              <a:pPr defTabSz="913765">
                <a:lnSpc>
                  <a:spcPct val="120000"/>
                </a:lnSpc>
                <a:defRPr/>
              </a:pPr>
              <a:r>
                <a:rPr lang="zh-CN" altLang="en-US" sz="1000" dirty="0" smtClean="0">
                  <a:solidFill>
                    <a:schemeClr val="bg1"/>
                  </a:solidFill>
                </a:rPr>
                <a:t>点击此处更换文本点击此处更换文本点击此处更换文本点击此处更换文本</a:t>
              </a:r>
              <a:endParaRPr sz="1000" dirty="0">
                <a:solidFill>
                  <a:schemeClr val="bg1"/>
                </a:solidFill>
              </a:endParaRPr>
            </a:p>
          </p:txBody>
        </p:sp>
        <p:sp>
          <p:nvSpPr>
            <p:cNvPr id="16" name="Rectangle 18"/>
            <p:cNvSpPr/>
            <p:nvPr/>
          </p:nvSpPr>
          <p:spPr>
            <a:xfrm>
              <a:off x="3765799" y="2913845"/>
              <a:ext cx="2330544" cy="262707"/>
            </a:xfrm>
            <a:prstGeom prst="rect">
              <a:avLst/>
            </a:prstGeom>
          </p:spPr>
          <p:txBody>
            <a:bodyPr wrap="none" lIns="72000" tIns="0" rIns="72000" bIns="0">
              <a:normAutofit lnSpcReduction="10000"/>
            </a:bodyPr>
            <a:lstStyle/>
            <a:p>
              <a:pPr lvl="0" defTabSz="913765">
                <a:defRPr/>
              </a:pPr>
              <a:r>
                <a:rPr lang="zh-CN" altLang="en-US" b="1" dirty="0">
                  <a:solidFill>
                    <a:schemeClr val="accent2"/>
                  </a:solidFill>
                </a:rPr>
                <a:t>输入标题文本</a:t>
              </a:r>
            </a:p>
          </p:txBody>
        </p:sp>
      </p:grpSp>
      <p:grpSp>
        <p:nvGrpSpPr>
          <p:cNvPr id="19" name="千图PPT彼岸天：ID 8661124库_组合 18"/>
          <p:cNvGrpSpPr/>
          <p:nvPr>
            <p:custDataLst>
              <p:tags r:id="rId3"/>
            </p:custDataLst>
          </p:nvPr>
        </p:nvGrpSpPr>
        <p:grpSpPr>
          <a:xfrm>
            <a:off x="2553596" y="4185942"/>
            <a:ext cx="7772005" cy="1670571"/>
            <a:chOff x="2553596" y="4185942"/>
            <a:chExt cx="7772005" cy="1670571"/>
          </a:xfrm>
        </p:grpSpPr>
        <p:sp>
          <p:nvSpPr>
            <p:cNvPr id="4" name="Arrow: Chevron 7"/>
            <p:cNvSpPr/>
            <p:nvPr/>
          </p:nvSpPr>
          <p:spPr>
            <a:xfrm rot="14449795">
              <a:off x="3196005" y="5057528"/>
              <a:ext cx="1010873" cy="587097"/>
            </a:xfrm>
            <a:prstGeom prst="chevron">
              <a:avLst>
                <a:gd name="adj" fmla="val 34229"/>
              </a:avLst>
            </a:prstGeom>
            <a:solidFill>
              <a:schemeClr val="accent4">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Arrow: Pentagon 3"/>
            <p:cNvSpPr/>
            <p:nvPr/>
          </p:nvSpPr>
          <p:spPr>
            <a:xfrm>
              <a:off x="3297491" y="4498580"/>
              <a:ext cx="7028110" cy="726873"/>
            </a:xfrm>
            <a:prstGeom prst="homePlate">
              <a:avLst>
                <a:gd name="adj" fmla="val 66216"/>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Freeform: Shape 14"/>
            <p:cNvSpPr/>
            <p:nvPr/>
          </p:nvSpPr>
          <p:spPr bwMode="auto">
            <a:xfrm>
              <a:off x="2553596" y="4659768"/>
              <a:ext cx="462071" cy="461213"/>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accent4"/>
            </a:solidFill>
            <a:ln>
              <a:noFill/>
            </a:ln>
          </p:spPr>
          <p:txBody>
            <a:bodyPr anchor="ctr"/>
            <a:lstStyle/>
            <a:p>
              <a:pPr algn="ctr"/>
              <a:endParaRPr/>
            </a:p>
          </p:txBody>
        </p:sp>
        <p:sp>
          <p:nvSpPr>
            <p:cNvPr id="17" name="TextBox 19"/>
            <p:cNvSpPr txBox="1"/>
            <p:nvPr/>
          </p:nvSpPr>
          <p:spPr>
            <a:xfrm>
              <a:off x="4063663" y="4553518"/>
              <a:ext cx="2330544" cy="559138"/>
            </a:xfrm>
            <a:prstGeom prst="rect">
              <a:avLst/>
            </a:prstGeom>
            <a:noFill/>
          </p:spPr>
          <p:txBody>
            <a:bodyPr wrap="square" lIns="72000" tIns="0" rIns="72000" bIns="0" anchor="ctr" anchorCtr="0">
              <a:normAutofit/>
            </a:bodyPr>
            <a:lstStyle/>
            <a:p>
              <a:pPr defTabSz="913765">
                <a:lnSpc>
                  <a:spcPct val="120000"/>
                </a:lnSpc>
                <a:defRPr/>
              </a:pPr>
              <a:r>
                <a:rPr lang="zh-CN" altLang="en-US" sz="1000" dirty="0" smtClean="0">
                  <a:solidFill>
                    <a:schemeClr val="bg1"/>
                  </a:solidFill>
                </a:rPr>
                <a:t>点击此处更换文本点击此处更换文本点击此处更换文本点击此处更换文本</a:t>
              </a:r>
              <a:endParaRPr sz="1000" dirty="0">
                <a:solidFill>
                  <a:schemeClr val="bg1"/>
                </a:solidFill>
              </a:endParaRPr>
            </a:p>
          </p:txBody>
        </p:sp>
        <p:sp>
          <p:nvSpPr>
            <p:cNvPr id="18" name="Rectangle 20"/>
            <p:cNvSpPr/>
            <p:nvPr/>
          </p:nvSpPr>
          <p:spPr>
            <a:xfrm>
              <a:off x="4063663" y="4185942"/>
              <a:ext cx="2330544" cy="262707"/>
            </a:xfrm>
            <a:prstGeom prst="rect">
              <a:avLst/>
            </a:prstGeom>
          </p:spPr>
          <p:txBody>
            <a:bodyPr wrap="none" lIns="72000" tIns="0" rIns="72000" bIns="0">
              <a:normAutofit lnSpcReduction="10000"/>
            </a:bodyPr>
            <a:lstStyle/>
            <a:p>
              <a:pPr lvl="0" defTabSz="913765">
                <a:defRPr/>
              </a:pPr>
              <a:r>
                <a:rPr lang="zh-CN" altLang="en-US" b="1" dirty="0">
                  <a:solidFill>
                    <a:schemeClr val="accent4"/>
                  </a:solidFill>
                </a:rPr>
                <a:t>输入标题文本</a:t>
              </a:r>
            </a:p>
          </p:txBody>
        </p:sp>
      </p:grpSp>
      <p:sp>
        <p:nvSpPr>
          <p:cNvPr id="3" name="文本框 2"/>
          <p:cNvSpPr txBox="1"/>
          <p:nvPr userDrawn="1"/>
        </p:nvSpPr>
        <p:spPr>
          <a:xfrm>
            <a:off x="3944325" y="260062"/>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0-#ppt_w/2"/>
                                          </p:val>
                                        </p:tav>
                                        <p:tav tm="100000">
                                          <p:val>
                                            <p:strVal val="#ppt_x"/>
                                          </p:val>
                                        </p:tav>
                                      </p:tavLst>
                                    </p:anim>
                                    <p:anim calcmode="lin" valueType="num">
                                      <p:cBhvr additive="base">
                                        <p:cTn id="13" dur="500" fill="hold"/>
                                        <p:tgtEl>
                                          <p:spTgt spid="2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0-#ppt_w/2"/>
                                          </p:val>
                                        </p:tav>
                                        <p:tav tm="100000">
                                          <p:val>
                                            <p:strVal val="#ppt_x"/>
                                          </p:val>
                                        </p:tav>
                                      </p:tavLst>
                                    </p:anim>
                                    <p:anim calcmode="lin" valueType="num">
                                      <p:cBhvr additive="base">
                                        <p:cTn id="18"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2293257" y="1947384"/>
            <a:ext cx="2520648" cy="3690909"/>
            <a:chOff x="2293257" y="1947384"/>
            <a:chExt cx="2520648" cy="3690909"/>
          </a:xfrm>
        </p:grpSpPr>
        <p:sp>
          <p:nvSpPr>
            <p:cNvPr id="4" name="Rectangle 1"/>
            <p:cNvSpPr/>
            <p:nvPr/>
          </p:nvSpPr>
          <p:spPr>
            <a:xfrm>
              <a:off x="2293257" y="4635313"/>
              <a:ext cx="2520648" cy="1002980"/>
            </a:xfrm>
            <a:prstGeom prst="rect">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a:r>
                <a:rPr lang="en-US" altLang="zh-CN" sz="7200" b="1"/>
                <a:t>3</a:t>
              </a:r>
            </a:p>
          </p:txBody>
        </p:sp>
        <p:sp>
          <p:nvSpPr>
            <p:cNvPr id="7" name="TextBox 6"/>
            <p:cNvSpPr txBox="1"/>
            <p:nvPr/>
          </p:nvSpPr>
          <p:spPr>
            <a:xfrm>
              <a:off x="2436418" y="2227219"/>
              <a:ext cx="2234325" cy="536053"/>
            </a:xfrm>
            <a:prstGeom prst="rect">
              <a:avLst/>
            </a:prstGeom>
            <a:noFill/>
          </p:spPr>
          <p:txBody>
            <a:bodyPr wrap="square" lIns="72000" tIns="0" rIns="72000" bIns="0" anchor="ctr" anchorCtr="0">
              <a:normAutofit lnSpcReduction="10000"/>
            </a:bodyPr>
            <a:lstStyle/>
            <a:p>
              <a:pPr algn="ctr" defTabSz="913765">
                <a:lnSpc>
                  <a:spcPct val="120000"/>
                </a:lnSpc>
                <a:defRPr/>
              </a:pPr>
              <a:r>
                <a:rPr lang="zh-CN" altLang="en-US" sz="1050" dirty="0" smtClean="0"/>
                <a:t>点击此处更换文本点击此处更换文本点击此处更换文本点击此处更换文本</a:t>
              </a:r>
              <a:endParaRPr sz="1050" dirty="0"/>
            </a:p>
          </p:txBody>
        </p:sp>
        <p:sp>
          <p:nvSpPr>
            <p:cNvPr id="8" name="Rectangle 7"/>
            <p:cNvSpPr/>
            <p:nvPr/>
          </p:nvSpPr>
          <p:spPr>
            <a:xfrm>
              <a:off x="2436418" y="1947384"/>
              <a:ext cx="2234325" cy="223876"/>
            </a:xfrm>
            <a:prstGeom prst="rect">
              <a:avLst/>
            </a:prstGeom>
          </p:spPr>
          <p:txBody>
            <a:bodyPr wrap="none" lIns="72000" tIns="0" rIns="72000" bIns="0">
              <a:normAutofit fontScale="92500" lnSpcReduction="20000"/>
            </a:bodyPr>
            <a:lstStyle/>
            <a:p>
              <a:pPr lvl="0" algn="ctr" defTabSz="913765">
                <a:defRPr/>
              </a:pPr>
              <a:r>
                <a:rPr lang="zh-CN" altLang="en-US" b="1" dirty="0">
                  <a:solidFill>
                    <a:schemeClr val="accent1"/>
                  </a:solidFill>
                </a:rPr>
                <a:t>输入标题文本</a:t>
              </a:r>
            </a:p>
          </p:txBody>
        </p:sp>
        <p:grpSp>
          <p:nvGrpSpPr>
            <p:cNvPr id="9" name="Group 10"/>
            <p:cNvGrpSpPr/>
            <p:nvPr/>
          </p:nvGrpSpPr>
          <p:grpSpPr>
            <a:xfrm>
              <a:off x="3158858" y="2827761"/>
              <a:ext cx="832922" cy="1836049"/>
              <a:chOff x="5346700" y="1895476"/>
              <a:chExt cx="1825625" cy="4024312"/>
            </a:xfrm>
            <a:solidFill>
              <a:schemeClr val="accent1"/>
            </a:solidFill>
          </p:grpSpPr>
          <p:sp>
            <p:nvSpPr>
              <p:cNvPr id="20" name="Freeform: Shape 11"/>
              <p:cNvSpPr/>
              <p:nvPr/>
            </p:nvSpPr>
            <p:spPr bwMode="auto">
              <a:xfrm>
                <a:off x="5829300" y="1895476"/>
                <a:ext cx="839788" cy="836613"/>
              </a:xfrm>
              <a:custGeom>
                <a:avLst/>
                <a:gdLst>
                  <a:gd name="T0" fmla="*/ 82 w 82"/>
                  <a:gd name="T1" fmla="*/ 41 h 82"/>
                  <a:gd name="T2" fmla="*/ 41 w 82"/>
                  <a:gd name="T3" fmla="*/ 82 h 82"/>
                  <a:gd name="T4" fmla="*/ 0 w 82"/>
                  <a:gd name="T5" fmla="*/ 41 h 82"/>
                  <a:gd name="T6" fmla="*/ 41 w 82"/>
                  <a:gd name="T7" fmla="*/ 0 h 82"/>
                  <a:gd name="T8" fmla="*/ 82 w 82"/>
                  <a:gd name="T9" fmla="*/ 41 h 82"/>
                  <a:gd name="T10" fmla="*/ 82 w 82"/>
                  <a:gd name="T11" fmla="*/ 41 h 82"/>
                  <a:gd name="T12" fmla="*/ 82 w 82"/>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82" h="82">
                    <a:moveTo>
                      <a:pt x="82" y="41"/>
                    </a:moveTo>
                    <a:cubicBezTo>
                      <a:pt x="82" y="63"/>
                      <a:pt x="63" y="82"/>
                      <a:pt x="41" y="82"/>
                    </a:cubicBezTo>
                    <a:cubicBezTo>
                      <a:pt x="18" y="82"/>
                      <a:pt x="0" y="63"/>
                      <a:pt x="0" y="41"/>
                    </a:cubicBezTo>
                    <a:cubicBezTo>
                      <a:pt x="0" y="18"/>
                      <a:pt x="18" y="0"/>
                      <a:pt x="41" y="0"/>
                    </a:cubicBezTo>
                    <a:cubicBezTo>
                      <a:pt x="63" y="0"/>
                      <a:pt x="82" y="18"/>
                      <a:pt x="82" y="41"/>
                    </a:cubicBezTo>
                    <a:close/>
                    <a:moveTo>
                      <a:pt x="82" y="41"/>
                    </a:moveTo>
                    <a:cubicBezTo>
                      <a:pt x="82" y="41"/>
                      <a:pt x="82" y="41"/>
                      <a:pt x="82" y="4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 name="Freeform: Shape 12"/>
              <p:cNvSpPr/>
              <p:nvPr/>
            </p:nvSpPr>
            <p:spPr bwMode="auto">
              <a:xfrm>
                <a:off x="5346700" y="2119313"/>
                <a:ext cx="1825625" cy="3800475"/>
              </a:xfrm>
              <a:custGeom>
                <a:avLst/>
                <a:gdLst>
                  <a:gd name="T0" fmla="*/ 174 w 178"/>
                  <a:gd name="T1" fmla="*/ 15 h 372"/>
                  <a:gd name="T2" fmla="*/ 156 w 178"/>
                  <a:gd name="T3" fmla="*/ 2 h 372"/>
                  <a:gd name="T4" fmla="*/ 143 w 178"/>
                  <a:gd name="T5" fmla="*/ 19 h 372"/>
                  <a:gd name="T6" fmla="*/ 112 w 178"/>
                  <a:gd name="T7" fmla="*/ 68 h 372"/>
                  <a:gd name="T8" fmla="*/ 98 w 178"/>
                  <a:gd name="T9" fmla="*/ 62 h 372"/>
                  <a:gd name="T10" fmla="*/ 88 w 178"/>
                  <a:gd name="T11" fmla="*/ 72 h 372"/>
                  <a:gd name="T12" fmla="*/ 78 w 178"/>
                  <a:gd name="T13" fmla="*/ 62 h 372"/>
                  <a:gd name="T14" fmla="*/ 78 w 178"/>
                  <a:gd name="T15" fmla="*/ 62 h 372"/>
                  <a:gd name="T16" fmla="*/ 65 w 178"/>
                  <a:gd name="T17" fmla="*/ 67 h 372"/>
                  <a:gd name="T18" fmla="*/ 35 w 178"/>
                  <a:gd name="T19" fmla="*/ 19 h 372"/>
                  <a:gd name="T20" fmla="*/ 22 w 178"/>
                  <a:gd name="T21" fmla="*/ 2 h 372"/>
                  <a:gd name="T22" fmla="*/ 4 w 178"/>
                  <a:gd name="T23" fmla="*/ 15 h 372"/>
                  <a:gd name="T24" fmla="*/ 47 w 178"/>
                  <a:gd name="T25" fmla="*/ 93 h 372"/>
                  <a:gd name="T26" fmla="*/ 46 w 178"/>
                  <a:gd name="T27" fmla="*/ 97 h 372"/>
                  <a:gd name="T28" fmla="*/ 46 w 178"/>
                  <a:gd name="T29" fmla="*/ 187 h 372"/>
                  <a:gd name="T30" fmla="*/ 49 w 178"/>
                  <a:gd name="T31" fmla="*/ 199 h 372"/>
                  <a:gd name="T32" fmla="*/ 48 w 178"/>
                  <a:gd name="T33" fmla="*/ 202 h 372"/>
                  <a:gd name="T34" fmla="*/ 48 w 178"/>
                  <a:gd name="T35" fmla="*/ 353 h 372"/>
                  <a:gd name="T36" fmla="*/ 67 w 178"/>
                  <a:gd name="T37" fmla="*/ 372 h 372"/>
                  <a:gd name="T38" fmla="*/ 86 w 178"/>
                  <a:gd name="T39" fmla="*/ 353 h 372"/>
                  <a:gd name="T40" fmla="*/ 86 w 178"/>
                  <a:gd name="T41" fmla="*/ 223 h 372"/>
                  <a:gd name="T42" fmla="*/ 88 w 178"/>
                  <a:gd name="T43" fmla="*/ 223 h 372"/>
                  <a:gd name="T44" fmla="*/ 88 w 178"/>
                  <a:gd name="T45" fmla="*/ 223 h 372"/>
                  <a:gd name="T46" fmla="*/ 88 w 178"/>
                  <a:gd name="T47" fmla="*/ 353 h 372"/>
                  <a:gd name="T48" fmla="*/ 107 w 178"/>
                  <a:gd name="T49" fmla="*/ 372 h 372"/>
                  <a:gd name="T50" fmla="*/ 126 w 178"/>
                  <a:gd name="T51" fmla="*/ 353 h 372"/>
                  <a:gd name="T52" fmla="*/ 126 w 178"/>
                  <a:gd name="T53" fmla="*/ 203 h 372"/>
                  <a:gd name="T54" fmla="*/ 130 w 178"/>
                  <a:gd name="T55" fmla="*/ 187 h 372"/>
                  <a:gd name="T56" fmla="*/ 130 w 178"/>
                  <a:gd name="T57" fmla="*/ 97 h 372"/>
                  <a:gd name="T58" fmla="*/ 129 w 178"/>
                  <a:gd name="T59" fmla="*/ 94 h 372"/>
                  <a:gd name="T60" fmla="*/ 131 w 178"/>
                  <a:gd name="T61" fmla="*/ 93 h 372"/>
                  <a:gd name="T62" fmla="*/ 174 w 178"/>
                  <a:gd name="T63" fmla="*/ 15 h 372"/>
                  <a:gd name="T64" fmla="*/ 88 w 178"/>
                  <a:gd name="T65" fmla="*/ 153 h 372"/>
                  <a:gd name="T66" fmla="*/ 88 w 178"/>
                  <a:gd name="T67" fmla="*/ 153 h 372"/>
                  <a:gd name="T68" fmla="*/ 78 w 178"/>
                  <a:gd name="T69" fmla="*/ 139 h 372"/>
                  <a:gd name="T70" fmla="*/ 86 w 178"/>
                  <a:gd name="T71" fmla="*/ 88 h 372"/>
                  <a:gd name="T72" fmla="*/ 87 w 178"/>
                  <a:gd name="T73" fmla="*/ 82 h 372"/>
                  <a:gd name="T74" fmla="*/ 88 w 178"/>
                  <a:gd name="T75" fmla="*/ 74 h 372"/>
                  <a:gd name="T76" fmla="*/ 88 w 178"/>
                  <a:gd name="T77" fmla="*/ 74 h 372"/>
                  <a:gd name="T78" fmla="*/ 98 w 178"/>
                  <a:gd name="T79" fmla="*/ 139 h 372"/>
                  <a:gd name="T80" fmla="*/ 88 w 178"/>
                  <a:gd name="T81" fmla="*/ 153 h 372"/>
                  <a:gd name="T82" fmla="*/ 88 w 178"/>
                  <a:gd name="T83" fmla="*/ 153 h 372"/>
                  <a:gd name="T84" fmla="*/ 88 w 178"/>
                  <a:gd name="T85" fmla="*/ 153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372">
                    <a:moveTo>
                      <a:pt x="174" y="15"/>
                    </a:moveTo>
                    <a:cubicBezTo>
                      <a:pt x="173" y="6"/>
                      <a:pt x="165" y="0"/>
                      <a:pt x="156" y="2"/>
                    </a:cubicBezTo>
                    <a:cubicBezTo>
                      <a:pt x="147" y="3"/>
                      <a:pt x="141" y="11"/>
                      <a:pt x="143" y="19"/>
                    </a:cubicBezTo>
                    <a:cubicBezTo>
                      <a:pt x="145" y="34"/>
                      <a:pt x="122" y="63"/>
                      <a:pt x="112" y="68"/>
                    </a:cubicBezTo>
                    <a:cubicBezTo>
                      <a:pt x="107" y="65"/>
                      <a:pt x="103" y="63"/>
                      <a:pt x="98" y="62"/>
                    </a:cubicBezTo>
                    <a:cubicBezTo>
                      <a:pt x="88" y="72"/>
                      <a:pt x="88" y="72"/>
                      <a:pt x="88" y="72"/>
                    </a:cubicBezTo>
                    <a:cubicBezTo>
                      <a:pt x="78" y="62"/>
                      <a:pt x="78" y="62"/>
                      <a:pt x="78" y="62"/>
                    </a:cubicBezTo>
                    <a:cubicBezTo>
                      <a:pt x="78" y="62"/>
                      <a:pt x="78" y="62"/>
                      <a:pt x="78" y="62"/>
                    </a:cubicBezTo>
                    <a:cubicBezTo>
                      <a:pt x="74" y="63"/>
                      <a:pt x="69" y="65"/>
                      <a:pt x="65" y="67"/>
                    </a:cubicBezTo>
                    <a:cubicBezTo>
                      <a:pt x="55" y="61"/>
                      <a:pt x="33" y="34"/>
                      <a:pt x="35" y="19"/>
                    </a:cubicBezTo>
                    <a:cubicBezTo>
                      <a:pt x="36" y="11"/>
                      <a:pt x="30" y="3"/>
                      <a:pt x="22" y="2"/>
                    </a:cubicBezTo>
                    <a:cubicBezTo>
                      <a:pt x="13" y="0"/>
                      <a:pt x="5" y="6"/>
                      <a:pt x="4" y="15"/>
                    </a:cubicBezTo>
                    <a:cubicBezTo>
                      <a:pt x="0" y="43"/>
                      <a:pt x="26" y="79"/>
                      <a:pt x="47" y="93"/>
                    </a:cubicBezTo>
                    <a:cubicBezTo>
                      <a:pt x="46" y="94"/>
                      <a:pt x="46" y="96"/>
                      <a:pt x="46" y="97"/>
                    </a:cubicBezTo>
                    <a:cubicBezTo>
                      <a:pt x="46" y="187"/>
                      <a:pt x="46" y="187"/>
                      <a:pt x="46" y="187"/>
                    </a:cubicBezTo>
                    <a:cubicBezTo>
                      <a:pt x="46" y="192"/>
                      <a:pt x="47" y="196"/>
                      <a:pt x="49" y="199"/>
                    </a:cubicBezTo>
                    <a:cubicBezTo>
                      <a:pt x="48" y="200"/>
                      <a:pt x="48" y="201"/>
                      <a:pt x="48" y="202"/>
                    </a:cubicBezTo>
                    <a:cubicBezTo>
                      <a:pt x="48" y="353"/>
                      <a:pt x="48" y="353"/>
                      <a:pt x="48" y="353"/>
                    </a:cubicBezTo>
                    <a:cubicBezTo>
                      <a:pt x="48" y="364"/>
                      <a:pt x="57" y="372"/>
                      <a:pt x="67" y="372"/>
                    </a:cubicBezTo>
                    <a:cubicBezTo>
                      <a:pt x="77" y="372"/>
                      <a:pt x="86" y="364"/>
                      <a:pt x="86" y="353"/>
                    </a:cubicBezTo>
                    <a:cubicBezTo>
                      <a:pt x="86" y="223"/>
                      <a:pt x="86" y="223"/>
                      <a:pt x="86" y="223"/>
                    </a:cubicBezTo>
                    <a:cubicBezTo>
                      <a:pt x="86" y="223"/>
                      <a:pt x="87" y="223"/>
                      <a:pt x="88" y="223"/>
                    </a:cubicBezTo>
                    <a:cubicBezTo>
                      <a:pt x="88" y="223"/>
                      <a:pt x="88" y="223"/>
                      <a:pt x="88" y="223"/>
                    </a:cubicBezTo>
                    <a:cubicBezTo>
                      <a:pt x="88" y="353"/>
                      <a:pt x="88" y="353"/>
                      <a:pt x="88" y="353"/>
                    </a:cubicBezTo>
                    <a:cubicBezTo>
                      <a:pt x="88" y="364"/>
                      <a:pt x="97" y="372"/>
                      <a:pt x="107" y="372"/>
                    </a:cubicBezTo>
                    <a:cubicBezTo>
                      <a:pt x="117" y="372"/>
                      <a:pt x="126" y="364"/>
                      <a:pt x="126" y="353"/>
                    </a:cubicBezTo>
                    <a:cubicBezTo>
                      <a:pt x="126" y="203"/>
                      <a:pt x="126" y="203"/>
                      <a:pt x="126" y="203"/>
                    </a:cubicBezTo>
                    <a:cubicBezTo>
                      <a:pt x="128" y="198"/>
                      <a:pt x="130" y="193"/>
                      <a:pt x="130" y="187"/>
                    </a:cubicBezTo>
                    <a:cubicBezTo>
                      <a:pt x="130" y="97"/>
                      <a:pt x="130" y="97"/>
                      <a:pt x="130" y="97"/>
                    </a:cubicBezTo>
                    <a:cubicBezTo>
                      <a:pt x="130" y="96"/>
                      <a:pt x="130" y="95"/>
                      <a:pt x="129" y="94"/>
                    </a:cubicBezTo>
                    <a:cubicBezTo>
                      <a:pt x="130" y="93"/>
                      <a:pt x="130" y="93"/>
                      <a:pt x="131" y="93"/>
                    </a:cubicBezTo>
                    <a:cubicBezTo>
                      <a:pt x="152" y="79"/>
                      <a:pt x="178" y="43"/>
                      <a:pt x="174" y="15"/>
                    </a:cubicBezTo>
                    <a:close/>
                    <a:moveTo>
                      <a:pt x="88" y="153"/>
                    </a:moveTo>
                    <a:cubicBezTo>
                      <a:pt x="88" y="153"/>
                      <a:pt x="88" y="153"/>
                      <a:pt x="88" y="153"/>
                    </a:cubicBezTo>
                    <a:cubicBezTo>
                      <a:pt x="78" y="139"/>
                      <a:pt x="78" y="139"/>
                      <a:pt x="78" y="139"/>
                    </a:cubicBezTo>
                    <a:cubicBezTo>
                      <a:pt x="86" y="88"/>
                      <a:pt x="86" y="88"/>
                      <a:pt x="86" y="88"/>
                    </a:cubicBezTo>
                    <a:cubicBezTo>
                      <a:pt x="86" y="86"/>
                      <a:pt x="87" y="84"/>
                      <a:pt x="87" y="82"/>
                    </a:cubicBezTo>
                    <a:cubicBezTo>
                      <a:pt x="88" y="74"/>
                      <a:pt x="88" y="74"/>
                      <a:pt x="88" y="74"/>
                    </a:cubicBezTo>
                    <a:cubicBezTo>
                      <a:pt x="88" y="74"/>
                      <a:pt x="88" y="74"/>
                      <a:pt x="88" y="74"/>
                    </a:cubicBezTo>
                    <a:cubicBezTo>
                      <a:pt x="98" y="139"/>
                      <a:pt x="98" y="139"/>
                      <a:pt x="98" y="139"/>
                    </a:cubicBezTo>
                    <a:lnTo>
                      <a:pt x="88" y="153"/>
                    </a:lnTo>
                    <a:close/>
                    <a:moveTo>
                      <a:pt x="88" y="153"/>
                    </a:moveTo>
                    <a:cubicBezTo>
                      <a:pt x="88" y="153"/>
                      <a:pt x="88" y="153"/>
                      <a:pt x="88" y="15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23" name="千图PPT彼岸天：ID 8661124库_组合 22"/>
          <p:cNvGrpSpPr/>
          <p:nvPr>
            <p:custDataLst>
              <p:tags r:id="rId2"/>
            </p:custDataLst>
          </p:nvPr>
        </p:nvGrpSpPr>
        <p:grpSpPr>
          <a:xfrm>
            <a:off x="4813905" y="1338218"/>
            <a:ext cx="2520648" cy="4300075"/>
            <a:chOff x="4813905" y="1338218"/>
            <a:chExt cx="2520648" cy="4300075"/>
          </a:xfrm>
        </p:grpSpPr>
        <p:sp>
          <p:nvSpPr>
            <p:cNvPr id="5" name="Rectangle 2"/>
            <p:cNvSpPr/>
            <p:nvPr/>
          </p:nvSpPr>
          <p:spPr>
            <a:xfrm>
              <a:off x="4813905" y="4054641"/>
              <a:ext cx="2520648" cy="1583652"/>
            </a:xfrm>
            <a:prstGeom prst="rect">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8000" b="1" dirty="0"/>
                <a:t>1</a:t>
              </a:r>
            </a:p>
          </p:txBody>
        </p:sp>
        <p:sp>
          <p:nvSpPr>
            <p:cNvPr id="10" name="TextBox 18"/>
            <p:cNvSpPr txBox="1"/>
            <p:nvPr/>
          </p:nvSpPr>
          <p:spPr>
            <a:xfrm>
              <a:off x="4976862" y="1618053"/>
              <a:ext cx="2234325" cy="536053"/>
            </a:xfrm>
            <a:prstGeom prst="rect">
              <a:avLst/>
            </a:prstGeom>
            <a:noFill/>
          </p:spPr>
          <p:txBody>
            <a:bodyPr wrap="square" lIns="72000" tIns="0" rIns="72000" bIns="0" anchor="ctr" anchorCtr="0">
              <a:normAutofit lnSpcReduction="10000"/>
            </a:bodyPr>
            <a:lstStyle/>
            <a:p>
              <a:pPr algn="ctr" defTabSz="913765">
                <a:lnSpc>
                  <a:spcPct val="120000"/>
                </a:lnSpc>
                <a:defRPr/>
              </a:pPr>
              <a:r>
                <a:rPr lang="zh-CN" altLang="en-US" sz="1050" dirty="0" smtClean="0"/>
                <a:t>点击此处更换文本点击此处更换文本点击此处更换文本点击此处更换文本</a:t>
              </a:r>
              <a:endParaRPr sz="1050" dirty="0"/>
            </a:p>
          </p:txBody>
        </p:sp>
        <p:sp>
          <p:nvSpPr>
            <p:cNvPr id="11" name="Rectangle 19"/>
            <p:cNvSpPr/>
            <p:nvPr/>
          </p:nvSpPr>
          <p:spPr>
            <a:xfrm>
              <a:off x="4976862" y="1338218"/>
              <a:ext cx="2234325" cy="223876"/>
            </a:xfrm>
            <a:prstGeom prst="rect">
              <a:avLst/>
            </a:prstGeom>
          </p:spPr>
          <p:txBody>
            <a:bodyPr wrap="none" lIns="72000" tIns="0" rIns="72000" bIns="0">
              <a:normAutofit fontScale="92500" lnSpcReduction="20000"/>
            </a:bodyPr>
            <a:lstStyle/>
            <a:p>
              <a:pPr lvl="0" algn="ctr" defTabSz="913765">
                <a:defRPr/>
              </a:pPr>
              <a:r>
                <a:rPr lang="zh-CN" altLang="en-US" b="1" dirty="0">
                  <a:solidFill>
                    <a:schemeClr val="accent2"/>
                  </a:solidFill>
                </a:rPr>
                <a:t>输入标题文本</a:t>
              </a:r>
            </a:p>
          </p:txBody>
        </p:sp>
        <p:grpSp>
          <p:nvGrpSpPr>
            <p:cNvPr id="12" name="Group 20"/>
            <p:cNvGrpSpPr/>
            <p:nvPr/>
          </p:nvGrpSpPr>
          <p:grpSpPr>
            <a:xfrm>
              <a:off x="5699301" y="2218595"/>
              <a:ext cx="832922" cy="1836049"/>
              <a:chOff x="5346700" y="1895476"/>
              <a:chExt cx="1825625" cy="4024312"/>
            </a:xfrm>
            <a:solidFill>
              <a:schemeClr val="accent2"/>
            </a:solidFill>
          </p:grpSpPr>
          <p:sp>
            <p:nvSpPr>
              <p:cNvPr id="18" name="Freeform: Shape 21"/>
              <p:cNvSpPr/>
              <p:nvPr/>
            </p:nvSpPr>
            <p:spPr bwMode="auto">
              <a:xfrm>
                <a:off x="5829300" y="1895476"/>
                <a:ext cx="839788" cy="836613"/>
              </a:xfrm>
              <a:custGeom>
                <a:avLst/>
                <a:gdLst>
                  <a:gd name="T0" fmla="*/ 82 w 82"/>
                  <a:gd name="T1" fmla="*/ 41 h 82"/>
                  <a:gd name="T2" fmla="*/ 41 w 82"/>
                  <a:gd name="T3" fmla="*/ 82 h 82"/>
                  <a:gd name="T4" fmla="*/ 0 w 82"/>
                  <a:gd name="T5" fmla="*/ 41 h 82"/>
                  <a:gd name="T6" fmla="*/ 41 w 82"/>
                  <a:gd name="T7" fmla="*/ 0 h 82"/>
                  <a:gd name="T8" fmla="*/ 82 w 82"/>
                  <a:gd name="T9" fmla="*/ 41 h 82"/>
                  <a:gd name="T10" fmla="*/ 82 w 82"/>
                  <a:gd name="T11" fmla="*/ 41 h 82"/>
                  <a:gd name="T12" fmla="*/ 82 w 82"/>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82" h="82">
                    <a:moveTo>
                      <a:pt x="82" y="41"/>
                    </a:moveTo>
                    <a:cubicBezTo>
                      <a:pt x="82" y="63"/>
                      <a:pt x="63" y="82"/>
                      <a:pt x="41" y="82"/>
                    </a:cubicBezTo>
                    <a:cubicBezTo>
                      <a:pt x="18" y="82"/>
                      <a:pt x="0" y="63"/>
                      <a:pt x="0" y="41"/>
                    </a:cubicBezTo>
                    <a:cubicBezTo>
                      <a:pt x="0" y="18"/>
                      <a:pt x="18" y="0"/>
                      <a:pt x="41" y="0"/>
                    </a:cubicBezTo>
                    <a:cubicBezTo>
                      <a:pt x="63" y="0"/>
                      <a:pt x="82" y="18"/>
                      <a:pt x="82" y="41"/>
                    </a:cubicBezTo>
                    <a:close/>
                    <a:moveTo>
                      <a:pt x="82" y="41"/>
                    </a:moveTo>
                    <a:cubicBezTo>
                      <a:pt x="82" y="41"/>
                      <a:pt x="82" y="41"/>
                      <a:pt x="82" y="4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 name="Freeform: Shape 22"/>
              <p:cNvSpPr/>
              <p:nvPr/>
            </p:nvSpPr>
            <p:spPr bwMode="auto">
              <a:xfrm>
                <a:off x="5346700" y="2119313"/>
                <a:ext cx="1825625" cy="3800475"/>
              </a:xfrm>
              <a:custGeom>
                <a:avLst/>
                <a:gdLst>
                  <a:gd name="T0" fmla="*/ 174 w 178"/>
                  <a:gd name="T1" fmla="*/ 15 h 372"/>
                  <a:gd name="T2" fmla="*/ 156 w 178"/>
                  <a:gd name="T3" fmla="*/ 2 h 372"/>
                  <a:gd name="T4" fmla="*/ 143 w 178"/>
                  <a:gd name="T5" fmla="*/ 19 h 372"/>
                  <a:gd name="T6" fmla="*/ 112 w 178"/>
                  <a:gd name="T7" fmla="*/ 68 h 372"/>
                  <a:gd name="T8" fmla="*/ 98 w 178"/>
                  <a:gd name="T9" fmla="*/ 62 h 372"/>
                  <a:gd name="T10" fmla="*/ 88 w 178"/>
                  <a:gd name="T11" fmla="*/ 72 h 372"/>
                  <a:gd name="T12" fmla="*/ 78 w 178"/>
                  <a:gd name="T13" fmla="*/ 62 h 372"/>
                  <a:gd name="T14" fmla="*/ 78 w 178"/>
                  <a:gd name="T15" fmla="*/ 62 h 372"/>
                  <a:gd name="T16" fmla="*/ 65 w 178"/>
                  <a:gd name="T17" fmla="*/ 67 h 372"/>
                  <a:gd name="T18" fmla="*/ 35 w 178"/>
                  <a:gd name="T19" fmla="*/ 19 h 372"/>
                  <a:gd name="T20" fmla="*/ 22 w 178"/>
                  <a:gd name="T21" fmla="*/ 2 h 372"/>
                  <a:gd name="T22" fmla="*/ 4 w 178"/>
                  <a:gd name="T23" fmla="*/ 15 h 372"/>
                  <a:gd name="T24" fmla="*/ 47 w 178"/>
                  <a:gd name="T25" fmla="*/ 93 h 372"/>
                  <a:gd name="T26" fmla="*/ 46 w 178"/>
                  <a:gd name="T27" fmla="*/ 97 h 372"/>
                  <a:gd name="T28" fmla="*/ 46 w 178"/>
                  <a:gd name="T29" fmla="*/ 187 h 372"/>
                  <a:gd name="T30" fmla="*/ 49 w 178"/>
                  <a:gd name="T31" fmla="*/ 199 h 372"/>
                  <a:gd name="T32" fmla="*/ 48 w 178"/>
                  <a:gd name="T33" fmla="*/ 202 h 372"/>
                  <a:gd name="T34" fmla="*/ 48 w 178"/>
                  <a:gd name="T35" fmla="*/ 353 h 372"/>
                  <a:gd name="T36" fmla="*/ 67 w 178"/>
                  <a:gd name="T37" fmla="*/ 372 h 372"/>
                  <a:gd name="T38" fmla="*/ 86 w 178"/>
                  <a:gd name="T39" fmla="*/ 353 h 372"/>
                  <a:gd name="T40" fmla="*/ 86 w 178"/>
                  <a:gd name="T41" fmla="*/ 223 h 372"/>
                  <a:gd name="T42" fmla="*/ 88 w 178"/>
                  <a:gd name="T43" fmla="*/ 223 h 372"/>
                  <a:gd name="T44" fmla="*/ 88 w 178"/>
                  <a:gd name="T45" fmla="*/ 223 h 372"/>
                  <a:gd name="T46" fmla="*/ 88 w 178"/>
                  <a:gd name="T47" fmla="*/ 353 h 372"/>
                  <a:gd name="T48" fmla="*/ 107 w 178"/>
                  <a:gd name="T49" fmla="*/ 372 h 372"/>
                  <a:gd name="T50" fmla="*/ 126 w 178"/>
                  <a:gd name="T51" fmla="*/ 353 h 372"/>
                  <a:gd name="T52" fmla="*/ 126 w 178"/>
                  <a:gd name="T53" fmla="*/ 203 h 372"/>
                  <a:gd name="T54" fmla="*/ 130 w 178"/>
                  <a:gd name="T55" fmla="*/ 187 h 372"/>
                  <a:gd name="T56" fmla="*/ 130 w 178"/>
                  <a:gd name="T57" fmla="*/ 97 h 372"/>
                  <a:gd name="T58" fmla="*/ 129 w 178"/>
                  <a:gd name="T59" fmla="*/ 94 h 372"/>
                  <a:gd name="T60" fmla="*/ 131 w 178"/>
                  <a:gd name="T61" fmla="*/ 93 h 372"/>
                  <a:gd name="T62" fmla="*/ 174 w 178"/>
                  <a:gd name="T63" fmla="*/ 15 h 372"/>
                  <a:gd name="T64" fmla="*/ 88 w 178"/>
                  <a:gd name="T65" fmla="*/ 153 h 372"/>
                  <a:gd name="T66" fmla="*/ 88 w 178"/>
                  <a:gd name="T67" fmla="*/ 153 h 372"/>
                  <a:gd name="T68" fmla="*/ 78 w 178"/>
                  <a:gd name="T69" fmla="*/ 139 h 372"/>
                  <a:gd name="T70" fmla="*/ 86 w 178"/>
                  <a:gd name="T71" fmla="*/ 88 h 372"/>
                  <a:gd name="T72" fmla="*/ 87 w 178"/>
                  <a:gd name="T73" fmla="*/ 82 h 372"/>
                  <a:gd name="T74" fmla="*/ 88 w 178"/>
                  <a:gd name="T75" fmla="*/ 74 h 372"/>
                  <a:gd name="T76" fmla="*/ 88 w 178"/>
                  <a:gd name="T77" fmla="*/ 74 h 372"/>
                  <a:gd name="T78" fmla="*/ 98 w 178"/>
                  <a:gd name="T79" fmla="*/ 139 h 372"/>
                  <a:gd name="T80" fmla="*/ 88 w 178"/>
                  <a:gd name="T81" fmla="*/ 153 h 372"/>
                  <a:gd name="T82" fmla="*/ 88 w 178"/>
                  <a:gd name="T83" fmla="*/ 153 h 372"/>
                  <a:gd name="T84" fmla="*/ 88 w 178"/>
                  <a:gd name="T85" fmla="*/ 153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372">
                    <a:moveTo>
                      <a:pt x="174" y="15"/>
                    </a:moveTo>
                    <a:cubicBezTo>
                      <a:pt x="173" y="6"/>
                      <a:pt x="165" y="0"/>
                      <a:pt x="156" y="2"/>
                    </a:cubicBezTo>
                    <a:cubicBezTo>
                      <a:pt x="147" y="3"/>
                      <a:pt x="141" y="11"/>
                      <a:pt x="143" y="19"/>
                    </a:cubicBezTo>
                    <a:cubicBezTo>
                      <a:pt x="145" y="34"/>
                      <a:pt x="122" y="63"/>
                      <a:pt x="112" y="68"/>
                    </a:cubicBezTo>
                    <a:cubicBezTo>
                      <a:pt x="107" y="65"/>
                      <a:pt x="103" y="63"/>
                      <a:pt x="98" y="62"/>
                    </a:cubicBezTo>
                    <a:cubicBezTo>
                      <a:pt x="88" y="72"/>
                      <a:pt x="88" y="72"/>
                      <a:pt x="88" y="72"/>
                    </a:cubicBezTo>
                    <a:cubicBezTo>
                      <a:pt x="78" y="62"/>
                      <a:pt x="78" y="62"/>
                      <a:pt x="78" y="62"/>
                    </a:cubicBezTo>
                    <a:cubicBezTo>
                      <a:pt x="78" y="62"/>
                      <a:pt x="78" y="62"/>
                      <a:pt x="78" y="62"/>
                    </a:cubicBezTo>
                    <a:cubicBezTo>
                      <a:pt x="74" y="63"/>
                      <a:pt x="69" y="65"/>
                      <a:pt x="65" y="67"/>
                    </a:cubicBezTo>
                    <a:cubicBezTo>
                      <a:pt x="55" y="61"/>
                      <a:pt x="33" y="34"/>
                      <a:pt x="35" y="19"/>
                    </a:cubicBezTo>
                    <a:cubicBezTo>
                      <a:pt x="36" y="11"/>
                      <a:pt x="30" y="3"/>
                      <a:pt x="22" y="2"/>
                    </a:cubicBezTo>
                    <a:cubicBezTo>
                      <a:pt x="13" y="0"/>
                      <a:pt x="5" y="6"/>
                      <a:pt x="4" y="15"/>
                    </a:cubicBezTo>
                    <a:cubicBezTo>
                      <a:pt x="0" y="43"/>
                      <a:pt x="26" y="79"/>
                      <a:pt x="47" y="93"/>
                    </a:cubicBezTo>
                    <a:cubicBezTo>
                      <a:pt x="46" y="94"/>
                      <a:pt x="46" y="96"/>
                      <a:pt x="46" y="97"/>
                    </a:cubicBezTo>
                    <a:cubicBezTo>
                      <a:pt x="46" y="187"/>
                      <a:pt x="46" y="187"/>
                      <a:pt x="46" y="187"/>
                    </a:cubicBezTo>
                    <a:cubicBezTo>
                      <a:pt x="46" y="192"/>
                      <a:pt x="47" y="196"/>
                      <a:pt x="49" y="199"/>
                    </a:cubicBezTo>
                    <a:cubicBezTo>
                      <a:pt x="48" y="200"/>
                      <a:pt x="48" y="201"/>
                      <a:pt x="48" y="202"/>
                    </a:cubicBezTo>
                    <a:cubicBezTo>
                      <a:pt x="48" y="353"/>
                      <a:pt x="48" y="353"/>
                      <a:pt x="48" y="353"/>
                    </a:cubicBezTo>
                    <a:cubicBezTo>
                      <a:pt x="48" y="364"/>
                      <a:pt x="57" y="372"/>
                      <a:pt x="67" y="372"/>
                    </a:cubicBezTo>
                    <a:cubicBezTo>
                      <a:pt x="77" y="372"/>
                      <a:pt x="86" y="364"/>
                      <a:pt x="86" y="353"/>
                    </a:cubicBezTo>
                    <a:cubicBezTo>
                      <a:pt x="86" y="223"/>
                      <a:pt x="86" y="223"/>
                      <a:pt x="86" y="223"/>
                    </a:cubicBezTo>
                    <a:cubicBezTo>
                      <a:pt x="86" y="223"/>
                      <a:pt x="87" y="223"/>
                      <a:pt x="88" y="223"/>
                    </a:cubicBezTo>
                    <a:cubicBezTo>
                      <a:pt x="88" y="223"/>
                      <a:pt x="88" y="223"/>
                      <a:pt x="88" y="223"/>
                    </a:cubicBezTo>
                    <a:cubicBezTo>
                      <a:pt x="88" y="353"/>
                      <a:pt x="88" y="353"/>
                      <a:pt x="88" y="353"/>
                    </a:cubicBezTo>
                    <a:cubicBezTo>
                      <a:pt x="88" y="364"/>
                      <a:pt x="97" y="372"/>
                      <a:pt x="107" y="372"/>
                    </a:cubicBezTo>
                    <a:cubicBezTo>
                      <a:pt x="117" y="372"/>
                      <a:pt x="126" y="364"/>
                      <a:pt x="126" y="353"/>
                    </a:cubicBezTo>
                    <a:cubicBezTo>
                      <a:pt x="126" y="203"/>
                      <a:pt x="126" y="203"/>
                      <a:pt x="126" y="203"/>
                    </a:cubicBezTo>
                    <a:cubicBezTo>
                      <a:pt x="128" y="198"/>
                      <a:pt x="130" y="193"/>
                      <a:pt x="130" y="187"/>
                    </a:cubicBezTo>
                    <a:cubicBezTo>
                      <a:pt x="130" y="97"/>
                      <a:pt x="130" y="97"/>
                      <a:pt x="130" y="97"/>
                    </a:cubicBezTo>
                    <a:cubicBezTo>
                      <a:pt x="130" y="96"/>
                      <a:pt x="130" y="95"/>
                      <a:pt x="129" y="94"/>
                    </a:cubicBezTo>
                    <a:cubicBezTo>
                      <a:pt x="130" y="93"/>
                      <a:pt x="130" y="93"/>
                      <a:pt x="131" y="93"/>
                    </a:cubicBezTo>
                    <a:cubicBezTo>
                      <a:pt x="152" y="79"/>
                      <a:pt x="178" y="43"/>
                      <a:pt x="174" y="15"/>
                    </a:cubicBezTo>
                    <a:close/>
                    <a:moveTo>
                      <a:pt x="88" y="153"/>
                    </a:moveTo>
                    <a:cubicBezTo>
                      <a:pt x="88" y="153"/>
                      <a:pt x="88" y="153"/>
                      <a:pt x="88" y="153"/>
                    </a:cubicBezTo>
                    <a:cubicBezTo>
                      <a:pt x="78" y="139"/>
                      <a:pt x="78" y="139"/>
                      <a:pt x="78" y="139"/>
                    </a:cubicBezTo>
                    <a:cubicBezTo>
                      <a:pt x="86" y="88"/>
                      <a:pt x="86" y="88"/>
                      <a:pt x="86" y="88"/>
                    </a:cubicBezTo>
                    <a:cubicBezTo>
                      <a:pt x="86" y="86"/>
                      <a:pt x="87" y="84"/>
                      <a:pt x="87" y="82"/>
                    </a:cubicBezTo>
                    <a:cubicBezTo>
                      <a:pt x="88" y="74"/>
                      <a:pt x="88" y="74"/>
                      <a:pt x="88" y="74"/>
                    </a:cubicBezTo>
                    <a:cubicBezTo>
                      <a:pt x="88" y="74"/>
                      <a:pt x="88" y="74"/>
                      <a:pt x="88" y="74"/>
                    </a:cubicBezTo>
                    <a:cubicBezTo>
                      <a:pt x="98" y="139"/>
                      <a:pt x="98" y="139"/>
                      <a:pt x="98" y="139"/>
                    </a:cubicBezTo>
                    <a:lnTo>
                      <a:pt x="88" y="153"/>
                    </a:lnTo>
                    <a:close/>
                    <a:moveTo>
                      <a:pt x="88" y="153"/>
                    </a:moveTo>
                    <a:cubicBezTo>
                      <a:pt x="88" y="153"/>
                      <a:pt x="88" y="153"/>
                      <a:pt x="88" y="15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22" name="千图PPT彼岸天：ID 8661124库_组合 21"/>
          <p:cNvGrpSpPr/>
          <p:nvPr>
            <p:custDataLst>
              <p:tags r:id="rId3"/>
            </p:custDataLst>
          </p:nvPr>
        </p:nvGrpSpPr>
        <p:grpSpPr>
          <a:xfrm>
            <a:off x="7334553" y="1571671"/>
            <a:ext cx="2520648" cy="4066621"/>
            <a:chOff x="7334553" y="1571671"/>
            <a:chExt cx="2520648" cy="4066621"/>
          </a:xfrm>
        </p:grpSpPr>
        <p:sp>
          <p:nvSpPr>
            <p:cNvPr id="6" name="Rectangle 3"/>
            <p:cNvSpPr/>
            <p:nvPr/>
          </p:nvSpPr>
          <p:spPr>
            <a:xfrm>
              <a:off x="7334553" y="4292188"/>
              <a:ext cx="2520648" cy="1346104"/>
            </a:xfrm>
            <a:prstGeom prst="rect">
              <a:avLst/>
            </a:prstGeom>
            <a:solidFill>
              <a:schemeClr val="accent4"/>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8000" b="1"/>
                <a:t>2</a:t>
              </a:r>
            </a:p>
          </p:txBody>
        </p:sp>
        <p:sp>
          <p:nvSpPr>
            <p:cNvPr id="13" name="TextBox 24"/>
            <p:cNvSpPr txBox="1"/>
            <p:nvPr/>
          </p:nvSpPr>
          <p:spPr>
            <a:xfrm>
              <a:off x="7477713" y="1851506"/>
              <a:ext cx="2234325" cy="536053"/>
            </a:xfrm>
            <a:prstGeom prst="rect">
              <a:avLst/>
            </a:prstGeom>
            <a:noFill/>
          </p:spPr>
          <p:txBody>
            <a:bodyPr wrap="square" lIns="72000" tIns="0" rIns="72000" bIns="0" anchor="ctr" anchorCtr="0">
              <a:normAutofit lnSpcReduction="10000"/>
            </a:bodyPr>
            <a:lstStyle/>
            <a:p>
              <a:pPr algn="ctr" defTabSz="913765">
                <a:lnSpc>
                  <a:spcPct val="120000"/>
                </a:lnSpc>
                <a:defRPr/>
              </a:pPr>
              <a:r>
                <a:rPr lang="zh-CN" altLang="en-US" sz="1050" dirty="0" smtClean="0"/>
                <a:t>点击此处更换文本点击此处更换文本点击此处更换文本点击此处更换文本</a:t>
              </a:r>
              <a:endParaRPr sz="1050" dirty="0"/>
            </a:p>
          </p:txBody>
        </p:sp>
        <p:sp>
          <p:nvSpPr>
            <p:cNvPr id="14" name="Rectangle 25"/>
            <p:cNvSpPr/>
            <p:nvPr/>
          </p:nvSpPr>
          <p:spPr>
            <a:xfrm>
              <a:off x="7477713" y="1571671"/>
              <a:ext cx="2234325" cy="223876"/>
            </a:xfrm>
            <a:prstGeom prst="rect">
              <a:avLst/>
            </a:prstGeom>
          </p:spPr>
          <p:txBody>
            <a:bodyPr wrap="none" lIns="72000" tIns="0" rIns="72000" bIns="0">
              <a:normAutofit fontScale="92500" lnSpcReduction="20000"/>
            </a:bodyPr>
            <a:lstStyle/>
            <a:p>
              <a:pPr lvl="0" algn="ctr" defTabSz="913765">
                <a:defRPr/>
              </a:pPr>
              <a:r>
                <a:rPr lang="zh-CN" altLang="en-US" b="1" dirty="0">
                  <a:solidFill>
                    <a:schemeClr val="accent4"/>
                  </a:solidFill>
                </a:rPr>
                <a:t>输入标题文本</a:t>
              </a:r>
            </a:p>
          </p:txBody>
        </p:sp>
        <p:grpSp>
          <p:nvGrpSpPr>
            <p:cNvPr id="15" name="Group 26"/>
            <p:cNvGrpSpPr/>
            <p:nvPr/>
          </p:nvGrpSpPr>
          <p:grpSpPr>
            <a:xfrm>
              <a:off x="8200153" y="2452048"/>
              <a:ext cx="832922" cy="1836049"/>
              <a:chOff x="5346700" y="1895476"/>
              <a:chExt cx="1825625" cy="4024312"/>
            </a:xfrm>
            <a:solidFill>
              <a:schemeClr val="accent4"/>
            </a:solidFill>
          </p:grpSpPr>
          <p:sp>
            <p:nvSpPr>
              <p:cNvPr id="16" name="Freeform: Shape 27"/>
              <p:cNvSpPr/>
              <p:nvPr/>
            </p:nvSpPr>
            <p:spPr bwMode="auto">
              <a:xfrm>
                <a:off x="5829300" y="1895476"/>
                <a:ext cx="839788" cy="836613"/>
              </a:xfrm>
              <a:custGeom>
                <a:avLst/>
                <a:gdLst>
                  <a:gd name="T0" fmla="*/ 82 w 82"/>
                  <a:gd name="T1" fmla="*/ 41 h 82"/>
                  <a:gd name="T2" fmla="*/ 41 w 82"/>
                  <a:gd name="T3" fmla="*/ 82 h 82"/>
                  <a:gd name="T4" fmla="*/ 0 w 82"/>
                  <a:gd name="T5" fmla="*/ 41 h 82"/>
                  <a:gd name="T6" fmla="*/ 41 w 82"/>
                  <a:gd name="T7" fmla="*/ 0 h 82"/>
                  <a:gd name="T8" fmla="*/ 82 w 82"/>
                  <a:gd name="T9" fmla="*/ 41 h 82"/>
                  <a:gd name="T10" fmla="*/ 82 w 82"/>
                  <a:gd name="T11" fmla="*/ 41 h 82"/>
                  <a:gd name="T12" fmla="*/ 82 w 82"/>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82" h="82">
                    <a:moveTo>
                      <a:pt x="82" y="41"/>
                    </a:moveTo>
                    <a:cubicBezTo>
                      <a:pt x="82" y="63"/>
                      <a:pt x="63" y="82"/>
                      <a:pt x="41" y="82"/>
                    </a:cubicBezTo>
                    <a:cubicBezTo>
                      <a:pt x="18" y="82"/>
                      <a:pt x="0" y="63"/>
                      <a:pt x="0" y="41"/>
                    </a:cubicBezTo>
                    <a:cubicBezTo>
                      <a:pt x="0" y="18"/>
                      <a:pt x="18" y="0"/>
                      <a:pt x="41" y="0"/>
                    </a:cubicBezTo>
                    <a:cubicBezTo>
                      <a:pt x="63" y="0"/>
                      <a:pt x="82" y="18"/>
                      <a:pt x="82" y="41"/>
                    </a:cubicBezTo>
                    <a:close/>
                    <a:moveTo>
                      <a:pt x="82" y="41"/>
                    </a:moveTo>
                    <a:cubicBezTo>
                      <a:pt x="82" y="41"/>
                      <a:pt x="82" y="41"/>
                      <a:pt x="82" y="4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 name="Freeform: Shape 28"/>
              <p:cNvSpPr/>
              <p:nvPr/>
            </p:nvSpPr>
            <p:spPr bwMode="auto">
              <a:xfrm>
                <a:off x="5346700" y="2119313"/>
                <a:ext cx="1825625" cy="3800475"/>
              </a:xfrm>
              <a:custGeom>
                <a:avLst/>
                <a:gdLst>
                  <a:gd name="T0" fmla="*/ 174 w 178"/>
                  <a:gd name="T1" fmla="*/ 15 h 372"/>
                  <a:gd name="T2" fmla="*/ 156 w 178"/>
                  <a:gd name="T3" fmla="*/ 2 h 372"/>
                  <a:gd name="T4" fmla="*/ 143 w 178"/>
                  <a:gd name="T5" fmla="*/ 19 h 372"/>
                  <a:gd name="T6" fmla="*/ 112 w 178"/>
                  <a:gd name="T7" fmla="*/ 68 h 372"/>
                  <a:gd name="T8" fmla="*/ 98 w 178"/>
                  <a:gd name="T9" fmla="*/ 62 h 372"/>
                  <a:gd name="T10" fmla="*/ 88 w 178"/>
                  <a:gd name="T11" fmla="*/ 72 h 372"/>
                  <a:gd name="T12" fmla="*/ 78 w 178"/>
                  <a:gd name="T13" fmla="*/ 62 h 372"/>
                  <a:gd name="T14" fmla="*/ 78 w 178"/>
                  <a:gd name="T15" fmla="*/ 62 h 372"/>
                  <a:gd name="T16" fmla="*/ 65 w 178"/>
                  <a:gd name="T17" fmla="*/ 67 h 372"/>
                  <a:gd name="T18" fmla="*/ 35 w 178"/>
                  <a:gd name="T19" fmla="*/ 19 h 372"/>
                  <a:gd name="T20" fmla="*/ 22 w 178"/>
                  <a:gd name="T21" fmla="*/ 2 h 372"/>
                  <a:gd name="T22" fmla="*/ 4 w 178"/>
                  <a:gd name="T23" fmla="*/ 15 h 372"/>
                  <a:gd name="T24" fmla="*/ 47 w 178"/>
                  <a:gd name="T25" fmla="*/ 93 h 372"/>
                  <a:gd name="T26" fmla="*/ 46 w 178"/>
                  <a:gd name="T27" fmla="*/ 97 h 372"/>
                  <a:gd name="T28" fmla="*/ 46 w 178"/>
                  <a:gd name="T29" fmla="*/ 187 h 372"/>
                  <a:gd name="T30" fmla="*/ 49 w 178"/>
                  <a:gd name="T31" fmla="*/ 199 h 372"/>
                  <a:gd name="T32" fmla="*/ 48 w 178"/>
                  <a:gd name="T33" fmla="*/ 202 h 372"/>
                  <a:gd name="T34" fmla="*/ 48 w 178"/>
                  <a:gd name="T35" fmla="*/ 353 h 372"/>
                  <a:gd name="T36" fmla="*/ 67 w 178"/>
                  <a:gd name="T37" fmla="*/ 372 h 372"/>
                  <a:gd name="T38" fmla="*/ 86 w 178"/>
                  <a:gd name="T39" fmla="*/ 353 h 372"/>
                  <a:gd name="T40" fmla="*/ 86 w 178"/>
                  <a:gd name="T41" fmla="*/ 223 h 372"/>
                  <a:gd name="T42" fmla="*/ 88 w 178"/>
                  <a:gd name="T43" fmla="*/ 223 h 372"/>
                  <a:gd name="T44" fmla="*/ 88 w 178"/>
                  <a:gd name="T45" fmla="*/ 223 h 372"/>
                  <a:gd name="T46" fmla="*/ 88 w 178"/>
                  <a:gd name="T47" fmla="*/ 353 h 372"/>
                  <a:gd name="T48" fmla="*/ 107 w 178"/>
                  <a:gd name="T49" fmla="*/ 372 h 372"/>
                  <a:gd name="T50" fmla="*/ 126 w 178"/>
                  <a:gd name="T51" fmla="*/ 353 h 372"/>
                  <a:gd name="T52" fmla="*/ 126 w 178"/>
                  <a:gd name="T53" fmla="*/ 203 h 372"/>
                  <a:gd name="T54" fmla="*/ 130 w 178"/>
                  <a:gd name="T55" fmla="*/ 187 h 372"/>
                  <a:gd name="T56" fmla="*/ 130 w 178"/>
                  <a:gd name="T57" fmla="*/ 97 h 372"/>
                  <a:gd name="T58" fmla="*/ 129 w 178"/>
                  <a:gd name="T59" fmla="*/ 94 h 372"/>
                  <a:gd name="T60" fmla="*/ 131 w 178"/>
                  <a:gd name="T61" fmla="*/ 93 h 372"/>
                  <a:gd name="T62" fmla="*/ 174 w 178"/>
                  <a:gd name="T63" fmla="*/ 15 h 372"/>
                  <a:gd name="T64" fmla="*/ 88 w 178"/>
                  <a:gd name="T65" fmla="*/ 153 h 372"/>
                  <a:gd name="T66" fmla="*/ 88 w 178"/>
                  <a:gd name="T67" fmla="*/ 153 h 372"/>
                  <a:gd name="T68" fmla="*/ 78 w 178"/>
                  <a:gd name="T69" fmla="*/ 139 h 372"/>
                  <a:gd name="T70" fmla="*/ 86 w 178"/>
                  <a:gd name="T71" fmla="*/ 88 h 372"/>
                  <a:gd name="T72" fmla="*/ 87 w 178"/>
                  <a:gd name="T73" fmla="*/ 82 h 372"/>
                  <a:gd name="T74" fmla="*/ 88 w 178"/>
                  <a:gd name="T75" fmla="*/ 74 h 372"/>
                  <a:gd name="T76" fmla="*/ 88 w 178"/>
                  <a:gd name="T77" fmla="*/ 74 h 372"/>
                  <a:gd name="T78" fmla="*/ 98 w 178"/>
                  <a:gd name="T79" fmla="*/ 139 h 372"/>
                  <a:gd name="T80" fmla="*/ 88 w 178"/>
                  <a:gd name="T81" fmla="*/ 153 h 372"/>
                  <a:gd name="T82" fmla="*/ 88 w 178"/>
                  <a:gd name="T83" fmla="*/ 153 h 372"/>
                  <a:gd name="T84" fmla="*/ 88 w 178"/>
                  <a:gd name="T85" fmla="*/ 153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372">
                    <a:moveTo>
                      <a:pt x="174" y="15"/>
                    </a:moveTo>
                    <a:cubicBezTo>
                      <a:pt x="173" y="6"/>
                      <a:pt x="165" y="0"/>
                      <a:pt x="156" y="2"/>
                    </a:cubicBezTo>
                    <a:cubicBezTo>
                      <a:pt x="147" y="3"/>
                      <a:pt x="141" y="11"/>
                      <a:pt x="143" y="19"/>
                    </a:cubicBezTo>
                    <a:cubicBezTo>
                      <a:pt x="145" y="34"/>
                      <a:pt x="122" y="63"/>
                      <a:pt x="112" y="68"/>
                    </a:cubicBezTo>
                    <a:cubicBezTo>
                      <a:pt x="107" y="65"/>
                      <a:pt x="103" y="63"/>
                      <a:pt x="98" y="62"/>
                    </a:cubicBezTo>
                    <a:cubicBezTo>
                      <a:pt x="88" y="72"/>
                      <a:pt x="88" y="72"/>
                      <a:pt x="88" y="72"/>
                    </a:cubicBezTo>
                    <a:cubicBezTo>
                      <a:pt x="78" y="62"/>
                      <a:pt x="78" y="62"/>
                      <a:pt x="78" y="62"/>
                    </a:cubicBezTo>
                    <a:cubicBezTo>
                      <a:pt x="78" y="62"/>
                      <a:pt x="78" y="62"/>
                      <a:pt x="78" y="62"/>
                    </a:cubicBezTo>
                    <a:cubicBezTo>
                      <a:pt x="74" y="63"/>
                      <a:pt x="69" y="65"/>
                      <a:pt x="65" y="67"/>
                    </a:cubicBezTo>
                    <a:cubicBezTo>
                      <a:pt x="55" y="61"/>
                      <a:pt x="33" y="34"/>
                      <a:pt x="35" y="19"/>
                    </a:cubicBezTo>
                    <a:cubicBezTo>
                      <a:pt x="36" y="11"/>
                      <a:pt x="30" y="3"/>
                      <a:pt x="22" y="2"/>
                    </a:cubicBezTo>
                    <a:cubicBezTo>
                      <a:pt x="13" y="0"/>
                      <a:pt x="5" y="6"/>
                      <a:pt x="4" y="15"/>
                    </a:cubicBezTo>
                    <a:cubicBezTo>
                      <a:pt x="0" y="43"/>
                      <a:pt x="26" y="79"/>
                      <a:pt x="47" y="93"/>
                    </a:cubicBezTo>
                    <a:cubicBezTo>
                      <a:pt x="46" y="94"/>
                      <a:pt x="46" y="96"/>
                      <a:pt x="46" y="97"/>
                    </a:cubicBezTo>
                    <a:cubicBezTo>
                      <a:pt x="46" y="187"/>
                      <a:pt x="46" y="187"/>
                      <a:pt x="46" y="187"/>
                    </a:cubicBezTo>
                    <a:cubicBezTo>
                      <a:pt x="46" y="192"/>
                      <a:pt x="47" y="196"/>
                      <a:pt x="49" y="199"/>
                    </a:cubicBezTo>
                    <a:cubicBezTo>
                      <a:pt x="48" y="200"/>
                      <a:pt x="48" y="201"/>
                      <a:pt x="48" y="202"/>
                    </a:cubicBezTo>
                    <a:cubicBezTo>
                      <a:pt x="48" y="353"/>
                      <a:pt x="48" y="353"/>
                      <a:pt x="48" y="353"/>
                    </a:cubicBezTo>
                    <a:cubicBezTo>
                      <a:pt x="48" y="364"/>
                      <a:pt x="57" y="372"/>
                      <a:pt x="67" y="372"/>
                    </a:cubicBezTo>
                    <a:cubicBezTo>
                      <a:pt x="77" y="372"/>
                      <a:pt x="86" y="364"/>
                      <a:pt x="86" y="353"/>
                    </a:cubicBezTo>
                    <a:cubicBezTo>
                      <a:pt x="86" y="223"/>
                      <a:pt x="86" y="223"/>
                      <a:pt x="86" y="223"/>
                    </a:cubicBezTo>
                    <a:cubicBezTo>
                      <a:pt x="86" y="223"/>
                      <a:pt x="87" y="223"/>
                      <a:pt x="88" y="223"/>
                    </a:cubicBezTo>
                    <a:cubicBezTo>
                      <a:pt x="88" y="223"/>
                      <a:pt x="88" y="223"/>
                      <a:pt x="88" y="223"/>
                    </a:cubicBezTo>
                    <a:cubicBezTo>
                      <a:pt x="88" y="353"/>
                      <a:pt x="88" y="353"/>
                      <a:pt x="88" y="353"/>
                    </a:cubicBezTo>
                    <a:cubicBezTo>
                      <a:pt x="88" y="364"/>
                      <a:pt x="97" y="372"/>
                      <a:pt x="107" y="372"/>
                    </a:cubicBezTo>
                    <a:cubicBezTo>
                      <a:pt x="117" y="372"/>
                      <a:pt x="126" y="364"/>
                      <a:pt x="126" y="353"/>
                    </a:cubicBezTo>
                    <a:cubicBezTo>
                      <a:pt x="126" y="203"/>
                      <a:pt x="126" y="203"/>
                      <a:pt x="126" y="203"/>
                    </a:cubicBezTo>
                    <a:cubicBezTo>
                      <a:pt x="128" y="198"/>
                      <a:pt x="130" y="193"/>
                      <a:pt x="130" y="187"/>
                    </a:cubicBezTo>
                    <a:cubicBezTo>
                      <a:pt x="130" y="97"/>
                      <a:pt x="130" y="97"/>
                      <a:pt x="130" y="97"/>
                    </a:cubicBezTo>
                    <a:cubicBezTo>
                      <a:pt x="130" y="96"/>
                      <a:pt x="130" y="95"/>
                      <a:pt x="129" y="94"/>
                    </a:cubicBezTo>
                    <a:cubicBezTo>
                      <a:pt x="130" y="93"/>
                      <a:pt x="130" y="93"/>
                      <a:pt x="131" y="93"/>
                    </a:cubicBezTo>
                    <a:cubicBezTo>
                      <a:pt x="152" y="79"/>
                      <a:pt x="178" y="43"/>
                      <a:pt x="174" y="15"/>
                    </a:cubicBezTo>
                    <a:close/>
                    <a:moveTo>
                      <a:pt x="88" y="153"/>
                    </a:moveTo>
                    <a:cubicBezTo>
                      <a:pt x="88" y="153"/>
                      <a:pt x="88" y="153"/>
                      <a:pt x="88" y="153"/>
                    </a:cubicBezTo>
                    <a:cubicBezTo>
                      <a:pt x="78" y="139"/>
                      <a:pt x="78" y="139"/>
                      <a:pt x="78" y="139"/>
                    </a:cubicBezTo>
                    <a:cubicBezTo>
                      <a:pt x="86" y="88"/>
                      <a:pt x="86" y="88"/>
                      <a:pt x="86" y="88"/>
                    </a:cubicBezTo>
                    <a:cubicBezTo>
                      <a:pt x="86" y="86"/>
                      <a:pt x="87" y="84"/>
                      <a:pt x="87" y="82"/>
                    </a:cubicBezTo>
                    <a:cubicBezTo>
                      <a:pt x="88" y="74"/>
                      <a:pt x="88" y="74"/>
                      <a:pt x="88" y="74"/>
                    </a:cubicBezTo>
                    <a:cubicBezTo>
                      <a:pt x="88" y="74"/>
                      <a:pt x="88" y="74"/>
                      <a:pt x="88" y="74"/>
                    </a:cubicBezTo>
                    <a:cubicBezTo>
                      <a:pt x="98" y="139"/>
                      <a:pt x="98" y="139"/>
                      <a:pt x="98" y="139"/>
                    </a:cubicBezTo>
                    <a:lnTo>
                      <a:pt x="88" y="153"/>
                    </a:lnTo>
                    <a:close/>
                    <a:moveTo>
                      <a:pt x="88" y="153"/>
                    </a:moveTo>
                    <a:cubicBezTo>
                      <a:pt x="88" y="153"/>
                      <a:pt x="88" y="153"/>
                      <a:pt x="88" y="15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sp>
        <p:nvSpPr>
          <p:cNvPr id="3" name="文本框 2"/>
          <p:cNvSpPr txBox="1"/>
          <p:nvPr userDrawn="1"/>
        </p:nvSpPr>
        <p:spPr>
          <a:xfrm>
            <a:off x="3944325" y="260062"/>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900" decel="100000" fill="hold"/>
                                        <p:tgtEl>
                                          <p:spTgt spid="2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1000"/>
                                        <p:tgtEl>
                                          <p:spTgt spid="22"/>
                                        </p:tgtEl>
                                      </p:cBhvr>
                                    </p:animEffect>
                                    <p:anim calcmode="lin" valueType="num">
                                      <p:cBhvr>
                                        <p:cTn id="15" dur="1000" fill="hold"/>
                                        <p:tgtEl>
                                          <p:spTgt spid="22"/>
                                        </p:tgtEl>
                                        <p:attrNameLst>
                                          <p:attrName>ppt_x</p:attrName>
                                        </p:attrNameLst>
                                      </p:cBhvr>
                                      <p:tavLst>
                                        <p:tav tm="0">
                                          <p:val>
                                            <p:strVal val="#ppt_x"/>
                                          </p:val>
                                        </p:tav>
                                        <p:tav tm="100000">
                                          <p:val>
                                            <p:strVal val="#ppt_x"/>
                                          </p:val>
                                        </p:tav>
                                      </p:tavLst>
                                    </p:anim>
                                    <p:anim calcmode="lin" valueType="num">
                                      <p:cBhvr>
                                        <p:cTn id="16" dur="900" decel="100000" fill="hold"/>
                                        <p:tgtEl>
                                          <p:spTgt spid="22"/>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900" decel="100000" fill="hold"/>
                                        <p:tgtEl>
                                          <p:spTgt spid="2"/>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千图PPT彼岸天：ID 8661124库_组合 29"/>
          <p:cNvGrpSpPr/>
          <p:nvPr>
            <p:custDataLst>
              <p:tags r:id="rId1"/>
            </p:custDataLst>
          </p:nvPr>
        </p:nvGrpSpPr>
        <p:grpSpPr>
          <a:xfrm>
            <a:off x="7704933" y="1389513"/>
            <a:ext cx="3419765" cy="3688657"/>
            <a:chOff x="7704933" y="1389513"/>
            <a:chExt cx="3419765" cy="3688657"/>
          </a:xfrm>
        </p:grpSpPr>
        <p:sp>
          <p:nvSpPr>
            <p:cNvPr id="15" name="Freeform: Shape 16"/>
            <p:cNvSpPr/>
            <p:nvPr/>
          </p:nvSpPr>
          <p:spPr>
            <a:xfrm rot="18900000">
              <a:off x="7790515" y="2093702"/>
              <a:ext cx="3334183" cy="2349629"/>
            </a:xfrm>
            <a:custGeom>
              <a:avLst/>
              <a:gdLst>
                <a:gd name="connsiteX0" fmla="*/ 0 w 2710204"/>
                <a:gd name="connsiteY0" fmla="*/ 954954 h 1909906"/>
                <a:gd name="connsiteX1" fmla="*/ 0 w 2710204"/>
                <a:gd name="connsiteY1" fmla="*/ 954955 h 1909906"/>
                <a:gd name="connsiteX2" fmla="*/ 0 w 2710204"/>
                <a:gd name="connsiteY2" fmla="*/ 954955 h 1909906"/>
                <a:gd name="connsiteX3" fmla="*/ 1933815 w 2710204"/>
                <a:gd name="connsiteY3" fmla="*/ 73963 h 1909906"/>
                <a:gd name="connsiteX4" fmla="*/ 2636239 w 2710204"/>
                <a:gd name="connsiteY4" fmla="*/ 776387 h 1909906"/>
                <a:gd name="connsiteX5" fmla="*/ 2636239 w 2710204"/>
                <a:gd name="connsiteY5" fmla="*/ 776387 h 1909906"/>
                <a:gd name="connsiteX6" fmla="*/ 2636240 w 2710204"/>
                <a:gd name="connsiteY6" fmla="*/ 776388 h 1909906"/>
                <a:gd name="connsiteX7" fmla="*/ 2636240 w 2710204"/>
                <a:gd name="connsiteY7" fmla="*/ 1133519 h 1909906"/>
                <a:gd name="connsiteX8" fmla="*/ 2636239 w 2710204"/>
                <a:gd name="connsiteY8" fmla="*/ 1133519 h 1909906"/>
                <a:gd name="connsiteX9" fmla="*/ 2636231 w 2710204"/>
                <a:gd name="connsiteY9" fmla="*/ 1133525 h 1909906"/>
                <a:gd name="connsiteX10" fmla="*/ 1933814 w 2710204"/>
                <a:gd name="connsiteY10" fmla="*/ 1835942 h 1909906"/>
                <a:gd name="connsiteX11" fmla="*/ 1576683 w 2710204"/>
                <a:gd name="connsiteY11" fmla="*/ 1835942 h 1909906"/>
                <a:gd name="connsiteX12" fmla="*/ 1576683 w 2710204"/>
                <a:gd name="connsiteY12" fmla="*/ 1835942 h 1909906"/>
                <a:gd name="connsiteX13" fmla="*/ 1576683 w 2710204"/>
                <a:gd name="connsiteY13" fmla="*/ 1478810 h 1909906"/>
                <a:gd name="connsiteX14" fmla="*/ 1848010 w 2710204"/>
                <a:gd name="connsiteY14" fmla="*/ 1207485 h 1909906"/>
                <a:gd name="connsiteX15" fmla="*/ 252530 w 2710204"/>
                <a:gd name="connsiteY15" fmla="*/ 1207484 h 1909906"/>
                <a:gd name="connsiteX16" fmla="*/ 5130 w 2710204"/>
                <a:gd name="connsiteY16" fmla="*/ 1005847 h 1909906"/>
                <a:gd name="connsiteX17" fmla="*/ 0 w 2710204"/>
                <a:gd name="connsiteY17" fmla="*/ 954955 h 1909906"/>
                <a:gd name="connsiteX18" fmla="*/ 5130 w 2710204"/>
                <a:gd name="connsiteY18" fmla="*/ 904062 h 1909906"/>
                <a:gd name="connsiteX19" fmla="*/ 252530 w 2710204"/>
                <a:gd name="connsiteY19" fmla="*/ 702425 h 1909906"/>
                <a:gd name="connsiteX20" fmla="*/ 1848015 w 2710204"/>
                <a:gd name="connsiteY20" fmla="*/ 702425 h 1909906"/>
                <a:gd name="connsiteX21" fmla="*/ 1576684 w 2710204"/>
                <a:gd name="connsiteY21" fmla="*/ 431094 h 1909906"/>
                <a:gd name="connsiteX22" fmla="*/ 1544325 w 2710204"/>
                <a:gd name="connsiteY22" fmla="*/ 113578 h 1909906"/>
                <a:gd name="connsiteX23" fmla="*/ 1576683 w 2710204"/>
                <a:gd name="connsiteY23" fmla="*/ 73963 h 1909906"/>
                <a:gd name="connsiteX24" fmla="*/ 1616298 w 2710204"/>
                <a:gd name="connsiteY24" fmla="*/ 41604 h 1909906"/>
                <a:gd name="connsiteX25" fmla="*/ 1933815 w 2710204"/>
                <a:gd name="connsiteY25" fmla="*/ 73963 h 1909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710204" h="1909906">
                  <a:moveTo>
                    <a:pt x="0" y="954954"/>
                  </a:moveTo>
                  <a:lnTo>
                    <a:pt x="0" y="954955"/>
                  </a:lnTo>
                  <a:lnTo>
                    <a:pt x="0" y="954955"/>
                  </a:lnTo>
                  <a:close/>
                  <a:moveTo>
                    <a:pt x="1933815" y="73963"/>
                  </a:moveTo>
                  <a:lnTo>
                    <a:pt x="2636239" y="776387"/>
                  </a:lnTo>
                  <a:lnTo>
                    <a:pt x="2636239" y="776387"/>
                  </a:lnTo>
                  <a:lnTo>
                    <a:pt x="2636240" y="776388"/>
                  </a:lnTo>
                  <a:cubicBezTo>
                    <a:pt x="2734859" y="875007"/>
                    <a:pt x="2734859" y="1034901"/>
                    <a:pt x="2636240" y="1133519"/>
                  </a:cubicBezTo>
                  <a:lnTo>
                    <a:pt x="2636239" y="1133519"/>
                  </a:lnTo>
                  <a:lnTo>
                    <a:pt x="2636231" y="1133525"/>
                  </a:lnTo>
                  <a:lnTo>
                    <a:pt x="1933814" y="1835942"/>
                  </a:lnTo>
                  <a:cubicBezTo>
                    <a:pt x="1835195" y="1934561"/>
                    <a:pt x="1675302" y="1934561"/>
                    <a:pt x="1576683" y="1835942"/>
                  </a:cubicBezTo>
                  <a:lnTo>
                    <a:pt x="1576683" y="1835942"/>
                  </a:lnTo>
                  <a:cubicBezTo>
                    <a:pt x="1478065" y="1737323"/>
                    <a:pt x="1478065" y="1577429"/>
                    <a:pt x="1576683" y="1478810"/>
                  </a:cubicBezTo>
                  <a:lnTo>
                    <a:pt x="1848010" y="1207485"/>
                  </a:lnTo>
                  <a:lnTo>
                    <a:pt x="252530" y="1207484"/>
                  </a:lnTo>
                  <a:cubicBezTo>
                    <a:pt x="130496" y="1207484"/>
                    <a:pt x="28678" y="1120921"/>
                    <a:pt x="5130" y="1005847"/>
                  </a:cubicBezTo>
                  <a:lnTo>
                    <a:pt x="0" y="954955"/>
                  </a:lnTo>
                  <a:lnTo>
                    <a:pt x="5130" y="904062"/>
                  </a:lnTo>
                  <a:cubicBezTo>
                    <a:pt x="28678" y="788988"/>
                    <a:pt x="130496" y="702425"/>
                    <a:pt x="252530" y="702425"/>
                  </a:cubicBezTo>
                  <a:lnTo>
                    <a:pt x="1848015" y="702425"/>
                  </a:lnTo>
                  <a:lnTo>
                    <a:pt x="1576684" y="431094"/>
                  </a:lnTo>
                  <a:cubicBezTo>
                    <a:pt x="1490393" y="344803"/>
                    <a:pt x="1479606" y="211597"/>
                    <a:pt x="1544325" y="113578"/>
                  </a:cubicBezTo>
                  <a:lnTo>
                    <a:pt x="1576683" y="73963"/>
                  </a:lnTo>
                  <a:lnTo>
                    <a:pt x="1616298" y="41604"/>
                  </a:lnTo>
                  <a:cubicBezTo>
                    <a:pt x="1714318" y="-23115"/>
                    <a:pt x="1847524" y="-12328"/>
                    <a:pt x="1933815" y="73963"/>
                  </a:cubicBezTo>
                  <a:close/>
                </a:path>
              </a:pathLst>
            </a:custGeom>
            <a:solidFill>
              <a:schemeClr val="accent3"/>
            </a:solidFill>
            <a:ln w="3810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9" name="组合 28"/>
            <p:cNvGrpSpPr/>
            <p:nvPr/>
          </p:nvGrpSpPr>
          <p:grpSpPr>
            <a:xfrm>
              <a:off x="7704933" y="1389513"/>
              <a:ext cx="3225591" cy="3688657"/>
              <a:chOff x="7704933" y="1389513"/>
              <a:chExt cx="3225591" cy="3688657"/>
            </a:xfrm>
          </p:grpSpPr>
          <p:sp>
            <p:nvSpPr>
              <p:cNvPr id="8" name="TextBox 25"/>
              <p:cNvSpPr txBox="1"/>
              <p:nvPr/>
            </p:nvSpPr>
            <p:spPr bwMode="auto">
              <a:xfrm>
                <a:off x="9023552" y="1410372"/>
                <a:ext cx="1906972" cy="461665"/>
              </a:xfrm>
              <a:prstGeom prst="rect">
                <a:avLst/>
              </a:prstGeom>
              <a:noFill/>
              <a:scene3d>
                <a:camera prst="orthographicFront">
                  <a:rot lat="0" lon="0" rev="0"/>
                </a:camera>
                <a:lightRig rig="threePt" dir="t"/>
              </a:scene3d>
              <a:sp3d prstMaterial="matte">
                <a:bevelT w="1270" h="1270"/>
              </a:sp3d>
            </p:spPr>
            <p:txBody>
              <a:bodyPr wrap="square" lIns="0" tIns="0" rIns="0" bIns="0" anchor="ctr" anchorCtr="0">
                <a:normAutofit fontScale="92500"/>
              </a:bodyPr>
              <a:lstStyle/>
              <a:p>
                <a:pPr>
                  <a:lnSpc>
                    <a:spcPct val="120000"/>
                  </a:lnSpc>
                  <a:buClr>
                    <a:prstClr val="white"/>
                  </a:buClr>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sp>
            <p:nvSpPr>
              <p:cNvPr id="11" name="TextBox 6"/>
              <p:cNvSpPr txBox="1"/>
              <p:nvPr/>
            </p:nvSpPr>
            <p:spPr bwMode="auto">
              <a:xfrm>
                <a:off x="8573811" y="1394983"/>
                <a:ext cx="218008" cy="492443"/>
              </a:xfrm>
              <a:prstGeom prst="rect">
                <a:avLst/>
              </a:prstGeom>
            </p:spPr>
            <p:txBody>
              <a:bodyPr wrap="none" lIns="0" tIns="0" rIns="0" bIns="0" anchor="t" anchorCtr="0">
                <a:normAutofit/>
              </a:bodyPr>
              <a:lstStyle/>
              <a:p>
                <a:pPr marL="0" indent="0" algn="r">
                  <a:defRPr/>
                </a:pPr>
                <a:r>
                  <a:rPr lang="en-US" sz="3200" b="1">
                    <a:solidFill>
                      <a:schemeClr val="accent3">
                        <a:lumMod val="100000"/>
                      </a:schemeClr>
                    </a:solidFill>
                    <a:latin typeface="Impact" panose="020B0806030902050204" pitchFamily="34" charset="0"/>
                  </a:rPr>
                  <a:t>3</a:t>
                </a:r>
              </a:p>
            </p:txBody>
          </p:sp>
          <p:cxnSp>
            <p:nvCxnSpPr>
              <p:cNvPr id="12" name="Straight Connector 7"/>
              <p:cNvCxnSpPr/>
              <p:nvPr/>
            </p:nvCxnSpPr>
            <p:spPr>
              <a:xfrm>
                <a:off x="8897008" y="1389513"/>
                <a:ext cx="0" cy="503382"/>
              </a:xfrm>
              <a:prstGeom prst="line">
                <a:avLst/>
              </a:prstGeom>
              <a:ln w="31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TextBox 19"/>
              <p:cNvSpPr txBox="1"/>
              <p:nvPr/>
            </p:nvSpPr>
            <p:spPr bwMode="auto">
              <a:xfrm rot="18900000">
                <a:off x="8810947" y="3215557"/>
                <a:ext cx="1125308" cy="225767"/>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ormAutofit/>
                <a:scene3d>
                  <a:camera prst="orthographicFront"/>
                  <a:lightRig rig="threePt" dir="t"/>
                </a:scene3d>
              </a:bodyPr>
              <a:lstStyle/>
              <a:p>
                <a:pPr eaLnBrk="1" hangingPunct="1">
                  <a:defRPr/>
                </a:pPr>
                <a:r>
                  <a:rPr lang="zh-CN" altLang="en-US" sz="1465" b="1" dirty="0">
                    <a:solidFill>
                      <a:schemeClr val="bg1"/>
                    </a:solidFill>
                  </a:rPr>
                  <a:t>输入标题文本</a:t>
                </a:r>
              </a:p>
            </p:txBody>
          </p:sp>
          <p:grpSp>
            <p:nvGrpSpPr>
              <p:cNvPr id="19" name="Group 1"/>
              <p:cNvGrpSpPr/>
              <p:nvPr/>
            </p:nvGrpSpPr>
            <p:grpSpPr>
              <a:xfrm>
                <a:off x="7704933" y="4193750"/>
                <a:ext cx="3225591" cy="884420"/>
                <a:chOff x="8255811" y="5193196"/>
                <a:chExt cx="3225591" cy="884420"/>
              </a:xfrm>
            </p:grpSpPr>
            <p:sp>
              <p:nvSpPr>
                <p:cNvPr id="26" name="TextBox 20"/>
                <p:cNvSpPr txBox="1"/>
                <p:nvPr/>
              </p:nvSpPr>
              <p:spPr bwMode="auto">
                <a:xfrm>
                  <a:off x="8255811" y="5396393"/>
                  <a:ext cx="3225591" cy="681223"/>
                </a:xfrm>
                <a:prstGeom prst="rect">
                  <a:avLst/>
                </a:prstGeom>
                <a:noFill/>
                <a:scene3d>
                  <a:camera prst="orthographicFront">
                    <a:rot lat="0" lon="0" rev="0"/>
                  </a:camera>
                  <a:lightRig rig="threePt" dir="t"/>
                </a:scene3d>
                <a:sp3d prstMaterial="matte">
                  <a:bevelT w="1270" h="1270"/>
                </a:sp3d>
              </p:spPr>
              <p:txBody>
                <a:bodyPr wrap="square" lIns="0" tIns="0" rIns="0" bIns="0" anchor="ctr" anchorCtr="0">
                  <a:normAutofit/>
                </a:bodyPr>
                <a:lstStyle/>
                <a:p>
                  <a:pPr algn="r">
                    <a:lnSpc>
                      <a:spcPct val="120000"/>
                    </a:lnSpc>
                    <a:buClr>
                      <a:prstClr val="white"/>
                    </a:buClr>
                    <a:defRPr/>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sp>
              <p:nvSpPr>
                <p:cNvPr id="27" name="TextBox 21"/>
                <p:cNvSpPr txBox="1"/>
                <p:nvPr/>
              </p:nvSpPr>
              <p:spPr bwMode="auto">
                <a:xfrm>
                  <a:off x="8255811" y="5193196"/>
                  <a:ext cx="3225591" cy="203197"/>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lnSpcReduction="10000"/>
                </a:bodyPr>
                <a:lstStyle/>
                <a:p>
                  <a:pPr algn="r">
                    <a:buClr>
                      <a:prstClr val="white"/>
                    </a:buClr>
                    <a:defRPr/>
                  </a:pPr>
                  <a:r>
                    <a:rPr lang="zh-CN" altLang="en-US" sz="1465" b="1" dirty="0">
                      <a:solidFill>
                        <a:schemeClr val="dk1">
                          <a:lumMod val="100000"/>
                        </a:schemeClr>
                      </a:solidFill>
                    </a:rPr>
                    <a:t>输入标题文本</a:t>
                  </a:r>
                </a:p>
              </p:txBody>
            </p:sp>
          </p:grpSp>
        </p:grpSp>
      </p:grpSp>
      <p:grpSp>
        <p:nvGrpSpPr>
          <p:cNvPr id="31" name="千图PPT彼岸天：ID 8661124库_组合 30"/>
          <p:cNvGrpSpPr/>
          <p:nvPr>
            <p:custDataLst>
              <p:tags r:id="rId2"/>
            </p:custDataLst>
          </p:nvPr>
        </p:nvGrpSpPr>
        <p:grpSpPr>
          <a:xfrm>
            <a:off x="4311341" y="2074566"/>
            <a:ext cx="3225591" cy="3580168"/>
            <a:chOff x="4311341" y="2074566"/>
            <a:chExt cx="3225591" cy="3580168"/>
          </a:xfrm>
        </p:grpSpPr>
        <p:grpSp>
          <p:nvGrpSpPr>
            <p:cNvPr id="28" name="组合 27"/>
            <p:cNvGrpSpPr/>
            <p:nvPr/>
          </p:nvGrpSpPr>
          <p:grpSpPr>
            <a:xfrm>
              <a:off x="4786334" y="2074566"/>
              <a:ext cx="2647477" cy="3137958"/>
              <a:chOff x="4786334" y="2074566"/>
              <a:chExt cx="2647477" cy="3137958"/>
            </a:xfrm>
          </p:grpSpPr>
          <p:sp>
            <p:nvSpPr>
              <p:cNvPr id="7" name="TextBox 24"/>
              <p:cNvSpPr txBox="1"/>
              <p:nvPr/>
            </p:nvSpPr>
            <p:spPr bwMode="auto">
              <a:xfrm>
                <a:off x="5526839" y="2095425"/>
                <a:ext cx="1906972" cy="461665"/>
              </a:xfrm>
              <a:prstGeom prst="rect">
                <a:avLst/>
              </a:prstGeom>
              <a:noFill/>
              <a:scene3d>
                <a:camera prst="orthographicFront">
                  <a:rot lat="0" lon="0" rev="0"/>
                </a:camera>
                <a:lightRig rig="threePt" dir="t"/>
              </a:scene3d>
              <a:sp3d prstMaterial="matte">
                <a:bevelT w="1270" h="1270"/>
              </a:sp3d>
            </p:spPr>
            <p:txBody>
              <a:bodyPr wrap="square" lIns="0" tIns="0" rIns="0" bIns="0" anchor="ctr" anchorCtr="0">
                <a:normAutofit fontScale="92500"/>
              </a:bodyPr>
              <a:lstStyle/>
              <a:p>
                <a:pPr>
                  <a:lnSpc>
                    <a:spcPct val="120000"/>
                  </a:lnSpc>
                  <a:buClr>
                    <a:prstClr val="white"/>
                  </a:buClr>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sp>
            <p:nvSpPr>
              <p:cNvPr id="9" name="TextBox 9"/>
              <p:cNvSpPr txBox="1"/>
              <p:nvPr/>
            </p:nvSpPr>
            <p:spPr bwMode="auto">
              <a:xfrm>
                <a:off x="5117745" y="2080036"/>
                <a:ext cx="206788" cy="492443"/>
              </a:xfrm>
              <a:prstGeom prst="rect">
                <a:avLst/>
              </a:prstGeom>
            </p:spPr>
            <p:txBody>
              <a:bodyPr wrap="none" lIns="0" tIns="0" rIns="0" bIns="0" anchor="t" anchorCtr="0">
                <a:normAutofit/>
              </a:bodyPr>
              <a:lstStyle/>
              <a:p>
                <a:pPr marL="0" indent="0" algn="r">
                  <a:defRPr/>
                </a:pPr>
                <a:r>
                  <a:rPr lang="en-US" sz="3200" b="1">
                    <a:solidFill>
                      <a:schemeClr val="accent2">
                        <a:lumMod val="100000"/>
                      </a:schemeClr>
                    </a:solidFill>
                    <a:latin typeface="Impact" panose="020B0806030902050204" pitchFamily="34" charset="0"/>
                  </a:rPr>
                  <a:t>2</a:t>
                </a:r>
              </a:p>
            </p:txBody>
          </p:sp>
          <p:cxnSp>
            <p:nvCxnSpPr>
              <p:cNvPr id="10" name="Straight Connector 10"/>
              <p:cNvCxnSpPr/>
              <p:nvPr/>
            </p:nvCxnSpPr>
            <p:spPr>
              <a:xfrm>
                <a:off x="5429722" y="2074566"/>
                <a:ext cx="0" cy="503382"/>
              </a:xfrm>
              <a:prstGeom prst="line">
                <a:avLst/>
              </a:prstGeom>
              <a:ln w="31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4" name="Freeform: Shape 15"/>
              <p:cNvSpPr/>
              <p:nvPr/>
            </p:nvSpPr>
            <p:spPr>
              <a:xfrm>
                <a:off x="4786334" y="2672916"/>
                <a:ext cx="2539608" cy="2539608"/>
              </a:xfrm>
              <a:custGeom>
                <a:avLst/>
                <a:gdLst>
                  <a:gd name="connsiteX0" fmla="*/ 73963 w 2064331"/>
                  <a:gd name="connsiteY0" fmla="*/ 1990368 h 2064332"/>
                  <a:gd name="connsiteX1" fmla="*/ 73963 w 2064331"/>
                  <a:gd name="connsiteY1" fmla="*/ 1990369 h 2064332"/>
                  <a:gd name="connsiteX2" fmla="*/ 73964 w 2064331"/>
                  <a:gd name="connsiteY2" fmla="*/ 1990369 h 2064332"/>
                  <a:gd name="connsiteX3" fmla="*/ 818422 w 2064331"/>
                  <a:gd name="connsiteY3" fmla="*/ 0 h 2064332"/>
                  <a:gd name="connsiteX4" fmla="*/ 1811799 w 2064331"/>
                  <a:gd name="connsiteY4" fmla="*/ 0 h 2064332"/>
                  <a:gd name="connsiteX5" fmla="*/ 1811800 w 2064331"/>
                  <a:gd name="connsiteY5" fmla="*/ 0 h 2064332"/>
                  <a:gd name="connsiteX6" fmla="*/ 1811801 w 2064331"/>
                  <a:gd name="connsiteY6" fmla="*/ 0 h 2064332"/>
                  <a:gd name="connsiteX7" fmla="*/ 2064331 w 2064331"/>
                  <a:gd name="connsiteY7" fmla="*/ 252530 h 2064332"/>
                  <a:gd name="connsiteX8" fmla="*/ 2064330 w 2064331"/>
                  <a:gd name="connsiteY8" fmla="*/ 252530 h 2064332"/>
                  <a:gd name="connsiteX9" fmla="*/ 2064329 w 2064331"/>
                  <a:gd name="connsiteY9" fmla="*/ 252540 h 2064332"/>
                  <a:gd name="connsiteX10" fmla="*/ 2064329 w 2064331"/>
                  <a:gd name="connsiteY10" fmla="*/ 1245908 h 2064332"/>
                  <a:gd name="connsiteX11" fmla="*/ 1811799 w 2064331"/>
                  <a:gd name="connsiteY11" fmla="*/ 1498438 h 2064332"/>
                  <a:gd name="connsiteX12" fmla="*/ 1811799 w 2064331"/>
                  <a:gd name="connsiteY12" fmla="*/ 1498437 h 2064332"/>
                  <a:gd name="connsiteX13" fmla="*/ 1559269 w 2064331"/>
                  <a:gd name="connsiteY13" fmla="*/ 1245907 h 2064332"/>
                  <a:gd name="connsiteX14" fmla="*/ 1559270 w 2064331"/>
                  <a:gd name="connsiteY14" fmla="*/ 862194 h 2064332"/>
                  <a:gd name="connsiteX15" fmla="*/ 431094 w 2064331"/>
                  <a:gd name="connsiteY15" fmla="*/ 1990368 h 2064332"/>
                  <a:gd name="connsiteX16" fmla="*/ 113578 w 2064331"/>
                  <a:gd name="connsiteY16" fmla="*/ 2022728 h 2064332"/>
                  <a:gd name="connsiteX17" fmla="*/ 73963 w 2064331"/>
                  <a:gd name="connsiteY17" fmla="*/ 1990369 h 2064332"/>
                  <a:gd name="connsiteX18" fmla="*/ 41604 w 2064331"/>
                  <a:gd name="connsiteY18" fmla="*/ 1950754 h 2064332"/>
                  <a:gd name="connsiteX19" fmla="*/ 73964 w 2064331"/>
                  <a:gd name="connsiteY19" fmla="*/ 1633238 h 2064332"/>
                  <a:gd name="connsiteX20" fmla="*/ 1202142 w 2064331"/>
                  <a:gd name="connsiteY20" fmla="*/ 505060 h 2064332"/>
                  <a:gd name="connsiteX21" fmla="*/ 818422 w 2064331"/>
                  <a:gd name="connsiteY21" fmla="*/ 505059 h 2064332"/>
                  <a:gd name="connsiteX22" fmla="*/ 571023 w 2064331"/>
                  <a:gd name="connsiteY22" fmla="*/ 303423 h 2064332"/>
                  <a:gd name="connsiteX23" fmla="*/ 565892 w 2064331"/>
                  <a:gd name="connsiteY23" fmla="*/ 252530 h 2064332"/>
                  <a:gd name="connsiteX24" fmla="*/ 571023 w 2064331"/>
                  <a:gd name="connsiteY24" fmla="*/ 201637 h 2064332"/>
                  <a:gd name="connsiteX25" fmla="*/ 818422 w 2064331"/>
                  <a:gd name="connsiteY25" fmla="*/ 0 h 2064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64331" h="2064332">
                    <a:moveTo>
                      <a:pt x="73963" y="1990368"/>
                    </a:moveTo>
                    <a:lnTo>
                      <a:pt x="73963" y="1990369"/>
                    </a:lnTo>
                    <a:lnTo>
                      <a:pt x="73964" y="1990369"/>
                    </a:lnTo>
                    <a:close/>
                    <a:moveTo>
                      <a:pt x="818422" y="0"/>
                    </a:moveTo>
                    <a:lnTo>
                      <a:pt x="1811799" y="0"/>
                    </a:lnTo>
                    <a:lnTo>
                      <a:pt x="1811800" y="0"/>
                    </a:lnTo>
                    <a:lnTo>
                      <a:pt x="1811801" y="0"/>
                    </a:lnTo>
                    <a:cubicBezTo>
                      <a:pt x="1951269" y="0"/>
                      <a:pt x="2064331" y="113062"/>
                      <a:pt x="2064331" y="252530"/>
                    </a:cubicBezTo>
                    <a:lnTo>
                      <a:pt x="2064330" y="252530"/>
                    </a:lnTo>
                    <a:lnTo>
                      <a:pt x="2064329" y="252540"/>
                    </a:lnTo>
                    <a:lnTo>
                      <a:pt x="2064329" y="1245908"/>
                    </a:lnTo>
                    <a:cubicBezTo>
                      <a:pt x="2064329" y="1385376"/>
                      <a:pt x="1951267" y="1498438"/>
                      <a:pt x="1811799" y="1498438"/>
                    </a:cubicBezTo>
                    <a:lnTo>
                      <a:pt x="1811799" y="1498437"/>
                    </a:lnTo>
                    <a:cubicBezTo>
                      <a:pt x="1672331" y="1498437"/>
                      <a:pt x="1559269" y="1385375"/>
                      <a:pt x="1559269" y="1245907"/>
                    </a:cubicBezTo>
                    <a:lnTo>
                      <a:pt x="1559270" y="862194"/>
                    </a:lnTo>
                    <a:lnTo>
                      <a:pt x="431094" y="1990368"/>
                    </a:lnTo>
                    <a:cubicBezTo>
                      <a:pt x="344803" y="2076660"/>
                      <a:pt x="211598" y="2087446"/>
                      <a:pt x="113578" y="2022728"/>
                    </a:cubicBezTo>
                    <a:lnTo>
                      <a:pt x="73963" y="1990369"/>
                    </a:lnTo>
                    <a:lnTo>
                      <a:pt x="41604" y="1950754"/>
                    </a:lnTo>
                    <a:cubicBezTo>
                      <a:pt x="-23114" y="1852734"/>
                      <a:pt x="-12328" y="1719529"/>
                      <a:pt x="73964" y="1633238"/>
                    </a:cubicBezTo>
                    <a:lnTo>
                      <a:pt x="1202142" y="505060"/>
                    </a:lnTo>
                    <a:lnTo>
                      <a:pt x="818422" y="505059"/>
                    </a:lnTo>
                    <a:cubicBezTo>
                      <a:pt x="696388" y="505059"/>
                      <a:pt x="594570" y="418496"/>
                      <a:pt x="571023" y="303423"/>
                    </a:cubicBezTo>
                    <a:lnTo>
                      <a:pt x="565892" y="252530"/>
                    </a:lnTo>
                    <a:lnTo>
                      <a:pt x="571023" y="201637"/>
                    </a:lnTo>
                    <a:cubicBezTo>
                      <a:pt x="594570" y="86563"/>
                      <a:pt x="696388" y="0"/>
                      <a:pt x="818422" y="0"/>
                    </a:cubicBezTo>
                    <a:close/>
                  </a:path>
                </a:pathLst>
              </a:custGeom>
              <a:solidFill>
                <a:schemeClr val="accent2"/>
              </a:solidFill>
              <a:ln w="3810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TextBox 18"/>
              <p:cNvSpPr txBox="1"/>
              <p:nvPr/>
            </p:nvSpPr>
            <p:spPr bwMode="auto">
              <a:xfrm rot="18900000">
                <a:off x="5436285" y="3885723"/>
                <a:ext cx="1125308" cy="22576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ormAutofit/>
                <a:scene3d>
                  <a:camera prst="orthographicFront"/>
                  <a:lightRig rig="threePt" dir="t"/>
                </a:scene3d>
              </a:bodyPr>
              <a:lstStyle/>
              <a:p>
                <a:pPr eaLnBrk="1" hangingPunct="1">
                  <a:defRPr/>
                </a:pPr>
                <a:r>
                  <a:rPr lang="zh-CN" altLang="en-US" sz="1465" b="1" dirty="0">
                    <a:solidFill>
                      <a:schemeClr val="bg1"/>
                    </a:solidFill>
                  </a:rPr>
                  <a:t>输入标题文本</a:t>
                </a:r>
              </a:p>
            </p:txBody>
          </p:sp>
        </p:grpSp>
        <p:grpSp>
          <p:nvGrpSpPr>
            <p:cNvPr id="20" name="Group 22"/>
            <p:cNvGrpSpPr/>
            <p:nvPr/>
          </p:nvGrpSpPr>
          <p:grpSpPr>
            <a:xfrm>
              <a:off x="4311341" y="4770314"/>
              <a:ext cx="3225591" cy="884420"/>
              <a:chOff x="8255811" y="5193196"/>
              <a:chExt cx="3225591" cy="884420"/>
            </a:xfrm>
          </p:grpSpPr>
          <p:sp>
            <p:nvSpPr>
              <p:cNvPr id="24" name="TextBox 23"/>
              <p:cNvSpPr txBox="1"/>
              <p:nvPr/>
            </p:nvSpPr>
            <p:spPr bwMode="auto">
              <a:xfrm>
                <a:off x="8255811" y="5396393"/>
                <a:ext cx="3225591" cy="681223"/>
              </a:xfrm>
              <a:prstGeom prst="rect">
                <a:avLst/>
              </a:prstGeom>
              <a:noFill/>
              <a:scene3d>
                <a:camera prst="orthographicFront">
                  <a:rot lat="0" lon="0" rev="0"/>
                </a:camera>
                <a:lightRig rig="threePt" dir="t"/>
              </a:scene3d>
              <a:sp3d prstMaterial="matte">
                <a:bevelT w="1270" h="1270"/>
              </a:sp3d>
            </p:spPr>
            <p:txBody>
              <a:bodyPr wrap="square" lIns="0" tIns="0" rIns="0" bIns="0" anchor="ctr" anchorCtr="0">
                <a:normAutofit/>
              </a:bodyPr>
              <a:lstStyle/>
              <a:p>
                <a:pPr algn="r">
                  <a:lnSpc>
                    <a:spcPct val="120000"/>
                  </a:lnSpc>
                  <a:buClr>
                    <a:prstClr val="white"/>
                  </a:buClr>
                  <a:defRPr/>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sp>
            <p:nvSpPr>
              <p:cNvPr id="25" name="TextBox 26"/>
              <p:cNvSpPr txBox="1"/>
              <p:nvPr/>
            </p:nvSpPr>
            <p:spPr bwMode="auto">
              <a:xfrm>
                <a:off x="8255811" y="5193196"/>
                <a:ext cx="3225591" cy="203197"/>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lnSpcReduction="10000"/>
              </a:bodyPr>
              <a:lstStyle/>
              <a:p>
                <a:pPr algn="r">
                  <a:buClr>
                    <a:prstClr val="white"/>
                  </a:buClr>
                  <a:defRPr/>
                </a:pPr>
                <a:r>
                  <a:rPr lang="zh-CN" altLang="en-US" sz="1465" b="1" dirty="0">
                    <a:solidFill>
                      <a:schemeClr val="dk1">
                        <a:lumMod val="100000"/>
                      </a:schemeClr>
                    </a:solidFill>
                  </a:rPr>
                  <a:t>输入标题文本</a:t>
                </a:r>
              </a:p>
            </p:txBody>
          </p:sp>
        </p:grpSp>
      </p:grpSp>
      <p:grpSp>
        <p:nvGrpSpPr>
          <p:cNvPr id="2" name="千图PPT彼岸天：ID 8661124库_组合 1"/>
          <p:cNvGrpSpPr/>
          <p:nvPr>
            <p:custDataLst>
              <p:tags r:id="rId3"/>
            </p:custDataLst>
          </p:nvPr>
        </p:nvGrpSpPr>
        <p:grpSpPr>
          <a:xfrm>
            <a:off x="963617" y="2567009"/>
            <a:ext cx="3225591" cy="3595459"/>
            <a:chOff x="963617" y="2567009"/>
            <a:chExt cx="3225591" cy="3595459"/>
          </a:xfrm>
        </p:grpSpPr>
        <p:sp>
          <p:nvSpPr>
            <p:cNvPr id="4" name="TextBox 11"/>
            <p:cNvSpPr txBox="1"/>
            <p:nvPr/>
          </p:nvSpPr>
          <p:spPr bwMode="auto">
            <a:xfrm>
              <a:off x="2110119" y="2587868"/>
              <a:ext cx="1906972" cy="461665"/>
            </a:xfrm>
            <a:prstGeom prst="rect">
              <a:avLst/>
            </a:prstGeom>
            <a:noFill/>
            <a:scene3d>
              <a:camera prst="orthographicFront">
                <a:rot lat="0" lon="0" rev="0"/>
              </a:camera>
              <a:lightRig rig="threePt" dir="t"/>
            </a:scene3d>
            <a:sp3d prstMaterial="matte">
              <a:bevelT w="1270" h="1270"/>
            </a:sp3d>
          </p:spPr>
          <p:txBody>
            <a:bodyPr wrap="square" lIns="0" tIns="0" rIns="0" bIns="0" anchor="ctr" anchorCtr="0">
              <a:normAutofit fontScale="92500"/>
            </a:bodyPr>
            <a:lstStyle/>
            <a:p>
              <a:pPr>
                <a:lnSpc>
                  <a:spcPct val="120000"/>
                </a:lnSpc>
                <a:buClr>
                  <a:prstClr val="white"/>
                </a:buClr>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sp>
          <p:nvSpPr>
            <p:cNvPr id="5" name="TextBox 12"/>
            <p:cNvSpPr txBox="1"/>
            <p:nvPr/>
          </p:nvSpPr>
          <p:spPr bwMode="auto">
            <a:xfrm>
              <a:off x="1742646" y="2572479"/>
              <a:ext cx="157094" cy="492443"/>
            </a:xfrm>
            <a:prstGeom prst="rect">
              <a:avLst/>
            </a:prstGeom>
          </p:spPr>
          <p:txBody>
            <a:bodyPr wrap="none" lIns="0" tIns="0" rIns="0" bIns="0" anchor="t" anchorCtr="0">
              <a:normAutofit/>
            </a:bodyPr>
            <a:lstStyle/>
            <a:p>
              <a:pPr marL="0" indent="0" algn="r">
                <a:defRPr/>
              </a:pPr>
              <a:r>
                <a:rPr lang="en-US" sz="3200" b="1">
                  <a:solidFill>
                    <a:schemeClr val="accent1">
                      <a:lumMod val="100000"/>
                    </a:schemeClr>
                  </a:solidFill>
                  <a:latin typeface="Impact" panose="020B0806030902050204" pitchFamily="34" charset="0"/>
                </a:rPr>
                <a:t>1</a:t>
              </a:r>
            </a:p>
          </p:txBody>
        </p:sp>
        <p:cxnSp>
          <p:nvCxnSpPr>
            <p:cNvPr id="6" name="Straight Connector 13"/>
            <p:cNvCxnSpPr/>
            <p:nvPr/>
          </p:nvCxnSpPr>
          <p:spPr>
            <a:xfrm>
              <a:off x="2004928" y="2567009"/>
              <a:ext cx="0" cy="503382"/>
            </a:xfrm>
            <a:prstGeom prst="line">
              <a:avLst/>
            </a:prstGeom>
            <a:ln w="31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3" name="Freeform: Shape 14"/>
            <p:cNvSpPr/>
            <p:nvPr/>
          </p:nvSpPr>
          <p:spPr>
            <a:xfrm>
              <a:off x="1376507" y="3166130"/>
              <a:ext cx="2539608" cy="2539608"/>
            </a:xfrm>
            <a:custGeom>
              <a:avLst/>
              <a:gdLst>
                <a:gd name="connsiteX0" fmla="*/ 818422 w 2064331"/>
                <a:gd name="connsiteY0" fmla="*/ 0 h 2064332"/>
                <a:gd name="connsiteX1" fmla="*/ 1811799 w 2064331"/>
                <a:gd name="connsiteY1" fmla="*/ 0 h 2064332"/>
                <a:gd name="connsiteX2" fmla="*/ 1811800 w 2064331"/>
                <a:gd name="connsiteY2" fmla="*/ 0 h 2064332"/>
                <a:gd name="connsiteX3" fmla="*/ 1811801 w 2064331"/>
                <a:gd name="connsiteY3" fmla="*/ 0 h 2064332"/>
                <a:gd name="connsiteX4" fmla="*/ 2064331 w 2064331"/>
                <a:gd name="connsiteY4" fmla="*/ 252530 h 2064332"/>
                <a:gd name="connsiteX5" fmla="*/ 2064330 w 2064331"/>
                <a:gd name="connsiteY5" fmla="*/ 252530 h 2064332"/>
                <a:gd name="connsiteX6" fmla="*/ 2064329 w 2064331"/>
                <a:gd name="connsiteY6" fmla="*/ 252540 h 2064332"/>
                <a:gd name="connsiteX7" fmla="*/ 2064329 w 2064331"/>
                <a:gd name="connsiteY7" fmla="*/ 1245908 h 2064332"/>
                <a:gd name="connsiteX8" fmla="*/ 1811799 w 2064331"/>
                <a:gd name="connsiteY8" fmla="*/ 1498438 h 2064332"/>
                <a:gd name="connsiteX9" fmla="*/ 1811799 w 2064331"/>
                <a:gd name="connsiteY9" fmla="*/ 1498437 h 2064332"/>
                <a:gd name="connsiteX10" fmla="*/ 1559269 w 2064331"/>
                <a:gd name="connsiteY10" fmla="*/ 1245907 h 2064332"/>
                <a:gd name="connsiteX11" fmla="*/ 1559270 w 2064331"/>
                <a:gd name="connsiteY11" fmla="*/ 862195 h 2064332"/>
                <a:gd name="connsiteX12" fmla="*/ 431094 w 2064331"/>
                <a:gd name="connsiteY12" fmla="*/ 1990368 h 2064332"/>
                <a:gd name="connsiteX13" fmla="*/ 73963 w 2064331"/>
                <a:gd name="connsiteY13" fmla="*/ 1990368 h 2064332"/>
                <a:gd name="connsiteX14" fmla="*/ 73964 w 2064331"/>
                <a:gd name="connsiteY14" fmla="*/ 1990369 h 2064332"/>
                <a:gd name="connsiteX15" fmla="*/ 73964 w 2064331"/>
                <a:gd name="connsiteY15" fmla="*/ 1633238 h 2064332"/>
                <a:gd name="connsiteX16" fmla="*/ 1202142 w 2064331"/>
                <a:gd name="connsiteY16" fmla="*/ 505060 h 2064332"/>
                <a:gd name="connsiteX17" fmla="*/ 818422 w 2064331"/>
                <a:gd name="connsiteY17" fmla="*/ 505059 h 2064332"/>
                <a:gd name="connsiteX18" fmla="*/ 571023 w 2064331"/>
                <a:gd name="connsiteY18" fmla="*/ 303423 h 2064332"/>
                <a:gd name="connsiteX19" fmla="*/ 565892 w 2064331"/>
                <a:gd name="connsiteY19" fmla="*/ 252530 h 2064332"/>
                <a:gd name="connsiteX20" fmla="*/ 571023 w 2064331"/>
                <a:gd name="connsiteY20" fmla="*/ 201637 h 2064332"/>
                <a:gd name="connsiteX21" fmla="*/ 818422 w 2064331"/>
                <a:gd name="connsiteY21" fmla="*/ 0 h 2064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64331" h="2064332">
                  <a:moveTo>
                    <a:pt x="818422" y="0"/>
                  </a:moveTo>
                  <a:lnTo>
                    <a:pt x="1811799" y="0"/>
                  </a:lnTo>
                  <a:lnTo>
                    <a:pt x="1811800" y="0"/>
                  </a:lnTo>
                  <a:lnTo>
                    <a:pt x="1811801" y="0"/>
                  </a:lnTo>
                  <a:cubicBezTo>
                    <a:pt x="1951269" y="0"/>
                    <a:pt x="2064331" y="113062"/>
                    <a:pt x="2064331" y="252530"/>
                  </a:cubicBezTo>
                  <a:lnTo>
                    <a:pt x="2064330" y="252530"/>
                  </a:lnTo>
                  <a:lnTo>
                    <a:pt x="2064329" y="252540"/>
                  </a:lnTo>
                  <a:lnTo>
                    <a:pt x="2064329" y="1245908"/>
                  </a:lnTo>
                  <a:cubicBezTo>
                    <a:pt x="2064329" y="1385376"/>
                    <a:pt x="1951267" y="1498438"/>
                    <a:pt x="1811799" y="1498438"/>
                  </a:cubicBezTo>
                  <a:lnTo>
                    <a:pt x="1811799" y="1498437"/>
                  </a:lnTo>
                  <a:cubicBezTo>
                    <a:pt x="1672331" y="1498437"/>
                    <a:pt x="1559269" y="1385375"/>
                    <a:pt x="1559269" y="1245907"/>
                  </a:cubicBezTo>
                  <a:lnTo>
                    <a:pt x="1559270" y="862195"/>
                  </a:lnTo>
                  <a:lnTo>
                    <a:pt x="431094" y="1990368"/>
                  </a:lnTo>
                  <a:cubicBezTo>
                    <a:pt x="332476" y="2088987"/>
                    <a:pt x="172582" y="2088987"/>
                    <a:pt x="73963" y="1990368"/>
                  </a:cubicBezTo>
                  <a:lnTo>
                    <a:pt x="73964" y="1990369"/>
                  </a:lnTo>
                  <a:cubicBezTo>
                    <a:pt x="-24655" y="1891750"/>
                    <a:pt x="-24655" y="1731857"/>
                    <a:pt x="73964" y="1633238"/>
                  </a:cubicBezTo>
                  <a:lnTo>
                    <a:pt x="1202142" y="505060"/>
                  </a:lnTo>
                  <a:lnTo>
                    <a:pt x="818422" y="505059"/>
                  </a:lnTo>
                  <a:cubicBezTo>
                    <a:pt x="696388" y="505059"/>
                    <a:pt x="594570" y="418496"/>
                    <a:pt x="571023" y="303423"/>
                  </a:cubicBezTo>
                  <a:lnTo>
                    <a:pt x="565892" y="252530"/>
                  </a:lnTo>
                  <a:lnTo>
                    <a:pt x="571023" y="201637"/>
                  </a:lnTo>
                  <a:cubicBezTo>
                    <a:pt x="594570" y="86563"/>
                    <a:pt x="696388" y="0"/>
                    <a:pt x="818422" y="0"/>
                  </a:cubicBezTo>
                  <a:close/>
                </a:path>
              </a:pathLst>
            </a:custGeom>
            <a:solidFill>
              <a:schemeClr val="accent1"/>
            </a:solidFill>
            <a:ln w="38100">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TextBox 17"/>
            <p:cNvSpPr txBox="1"/>
            <p:nvPr/>
          </p:nvSpPr>
          <p:spPr bwMode="auto">
            <a:xfrm rot="18900000">
              <a:off x="2043632" y="4567855"/>
              <a:ext cx="1125308" cy="225767"/>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normAutofit/>
              <a:scene3d>
                <a:camera prst="orthographicFront"/>
                <a:lightRig rig="threePt" dir="t"/>
              </a:scene3d>
            </a:bodyPr>
            <a:lstStyle/>
            <a:p>
              <a:pPr eaLnBrk="1" hangingPunct="1">
                <a:defRPr/>
              </a:pPr>
              <a:r>
                <a:rPr lang="zh-CN" altLang="en-US" sz="1465" b="1" dirty="0">
                  <a:solidFill>
                    <a:schemeClr val="bg1"/>
                  </a:solidFill>
                  <a:effectLst>
                    <a:outerShdw blurRad="38100" dist="38100" dir="2700000" algn="tl">
                      <a:srgbClr val="000000">
                        <a:alpha val="43137"/>
                      </a:srgbClr>
                    </a:outerShdw>
                  </a:effectLst>
                </a:rPr>
                <a:t>输入标题文本</a:t>
              </a:r>
            </a:p>
          </p:txBody>
        </p:sp>
        <p:grpSp>
          <p:nvGrpSpPr>
            <p:cNvPr id="21" name="Group 27"/>
            <p:cNvGrpSpPr/>
            <p:nvPr/>
          </p:nvGrpSpPr>
          <p:grpSpPr>
            <a:xfrm>
              <a:off x="963617" y="5278048"/>
              <a:ext cx="3225591" cy="884420"/>
              <a:chOff x="8255811" y="5193196"/>
              <a:chExt cx="3225591" cy="884420"/>
            </a:xfrm>
          </p:grpSpPr>
          <p:sp>
            <p:nvSpPr>
              <p:cNvPr id="22" name="TextBox 28"/>
              <p:cNvSpPr txBox="1"/>
              <p:nvPr/>
            </p:nvSpPr>
            <p:spPr bwMode="auto">
              <a:xfrm>
                <a:off x="8255811" y="5396393"/>
                <a:ext cx="3225591" cy="681223"/>
              </a:xfrm>
              <a:prstGeom prst="rect">
                <a:avLst/>
              </a:prstGeom>
              <a:noFill/>
              <a:scene3d>
                <a:camera prst="orthographicFront">
                  <a:rot lat="0" lon="0" rev="0"/>
                </a:camera>
                <a:lightRig rig="threePt" dir="t"/>
              </a:scene3d>
              <a:sp3d prstMaterial="matte">
                <a:bevelT w="1270" h="1270"/>
              </a:sp3d>
            </p:spPr>
            <p:txBody>
              <a:bodyPr wrap="square" lIns="0" tIns="0" rIns="0" bIns="0" anchor="ctr" anchorCtr="0">
                <a:normAutofit/>
              </a:bodyPr>
              <a:lstStyle/>
              <a:p>
                <a:pPr algn="r">
                  <a:lnSpc>
                    <a:spcPct val="120000"/>
                  </a:lnSpc>
                  <a:buClr>
                    <a:prstClr val="white"/>
                  </a:buClr>
                  <a:defRPr/>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sp>
            <p:nvSpPr>
              <p:cNvPr id="23" name="TextBox 29"/>
              <p:cNvSpPr txBox="1"/>
              <p:nvPr/>
            </p:nvSpPr>
            <p:spPr bwMode="auto">
              <a:xfrm>
                <a:off x="8255811" y="5193196"/>
                <a:ext cx="3225591" cy="203197"/>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lnSpcReduction="10000"/>
              </a:bodyPr>
              <a:lstStyle/>
              <a:p>
                <a:pPr algn="r">
                  <a:buClr>
                    <a:prstClr val="white"/>
                  </a:buClr>
                  <a:defRPr/>
                </a:pPr>
                <a:r>
                  <a:rPr lang="zh-CN" altLang="en-US" sz="1465" b="1" dirty="0">
                    <a:solidFill>
                      <a:schemeClr val="dk1">
                        <a:lumMod val="100000"/>
                      </a:schemeClr>
                    </a:solidFill>
                  </a:rPr>
                  <a:t>输入标题文本</a:t>
                </a:r>
              </a:p>
            </p:txBody>
          </p:sp>
        </p:grpSp>
      </p:grpSp>
      <p:sp>
        <p:nvSpPr>
          <p:cNvPr id="3" name="文本框 2"/>
          <p:cNvSpPr txBox="1"/>
          <p:nvPr userDrawn="1"/>
        </p:nvSpPr>
        <p:spPr>
          <a:xfrm>
            <a:off x="3944325" y="260062"/>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500" fill="hold"/>
                                        <p:tgtEl>
                                          <p:spTgt spid="31"/>
                                        </p:tgtEl>
                                        <p:attrNameLst>
                                          <p:attrName>ppt_x</p:attrName>
                                        </p:attrNameLst>
                                      </p:cBhvr>
                                      <p:tavLst>
                                        <p:tav tm="0">
                                          <p:val>
                                            <p:strVal val="0-#ppt_w/2"/>
                                          </p:val>
                                        </p:tav>
                                        <p:tav tm="100000">
                                          <p:val>
                                            <p:strVal val="#ppt_x"/>
                                          </p:val>
                                        </p:tav>
                                      </p:tavLst>
                                    </p:anim>
                                    <p:anim calcmode="lin" valueType="num">
                                      <p:cBhvr additive="base">
                                        <p:cTn id="13" dur="500" fill="hold"/>
                                        <p:tgtEl>
                                          <p:spTgt spid="3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2"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0-#ppt_w/2"/>
                                          </p:val>
                                        </p:tav>
                                        <p:tav tm="100000">
                                          <p:val>
                                            <p:strVal val="#ppt_x"/>
                                          </p:val>
                                        </p:tav>
                                      </p:tavLst>
                                    </p:anim>
                                    <p:anim calcmode="lin" valueType="num">
                                      <p:cBhvr additive="base">
                                        <p:cTn id="1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354" t="1988" r="49617" b="74892"/>
          <a:stretch>
            <a:fillRect/>
          </a:stretch>
        </p:blipFill>
        <p:spPr>
          <a:xfrm>
            <a:off x="2398083" y="2266949"/>
            <a:ext cx="2687585" cy="1552575"/>
          </a:xfrm>
          <a:prstGeom prst="rect">
            <a:avLst/>
          </a:prstGeom>
        </p:spPr>
      </p:pic>
      <p:sp>
        <p:nvSpPr>
          <p:cNvPr id="4" name="矩形 3"/>
          <p:cNvSpPr/>
          <p:nvPr/>
        </p:nvSpPr>
        <p:spPr>
          <a:xfrm>
            <a:off x="5404285" y="2489200"/>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
        <p:nvSpPr>
          <p:cNvPr id="5" name="TextBox 11"/>
          <p:cNvSpPr txBox="1"/>
          <p:nvPr/>
        </p:nvSpPr>
        <p:spPr>
          <a:xfrm>
            <a:off x="5608452" y="33038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6" name="TextBox 11"/>
          <p:cNvSpPr txBox="1"/>
          <p:nvPr/>
        </p:nvSpPr>
        <p:spPr>
          <a:xfrm>
            <a:off x="7485115" y="33038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7" name="TextBox 11"/>
          <p:cNvSpPr txBox="1"/>
          <p:nvPr/>
        </p:nvSpPr>
        <p:spPr>
          <a:xfrm>
            <a:off x="5608452" y="36527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8" name="TextBox 11"/>
          <p:cNvSpPr txBox="1"/>
          <p:nvPr/>
        </p:nvSpPr>
        <p:spPr>
          <a:xfrm>
            <a:off x="7485115" y="36527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3" presetClass="entr" presetSubtype="32"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strVal val="4*#ppt_w"/>
                                          </p:val>
                                        </p:tav>
                                        <p:tav tm="100000">
                                          <p:val>
                                            <p:strVal val="#ppt_w"/>
                                          </p:val>
                                        </p:tav>
                                      </p:tavLst>
                                    </p:anim>
                                    <p:anim calcmode="lin" valueType="num">
                                      <p:cBhvr>
                                        <p:cTn id="14" dur="500" fill="hold"/>
                                        <p:tgtEl>
                                          <p:spTgt spid="4"/>
                                        </p:tgtEl>
                                        <p:attrNameLst>
                                          <p:attrName>ppt_h</p:attrName>
                                        </p:attrNameLst>
                                      </p:cBhvr>
                                      <p:tavLst>
                                        <p:tav tm="0">
                                          <p:val>
                                            <p:strVal val="4*#ppt_h"/>
                                          </p:val>
                                        </p:tav>
                                        <p:tav tm="100000">
                                          <p:val>
                                            <p:strVal val="#ppt_h"/>
                                          </p:val>
                                        </p:tav>
                                      </p:tavLst>
                                    </p:anim>
                                  </p:childTnLst>
                                </p:cTn>
                              </p:par>
                            </p:childTnLst>
                          </p:cTn>
                        </p:par>
                        <p:par>
                          <p:cTn id="15" fill="hold">
                            <p:stCondLst>
                              <p:cond delay="1000"/>
                            </p:stCondLst>
                            <p:childTnLst>
                              <p:par>
                                <p:cTn id="16" presetID="1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p:tgtEl>
                                          <p:spTgt spid="5"/>
                                        </p:tgtEl>
                                        <p:attrNameLst>
                                          <p:attrName>ppt_x</p:attrName>
                                        </p:attrNameLst>
                                      </p:cBhvr>
                                      <p:tavLst>
                                        <p:tav tm="0">
                                          <p:val>
                                            <p:strVal val="#ppt_x-#ppt_w*1.125000"/>
                                          </p:val>
                                        </p:tav>
                                        <p:tav tm="100000">
                                          <p:val>
                                            <p:strVal val="#ppt_x"/>
                                          </p:val>
                                        </p:tav>
                                      </p:tavLst>
                                    </p:anim>
                                    <p:animEffect transition="in" filter="wipe(right)">
                                      <p:cBhvr>
                                        <p:cTn id="19" dur="500"/>
                                        <p:tgtEl>
                                          <p:spTgt spid="5"/>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p:tgtEl>
                                          <p:spTgt spid="6"/>
                                        </p:tgtEl>
                                        <p:attrNameLst>
                                          <p:attrName>ppt_x</p:attrName>
                                        </p:attrNameLst>
                                      </p:cBhvr>
                                      <p:tavLst>
                                        <p:tav tm="0">
                                          <p:val>
                                            <p:strVal val="#ppt_x-#ppt_w*1.125000"/>
                                          </p:val>
                                        </p:tav>
                                        <p:tav tm="100000">
                                          <p:val>
                                            <p:strVal val="#ppt_x"/>
                                          </p:val>
                                        </p:tav>
                                      </p:tavLst>
                                    </p:anim>
                                    <p:animEffect transition="in" filter="wipe(right)">
                                      <p:cBhvr>
                                        <p:cTn id="24" dur="500"/>
                                        <p:tgtEl>
                                          <p:spTgt spid="6"/>
                                        </p:tgtEl>
                                      </p:cBhvr>
                                    </p:animEffect>
                                  </p:childTnLst>
                                </p:cTn>
                              </p:par>
                            </p:childTnLst>
                          </p:cTn>
                        </p:par>
                        <p:par>
                          <p:cTn id="25" fill="hold">
                            <p:stCondLst>
                              <p:cond delay="2000"/>
                            </p:stCondLst>
                            <p:childTnLst>
                              <p:par>
                                <p:cTn id="26" presetID="12" presetClass="entr" presetSubtype="8"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p:tgtEl>
                                          <p:spTgt spid="7"/>
                                        </p:tgtEl>
                                        <p:attrNameLst>
                                          <p:attrName>ppt_x</p:attrName>
                                        </p:attrNameLst>
                                      </p:cBhvr>
                                      <p:tavLst>
                                        <p:tav tm="0">
                                          <p:val>
                                            <p:strVal val="#ppt_x-#ppt_w*1.125000"/>
                                          </p:val>
                                        </p:tav>
                                        <p:tav tm="100000">
                                          <p:val>
                                            <p:strVal val="#ppt_x"/>
                                          </p:val>
                                        </p:tav>
                                      </p:tavLst>
                                    </p:anim>
                                    <p:animEffect transition="in" filter="wipe(right)">
                                      <p:cBhvr>
                                        <p:cTn id="29" dur="500"/>
                                        <p:tgtEl>
                                          <p:spTgt spid="7"/>
                                        </p:tgtEl>
                                      </p:cBhvr>
                                    </p:animEffect>
                                  </p:childTnLst>
                                </p:cTn>
                              </p:par>
                            </p:childTnLst>
                          </p:cTn>
                        </p:par>
                        <p:par>
                          <p:cTn id="30" fill="hold">
                            <p:stCondLst>
                              <p:cond delay="2500"/>
                            </p:stCondLst>
                            <p:childTnLst>
                              <p:par>
                                <p:cTn id="31" presetID="1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p:tgtEl>
                                          <p:spTgt spid="8"/>
                                        </p:tgtEl>
                                        <p:attrNameLst>
                                          <p:attrName>ppt_x</p:attrName>
                                        </p:attrNameLst>
                                      </p:cBhvr>
                                      <p:tavLst>
                                        <p:tav tm="0">
                                          <p:val>
                                            <p:strVal val="#ppt_x-#ppt_w*1.125000"/>
                                          </p:val>
                                        </p:tav>
                                        <p:tav tm="100000">
                                          <p:val>
                                            <p:strVal val="#ppt_x"/>
                                          </p:val>
                                        </p:tav>
                                      </p:tavLst>
                                    </p:anim>
                                    <p:animEffect transition="in" filter="wipe(right)">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千图PPT彼岸天：ID 8661124库_组合 58"/>
          <p:cNvGrpSpPr/>
          <p:nvPr>
            <p:custDataLst>
              <p:tags r:id="rId1"/>
            </p:custDataLst>
          </p:nvPr>
        </p:nvGrpSpPr>
        <p:grpSpPr>
          <a:xfrm>
            <a:off x="4979876" y="3318514"/>
            <a:ext cx="3082326" cy="2656406"/>
            <a:chOff x="3386138" y="2149475"/>
            <a:chExt cx="2368550" cy="1484313"/>
          </a:xfrm>
          <a:effectLst/>
        </p:grpSpPr>
        <p:sp>
          <p:nvSpPr>
            <p:cNvPr id="23" name="Freeform: Shape 59"/>
            <p:cNvSpPr/>
            <p:nvPr/>
          </p:nvSpPr>
          <p:spPr bwMode="auto">
            <a:xfrm>
              <a:off x="3386138" y="2579688"/>
              <a:ext cx="1184275" cy="1054100"/>
            </a:xfrm>
            <a:custGeom>
              <a:avLst/>
              <a:gdLst/>
              <a:ahLst/>
              <a:cxnLst>
                <a:cxn ang="0">
                  <a:pos x="746" y="266"/>
                </a:cxn>
                <a:cxn ang="0">
                  <a:pos x="743" y="664"/>
                </a:cxn>
                <a:cxn ang="0">
                  <a:pos x="0" y="266"/>
                </a:cxn>
                <a:cxn ang="0">
                  <a:pos x="190" y="0"/>
                </a:cxn>
                <a:cxn ang="0">
                  <a:pos x="746" y="266"/>
                </a:cxn>
                <a:cxn ang="0">
                  <a:pos x="746" y="266"/>
                </a:cxn>
                <a:cxn ang="0">
                  <a:pos x="746" y="266"/>
                </a:cxn>
              </a:cxnLst>
              <a:rect l="0" t="0" r="r" b="b"/>
              <a:pathLst>
                <a:path w="746" h="664">
                  <a:moveTo>
                    <a:pt x="746" y="266"/>
                  </a:moveTo>
                  <a:lnTo>
                    <a:pt x="743" y="664"/>
                  </a:lnTo>
                  <a:lnTo>
                    <a:pt x="0" y="266"/>
                  </a:lnTo>
                  <a:lnTo>
                    <a:pt x="190" y="0"/>
                  </a:lnTo>
                  <a:lnTo>
                    <a:pt x="746" y="266"/>
                  </a:lnTo>
                  <a:lnTo>
                    <a:pt x="746" y="266"/>
                  </a:lnTo>
                  <a:lnTo>
                    <a:pt x="746" y="266"/>
                  </a:lnTo>
                  <a:close/>
                </a:path>
              </a:pathLst>
            </a:custGeom>
            <a:solidFill>
              <a:schemeClr val="accent1"/>
            </a:solidFill>
            <a:ln w="9525">
              <a:noFill/>
              <a:round/>
            </a:ln>
          </p:spPr>
          <p:txBody>
            <a:bodyPr anchor="ctr"/>
            <a:lstStyle/>
            <a:p>
              <a:pPr algn="ctr"/>
              <a:endParaRPr/>
            </a:p>
          </p:txBody>
        </p:sp>
        <p:sp>
          <p:nvSpPr>
            <p:cNvPr id="24" name="Freeform: Shape 60"/>
            <p:cNvSpPr/>
            <p:nvPr/>
          </p:nvSpPr>
          <p:spPr bwMode="auto">
            <a:xfrm>
              <a:off x="4570413" y="2579688"/>
              <a:ext cx="1184275" cy="1054100"/>
            </a:xfrm>
            <a:custGeom>
              <a:avLst/>
              <a:gdLst/>
              <a:ahLst/>
              <a:cxnLst>
                <a:cxn ang="0">
                  <a:pos x="3" y="266"/>
                </a:cxn>
                <a:cxn ang="0">
                  <a:pos x="0" y="664"/>
                </a:cxn>
                <a:cxn ang="0">
                  <a:pos x="746" y="266"/>
                </a:cxn>
                <a:cxn ang="0">
                  <a:pos x="555" y="0"/>
                </a:cxn>
                <a:cxn ang="0">
                  <a:pos x="3" y="266"/>
                </a:cxn>
                <a:cxn ang="0">
                  <a:pos x="3" y="266"/>
                </a:cxn>
                <a:cxn ang="0">
                  <a:pos x="3" y="266"/>
                </a:cxn>
              </a:cxnLst>
              <a:rect l="0" t="0" r="r" b="b"/>
              <a:pathLst>
                <a:path w="746" h="664">
                  <a:moveTo>
                    <a:pt x="3" y="266"/>
                  </a:moveTo>
                  <a:lnTo>
                    <a:pt x="0" y="664"/>
                  </a:lnTo>
                  <a:lnTo>
                    <a:pt x="746" y="266"/>
                  </a:lnTo>
                  <a:lnTo>
                    <a:pt x="555" y="0"/>
                  </a:lnTo>
                  <a:lnTo>
                    <a:pt x="3" y="266"/>
                  </a:lnTo>
                  <a:lnTo>
                    <a:pt x="3" y="266"/>
                  </a:lnTo>
                  <a:lnTo>
                    <a:pt x="3" y="266"/>
                  </a:lnTo>
                  <a:close/>
                </a:path>
              </a:pathLst>
            </a:custGeom>
            <a:solidFill>
              <a:schemeClr val="accent1">
                <a:lumMod val="75000"/>
              </a:schemeClr>
            </a:solidFill>
            <a:ln w="9525">
              <a:noFill/>
              <a:round/>
            </a:ln>
          </p:spPr>
          <p:txBody>
            <a:bodyPr anchor="ctr"/>
            <a:lstStyle/>
            <a:p>
              <a:pPr algn="ctr"/>
              <a:endParaRPr/>
            </a:p>
          </p:txBody>
        </p:sp>
        <p:sp>
          <p:nvSpPr>
            <p:cNvPr id="25" name="Freeform: Shape 61"/>
            <p:cNvSpPr/>
            <p:nvPr/>
          </p:nvSpPr>
          <p:spPr bwMode="auto">
            <a:xfrm>
              <a:off x="3687763" y="2149475"/>
              <a:ext cx="1766888" cy="852488"/>
            </a:xfrm>
            <a:custGeom>
              <a:avLst/>
              <a:gdLst/>
              <a:ahLst/>
              <a:cxnLst>
                <a:cxn ang="0">
                  <a:pos x="0" y="268"/>
                </a:cxn>
                <a:cxn ang="0">
                  <a:pos x="556" y="0"/>
                </a:cxn>
                <a:cxn ang="0">
                  <a:pos x="1113" y="268"/>
                </a:cxn>
                <a:cxn ang="0">
                  <a:pos x="556" y="537"/>
                </a:cxn>
                <a:cxn ang="0">
                  <a:pos x="0" y="268"/>
                </a:cxn>
                <a:cxn ang="0">
                  <a:pos x="0" y="268"/>
                </a:cxn>
              </a:cxnLst>
              <a:rect l="0" t="0" r="r" b="b"/>
              <a:pathLst>
                <a:path w="1113" h="537">
                  <a:moveTo>
                    <a:pt x="0" y="268"/>
                  </a:moveTo>
                  <a:lnTo>
                    <a:pt x="556" y="0"/>
                  </a:lnTo>
                  <a:lnTo>
                    <a:pt x="1113" y="268"/>
                  </a:lnTo>
                  <a:lnTo>
                    <a:pt x="556" y="537"/>
                  </a:lnTo>
                  <a:lnTo>
                    <a:pt x="0" y="268"/>
                  </a:lnTo>
                  <a:lnTo>
                    <a:pt x="0" y="268"/>
                  </a:lnTo>
                  <a:close/>
                </a:path>
              </a:pathLst>
            </a:custGeom>
            <a:solidFill>
              <a:schemeClr val="accent1">
                <a:lumMod val="60000"/>
                <a:lumOff val="40000"/>
              </a:schemeClr>
            </a:solidFill>
            <a:ln w="9525">
              <a:noFill/>
              <a:round/>
            </a:ln>
          </p:spPr>
          <p:txBody>
            <a:bodyPr anchor="ctr"/>
            <a:lstStyle/>
            <a:p>
              <a:pPr algn="ctr"/>
              <a:endParaRPr/>
            </a:p>
          </p:txBody>
        </p:sp>
      </p:grpSp>
      <p:grpSp>
        <p:nvGrpSpPr>
          <p:cNvPr id="20" name="千图PPT彼岸天：ID 8661124库_组合 62"/>
          <p:cNvGrpSpPr/>
          <p:nvPr>
            <p:custDataLst>
              <p:tags r:id="rId2"/>
            </p:custDataLst>
          </p:nvPr>
        </p:nvGrpSpPr>
        <p:grpSpPr>
          <a:xfrm>
            <a:off x="5475693" y="2096852"/>
            <a:ext cx="2090694" cy="2423438"/>
            <a:chOff x="3767138" y="1466850"/>
            <a:chExt cx="1606551" cy="1354138"/>
          </a:xfrm>
          <a:effectLst/>
        </p:grpSpPr>
        <p:sp>
          <p:nvSpPr>
            <p:cNvPr id="21" name="Freeform: Shape 63"/>
            <p:cNvSpPr/>
            <p:nvPr/>
          </p:nvSpPr>
          <p:spPr bwMode="auto">
            <a:xfrm>
              <a:off x="3767138" y="1466850"/>
              <a:ext cx="823913" cy="1354138"/>
            </a:xfrm>
            <a:custGeom>
              <a:avLst/>
              <a:gdLst/>
              <a:ahLst/>
              <a:cxnLst>
                <a:cxn ang="0">
                  <a:pos x="519" y="853"/>
                </a:cxn>
                <a:cxn ang="0">
                  <a:pos x="0" y="621"/>
                </a:cxn>
                <a:cxn ang="0">
                  <a:pos x="516" y="0"/>
                </a:cxn>
                <a:cxn ang="0">
                  <a:pos x="519" y="853"/>
                </a:cxn>
                <a:cxn ang="0">
                  <a:pos x="519" y="853"/>
                </a:cxn>
                <a:cxn ang="0">
                  <a:pos x="519" y="853"/>
                </a:cxn>
              </a:cxnLst>
              <a:rect l="0" t="0" r="r" b="b"/>
              <a:pathLst>
                <a:path w="519" h="853">
                  <a:moveTo>
                    <a:pt x="519" y="853"/>
                  </a:moveTo>
                  <a:lnTo>
                    <a:pt x="0" y="621"/>
                  </a:lnTo>
                  <a:lnTo>
                    <a:pt x="516" y="0"/>
                  </a:lnTo>
                  <a:lnTo>
                    <a:pt x="519" y="853"/>
                  </a:lnTo>
                  <a:lnTo>
                    <a:pt x="519" y="853"/>
                  </a:lnTo>
                  <a:lnTo>
                    <a:pt x="519" y="853"/>
                  </a:lnTo>
                  <a:close/>
                </a:path>
              </a:pathLst>
            </a:custGeom>
            <a:solidFill>
              <a:schemeClr val="accent2"/>
            </a:solidFill>
            <a:ln w="9525">
              <a:noFill/>
              <a:round/>
            </a:ln>
          </p:spPr>
          <p:txBody>
            <a:bodyPr anchor="ctr"/>
            <a:lstStyle/>
            <a:p>
              <a:pPr algn="ctr"/>
              <a:endParaRPr/>
            </a:p>
          </p:txBody>
        </p:sp>
        <p:sp>
          <p:nvSpPr>
            <p:cNvPr id="22" name="Freeform: Shape 64"/>
            <p:cNvSpPr/>
            <p:nvPr/>
          </p:nvSpPr>
          <p:spPr bwMode="auto">
            <a:xfrm>
              <a:off x="4581526" y="1466850"/>
              <a:ext cx="792163" cy="1354138"/>
            </a:xfrm>
            <a:custGeom>
              <a:avLst/>
              <a:gdLst/>
              <a:ahLst/>
              <a:cxnLst>
                <a:cxn ang="0">
                  <a:pos x="1" y="853"/>
                </a:cxn>
                <a:cxn ang="0">
                  <a:pos x="499" y="632"/>
                </a:cxn>
                <a:cxn ang="0">
                  <a:pos x="0" y="0"/>
                </a:cxn>
                <a:cxn ang="0">
                  <a:pos x="1" y="853"/>
                </a:cxn>
                <a:cxn ang="0">
                  <a:pos x="1" y="853"/>
                </a:cxn>
                <a:cxn ang="0">
                  <a:pos x="1" y="853"/>
                </a:cxn>
              </a:cxnLst>
              <a:rect l="0" t="0" r="r" b="b"/>
              <a:pathLst>
                <a:path w="499" h="853">
                  <a:moveTo>
                    <a:pt x="1" y="853"/>
                  </a:moveTo>
                  <a:lnTo>
                    <a:pt x="499" y="632"/>
                  </a:lnTo>
                  <a:lnTo>
                    <a:pt x="0" y="0"/>
                  </a:lnTo>
                  <a:lnTo>
                    <a:pt x="1" y="853"/>
                  </a:lnTo>
                  <a:lnTo>
                    <a:pt x="1" y="853"/>
                  </a:lnTo>
                  <a:lnTo>
                    <a:pt x="1" y="853"/>
                  </a:lnTo>
                  <a:close/>
                </a:path>
              </a:pathLst>
            </a:custGeom>
            <a:solidFill>
              <a:schemeClr val="accent2">
                <a:lumMod val="75000"/>
              </a:schemeClr>
            </a:solidFill>
            <a:ln w="9525">
              <a:noFill/>
              <a:round/>
            </a:ln>
          </p:spPr>
          <p:txBody>
            <a:bodyPr anchor="ctr"/>
            <a:lstStyle/>
            <a:p>
              <a:pPr algn="ctr"/>
              <a:endParaRPr/>
            </a:p>
          </p:txBody>
        </p:sp>
      </p:grpSp>
      <p:grpSp>
        <p:nvGrpSpPr>
          <p:cNvPr id="3" name="千图PPT彼岸天：ID 8661124库_组合 2"/>
          <p:cNvGrpSpPr/>
          <p:nvPr>
            <p:custDataLst>
              <p:tags r:id="rId3"/>
            </p:custDataLst>
          </p:nvPr>
        </p:nvGrpSpPr>
        <p:grpSpPr>
          <a:xfrm>
            <a:off x="7118085" y="1818294"/>
            <a:ext cx="4243473" cy="1232874"/>
            <a:chOff x="7118085" y="1818294"/>
            <a:chExt cx="4243473" cy="1232874"/>
          </a:xfrm>
        </p:grpSpPr>
        <p:cxnSp>
          <p:nvCxnSpPr>
            <p:cNvPr id="5" name="Straight Arrow Connector 65"/>
            <p:cNvCxnSpPr/>
            <p:nvPr/>
          </p:nvCxnSpPr>
          <p:spPr>
            <a:xfrm rot="10800000" flipV="1">
              <a:off x="7118085" y="2456188"/>
              <a:ext cx="694143" cy="594980"/>
            </a:xfrm>
            <a:prstGeom prst="straightConnector1">
              <a:avLst/>
            </a:prstGeom>
            <a:ln w="38100">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17" name="Oval 67"/>
            <p:cNvSpPr/>
            <p:nvPr/>
          </p:nvSpPr>
          <p:spPr>
            <a:xfrm flipV="1">
              <a:off x="7745423" y="1883126"/>
              <a:ext cx="736567" cy="7364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Freeform: Shape 68"/>
            <p:cNvSpPr/>
            <p:nvPr/>
          </p:nvSpPr>
          <p:spPr bwMode="auto">
            <a:xfrm>
              <a:off x="7912809" y="2064451"/>
              <a:ext cx="401795" cy="373822"/>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anchor="ctr"/>
            <a:lstStyle/>
            <a:p>
              <a:pPr algn="ctr"/>
              <a:endParaRPr/>
            </a:p>
          </p:txBody>
        </p:sp>
        <p:sp>
          <p:nvSpPr>
            <p:cNvPr id="13" name="TextBox 32"/>
            <p:cNvSpPr txBox="1"/>
            <p:nvPr/>
          </p:nvSpPr>
          <p:spPr bwMode="auto">
            <a:xfrm>
              <a:off x="8481989" y="1818294"/>
              <a:ext cx="2879568" cy="309958"/>
            </a:xfrm>
            <a:prstGeom prst="rect">
              <a:avLst/>
            </a:prstGeom>
            <a:noFill/>
          </p:spPr>
          <p:txBody>
            <a:bodyPr wrap="none" lIns="216000" tIns="0" rIns="360000" bIns="0" anchor="ctr" anchorCtr="0">
              <a:normAutofit/>
            </a:bodyPr>
            <a:lstStyle/>
            <a:p>
              <a:pPr algn="l" latinLnBrk="0"/>
              <a:r>
                <a:rPr lang="zh-CN" altLang="en-US" sz="1400" dirty="0">
                  <a:solidFill>
                    <a:schemeClr val="accent2">
                      <a:lumMod val="100000"/>
                    </a:schemeClr>
                  </a:solidFill>
                  <a:effectLst/>
                </a:rPr>
                <a:t>输入标题文本</a:t>
              </a:r>
            </a:p>
          </p:txBody>
        </p:sp>
        <p:sp>
          <p:nvSpPr>
            <p:cNvPr id="14" name="TextBox 33"/>
            <p:cNvSpPr txBox="1"/>
            <p:nvPr/>
          </p:nvSpPr>
          <p:spPr bwMode="auto">
            <a:xfrm>
              <a:off x="8481990" y="2128252"/>
              <a:ext cx="2879568" cy="556179"/>
            </a:xfrm>
            <a:prstGeom prst="rect">
              <a:avLst/>
            </a:prstGeom>
            <a:noFill/>
          </p:spPr>
          <p:txBody>
            <a:bodyPr wrap="square" lIns="216000" tIns="0" rIns="360000" bIns="0">
              <a:normAutofit/>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2" name="千图PPT彼岸天：ID 8661124库_组合 1"/>
          <p:cNvGrpSpPr/>
          <p:nvPr>
            <p:custDataLst>
              <p:tags r:id="rId4"/>
            </p:custDataLst>
          </p:nvPr>
        </p:nvGrpSpPr>
        <p:grpSpPr>
          <a:xfrm>
            <a:off x="895969" y="3222635"/>
            <a:ext cx="4247201" cy="1234565"/>
            <a:chOff x="895969" y="3222635"/>
            <a:chExt cx="4247201" cy="1234565"/>
          </a:xfrm>
        </p:grpSpPr>
        <p:sp>
          <p:nvSpPr>
            <p:cNvPr id="15" name="Oval 70"/>
            <p:cNvSpPr/>
            <p:nvPr/>
          </p:nvSpPr>
          <p:spPr>
            <a:xfrm flipV="1">
              <a:off x="3809160" y="3287467"/>
              <a:ext cx="736567" cy="7364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Freeform: Shape 71"/>
            <p:cNvSpPr/>
            <p:nvPr/>
          </p:nvSpPr>
          <p:spPr bwMode="auto">
            <a:xfrm>
              <a:off x="3981682" y="3462779"/>
              <a:ext cx="391522" cy="385848"/>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ln>
          </p:spPr>
          <p:txBody>
            <a:bodyPr anchor="ctr"/>
            <a:lstStyle/>
            <a:p>
              <a:pPr algn="ctr"/>
              <a:endParaRPr/>
            </a:p>
          </p:txBody>
        </p:sp>
        <p:cxnSp>
          <p:nvCxnSpPr>
            <p:cNvPr id="8" name="Straight Arrow Connector 72"/>
            <p:cNvCxnSpPr/>
            <p:nvPr/>
          </p:nvCxnSpPr>
          <p:spPr>
            <a:xfrm rot="10800000" flipH="1" flipV="1">
              <a:off x="4449027" y="3862220"/>
              <a:ext cx="694143" cy="594980"/>
            </a:xfrm>
            <a:prstGeom prst="straightConnector1">
              <a:avLst/>
            </a:prstGeom>
            <a:ln w="38100">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11" name="TextBox 35"/>
            <p:cNvSpPr txBox="1"/>
            <p:nvPr/>
          </p:nvSpPr>
          <p:spPr bwMode="auto">
            <a:xfrm>
              <a:off x="895969" y="3222635"/>
              <a:ext cx="2913191" cy="309958"/>
            </a:xfrm>
            <a:prstGeom prst="rect">
              <a:avLst/>
            </a:prstGeom>
            <a:noFill/>
          </p:spPr>
          <p:txBody>
            <a:bodyPr wrap="none" lIns="360000" tIns="0" rIns="216000" bIns="0" anchor="ctr" anchorCtr="0">
              <a:normAutofit/>
            </a:bodyPr>
            <a:lstStyle/>
            <a:p>
              <a:pPr algn="r" latinLnBrk="0"/>
              <a:r>
                <a:rPr lang="zh-CN" altLang="en-US" sz="1400" dirty="0">
                  <a:solidFill>
                    <a:schemeClr val="accent1">
                      <a:lumMod val="100000"/>
                    </a:schemeClr>
                  </a:solidFill>
                  <a:effectLst/>
                </a:rPr>
                <a:t>输入标题文本</a:t>
              </a:r>
            </a:p>
          </p:txBody>
        </p:sp>
        <p:sp>
          <p:nvSpPr>
            <p:cNvPr id="12" name="TextBox 36"/>
            <p:cNvSpPr txBox="1"/>
            <p:nvPr/>
          </p:nvSpPr>
          <p:spPr bwMode="auto">
            <a:xfrm>
              <a:off x="895969" y="3532593"/>
              <a:ext cx="2913191" cy="556179"/>
            </a:xfrm>
            <a:prstGeom prst="rect">
              <a:avLst/>
            </a:prstGeom>
            <a:noFill/>
          </p:spPr>
          <p:txBody>
            <a:bodyPr wrap="square" lIns="360000" tIns="0" rIns="216000" bIns="0" anchor="t"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sp>
        <p:nvSpPr>
          <p:cNvPr id="4" name="文本框 3"/>
          <p:cNvSpPr txBox="1"/>
          <p:nvPr userDrawn="1"/>
        </p:nvSpPr>
        <p:spPr>
          <a:xfrm>
            <a:off x="3944325" y="260062"/>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1000" fill="hold"/>
                                        <p:tgtEl>
                                          <p:spTgt spid="2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9"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0-#ppt_h/2"/>
                                          </p:val>
                                        </p:tav>
                                        <p:tav tm="100000">
                                          <p:val>
                                            <p:strVal val="#ppt_y"/>
                                          </p:val>
                                        </p:tav>
                                      </p:tavLst>
                                    </p:anim>
                                  </p:childTnLst>
                                </p:cTn>
                              </p:par>
                            </p:childTnLst>
                          </p:cTn>
                        </p:par>
                        <p:par>
                          <p:cTn id="21" fill="hold">
                            <p:stCondLst>
                              <p:cond delay="2500"/>
                            </p:stCondLst>
                            <p:childTnLst>
                              <p:par>
                                <p:cTn id="22" presetID="2" presetClass="entr" presetSubtype="3"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1+#ppt_w/2"/>
                                          </p:val>
                                        </p:tav>
                                        <p:tav tm="100000">
                                          <p:val>
                                            <p:strVal val="#ppt_x"/>
                                          </p:val>
                                        </p:tav>
                                      </p:tavLst>
                                    </p:anim>
                                    <p:anim calcmode="lin" valueType="num">
                                      <p:cBhvr additive="base">
                                        <p:cTn id="25"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0"/>
          <p:cNvGrpSpPr/>
          <p:nvPr>
            <p:custDataLst>
              <p:tags r:id="rId1"/>
            </p:custDataLst>
          </p:nvPr>
        </p:nvGrpSpPr>
        <p:grpSpPr>
          <a:xfrm>
            <a:off x="4016018" y="2490922"/>
            <a:ext cx="4167528" cy="3102954"/>
            <a:chOff x="4016018" y="2490922"/>
            <a:chExt cx="4167528" cy="3102954"/>
          </a:xfrm>
          <a:solidFill>
            <a:schemeClr val="tx2">
              <a:lumMod val="20000"/>
              <a:lumOff val="80000"/>
            </a:schemeClr>
          </a:solidFill>
        </p:grpSpPr>
        <p:sp>
          <p:nvSpPr>
            <p:cNvPr id="51" name="Freeform: Shape 4"/>
            <p:cNvSpPr/>
            <p:nvPr/>
          </p:nvSpPr>
          <p:spPr bwMode="auto">
            <a:xfrm>
              <a:off x="5258335" y="2490922"/>
              <a:ext cx="1750966" cy="1094826"/>
            </a:xfrm>
            <a:custGeom>
              <a:avLst/>
              <a:gdLst/>
              <a:ahLst/>
              <a:cxnLst>
                <a:cxn ang="0">
                  <a:pos x="38" y="579"/>
                </a:cxn>
                <a:cxn ang="0">
                  <a:pos x="886" y="579"/>
                </a:cxn>
                <a:cxn ang="0">
                  <a:pos x="886" y="382"/>
                </a:cxn>
                <a:cxn ang="0">
                  <a:pos x="926" y="382"/>
                </a:cxn>
                <a:cxn ang="0">
                  <a:pos x="926" y="68"/>
                </a:cxn>
                <a:cxn ang="0">
                  <a:pos x="886" y="68"/>
                </a:cxn>
                <a:cxn ang="0">
                  <a:pos x="886" y="0"/>
                </a:cxn>
                <a:cxn ang="0">
                  <a:pos x="38" y="0"/>
                </a:cxn>
                <a:cxn ang="0">
                  <a:pos x="38" y="68"/>
                </a:cxn>
                <a:cxn ang="0">
                  <a:pos x="0" y="68"/>
                </a:cxn>
                <a:cxn ang="0">
                  <a:pos x="0" y="382"/>
                </a:cxn>
                <a:cxn ang="0">
                  <a:pos x="38" y="382"/>
                </a:cxn>
                <a:cxn ang="0">
                  <a:pos x="38" y="579"/>
                </a:cxn>
              </a:cxnLst>
              <a:rect l="0" t="0" r="r" b="b"/>
              <a:pathLst>
                <a:path w="926" h="579">
                  <a:moveTo>
                    <a:pt x="38" y="579"/>
                  </a:moveTo>
                  <a:lnTo>
                    <a:pt x="886" y="579"/>
                  </a:lnTo>
                  <a:lnTo>
                    <a:pt x="886" y="382"/>
                  </a:lnTo>
                  <a:lnTo>
                    <a:pt x="926" y="382"/>
                  </a:lnTo>
                  <a:lnTo>
                    <a:pt x="926" y="68"/>
                  </a:lnTo>
                  <a:lnTo>
                    <a:pt x="886" y="68"/>
                  </a:lnTo>
                  <a:lnTo>
                    <a:pt x="886" y="0"/>
                  </a:lnTo>
                  <a:lnTo>
                    <a:pt x="38" y="0"/>
                  </a:lnTo>
                  <a:lnTo>
                    <a:pt x="38" y="68"/>
                  </a:lnTo>
                  <a:lnTo>
                    <a:pt x="0" y="68"/>
                  </a:lnTo>
                  <a:lnTo>
                    <a:pt x="0" y="382"/>
                  </a:lnTo>
                  <a:lnTo>
                    <a:pt x="38" y="382"/>
                  </a:lnTo>
                  <a:lnTo>
                    <a:pt x="38" y="579"/>
                  </a:lnTo>
                  <a:close/>
                </a:path>
              </a:pathLst>
            </a:custGeom>
            <a:grpFill/>
            <a:ln w="9525">
              <a:noFill/>
              <a:round/>
            </a:ln>
          </p:spPr>
          <p:txBody>
            <a:bodyPr anchor="ctr"/>
            <a:lstStyle/>
            <a:p>
              <a:pPr algn="ctr"/>
              <a:endParaRPr/>
            </a:p>
          </p:txBody>
        </p:sp>
        <p:sp>
          <p:nvSpPr>
            <p:cNvPr id="52" name="Freeform: Shape 9"/>
            <p:cNvSpPr/>
            <p:nvPr/>
          </p:nvSpPr>
          <p:spPr bwMode="auto">
            <a:xfrm>
              <a:off x="4016018" y="3642475"/>
              <a:ext cx="990828" cy="1951401"/>
            </a:xfrm>
            <a:custGeom>
              <a:avLst/>
              <a:gdLst/>
              <a:ahLst/>
              <a:cxnLst>
                <a:cxn ang="0">
                  <a:pos x="221" y="278"/>
                </a:cxn>
                <a:cxn ang="0">
                  <a:pos x="194" y="250"/>
                </a:cxn>
                <a:cxn ang="0">
                  <a:pos x="56" y="250"/>
                </a:cxn>
                <a:cxn ang="0">
                  <a:pos x="56" y="28"/>
                </a:cxn>
                <a:cxn ang="0">
                  <a:pos x="28" y="0"/>
                </a:cxn>
                <a:cxn ang="0">
                  <a:pos x="0" y="28"/>
                </a:cxn>
                <a:cxn ang="0">
                  <a:pos x="0" y="278"/>
                </a:cxn>
                <a:cxn ang="0">
                  <a:pos x="13" y="302"/>
                </a:cxn>
                <a:cxn ang="0">
                  <a:pos x="5" y="334"/>
                </a:cxn>
                <a:cxn ang="0">
                  <a:pos x="5" y="412"/>
                </a:cxn>
                <a:cxn ang="0">
                  <a:pos x="28" y="435"/>
                </a:cxn>
                <a:cxn ang="0">
                  <a:pos x="52" y="412"/>
                </a:cxn>
                <a:cxn ang="0">
                  <a:pos x="52" y="334"/>
                </a:cxn>
                <a:cxn ang="0">
                  <a:pos x="71" y="315"/>
                </a:cxn>
                <a:cxn ang="0">
                  <a:pos x="149" y="315"/>
                </a:cxn>
                <a:cxn ang="0">
                  <a:pos x="168" y="334"/>
                </a:cxn>
                <a:cxn ang="0">
                  <a:pos x="168" y="412"/>
                </a:cxn>
                <a:cxn ang="0">
                  <a:pos x="192" y="435"/>
                </a:cxn>
                <a:cxn ang="0">
                  <a:pos x="215" y="412"/>
                </a:cxn>
                <a:cxn ang="0">
                  <a:pos x="215" y="334"/>
                </a:cxn>
                <a:cxn ang="0">
                  <a:pos x="207" y="302"/>
                </a:cxn>
                <a:cxn ang="0">
                  <a:pos x="221" y="278"/>
                </a:cxn>
                <a:cxn ang="0">
                  <a:pos x="221" y="278"/>
                </a:cxn>
                <a:cxn ang="0">
                  <a:pos x="221" y="278"/>
                </a:cxn>
              </a:cxnLst>
              <a:rect l="0" t="0" r="r" b="b"/>
              <a:pathLst>
                <a:path w="221" h="435">
                  <a:moveTo>
                    <a:pt x="221" y="278"/>
                  </a:moveTo>
                  <a:cubicBezTo>
                    <a:pt x="221" y="262"/>
                    <a:pt x="209" y="250"/>
                    <a:pt x="194" y="250"/>
                  </a:cubicBezTo>
                  <a:cubicBezTo>
                    <a:pt x="56" y="250"/>
                    <a:pt x="56" y="250"/>
                    <a:pt x="56" y="250"/>
                  </a:cubicBezTo>
                  <a:cubicBezTo>
                    <a:pt x="56" y="28"/>
                    <a:pt x="56" y="28"/>
                    <a:pt x="56" y="28"/>
                  </a:cubicBezTo>
                  <a:cubicBezTo>
                    <a:pt x="56" y="13"/>
                    <a:pt x="43" y="0"/>
                    <a:pt x="28" y="0"/>
                  </a:cubicBezTo>
                  <a:cubicBezTo>
                    <a:pt x="12" y="0"/>
                    <a:pt x="0" y="13"/>
                    <a:pt x="0" y="28"/>
                  </a:cubicBezTo>
                  <a:cubicBezTo>
                    <a:pt x="0" y="278"/>
                    <a:pt x="0" y="278"/>
                    <a:pt x="0" y="278"/>
                  </a:cubicBezTo>
                  <a:cubicBezTo>
                    <a:pt x="0" y="288"/>
                    <a:pt x="5" y="297"/>
                    <a:pt x="13" y="302"/>
                  </a:cubicBezTo>
                  <a:cubicBezTo>
                    <a:pt x="8" y="311"/>
                    <a:pt x="5" y="322"/>
                    <a:pt x="5" y="334"/>
                  </a:cubicBezTo>
                  <a:cubicBezTo>
                    <a:pt x="5" y="412"/>
                    <a:pt x="5" y="412"/>
                    <a:pt x="5" y="412"/>
                  </a:cubicBezTo>
                  <a:cubicBezTo>
                    <a:pt x="5" y="425"/>
                    <a:pt x="16" y="435"/>
                    <a:pt x="28" y="435"/>
                  </a:cubicBezTo>
                  <a:cubicBezTo>
                    <a:pt x="41" y="435"/>
                    <a:pt x="52" y="425"/>
                    <a:pt x="52" y="412"/>
                  </a:cubicBezTo>
                  <a:cubicBezTo>
                    <a:pt x="52" y="334"/>
                    <a:pt x="52" y="334"/>
                    <a:pt x="52" y="334"/>
                  </a:cubicBezTo>
                  <a:cubicBezTo>
                    <a:pt x="52" y="323"/>
                    <a:pt x="60" y="315"/>
                    <a:pt x="71" y="315"/>
                  </a:cubicBezTo>
                  <a:cubicBezTo>
                    <a:pt x="149" y="315"/>
                    <a:pt x="149" y="315"/>
                    <a:pt x="149" y="315"/>
                  </a:cubicBezTo>
                  <a:cubicBezTo>
                    <a:pt x="160" y="315"/>
                    <a:pt x="168" y="323"/>
                    <a:pt x="168" y="334"/>
                  </a:cubicBezTo>
                  <a:cubicBezTo>
                    <a:pt x="168" y="412"/>
                    <a:pt x="168" y="412"/>
                    <a:pt x="168" y="412"/>
                  </a:cubicBezTo>
                  <a:cubicBezTo>
                    <a:pt x="168" y="425"/>
                    <a:pt x="179" y="435"/>
                    <a:pt x="192" y="435"/>
                  </a:cubicBezTo>
                  <a:cubicBezTo>
                    <a:pt x="205" y="435"/>
                    <a:pt x="215" y="425"/>
                    <a:pt x="215" y="412"/>
                  </a:cubicBezTo>
                  <a:cubicBezTo>
                    <a:pt x="215" y="334"/>
                    <a:pt x="215" y="334"/>
                    <a:pt x="215" y="334"/>
                  </a:cubicBezTo>
                  <a:cubicBezTo>
                    <a:pt x="215" y="322"/>
                    <a:pt x="212" y="312"/>
                    <a:pt x="207" y="302"/>
                  </a:cubicBezTo>
                  <a:cubicBezTo>
                    <a:pt x="216" y="297"/>
                    <a:pt x="221" y="288"/>
                    <a:pt x="221" y="278"/>
                  </a:cubicBezTo>
                  <a:close/>
                  <a:moveTo>
                    <a:pt x="221" y="278"/>
                  </a:moveTo>
                  <a:cubicBezTo>
                    <a:pt x="221" y="278"/>
                    <a:pt x="221" y="278"/>
                    <a:pt x="221" y="278"/>
                  </a:cubicBezTo>
                </a:path>
              </a:pathLst>
            </a:custGeom>
            <a:grpFill/>
            <a:ln w="9525">
              <a:noFill/>
              <a:round/>
            </a:ln>
          </p:spPr>
          <p:txBody>
            <a:bodyPr anchor="ctr"/>
            <a:lstStyle/>
            <a:p>
              <a:pPr algn="ctr"/>
              <a:endParaRPr/>
            </a:p>
          </p:txBody>
        </p:sp>
        <p:sp>
          <p:nvSpPr>
            <p:cNvPr id="53" name="Freeform: Shape 13"/>
            <p:cNvSpPr/>
            <p:nvPr/>
          </p:nvSpPr>
          <p:spPr bwMode="auto">
            <a:xfrm>
              <a:off x="7194609" y="3642475"/>
              <a:ext cx="988937" cy="1951401"/>
            </a:xfrm>
            <a:custGeom>
              <a:avLst/>
              <a:gdLst/>
              <a:ahLst/>
              <a:cxnLst>
                <a:cxn ang="0">
                  <a:pos x="221" y="278"/>
                </a:cxn>
                <a:cxn ang="0">
                  <a:pos x="221" y="28"/>
                </a:cxn>
                <a:cxn ang="0">
                  <a:pos x="193" y="0"/>
                </a:cxn>
                <a:cxn ang="0">
                  <a:pos x="165" y="28"/>
                </a:cxn>
                <a:cxn ang="0">
                  <a:pos x="165" y="250"/>
                </a:cxn>
                <a:cxn ang="0">
                  <a:pos x="28" y="250"/>
                </a:cxn>
                <a:cxn ang="0">
                  <a:pos x="0" y="278"/>
                </a:cxn>
                <a:cxn ang="0">
                  <a:pos x="14" y="302"/>
                </a:cxn>
                <a:cxn ang="0">
                  <a:pos x="6" y="334"/>
                </a:cxn>
                <a:cxn ang="0">
                  <a:pos x="6" y="412"/>
                </a:cxn>
                <a:cxn ang="0">
                  <a:pos x="29" y="435"/>
                </a:cxn>
                <a:cxn ang="0">
                  <a:pos x="53" y="412"/>
                </a:cxn>
                <a:cxn ang="0">
                  <a:pos x="53" y="334"/>
                </a:cxn>
                <a:cxn ang="0">
                  <a:pos x="72" y="315"/>
                </a:cxn>
                <a:cxn ang="0">
                  <a:pos x="150" y="315"/>
                </a:cxn>
                <a:cxn ang="0">
                  <a:pos x="169" y="334"/>
                </a:cxn>
                <a:cxn ang="0">
                  <a:pos x="169" y="412"/>
                </a:cxn>
                <a:cxn ang="0">
                  <a:pos x="193" y="435"/>
                </a:cxn>
                <a:cxn ang="0">
                  <a:pos x="216" y="412"/>
                </a:cxn>
                <a:cxn ang="0">
                  <a:pos x="216" y="334"/>
                </a:cxn>
                <a:cxn ang="0">
                  <a:pos x="208" y="302"/>
                </a:cxn>
                <a:cxn ang="0">
                  <a:pos x="221" y="278"/>
                </a:cxn>
                <a:cxn ang="0">
                  <a:pos x="221" y="278"/>
                </a:cxn>
                <a:cxn ang="0">
                  <a:pos x="221" y="278"/>
                </a:cxn>
              </a:cxnLst>
              <a:rect l="0" t="0" r="r" b="b"/>
              <a:pathLst>
                <a:path w="221" h="435">
                  <a:moveTo>
                    <a:pt x="221" y="278"/>
                  </a:moveTo>
                  <a:cubicBezTo>
                    <a:pt x="221" y="28"/>
                    <a:pt x="221" y="28"/>
                    <a:pt x="221" y="28"/>
                  </a:cubicBezTo>
                  <a:cubicBezTo>
                    <a:pt x="221" y="13"/>
                    <a:pt x="209" y="0"/>
                    <a:pt x="193" y="0"/>
                  </a:cubicBezTo>
                  <a:cubicBezTo>
                    <a:pt x="178" y="0"/>
                    <a:pt x="165" y="13"/>
                    <a:pt x="165" y="28"/>
                  </a:cubicBezTo>
                  <a:cubicBezTo>
                    <a:pt x="165" y="250"/>
                    <a:pt x="165" y="250"/>
                    <a:pt x="165" y="250"/>
                  </a:cubicBezTo>
                  <a:cubicBezTo>
                    <a:pt x="28" y="250"/>
                    <a:pt x="28" y="250"/>
                    <a:pt x="28" y="250"/>
                  </a:cubicBezTo>
                  <a:cubicBezTo>
                    <a:pt x="12" y="250"/>
                    <a:pt x="0" y="262"/>
                    <a:pt x="0" y="278"/>
                  </a:cubicBezTo>
                  <a:cubicBezTo>
                    <a:pt x="0" y="288"/>
                    <a:pt x="5" y="298"/>
                    <a:pt x="14" y="302"/>
                  </a:cubicBezTo>
                  <a:cubicBezTo>
                    <a:pt x="9" y="312"/>
                    <a:pt x="6" y="322"/>
                    <a:pt x="6" y="334"/>
                  </a:cubicBezTo>
                  <a:cubicBezTo>
                    <a:pt x="6" y="412"/>
                    <a:pt x="6" y="412"/>
                    <a:pt x="6" y="412"/>
                  </a:cubicBezTo>
                  <a:cubicBezTo>
                    <a:pt x="6" y="425"/>
                    <a:pt x="17" y="435"/>
                    <a:pt x="29" y="435"/>
                  </a:cubicBezTo>
                  <a:cubicBezTo>
                    <a:pt x="42" y="435"/>
                    <a:pt x="53" y="425"/>
                    <a:pt x="53" y="412"/>
                  </a:cubicBezTo>
                  <a:cubicBezTo>
                    <a:pt x="53" y="334"/>
                    <a:pt x="53" y="334"/>
                    <a:pt x="53" y="334"/>
                  </a:cubicBezTo>
                  <a:cubicBezTo>
                    <a:pt x="53" y="323"/>
                    <a:pt x="61" y="315"/>
                    <a:pt x="72" y="315"/>
                  </a:cubicBezTo>
                  <a:cubicBezTo>
                    <a:pt x="150" y="315"/>
                    <a:pt x="150" y="315"/>
                    <a:pt x="150" y="315"/>
                  </a:cubicBezTo>
                  <a:cubicBezTo>
                    <a:pt x="161" y="315"/>
                    <a:pt x="169" y="323"/>
                    <a:pt x="169" y="334"/>
                  </a:cubicBezTo>
                  <a:cubicBezTo>
                    <a:pt x="169" y="412"/>
                    <a:pt x="169" y="412"/>
                    <a:pt x="169" y="412"/>
                  </a:cubicBezTo>
                  <a:cubicBezTo>
                    <a:pt x="169" y="425"/>
                    <a:pt x="180" y="435"/>
                    <a:pt x="193" y="435"/>
                  </a:cubicBezTo>
                  <a:cubicBezTo>
                    <a:pt x="205" y="435"/>
                    <a:pt x="216" y="425"/>
                    <a:pt x="216" y="412"/>
                  </a:cubicBezTo>
                  <a:cubicBezTo>
                    <a:pt x="216" y="334"/>
                    <a:pt x="216" y="334"/>
                    <a:pt x="216" y="334"/>
                  </a:cubicBezTo>
                  <a:cubicBezTo>
                    <a:pt x="216" y="322"/>
                    <a:pt x="213" y="311"/>
                    <a:pt x="208" y="302"/>
                  </a:cubicBezTo>
                  <a:cubicBezTo>
                    <a:pt x="216" y="297"/>
                    <a:pt x="221" y="288"/>
                    <a:pt x="221" y="278"/>
                  </a:cubicBezTo>
                  <a:close/>
                  <a:moveTo>
                    <a:pt x="221" y="278"/>
                  </a:moveTo>
                  <a:cubicBezTo>
                    <a:pt x="221" y="278"/>
                    <a:pt x="221" y="278"/>
                    <a:pt x="221" y="278"/>
                  </a:cubicBezTo>
                </a:path>
              </a:pathLst>
            </a:custGeom>
            <a:grpFill/>
            <a:ln w="9525">
              <a:noFill/>
              <a:round/>
            </a:ln>
          </p:spPr>
          <p:txBody>
            <a:bodyPr anchor="ctr"/>
            <a:lstStyle/>
            <a:p>
              <a:pPr algn="ctr"/>
              <a:endParaRPr/>
            </a:p>
          </p:txBody>
        </p:sp>
        <p:sp>
          <p:nvSpPr>
            <p:cNvPr id="54" name="Freeform: Shape 14"/>
            <p:cNvSpPr/>
            <p:nvPr/>
          </p:nvSpPr>
          <p:spPr bwMode="auto">
            <a:xfrm>
              <a:off x="5258335" y="4221088"/>
              <a:ext cx="1629949" cy="1306606"/>
            </a:xfrm>
            <a:custGeom>
              <a:avLst/>
              <a:gdLst/>
              <a:ahLst/>
              <a:cxnLst>
                <a:cxn ang="0">
                  <a:pos x="364" y="27"/>
                </a:cxn>
                <a:cxn ang="0">
                  <a:pos x="337" y="0"/>
                </a:cxn>
                <a:cxn ang="0">
                  <a:pos x="27" y="0"/>
                </a:cxn>
                <a:cxn ang="0">
                  <a:pos x="0" y="27"/>
                </a:cxn>
                <a:cxn ang="0">
                  <a:pos x="27" y="53"/>
                </a:cxn>
                <a:cxn ang="0">
                  <a:pos x="64" y="53"/>
                </a:cxn>
                <a:cxn ang="0">
                  <a:pos x="64" y="291"/>
                </a:cxn>
                <a:cxn ang="0">
                  <a:pos x="301" y="291"/>
                </a:cxn>
                <a:cxn ang="0">
                  <a:pos x="301" y="53"/>
                </a:cxn>
                <a:cxn ang="0">
                  <a:pos x="337" y="53"/>
                </a:cxn>
                <a:cxn ang="0">
                  <a:pos x="364" y="27"/>
                </a:cxn>
                <a:cxn ang="0">
                  <a:pos x="364" y="27"/>
                </a:cxn>
                <a:cxn ang="0">
                  <a:pos x="364" y="27"/>
                </a:cxn>
              </a:cxnLst>
              <a:rect l="0" t="0" r="r" b="b"/>
              <a:pathLst>
                <a:path w="364" h="291">
                  <a:moveTo>
                    <a:pt x="364" y="27"/>
                  </a:moveTo>
                  <a:cubicBezTo>
                    <a:pt x="364" y="12"/>
                    <a:pt x="352" y="0"/>
                    <a:pt x="337" y="0"/>
                  </a:cubicBezTo>
                  <a:cubicBezTo>
                    <a:pt x="27" y="0"/>
                    <a:pt x="27" y="0"/>
                    <a:pt x="27" y="0"/>
                  </a:cubicBezTo>
                  <a:cubicBezTo>
                    <a:pt x="12" y="0"/>
                    <a:pt x="0" y="12"/>
                    <a:pt x="0" y="27"/>
                  </a:cubicBezTo>
                  <a:cubicBezTo>
                    <a:pt x="0" y="41"/>
                    <a:pt x="12" y="53"/>
                    <a:pt x="27" y="53"/>
                  </a:cubicBezTo>
                  <a:cubicBezTo>
                    <a:pt x="64" y="53"/>
                    <a:pt x="64" y="53"/>
                    <a:pt x="64" y="53"/>
                  </a:cubicBezTo>
                  <a:cubicBezTo>
                    <a:pt x="64" y="291"/>
                    <a:pt x="64" y="291"/>
                    <a:pt x="64" y="291"/>
                  </a:cubicBezTo>
                  <a:cubicBezTo>
                    <a:pt x="301" y="291"/>
                    <a:pt x="301" y="291"/>
                    <a:pt x="301" y="291"/>
                  </a:cubicBezTo>
                  <a:cubicBezTo>
                    <a:pt x="301" y="53"/>
                    <a:pt x="301" y="53"/>
                    <a:pt x="301" y="53"/>
                  </a:cubicBezTo>
                  <a:cubicBezTo>
                    <a:pt x="337" y="53"/>
                    <a:pt x="337" y="53"/>
                    <a:pt x="337" y="53"/>
                  </a:cubicBezTo>
                  <a:cubicBezTo>
                    <a:pt x="352" y="53"/>
                    <a:pt x="364" y="41"/>
                    <a:pt x="364" y="27"/>
                  </a:cubicBezTo>
                  <a:close/>
                  <a:moveTo>
                    <a:pt x="364" y="27"/>
                  </a:moveTo>
                  <a:cubicBezTo>
                    <a:pt x="364" y="27"/>
                    <a:pt x="364" y="27"/>
                    <a:pt x="364" y="27"/>
                  </a:cubicBezTo>
                </a:path>
              </a:pathLst>
            </a:custGeom>
            <a:grpFill/>
            <a:ln w="9525">
              <a:noFill/>
              <a:round/>
            </a:ln>
          </p:spPr>
          <p:txBody>
            <a:bodyPr anchor="ctr"/>
            <a:lstStyle/>
            <a:p>
              <a:pPr algn="ctr"/>
              <a:endParaRPr/>
            </a:p>
          </p:txBody>
        </p:sp>
      </p:grpSp>
      <p:sp>
        <p:nvSpPr>
          <p:cNvPr id="5" name="千图PPT彼岸天：ID 8661124库_Rectangle: Rounded Corners 5"/>
          <p:cNvSpPr/>
          <p:nvPr>
            <p:custDataLst>
              <p:tags r:id="rId2"/>
            </p:custDataLst>
          </p:nvPr>
        </p:nvSpPr>
        <p:spPr>
          <a:xfrm>
            <a:off x="5409621" y="2581137"/>
            <a:ext cx="1463550" cy="917082"/>
          </a:xfrm>
          <a:prstGeom prst="roundRect">
            <a:avLst>
              <a:gd name="adj" fmla="val 55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6" name="千图PPT彼岸天：ID 8661124库_组合 6"/>
          <p:cNvGrpSpPr/>
          <p:nvPr>
            <p:custDataLst>
              <p:tags r:id="rId3"/>
            </p:custDataLst>
          </p:nvPr>
        </p:nvGrpSpPr>
        <p:grpSpPr>
          <a:xfrm>
            <a:off x="4329907" y="2848299"/>
            <a:ext cx="1268789" cy="2732338"/>
            <a:chOff x="3089275" y="1939925"/>
            <a:chExt cx="1065213" cy="2293938"/>
          </a:xfrm>
          <a:solidFill>
            <a:schemeClr val="accent1"/>
          </a:solidFill>
        </p:grpSpPr>
        <p:sp>
          <p:nvSpPr>
            <p:cNvPr id="49" name="Freeform: Shape 7"/>
            <p:cNvSpPr/>
            <p:nvPr/>
          </p:nvSpPr>
          <p:spPr bwMode="auto">
            <a:xfrm>
              <a:off x="3130550" y="1939925"/>
              <a:ext cx="538163" cy="539750"/>
            </a:xfrm>
            <a:custGeom>
              <a:avLst/>
              <a:gdLst/>
              <a:ahLst/>
              <a:cxnLst>
                <a:cxn ang="0">
                  <a:pos x="143" y="71"/>
                </a:cxn>
                <a:cxn ang="0">
                  <a:pos x="71" y="143"/>
                </a:cxn>
                <a:cxn ang="0">
                  <a:pos x="0" y="71"/>
                </a:cxn>
                <a:cxn ang="0">
                  <a:pos x="71" y="0"/>
                </a:cxn>
                <a:cxn ang="0">
                  <a:pos x="143" y="71"/>
                </a:cxn>
                <a:cxn ang="0">
                  <a:pos x="143" y="71"/>
                </a:cxn>
                <a:cxn ang="0">
                  <a:pos x="143" y="71"/>
                </a:cxn>
              </a:cxnLst>
              <a:rect l="0" t="0" r="r" b="b"/>
              <a:pathLst>
                <a:path w="143" h="143">
                  <a:moveTo>
                    <a:pt x="143" y="71"/>
                  </a:moveTo>
                  <a:cubicBezTo>
                    <a:pt x="143" y="111"/>
                    <a:pt x="111" y="143"/>
                    <a:pt x="71" y="143"/>
                  </a:cubicBezTo>
                  <a:cubicBezTo>
                    <a:pt x="32" y="143"/>
                    <a:pt x="0" y="111"/>
                    <a:pt x="0" y="71"/>
                  </a:cubicBezTo>
                  <a:cubicBezTo>
                    <a:pt x="0" y="32"/>
                    <a:pt x="32" y="0"/>
                    <a:pt x="71" y="0"/>
                  </a:cubicBezTo>
                  <a:cubicBezTo>
                    <a:pt x="111" y="0"/>
                    <a:pt x="143" y="32"/>
                    <a:pt x="143" y="71"/>
                  </a:cubicBezTo>
                  <a:close/>
                  <a:moveTo>
                    <a:pt x="143" y="71"/>
                  </a:moveTo>
                  <a:cubicBezTo>
                    <a:pt x="143" y="71"/>
                    <a:pt x="143" y="71"/>
                    <a:pt x="143" y="71"/>
                  </a:cubicBezTo>
                </a:path>
              </a:pathLst>
            </a:custGeom>
            <a:grpFill/>
            <a:ln w="9525">
              <a:noFill/>
              <a:round/>
            </a:ln>
          </p:spPr>
          <p:txBody>
            <a:bodyPr anchor="ctr"/>
            <a:lstStyle/>
            <a:p>
              <a:pPr algn="ctr"/>
              <a:endParaRPr/>
            </a:p>
          </p:txBody>
        </p:sp>
        <p:sp>
          <p:nvSpPr>
            <p:cNvPr id="50" name="Freeform: Shape 8"/>
            <p:cNvSpPr/>
            <p:nvPr/>
          </p:nvSpPr>
          <p:spPr bwMode="auto">
            <a:xfrm>
              <a:off x="3089275" y="2490788"/>
              <a:ext cx="1065213" cy="1743075"/>
            </a:xfrm>
            <a:custGeom>
              <a:avLst/>
              <a:gdLst/>
              <a:ahLst/>
              <a:cxnLst>
                <a:cxn ang="0">
                  <a:pos x="222" y="234"/>
                </a:cxn>
                <a:cxn ang="0">
                  <a:pos x="190" y="205"/>
                </a:cxn>
                <a:cxn ang="0">
                  <a:pos x="132" y="205"/>
                </a:cxn>
                <a:cxn ang="0">
                  <a:pos x="132" y="127"/>
                </a:cxn>
                <a:cxn ang="0">
                  <a:pos x="202" y="154"/>
                </a:cxn>
                <a:cxn ang="0">
                  <a:pos x="262" y="141"/>
                </a:cxn>
                <a:cxn ang="0">
                  <a:pos x="278" y="105"/>
                </a:cxn>
                <a:cxn ang="0">
                  <a:pos x="242" y="89"/>
                </a:cxn>
                <a:cxn ang="0">
                  <a:pos x="125" y="31"/>
                </a:cxn>
                <a:cxn ang="0">
                  <a:pos x="124" y="31"/>
                </a:cxn>
                <a:cxn ang="0">
                  <a:pos x="82" y="2"/>
                </a:cxn>
                <a:cxn ang="0">
                  <a:pos x="67" y="0"/>
                </a:cxn>
                <a:cxn ang="0">
                  <a:pos x="51" y="2"/>
                </a:cxn>
                <a:cxn ang="0">
                  <a:pos x="50" y="2"/>
                </a:cxn>
                <a:cxn ang="0">
                  <a:pos x="0" y="57"/>
                </a:cxn>
                <a:cxn ang="0">
                  <a:pos x="0" y="216"/>
                </a:cxn>
                <a:cxn ang="0">
                  <a:pos x="66" y="272"/>
                </a:cxn>
                <a:cxn ang="0">
                  <a:pos x="72" y="271"/>
                </a:cxn>
                <a:cxn ang="0">
                  <a:pos x="160" y="271"/>
                </a:cxn>
                <a:cxn ang="0">
                  <a:pos x="179" y="434"/>
                </a:cxn>
                <a:cxn ang="0">
                  <a:pos x="212" y="463"/>
                </a:cxn>
                <a:cxn ang="0">
                  <a:pos x="216" y="463"/>
                </a:cxn>
                <a:cxn ang="0">
                  <a:pos x="245" y="427"/>
                </a:cxn>
                <a:cxn ang="0">
                  <a:pos x="222" y="234"/>
                </a:cxn>
                <a:cxn ang="0">
                  <a:pos x="222" y="234"/>
                </a:cxn>
                <a:cxn ang="0">
                  <a:pos x="222" y="234"/>
                </a:cxn>
              </a:cxnLst>
              <a:rect l="0" t="0" r="r" b="b"/>
              <a:pathLst>
                <a:path w="283" h="463">
                  <a:moveTo>
                    <a:pt x="222" y="234"/>
                  </a:moveTo>
                  <a:cubicBezTo>
                    <a:pt x="220" y="218"/>
                    <a:pt x="206" y="205"/>
                    <a:pt x="190" y="205"/>
                  </a:cubicBezTo>
                  <a:cubicBezTo>
                    <a:pt x="132" y="205"/>
                    <a:pt x="132" y="205"/>
                    <a:pt x="132" y="205"/>
                  </a:cubicBezTo>
                  <a:cubicBezTo>
                    <a:pt x="132" y="127"/>
                    <a:pt x="132" y="127"/>
                    <a:pt x="132" y="127"/>
                  </a:cubicBezTo>
                  <a:cubicBezTo>
                    <a:pt x="152" y="143"/>
                    <a:pt x="173" y="154"/>
                    <a:pt x="202" y="154"/>
                  </a:cubicBezTo>
                  <a:cubicBezTo>
                    <a:pt x="219" y="154"/>
                    <a:pt x="239" y="150"/>
                    <a:pt x="262" y="141"/>
                  </a:cubicBezTo>
                  <a:cubicBezTo>
                    <a:pt x="276" y="136"/>
                    <a:pt x="283" y="120"/>
                    <a:pt x="278" y="105"/>
                  </a:cubicBezTo>
                  <a:cubicBezTo>
                    <a:pt x="272" y="91"/>
                    <a:pt x="256" y="84"/>
                    <a:pt x="242" y="89"/>
                  </a:cubicBezTo>
                  <a:cubicBezTo>
                    <a:pt x="185" y="111"/>
                    <a:pt x="174" y="99"/>
                    <a:pt x="125" y="31"/>
                  </a:cubicBezTo>
                  <a:cubicBezTo>
                    <a:pt x="125" y="31"/>
                    <a:pt x="125" y="31"/>
                    <a:pt x="124" y="31"/>
                  </a:cubicBezTo>
                  <a:cubicBezTo>
                    <a:pt x="115" y="16"/>
                    <a:pt x="98" y="6"/>
                    <a:pt x="82" y="2"/>
                  </a:cubicBezTo>
                  <a:cubicBezTo>
                    <a:pt x="82" y="2"/>
                    <a:pt x="75" y="0"/>
                    <a:pt x="67" y="0"/>
                  </a:cubicBezTo>
                  <a:cubicBezTo>
                    <a:pt x="59" y="0"/>
                    <a:pt x="51" y="2"/>
                    <a:pt x="51" y="2"/>
                  </a:cubicBezTo>
                  <a:cubicBezTo>
                    <a:pt x="50" y="2"/>
                    <a:pt x="50" y="2"/>
                    <a:pt x="50" y="2"/>
                  </a:cubicBezTo>
                  <a:cubicBezTo>
                    <a:pt x="26" y="8"/>
                    <a:pt x="0" y="27"/>
                    <a:pt x="0" y="57"/>
                  </a:cubicBezTo>
                  <a:cubicBezTo>
                    <a:pt x="0" y="216"/>
                    <a:pt x="0" y="216"/>
                    <a:pt x="0" y="216"/>
                  </a:cubicBezTo>
                  <a:cubicBezTo>
                    <a:pt x="0" y="250"/>
                    <a:pt x="35" y="272"/>
                    <a:pt x="66" y="272"/>
                  </a:cubicBezTo>
                  <a:cubicBezTo>
                    <a:pt x="68" y="272"/>
                    <a:pt x="70" y="271"/>
                    <a:pt x="72" y="271"/>
                  </a:cubicBezTo>
                  <a:cubicBezTo>
                    <a:pt x="160" y="271"/>
                    <a:pt x="160" y="271"/>
                    <a:pt x="160" y="271"/>
                  </a:cubicBezTo>
                  <a:cubicBezTo>
                    <a:pt x="179" y="434"/>
                    <a:pt x="179" y="434"/>
                    <a:pt x="179" y="434"/>
                  </a:cubicBezTo>
                  <a:cubicBezTo>
                    <a:pt x="181" y="451"/>
                    <a:pt x="195" y="463"/>
                    <a:pt x="212" y="463"/>
                  </a:cubicBezTo>
                  <a:cubicBezTo>
                    <a:pt x="213" y="463"/>
                    <a:pt x="214" y="463"/>
                    <a:pt x="216" y="463"/>
                  </a:cubicBezTo>
                  <a:cubicBezTo>
                    <a:pt x="234" y="461"/>
                    <a:pt x="247" y="445"/>
                    <a:pt x="245" y="427"/>
                  </a:cubicBezTo>
                  <a:lnTo>
                    <a:pt x="222" y="234"/>
                  </a:lnTo>
                  <a:close/>
                  <a:moveTo>
                    <a:pt x="222" y="234"/>
                  </a:moveTo>
                  <a:cubicBezTo>
                    <a:pt x="222" y="234"/>
                    <a:pt x="222" y="234"/>
                    <a:pt x="222" y="234"/>
                  </a:cubicBezTo>
                </a:path>
              </a:pathLst>
            </a:custGeom>
            <a:grpFill/>
            <a:ln w="9525">
              <a:noFill/>
              <a:round/>
            </a:ln>
          </p:spPr>
          <p:txBody>
            <a:bodyPr anchor="ctr"/>
            <a:lstStyle/>
            <a:p>
              <a:pPr algn="ctr"/>
              <a:endParaRPr/>
            </a:p>
          </p:txBody>
        </p:sp>
      </p:grpSp>
      <p:grpSp>
        <p:nvGrpSpPr>
          <p:cNvPr id="7" name="千图PPT彼岸天：ID 8661124库_组合 10"/>
          <p:cNvGrpSpPr/>
          <p:nvPr>
            <p:custDataLst>
              <p:tags r:id="rId4"/>
            </p:custDataLst>
          </p:nvPr>
        </p:nvGrpSpPr>
        <p:grpSpPr>
          <a:xfrm>
            <a:off x="6602759" y="2848299"/>
            <a:ext cx="1266898" cy="2732338"/>
            <a:chOff x="4997450" y="1939925"/>
            <a:chExt cx="1063625" cy="2293938"/>
          </a:xfrm>
          <a:solidFill>
            <a:schemeClr val="accent2"/>
          </a:solidFill>
        </p:grpSpPr>
        <p:sp>
          <p:nvSpPr>
            <p:cNvPr id="47" name="Freeform: Shape 11"/>
            <p:cNvSpPr/>
            <p:nvPr/>
          </p:nvSpPr>
          <p:spPr bwMode="auto">
            <a:xfrm>
              <a:off x="5481638" y="1939925"/>
              <a:ext cx="542925" cy="539750"/>
            </a:xfrm>
            <a:custGeom>
              <a:avLst/>
              <a:gdLst/>
              <a:ahLst/>
              <a:cxnLst>
                <a:cxn ang="0">
                  <a:pos x="144" y="71"/>
                </a:cxn>
                <a:cxn ang="0">
                  <a:pos x="72" y="143"/>
                </a:cxn>
                <a:cxn ang="0">
                  <a:pos x="0" y="71"/>
                </a:cxn>
                <a:cxn ang="0">
                  <a:pos x="72" y="0"/>
                </a:cxn>
                <a:cxn ang="0">
                  <a:pos x="144" y="71"/>
                </a:cxn>
                <a:cxn ang="0">
                  <a:pos x="144" y="71"/>
                </a:cxn>
                <a:cxn ang="0">
                  <a:pos x="144" y="71"/>
                </a:cxn>
              </a:cxnLst>
              <a:rect l="0" t="0" r="r" b="b"/>
              <a:pathLst>
                <a:path w="144" h="143">
                  <a:moveTo>
                    <a:pt x="144" y="71"/>
                  </a:moveTo>
                  <a:cubicBezTo>
                    <a:pt x="144" y="111"/>
                    <a:pt x="111" y="143"/>
                    <a:pt x="72" y="143"/>
                  </a:cubicBezTo>
                  <a:cubicBezTo>
                    <a:pt x="32" y="143"/>
                    <a:pt x="0" y="111"/>
                    <a:pt x="0" y="71"/>
                  </a:cubicBezTo>
                  <a:cubicBezTo>
                    <a:pt x="0" y="32"/>
                    <a:pt x="32" y="0"/>
                    <a:pt x="72" y="0"/>
                  </a:cubicBezTo>
                  <a:cubicBezTo>
                    <a:pt x="111" y="0"/>
                    <a:pt x="144" y="32"/>
                    <a:pt x="144" y="71"/>
                  </a:cubicBezTo>
                  <a:close/>
                  <a:moveTo>
                    <a:pt x="144" y="71"/>
                  </a:moveTo>
                  <a:cubicBezTo>
                    <a:pt x="144" y="71"/>
                    <a:pt x="144" y="71"/>
                    <a:pt x="144" y="71"/>
                  </a:cubicBezTo>
                </a:path>
              </a:pathLst>
            </a:custGeom>
            <a:grpFill/>
            <a:ln w="9525">
              <a:noFill/>
              <a:round/>
            </a:ln>
          </p:spPr>
          <p:txBody>
            <a:bodyPr anchor="ctr"/>
            <a:lstStyle/>
            <a:p>
              <a:pPr algn="ctr"/>
              <a:endParaRPr/>
            </a:p>
          </p:txBody>
        </p:sp>
        <p:sp>
          <p:nvSpPr>
            <p:cNvPr id="48" name="Freeform: Shape 12"/>
            <p:cNvSpPr/>
            <p:nvPr/>
          </p:nvSpPr>
          <p:spPr bwMode="auto">
            <a:xfrm>
              <a:off x="4997450" y="2490788"/>
              <a:ext cx="1063625" cy="1743075"/>
            </a:xfrm>
            <a:custGeom>
              <a:avLst/>
              <a:gdLst/>
              <a:ahLst/>
              <a:cxnLst>
                <a:cxn ang="0">
                  <a:pos x="217" y="272"/>
                </a:cxn>
                <a:cxn ang="0">
                  <a:pos x="283" y="216"/>
                </a:cxn>
                <a:cxn ang="0">
                  <a:pos x="283" y="57"/>
                </a:cxn>
                <a:cxn ang="0">
                  <a:pos x="233" y="2"/>
                </a:cxn>
                <a:cxn ang="0">
                  <a:pos x="233" y="2"/>
                </a:cxn>
                <a:cxn ang="0">
                  <a:pos x="216" y="0"/>
                </a:cxn>
                <a:cxn ang="0">
                  <a:pos x="201" y="2"/>
                </a:cxn>
                <a:cxn ang="0">
                  <a:pos x="159" y="31"/>
                </a:cxn>
                <a:cxn ang="0">
                  <a:pos x="158" y="31"/>
                </a:cxn>
                <a:cxn ang="0">
                  <a:pos x="41" y="89"/>
                </a:cxn>
                <a:cxn ang="0">
                  <a:pos x="5" y="105"/>
                </a:cxn>
                <a:cxn ang="0">
                  <a:pos x="21" y="141"/>
                </a:cxn>
                <a:cxn ang="0">
                  <a:pos x="81" y="154"/>
                </a:cxn>
                <a:cxn ang="0">
                  <a:pos x="151" y="127"/>
                </a:cxn>
                <a:cxn ang="0">
                  <a:pos x="151" y="205"/>
                </a:cxn>
                <a:cxn ang="0">
                  <a:pos x="93" y="205"/>
                </a:cxn>
                <a:cxn ang="0">
                  <a:pos x="93" y="205"/>
                </a:cxn>
                <a:cxn ang="0">
                  <a:pos x="61" y="234"/>
                </a:cxn>
                <a:cxn ang="0">
                  <a:pos x="38" y="427"/>
                </a:cxn>
                <a:cxn ang="0">
                  <a:pos x="67" y="463"/>
                </a:cxn>
                <a:cxn ang="0">
                  <a:pos x="71" y="463"/>
                </a:cxn>
                <a:cxn ang="0">
                  <a:pos x="104" y="434"/>
                </a:cxn>
                <a:cxn ang="0">
                  <a:pos x="123" y="271"/>
                </a:cxn>
                <a:cxn ang="0">
                  <a:pos x="211" y="271"/>
                </a:cxn>
                <a:cxn ang="0">
                  <a:pos x="217" y="272"/>
                </a:cxn>
                <a:cxn ang="0">
                  <a:pos x="217" y="272"/>
                </a:cxn>
                <a:cxn ang="0">
                  <a:pos x="217" y="272"/>
                </a:cxn>
              </a:cxnLst>
              <a:rect l="0" t="0" r="r" b="b"/>
              <a:pathLst>
                <a:path w="283" h="463">
                  <a:moveTo>
                    <a:pt x="217" y="272"/>
                  </a:moveTo>
                  <a:cubicBezTo>
                    <a:pt x="248" y="272"/>
                    <a:pt x="283" y="250"/>
                    <a:pt x="283" y="216"/>
                  </a:cubicBezTo>
                  <a:cubicBezTo>
                    <a:pt x="283" y="57"/>
                    <a:pt x="283" y="57"/>
                    <a:pt x="283" y="57"/>
                  </a:cubicBezTo>
                  <a:cubicBezTo>
                    <a:pt x="283" y="27"/>
                    <a:pt x="257" y="8"/>
                    <a:pt x="233" y="2"/>
                  </a:cubicBezTo>
                  <a:cubicBezTo>
                    <a:pt x="233" y="2"/>
                    <a:pt x="233" y="2"/>
                    <a:pt x="233" y="2"/>
                  </a:cubicBezTo>
                  <a:cubicBezTo>
                    <a:pt x="233" y="2"/>
                    <a:pt x="224" y="0"/>
                    <a:pt x="216" y="0"/>
                  </a:cubicBezTo>
                  <a:cubicBezTo>
                    <a:pt x="208" y="0"/>
                    <a:pt x="201" y="2"/>
                    <a:pt x="201" y="2"/>
                  </a:cubicBezTo>
                  <a:cubicBezTo>
                    <a:pt x="185" y="6"/>
                    <a:pt x="168" y="16"/>
                    <a:pt x="159" y="31"/>
                  </a:cubicBezTo>
                  <a:cubicBezTo>
                    <a:pt x="158" y="31"/>
                    <a:pt x="158" y="31"/>
                    <a:pt x="158" y="31"/>
                  </a:cubicBezTo>
                  <a:cubicBezTo>
                    <a:pt x="109" y="99"/>
                    <a:pt x="98" y="111"/>
                    <a:pt x="41" y="89"/>
                  </a:cubicBezTo>
                  <a:cubicBezTo>
                    <a:pt x="27" y="84"/>
                    <a:pt x="11" y="91"/>
                    <a:pt x="5" y="105"/>
                  </a:cubicBezTo>
                  <a:cubicBezTo>
                    <a:pt x="0" y="120"/>
                    <a:pt x="7" y="136"/>
                    <a:pt x="21" y="141"/>
                  </a:cubicBezTo>
                  <a:cubicBezTo>
                    <a:pt x="44" y="150"/>
                    <a:pt x="64" y="154"/>
                    <a:pt x="81" y="154"/>
                  </a:cubicBezTo>
                  <a:cubicBezTo>
                    <a:pt x="110" y="154"/>
                    <a:pt x="131" y="143"/>
                    <a:pt x="151" y="127"/>
                  </a:cubicBezTo>
                  <a:cubicBezTo>
                    <a:pt x="151" y="205"/>
                    <a:pt x="151" y="205"/>
                    <a:pt x="151" y="205"/>
                  </a:cubicBezTo>
                  <a:cubicBezTo>
                    <a:pt x="93" y="205"/>
                    <a:pt x="93" y="205"/>
                    <a:pt x="93" y="205"/>
                  </a:cubicBezTo>
                  <a:cubicBezTo>
                    <a:pt x="93" y="205"/>
                    <a:pt x="93" y="205"/>
                    <a:pt x="93" y="205"/>
                  </a:cubicBezTo>
                  <a:cubicBezTo>
                    <a:pt x="77" y="205"/>
                    <a:pt x="63" y="218"/>
                    <a:pt x="61" y="234"/>
                  </a:cubicBezTo>
                  <a:cubicBezTo>
                    <a:pt x="38" y="427"/>
                    <a:pt x="38" y="427"/>
                    <a:pt x="38" y="427"/>
                  </a:cubicBezTo>
                  <a:cubicBezTo>
                    <a:pt x="36" y="445"/>
                    <a:pt x="49" y="461"/>
                    <a:pt x="67" y="463"/>
                  </a:cubicBezTo>
                  <a:cubicBezTo>
                    <a:pt x="69" y="463"/>
                    <a:pt x="70" y="463"/>
                    <a:pt x="71" y="463"/>
                  </a:cubicBezTo>
                  <a:cubicBezTo>
                    <a:pt x="88" y="463"/>
                    <a:pt x="102" y="451"/>
                    <a:pt x="104" y="434"/>
                  </a:cubicBezTo>
                  <a:cubicBezTo>
                    <a:pt x="123" y="271"/>
                    <a:pt x="123" y="271"/>
                    <a:pt x="123" y="271"/>
                  </a:cubicBezTo>
                  <a:cubicBezTo>
                    <a:pt x="211" y="271"/>
                    <a:pt x="211" y="271"/>
                    <a:pt x="211" y="271"/>
                  </a:cubicBezTo>
                  <a:cubicBezTo>
                    <a:pt x="213" y="271"/>
                    <a:pt x="215" y="272"/>
                    <a:pt x="217" y="272"/>
                  </a:cubicBezTo>
                  <a:close/>
                  <a:moveTo>
                    <a:pt x="217" y="272"/>
                  </a:moveTo>
                  <a:cubicBezTo>
                    <a:pt x="217" y="272"/>
                    <a:pt x="217" y="272"/>
                    <a:pt x="217" y="272"/>
                  </a:cubicBezTo>
                </a:path>
              </a:pathLst>
            </a:custGeom>
            <a:grpFill/>
            <a:ln w="9525">
              <a:noFill/>
              <a:round/>
            </a:ln>
          </p:spPr>
          <p:txBody>
            <a:bodyPr anchor="ctr"/>
            <a:lstStyle/>
            <a:p>
              <a:pPr algn="ctr"/>
              <a:endParaRPr/>
            </a:p>
          </p:txBody>
        </p:sp>
      </p:grpSp>
      <p:sp>
        <p:nvSpPr>
          <p:cNvPr id="8" name="千图PPT彼岸天：ID 8661124库_直接连接符 15"/>
          <p:cNvSpPr/>
          <p:nvPr>
            <p:custDataLst>
              <p:tags r:id="rId5"/>
            </p:custDataLst>
          </p:nvPr>
        </p:nvSpPr>
        <p:spPr bwMode="auto">
          <a:xfrm>
            <a:off x="5422842" y="3406114"/>
            <a:ext cx="1891" cy="1890"/>
          </a:xfrm>
          <a:prstGeom prst="line">
            <a:avLst/>
          </a:prstGeom>
          <a:noFill/>
          <a:ln w="9525">
            <a:noFill/>
            <a:round/>
          </a:ln>
        </p:spPr>
        <p:txBody>
          <a:bodyPr anchor="ctr"/>
          <a:lstStyle/>
          <a:p>
            <a:pPr algn="ctr"/>
            <a:endParaRPr/>
          </a:p>
        </p:txBody>
      </p:sp>
      <p:sp>
        <p:nvSpPr>
          <p:cNvPr id="9" name="千图PPT彼岸天：ID 8661124库_直接连接符 16"/>
          <p:cNvSpPr/>
          <p:nvPr>
            <p:custDataLst>
              <p:tags r:id="rId6"/>
            </p:custDataLst>
          </p:nvPr>
        </p:nvSpPr>
        <p:spPr bwMode="auto">
          <a:xfrm>
            <a:off x="5422842" y="3406114"/>
            <a:ext cx="1891" cy="1890"/>
          </a:xfrm>
          <a:prstGeom prst="line">
            <a:avLst/>
          </a:prstGeom>
          <a:noFill/>
          <a:ln w="9525">
            <a:noFill/>
            <a:round/>
          </a:ln>
        </p:spPr>
        <p:txBody>
          <a:bodyPr anchor="ctr"/>
          <a:lstStyle/>
          <a:p>
            <a:pPr algn="ctr"/>
            <a:endParaRPr/>
          </a:p>
        </p:txBody>
      </p:sp>
      <p:grpSp>
        <p:nvGrpSpPr>
          <p:cNvPr id="10" name="千图PPT彼岸天：ID 8661124库_组合 17"/>
          <p:cNvGrpSpPr/>
          <p:nvPr>
            <p:custDataLst>
              <p:tags r:id="rId7"/>
            </p:custDataLst>
          </p:nvPr>
        </p:nvGrpSpPr>
        <p:grpSpPr>
          <a:xfrm>
            <a:off x="5756596" y="2633843"/>
            <a:ext cx="748263" cy="723321"/>
            <a:chOff x="5032856" y="1223099"/>
            <a:chExt cx="3456420" cy="3341206"/>
          </a:xfrm>
        </p:grpSpPr>
        <p:grpSp>
          <p:nvGrpSpPr>
            <p:cNvPr id="35" name="Group 18"/>
            <p:cNvGrpSpPr/>
            <p:nvPr/>
          </p:nvGrpSpPr>
          <p:grpSpPr>
            <a:xfrm>
              <a:off x="5863850" y="1223099"/>
              <a:ext cx="1666260" cy="3105791"/>
              <a:chOff x="1543325" y="1073969"/>
              <a:chExt cx="1666260" cy="3105791"/>
            </a:xfrm>
          </p:grpSpPr>
          <p:sp>
            <p:nvSpPr>
              <p:cNvPr id="45" name="Freeform: Shape 28"/>
              <p:cNvSpPr/>
              <p:nvPr/>
            </p:nvSpPr>
            <p:spPr bwMode="auto">
              <a:xfrm>
                <a:off x="2263234" y="1073969"/>
                <a:ext cx="946351" cy="3105791"/>
              </a:xfrm>
              <a:custGeom>
                <a:avLst/>
                <a:gdLst/>
                <a:ahLst/>
                <a:cxnLst>
                  <a:cxn ang="0">
                    <a:pos x="0" y="1847"/>
                  </a:cxn>
                  <a:cxn ang="0">
                    <a:pos x="71" y="0"/>
                  </a:cxn>
                  <a:cxn ang="0">
                    <a:pos x="443" y="1695"/>
                  </a:cxn>
                  <a:cxn ang="0">
                    <a:pos x="0" y="1847"/>
                  </a:cxn>
                </a:cxnLst>
                <a:rect l="0" t="0" r="r" b="b"/>
                <a:pathLst>
                  <a:path w="443" h="1847">
                    <a:moveTo>
                      <a:pt x="0" y="1847"/>
                    </a:moveTo>
                    <a:lnTo>
                      <a:pt x="71" y="0"/>
                    </a:lnTo>
                    <a:lnTo>
                      <a:pt x="443" y="1695"/>
                    </a:lnTo>
                    <a:lnTo>
                      <a:pt x="0" y="1847"/>
                    </a:lnTo>
                    <a:close/>
                  </a:path>
                </a:pathLst>
              </a:custGeom>
              <a:solidFill>
                <a:schemeClr val="accent2">
                  <a:lumMod val="50000"/>
                </a:schemeClr>
              </a:solidFill>
              <a:ln w="9525">
                <a:noFill/>
                <a:round/>
              </a:ln>
            </p:spPr>
            <p:txBody>
              <a:bodyPr anchor="ctr"/>
              <a:lstStyle/>
              <a:p>
                <a:pPr algn="ctr"/>
                <a:endParaRPr/>
              </a:p>
            </p:txBody>
          </p:sp>
          <p:sp>
            <p:nvSpPr>
              <p:cNvPr id="46" name="Freeform: Shape 29"/>
              <p:cNvSpPr/>
              <p:nvPr/>
            </p:nvSpPr>
            <p:spPr bwMode="auto">
              <a:xfrm>
                <a:off x="1543325" y="1073969"/>
                <a:ext cx="871582" cy="3105791"/>
              </a:xfrm>
              <a:custGeom>
                <a:avLst/>
                <a:gdLst/>
                <a:ahLst/>
                <a:cxnLst>
                  <a:cxn ang="0">
                    <a:pos x="408" y="0"/>
                  </a:cxn>
                  <a:cxn ang="0">
                    <a:pos x="337" y="1847"/>
                  </a:cxn>
                  <a:cxn ang="0">
                    <a:pos x="0" y="1726"/>
                  </a:cxn>
                  <a:cxn ang="0">
                    <a:pos x="408" y="0"/>
                  </a:cxn>
                </a:cxnLst>
                <a:rect l="0" t="0" r="r" b="b"/>
                <a:pathLst>
                  <a:path w="408" h="1847">
                    <a:moveTo>
                      <a:pt x="408" y="0"/>
                    </a:moveTo>
                    <a:lnTo>
                      <a:pt x="337" y="1847"/>
                    </a:lnTo>
                    <a:lnTo>
                      <a:pt x="0" y="1726"/>
                    </a:lnTo>
                    <a:lnTo>
                      <a:pt x="408" y="0"/>
                    </a:lnTo>
                    <a:close/>
                  </a:path>
                </a:pathLst>
              </a:custGeom>
              <a:solidFill>
                <a:schemeClr val="accent2"/>
              </a:solidFill>
              <a:ln w="9525">
                <a:noFill/>
                <a:round/>
              </a:ln>
            </p:spPr>
            <p:txBody>
              <a:bodyPr anchor="ctr"/>
              <a:lstStyle/>
              <a:p>
                <a:pPr algn="ctr"/>
                <a:endParaRPr/>
              </a:p>
            </p:txBody>
          </p:sp>
        </p:grpSp>
        <p:grpSp>
          <p:nvGrpSpPr>
            <p:cNvPr id="36" name="Group 19"/>
            <p:cNvGrpSpPr/>
            <p:nvPr/>
          </p:nvGrpSpPr>
          <p:grpSpPr>
            <a:xfrm>
              <a:off x="6978962" y="2356452"/>
              <a:ext cx="1510314" cy="1948897"/>
              <a:chOff x="2658437" y="2207322"/>
              <a:chExt cx="1510314" cy="1948897"/>
            </a:xfrm>
          </p:grpSpPr>
          <p:sp>
            <p:nvSpPr>
              <p:cNvPr id="43" name="Freeform: Shape 26"/>
              <p:cNvSpPr/>
              <p:nvPr/>
            </p:nvSpPr>
            <p:spPr bwMode="auto">
              <a:xfrm>
                <a:off x="2658437" y="2207322"/>
                <a:ext cx="816040" cy="1948897"/>
              </a:xfrm>
              <a:custGeom>
                <a:avLst/>
                <a:gdLst/>
                <a:ahLst/>
                <a:cxnLst>
                  <a:cxn ang="0">
                    <a:pos x="382" y="0"/>
                  </a:cxn>
                  <a:cxn ang="0">
                    <a:pos x="315" y="1159"/>
                  </a:cxn>
                  <a:cxn ang="0">
                    <a:pos x="0" y="1083"/>
                  </a:cxn>
                  <a:cxn ang="0">
                    <a:pos x="382" y="0"/>
                  </a:cxn>
                </a:cxnLst>
                <a:rect l="0" t="0" r="r" b="b"/>
                <a:pathLst>
                  <a:path w="382" h="1159">
                    <a:moveTo>
                      <a:pt x="382" y="0"/>
                    </a:moveTo>
                    <a:lnTo>
                      <a:pt x="315" y="1159"/>
                    </a:lnTo>
                    <a:lnTo>
                      <a:pt x="0" y="1083"/>
                    </a:lnTo>
                    <a:lnTo>
                      <a:pt x="382" y="0"/>
                    </a:lnTo>
                    <a:close/>
                  </a:path>
                </a:pathLst>
              </a:custGeom>
              <a:solidFill>
                <a:schemeClr val="accent4"/>
              </a:solidFill>
              <a:ln w="9525">
                <a:noFill/>
                <a:round/>
              </a:ln>
            </p:spPr>
            <p:txBody>
              <a:bodyPr anchor="ctr"/>
              <a:lstStyle/>
              <a:p>
                <a:pPr algn="ctr"/>
                <a:endParaRPr/>
              </a:p>
            </p:txBody>
          </p:sp>
          <p:sp>
            <p:nvSpPr>
              <p:cNvPr id="44" name="Freeform: Shape 27"/>
              <p:cNvSpPr/>
              <p:nvPr/>
            </p:nvSpPr>
            <p:spPr bwMode="auto">
              <a:xfrm>
                <a:off x="3331349" y="2207322"/>
                <a:ext cx="837402" cy="1948897"/>
              </a:xfrm>
              <a:custGeom>
                <a:avLst/>
                <a:gdLst/>
                <a:ahLst/>
                <a:cxnLst>
                  <a:cxn ang="0">
                    <a:pos x="0" y="1159"/>
                  </a:cxn>
                  <a:cxn ang="0">
                    <a:pos x="67" y="0"/>
                  </a:cxn>
                  <a:cxn ang="0">
                    <a:pos x="392" y="990"/>
                  </a:cxn>
                  <a:cxn ang="0">
                    <a:pos x="0" y="1159"/>
                  </a:cxn>
                </a:cxnLst>
                <a:rect l="0" t="0" r="r" b="b"/>
                <a:pathLst>
                  <a:path w="392" h="1159">
                    <a:moveTo>
                      <a:pt x="0" y="1159"/>
                    </a:moveTo>
                    <a:lnTo>
                      <a:pt x="67" y="0"/>
                    </a:lnTo>
                    <a:lnTo>
                      <a:pt x="392" y="990"/>
                    </a:lnTo>
                    <a:lnTo>
                      <a:pt x="0" y="1159"/>
                    </a:lnTo>
                    <a:close/>
                  </a:path>
                </a:pathLst>
              </a:custGeom>
              <a:solidFill>
                <a:schemeClr val="accent4">
                  <a:lumMod val="75000"/>
                </a:schemeClr>
              </a:solidFill>
              <a:ln w="9525">
                <a:noFill/>
                <a:round/>
              </a:ln>
            </p:spPr>
            <p:txBody>
              <a:bodyPr anchor="ctr"/>
              <a:lstStyle/>
              <a:p>
                <a:pPr algn="ctr"/>
                <a:endParaRPr/>
              </a:p>
            </p:txBody>
          </p:sp>
        </p:grpSp>
        <p:grpSp>
          <p:nvGrpSpPr>
            <p:cNvPr id="37" name="Group 20"/>
            <p:cNvGrpSpPr/>
            <p:nvPr/>
          </p:nvGrpSpPr>
          <p:grpSpPr>
            <a:xfrm>
              <a:off x="5032856" y="1772961"/>
              <a:ext cx="1672669" cy="2555930"/>
              <a:chOff x="712331" y="1623831"/>
              <a:chExt cx="1672669" cy="2555930"/>
            </a:xfrm>
          </p:grpSpPr>
          <p:sp>
            <p:nvSpPr>
              <p:cNvPr id="41" name="Freeform: Shape 24"/>
              <p:cNvSpPr/>
              <p:nvPr/>
            </p:nvSpPr>
            <p:spPr bwMode="auto">
              <a:xfrm>
                <a:off x="712331" y="1623831"/>
                <a:ext cx="871582" cy="2555930"/>
              </a:xfrm>
              <a:custGeom>
                <a:avLst/>
                <a:gdLst/>
                <a:ahLst/>
                <a:cxnLst>
                  <a:cxn ang="0">
                    <a:pos x="408" y="0"/>
                  </a:cxn>
                  <a:cxn ang="0">
                    <a:pos x="339" y="1520"/>
                  </a:cxn>
                  <a:cxn ang="0">
                    <a:pos x="0" y="1420"/>
                  </a:cxn>
                  <a:cxn ang="0">
                    <a:pos x="408" y="0"/>
                  </a:cxn>
                </a:cxnLst>
                <a:rect l="0" t="0" r="r" b="b"/>
                <a:pathLst>
                  <a:path w="408" h="1520">
                    <a:moveTo>
                      <a:pt x="408" y="0"/>
                    </a:moveTo>
                    <a:lnTo>
                      <a:pt x="339" y="1520"/>
                    </a:lnTo>
                    <a:lnTo>
                      <a:pt x="0" y="1420"/>
                    </a:lnTo>
                    <a:lnTo>
                      <a:pt x="408" y="0"/>
                    </a:lnTo>
                    <a:close/>
                  </a:path>
                </a:pathLst>
              </a:custGeom>
              <a:solidFill>
                <a:schemeClr val="accent1"/>
              </a:solidFill>
              <a:ln w="9525">
                <a:noFill/>
                <a:round/>
              </a:ln>
            </p:spPr>
            <p:txBody>
              <a:bodyPr anchor="ctr"/>
              <a:lstStyle/>
              <a:p>
                <a:pPr algn="ctr"/>
                <a:endParaRPr/>
              </a:p>
            </p:txBody>
          </p:sp>
          <p:sp>
            <p:nvSpPr>
              <p:cNvPr id="42" name="Freeform: Shape 25"/>
              <p:cNvSpPr/>
              <p:nvPr/>
            </p:nvSpPr>
            <p:spPr bwMode="auto">
              <a:xfrm>
                <a:off x="1436514" y="1623831"/>
                <a:ext cx="948486" cy="2555930"/>
              </a:xfrm>
              <a:custGeom>
                <a:avLst/>
                <a:gdLst/>
                <a:ahLst/>
                <a:cxnLst>
                  <a:cxn ang="0">
                    <a:pos x="0" y="1520"/>
                  </a:cxn>
                  <a:cxn ang="0">
                    <a:pos x="69" y="0"/>
                  </a:cxn>
                  <a:cxn ang="0">
                    <a:pos x="444" y="1394"/>
                  </a:cxn>
                  <a:cxn ang="0">
                    <a:pos x="0" y="1520"/>
                  </a:cxn>
                </a:cxnLst>
                <a:rect l="0" t="0" r="r" b="b"/>
                <a:pathLst>
                  <a:path w="444" h="1520">
                    <a:moveTo>
                      <a:pt x="0" y="1520"/>
                    </a:moveTo>
                    <a:lnTo>
                      <a:pt x="69" y="0"/>
                    </a:lnTo>
                    <a:lnTo>
                      <a:pt x="444" y="1394"/>
                    </a:lnTo>
                    <a:lnTo>
                      <a:pt x="0" y="1520"/>
                    </a:lnTo>
                    <a:close/>
                  </a:path>
                </a:pathLst>
              </a:custGeom>
              <a:solidFill>
                <a:schemeClr val="accent1">
                  <a:lumMod val="75000"/>
                </a:schemeClr>
              </a:solidFill>
              <a:ln w="9525">
                <a:noFill/>
                <a:round/>
              </a:ln>
            </p:spPr>
            <p:txBody>
              <a:bodyPr anchor="ctr"/>
              <a:lstStyle/>
              <a:p>
                <a:pPr algn="ctr"/>
                <a:endParaRPr/>
              </a:p>
            </p:txBody>
          </p:sp>
        </p:grpSp>
        <p:grpSp>
          <p:nvGrpSpPr>
            <p:cNvPr id="38" name="Group 21"/>
            <p:cNvGrpSpPr/>
            <p:nvPr/>
          </p:nvGrpSpPr>
          <p:grpSpPr>
            <a:xfrm>
              <a:off x="5752766" y="3435996"/>
              <a:ext cx="1899109" cy="1128309"/>
              <a:chOff x="1432241" y="3286866"/>
              <a:chExt cx="1899109" cy="1128309"/>
            </a:xfrm>
          </p:grpSpPr>
          <p:sp>
            <p:nvSpPr>
              <p:cNvPr id="39" name="Freeform: Shape 22"/>
              <p:cNvSpPr/>
              <p:nvPr/>
            </p:nvSpPr>
            <p:spPr bwMode="auto">
              <a:xfrm>
                <a:off x="1432241" y="3286866"/>
                <a:ext cx="957031" cy="1128309"/>
              </a:xfrm>
              <a:custGeom>
                <a:avLst/>
                <a:gdLst/>
                <a:ahLst/>
                <a:cxnLst>
                  <a:cxn ang="0">
                    <a:pos x="448" y="671"/>
                  </a:cxn>
                  <a:cxn ang="0">
                    <a:pos x="0" y="536"/>
                  </a:cxn>
                  <a:cxn ang="0">
                    <a:pos x="448" y="0"/>
                  </a:cxn>
                  <a:cxn ang="0">
                    <a:pos x="448" y="671"/>
                  </a:cxn>
                </a:cxnLst>
                <a:rect l="0" t="0" r="r" b="b"/>
                <a:pathLst>
                  <a:path w="448" h="671">
                    <a:moveTo>
                      <a:pt x="448" y="671"/>
                    </a:moveTo>
                    <a:lnTo>
                      <a:pt x="0" y="536"/>
                    </a:lnTo>
                    <a:lnTo>
                      <a:pt x="448" y="0"/>
                    </a:lnTo>
                    <a:lnTo>
                      <a:pt x="448" y="671"/>
                    </a:lnTo>
                    <a:close/>
                  </a:path>
                </a:pathLst>
              </a:custGeom>
              <a:solidFill>
                <a:schemeClr val="accent3"/>
              </a:solidFill>
              <a:ln w="9525">
                <a:noFill/>
                <a:round/>
              </a:ln>
            </p:spPr>
            <p:txBody>
              <a:bodyPr anchor="ctr"/>
              <a:lstStyle/>
              <a:p>
                <a:pPr algn="ctr"/>
                <a:endParaRPr/>
              </a:p>
            </p:txBody>
          </p:sp>
          <p:sp>
            <p:nvSpPr>
              <p:cNvPr id="40" name="Freeform: Shape 23"/>
              <p:cNvSpPr/>
              <p:nvPr/>
            </p:nvSpPr>
            <p:spPr bwMode="auto">
              <a:xfrm>
                <a:off x="2389272" y="3286866"/>
                <a:ext cx="942078" cy="1128309"/>
              </a:xfrm>
              <a:custGeom>
                <a:avLst/>
                <a:gdLst/>
                <a:ahLst/>
                <a:cxnLst>
                  <a:cxn ang="0">
                    <a:pos x="0" y="0"/>
                  </a:cxn>
                  <a:cxn ang="0">
                    <a:pos x="441" y="517"/>
                  </a:cxn>
                  <a:cxn ang="0">
                    <a:pos x="0" y="671"/>
                  </a:cxn>
                  <a:cxn ang="0">
                    <a:pos x="0" y="0"/>
                  </a:cxn>
                </a:cxnLst>
                <a:rect l="0" t="0" r="r" b="b"/>
                <a:pathLst>
                  <a:path w="441" h="671">
                    <a:moveTo>
                      <a:pt x="0" y="0"/>
                    </a:moveTo>
                    <a:lnTo>
                      <a:pt x="441" y="517"/>
                    </a:lnTo>
                    <a:lnTo>
                      <a:pt x="0" y="671"/>
                    </a:lnTo>
                    <a:lnTo>
                      <a:pt x="0" y="0"/>
                    </a:lnTo>
                    <a:close/>
                  </a:path>
                </a:pathLst>
              </a:custGeom>
              <a:solidFill>
                <a:schemeClr val="accent3">
                  <a:lumMod val="75000"/>
                </a:schemeClr>
              </a:solidFill>
              <a:ln w="9525">
                <a:noFill/>
                <a:round/>
              </a:ln>
            </p:spPr>
            <p:txBody>
              <a:bodyPr anchor="ctr"/>
              <a:lstStyle/>
              <a:p>
                <a:pPr algn="ctr"/>
                <a:endParaRPr/>
              </a:p>
            </p:txBody>
          </p:sp>
        </p:grpSp>
      </p:grpSp>
      <p:grpSp>
        <p:nvGrpSpPr>
          <p:cNvPr id="2" name="千图PPT彼岸天：ID 8661124库_组合 1"/>
          <p:cNvGrpSpPr/>
          <p:nvPr>
            <p:custDataLst>
              <p:tags r:id="rId8"/>
            </p:custDataLst>
          </p:nvPr>
        </p:nvGrpSpPr>
        <p:grpSpPr>
          <a:xfrm>
            <a:off x="719667" y="1912339"/>
            <a:ext cx="4146701" cy="738664"/>
            <a:chOff x="719667" y="1912339"/>
            <a:chExt cx="4146701" cy="738664"/>
          </a:xfrm>
        </p:grpSpPr>
        <p:grpSp>
          <p:nvGrpSpPr>
            <p:cNvPr id="12" name="Group 34"/>
            <p:cNvGrpSpPr/>
            <p:nvPr/>
          </p:nvGrpSpPr>
          <p:grpSpPr>
            <a:xfrm>
              <a:off x="4278708" y="1983167"/>
              <a:ext cx="587660" cy="570835"/>
              <a:chOff x="840159" y="2185414"/>
              <a:chExt cx="493370" cy="479245"/>
            </a:xfrm>
          </p:grpSpPr>
          <p:sp>
            <p:nvSpPr>
              <p:cNvPr id="31" name="Oval 35"/>
              <p:cNvSpPr/>
              <p:nvPr/>
            </p:nvSpPr>
            <p:spPr>
              <a:xfrm>
                <a:off x="840159" y="2185414"/>
                <a:ext cx="493370" cy="47924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Freeform: Shape 36"/>
              <p:cNvSpPr/>
              <p:nvPr/>
            </p:nvSpPr>
            <p:spPr bwMode="auto">
              <a:xfrm>
                <a:off x="971750" y="2314705"/>
                <a:ext cx="230188" cy="220663"/>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ln>
            </p:spPr>
            <p:txBody>
              <a:bodyPr anchor="ctr"/>
              <a:lstStyle/>
              <a:p>
                <a:pPr algn="ctr"/>
                <a:endParaRPr/>
              </a:p>
            </p:txBody>
          </p:sp>
        </p:grpSp>
        <p:grpSp>
          <p:nvGrpSpPr>
            <p:cNvPr id="15" name="Group 48"/>
            <p:cNvGrpSpPr/>
            <p:nvPr/>
          </p:nvGrpSpPr>
          <p:grpSpPr>
            <a:xfrm>
              <a:off x="719667" y="1912339"/>
              <a:ext cx="3559041" cy="738664"/>
              <a:chOff x="719667" y="1912339"/>
              <a:chExt cx="3559041" cy="738664"/>
            </a:xfrm>
          </p:grpSpPr>
          <p:sp>
            <p:nvSpPr>
              <p:cNvPr id="25" name="TextBox 44"/>
              <p:cNvSpPr txBox="1"/>
              <p:nvPr/>
            </p:nvSpPr>
            <p:spPr>
              <a:xfrm>
                <a:off x="719667" y="2189338"/>
                <a:ext cx="3559041" cy="461665"/>
              </a:xfrm>
              <a:prstGeom prst="rect">
                <a:avLst/>
              </a:prstGeom>
              <a:noFill/>
            </p:spPr>
            <p:txBody>
              <a:bodyPr wrap="square" lIns="0" tIns="0" rIns="144000" bIns="0" anchor="ctr" anchorCtr="0">
                <a:normAutofit/>
              </a:bodyPr>
              <a:lstStyle/>
              <a:p>
                <a:pPr algn="r">
                  <a:lnSpc>
                    <a:spcPct val="120000"/>
                  </a:lnSpc>
                </a:pPr>
                <a:r>
                  <a:rPr lang="zh-CN" altLang="en-US" sz="1000" dirty="0" smtClean="0">
                    <a:solidFill>
                      <a:schemeClr val="tx1">
                        <a:lumMod val="65000"/>
                        <a:lumOff val="35000"/>
                      </a:schemeClr>
                    </a:solidFill>
                  </a:rPr>
                  <a:t>点击此处更换文本点击此处更换文本点击此处更换文本点击此处更换文本</a:t>
                </a:r>
                <a:endParaRPr sz="1000" dirty="0">
                  <a:solidFill>
                    <a:schemeClr val="tx1">
                      <a:lumMod val="65000"/>
                      <a:lumOff val="35000"/>
                    </a:schemeClr>
                  </a:solidFill>
                </a:endParaRPr>
              </a:p>
            </p:txBody>
          </p:sp>
          <p:sp>
            <p:nvSpPr>
              <p:cNvPr id="26" name="Rectangle 1"/>
              <p:cNvSpPr/>
              <p:nvPr/>
            </p:nvSpPr>
            <p:spPr>
              <a:xfrm>
                <a:off x="3209972" y="1912339"/>
                <a:ext cx="1068736" cy="276999"/>
              </a:xfrm>
              <a:prstGeom prst="rect">
                <a:avLst/>
              </a:prstGeom>
            </p:spPr>
            <p:txBody>
              <a:bodyPr wrap="none" lIns="0" tIns="0" rIns="144000" bIns="0" anchor="ctr" anchorCtr="0">
                <a:normAutofit/>
              </a:bodyPr>
              <a:lstStyle/>
              <a:p>
                <a:pPr algn="r"/>
                <a:r>
                  <a:rPr lang="zh-CN" altLang="en-US" sz="1200" b="1" dirty="0">
                    <a:solidFill>
                      <a:schemeClr val="accent2"/>
                    </a:solidFill>
                  </a:rPr>
                  <a:t>输入标题文本</a:t>
                </a:r>
              </a:p>
            </p:txBody>
          </p:sp>
        </p:grpSp>
      </p:grpSp>
      <p:grpSp>
        <p:nvGrpSpPr>
          <p:cNvPr id="55" name="千图PPT彼岸天：ID 8661124库_组合 54"/>
          <p:cNvGrpSpPr/>
          <p:nvPr>
            <p:custDataLst>
              <p:tags r:id="rId9"/>
            </p:custDataLst>
          </p:nvPr>
        </p:nvGrpSpPr>
        <p:grpSpPr>
          <a:xfrm>
            <a:off x="719666" y="2877858"/>
            <a:ext cx="3101920" cy="738664"/>
            <a:chOff x="719666" y="2877858"/>
            <a:chExt cx="3101920" cy="738664"/>
          </a:xfrm>
        </p:grpSpPr>
        <p:grpSp>
          <p:nvGrpSpPr>
            <p:cNvPr id="11" name="Group 31"/>
            <p:cNvGrpSpPr/>
            <p:nvPr/>
          </p:nvGrpSpPr>
          <p:grpSpPr>
            <a:xfrm>
              <a:off x="3233926" y="2913501"/>
              <a:ext cx="587660" cy="570835"/>
              <a:chOff x="860271" y="1518068"/>
              <a:chExt cx="493370" cy="479245"/>
            </a:xfrm>
          </p:grpSpPr>
          <p:sp>
            <p:nvSpPr>
              <p:cNvPr id="33" name="Oval 32"/>
              <p:cNvSpPr/>
              <p:nvPr/>
            </p:nvSpPr>
            <p:spPr>
              <a:xfrm>
                <a:off x="860271" y="1518068"/>
                <a:ext cx="493370" cy="47924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Freeform: Shape 33"/>
              <p:cNvSpPr/>
              <p:nvPr/>
            </p:nvSpPr>
            <p:spPr bwMode="auto">
              <a:xfrm>
                <a:off x="997419" y="1671965"/>
                <a:ext cx="219075" cy="171450"/>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chemeClr val="bg1"/>
              </a:solidFill>
              <a:ln w="9525">
                <a:noFill/>
                <a:round/>
              </a:ln>
            </p:spPr>
            <p:txBody>
              <a:bodyPr anchor="ctr"/>
              <a:lstStyle/>
              <a:p>
                <a:pPr algn="ctr"/>
                <a:endParaRPr/>
              </a:p>
            </p:txBody>
          </p:sp>
        </p:grpSp>
        <p:grpSp>
          <p:nvGrpSpPr>
            <p:cNvPr id="16" name="Group 51"/>
            <p:cNvGrpSpPr/>
            <p:nvPr/>
          </p:nvGrpSpPr>
          <p:grpSpPr>
            <a:xfrm>
              <a:off x="719666" y="2877858"/>
              <a:ext cx="2514259" cy="738664"/>
              <a:chOff x="719667" y="1912339"/>
              <a:chExt cx="3559041" cy="738664"/>
            </a:xfrm>
          </p:grpSpPr>
          <p:sp>
            <p:nvSpPr>
              <p:cNvPr id="23" name="TextBox 52"/>
              <p:cNvSpPr txBox="1"/>
              <p:nvPr/>
            </p:nvSpPr>
            <p:spPr>
              <a:xfrm>
                <a:off x="719667" y="2189338"/>
                <a:ext cx="3559041" cy="461665"/>
              </a:xfrm>
              <a:prstGeom prst="rect">
                <a:avLst/>
              </a:prstGeom>
              <a:noFill/>
            </p:spPr>
            <p:txBody>
              <a:bodyPr wrap="square" lIns="0" tIns="0" rIns="144000" bIns="0" anchor="ctr" anchorCtr="0">
                <a:normAutofit/>
              </a:bodyPr>
              <a:lstStyle/>
              <a:p>
                <a:pPr algn="r">
                  <a:lnSpc>
                    <a:spcPct val="120000"/>
                  </a:lnSpc>
                </a:pPr>
                <a:r>
                  <a:rPr lang="zh-CN" altLang="en-US" sz="1000" dirty="0" smtClean="0">
                    <a:solidFill>
                      <a:schemeClr val="tx1">
                        <a:lumMod val="65000"/>
                        <a:lumOff val="35000"/>
                      </a:schemeClr>
                    </a:solidFill>
                  </a:rPr>
                  <a:t>点击此处更换文本点击此处更换文本点击此处更换文本点击此处更换文本</a:t>
                </a:r>
                <a:endParaRPr sz="1000" dirty="0">
                  <a:solidFill>
                    <a:schemeClr val="tx1">
                      <a:lumMod val="65000"/>
                      <a:lumOff val="35000"/>
                    </a:schemeClr>
                  </a:solidFill>
                </a:endParaRPr>
              </a:p>
            </p:txBody>
          </p:sp>
          <p:sp>
            <p:nvSpPr>
              <p:cNvPr id="24" name="Rectangle 53"/>
              <p:cNvSpPr/>
              <p:nvPr/>
            </p:nvSpPr>
            <p:spPr>
              <a:xfrm>
                <a:off x="2765867" y="1912339"/>
                <a:ext cx="1512841" cy="276999"/>
              </a:xfrm>
              <a:prstGeom prst="rect">
                <a:avLst/>
              </a:prstGeom>
            </p:spPr>
            <p:txBody>
              <a:bodyPr wrap="none" lIns="0" tIns="0" rIns="144000" bIns="0" anchor="ctr" anchorCtr="0">
                <a:normAutofit/>
              </a:bodyPr>
              <a:lstStyle/>
              <a:p>
                <a:pPr algn="r"/>
                <a:r>
                  <a:rPr lang="zh-CN" altLang="en-US" sz="1200" b="1" dirty="0">
                    <a:solidFill>
                      <a:schemeClr val="accent1">
                        <a:lumMod val="100000"/>
                      </a:schemeClr>
                    </a:solidFill>
                  </a:rPr>
                  <a:t>输入标题文本</a:t>
                </a:r>
              </a:p>
            </p:txBody>
          </p:sp>
        </p:grpSp>
      </p:grpSp>
      <p:grpSp>
        <p:nvGrpSpPr>
          <p:cNvPr id="56" name="千图PPT彼岸天：ID 8661124库_组合 55"/>
          <p:cNvGrpSpPr/>
          <p:nvPr>
            <p:custDataLst>
              <p:tags r:id="rId10"/>
            </p:custDataLst>
          </p:nvPr>
        </p:nvGrpSpPr>
        <p:grpSpPr>
          <a:xfrm>
            <a:off x="7416398" y="1912339"/>
            <a:ext cx="4146701" cy="738664"/>
            <a:chOff x="7416398" y="1912339"/>
            <a:chExt cx="4146701" cy="738664"/>
          </a:xfrm>
        </p:grpSpPr>
        <p:grpSp>
          <p:nvGrpSpPr>
            <p:cNvPr id="13" name="Group 37"/>
            <p:cNvGrpSpPr/>
            <p:nvPr/>
          </p:nvGrpSpPr>
          <p:grpSpPr>
            <a:xfrm>
              <a:off x="7416398" y="1983167"/>
              <a:ext cx="587660" cy="570835"/>
              <a:chOff x="840159" y="3520106"/>
              <a:chExt cx="493370" cy="479245"/>
            </a:xfrm>
          </p:grpSpPr>
          <p:sp>
            <p:nvSpPr>
              <p:cNvPr id="29" name="Oval 38"/>
              <p:cNvSpPr/>
              <p:nvPr/>
            </p:nvSpPr>
            <p:spPr>
              <a:xfrm>
                <a:off x="840159" y="3520106"/>
                <a:ext cx="493370" cy="47924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Freeform: Shape 39"/>
              <p:cNvSpPr/>
              <p:nvPr/>
            </p:nvSpPr>
            <p:spPr bwMode="auto">
              <a:xfrm>
                <a:off x="955869" y="3638690"/>
                <a:ext cx="261950" cy="242077"/>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anchor="ctr"/>
              <a:lstStyle/>
              <a:p>
                <a:pPr algn="ctr"/>
                <a:endParaRPr/>
              </a:p>
            </p:txBody>
          </p:sp>
        </p:grpSp>
        <p:grpSp>
          <p:nvGrpSpPr>
            <p:cNvPr id="17" name="Group 54"/>
            <p:cNvGrpSpPr/>
            <p:nvPr/>
          </p:nvGrpSpPr>
          <p:grpSpPr>
            <a:xfrm>
              <a:off x="8004058" y="1912339"/>
              <a:ext cx="3559041" cy="738664"/>
              <a:chOff x="719667" y="1912339"/>
              <a:chExt cx="3559041" cy="738664"/>
            </a:xfrm>
          </p:grpSpPr>
          <p:sp>
            <p:nvSpPr>
              <p:cNvPr id="21" name="TextBox 55"/>
              <p:cNvSpPr txBox="1"/>
              <p:nvPr/>
            </p:nvSpPr>
            <p:spPr>
              <a:xfrm>
                <a:off x="719667" y="2189338"/>
                <a:ext cx="3559041" cy="461665"/>
              </a:xfrm>
              <a:prstGeom prst="rect">
                <a:avLst/>
              </a:prstGeom>
              <a:noFill/>
            </p:spPr>
            <p:txBody>
              <a:bodyPr wrap="square" lIns="144000" tIns="0" rIns="144000" bIns="0" anchor="ctr" anchorCtr="0">
                <a:normAutofit/>
              </a:bodyPr>
              <a:lstStyle/>
              <a:p>
                <a:pPr>
                  <a:lnSpc>
                    <a:spcPct val="120000"/>
                  </a:lnSpc>
                </a:pPr>
                <a:r>
                  <a:rPr lang="zh-CN" altLang="en-US" sz="1000" dirty="0" smtClean="0">
                    <a:solidFill>
                      <a:schemeClr val="tx1">
                        <a:lumMod val="65000"/>
                        <a:lumOff val="35000"/>
                      </a:schemeClr>
                    </a:solidFill>
                  </a:rPr>
                  <a:t>点击此处更换文本点击此处更换文本点击此处更换文本点击此处更换文本</a:t>
                </a:r>
                <a:endParaRPr sz="1000" dirty="0">
                  <a:solidFill>
                    <a:schemeClr val="tx1">
                      <a:lumMod val="65000"/>
                      <a:lumOff val="35000"/>
                    </a:schemeClr>
                  </a:solidFill>
                </a:endParaRPr>
              </a:p>
            </p:txBody>
          </p:sp>
          <p:sp>
            <p:nvSpPr>
              <p:cNvPr id="22" name="Rectangle 56"/>
              <p:cNvSpPr/>
              <p:nvPr/>
            </p:nvSpPr>
            <p:spPr>
              <a:xfrm>
                <a:off x="719667" y="1912339"/>
                <a:ext cx="1214142" cy="276999"/>
              </a:xfrm>
              <a:prstGeom prst="rect">
                <a:avLst/>
              </a:prstGeom>
            </p:spPr>
            <p:txBody>
              <a:bodyPr wrap="none" lIns="144000" tIns="0" rIns="144000" bIns="0" anchor="ctr" anchorCtr="0">
                <a:normAutofit/>
              </a:bodyPr>
              <a:lstStyle/>
              <a:p>
                <a:r>
                  <a:rPr lang="zh-CN" altLang="en-US" sz="1200" b="1" dirty="0">
                    <a:solidFill>
                      <a:schemeClr val="accent4">
                        <a:lumMod val="100000"/>
                      </a:schemeClr>
                    </a:solidFill>
                  </a:rPr>
                  <a:t>输入标题文本</a:t>
                </a:r>
              </a:p>
            </p:txBody>
          </p:sp>
        </p:grpSp>
      </p:grpSp>
      <p:grpSp>
        <p:nvGrpSpPr>
          <p:cNvPr id="57" name="千图PPT彼岸天：ID 8661124库_组合 56"/>
          <p:cNvGrpSpPr/>
          <p:nvPr>
            <p:custDataLst>
              <p:tags r:id="rId11"/>
            </p:custDataLst>
          </p:nvPr>
        </p:nvGrpSpPr>
        <p:grpSpPr>
          <a:xfrm>
            <a:off x="8370415" y="2877858"/>
            <a:ext cx="3101919" cy="738664"/>
            <a:chOff x="8370415" y="2877858"/>
            <a:chExt cx="3101919" cy="738664"/>
          </a:xfrm>
        </p:grpSpPr>
        <p:grpSp>
          <p:nvGrpSpPr>
            <p:cNvPr id="14" name="Group 40"/>
            <p:cNvGrpSpPr/>
            <p:nvPr/>
          </p:nvGrpSpPr>
          <p:grpSpPr>
            <a:xfrm>
              <a:off x="8370415" y="2913501"/>
              <a:ext cx="587660" cy="570835"/>
              <a:chOff x="6602414" y="2074591"/>
              <a:chExt cx="493370" cy="479245"/>
            </a:xfrm>
          </p:grpSpPr>
          <p:sp>
            <p:nvSpPr>
              <p:cNvPr id="27" name="Oval 41"/>
              <p:cNvSpPr/>
              <p:nvPr/>
            </p:nvSpPr>
            <p:spPr>
              <a:xfrm>
                <a:off x="6602414" y="2074591"/>
                <a:ext cx="493370" cy="47924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Freeform: Shape 42"/>
              <p:cNvSpPr/>
              <p:nvPr/>
            </p:nvSpPr>
            <p:spPr bwMode="auto">
              <a:xfrm>
                <a:off x="6696856" y="2196127"/>
                <a:ext cx="304487" cy="236173"/>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ln>
            </p:spPr>
            <p:txBody>
              <a:bodyPr anchor="ctr"/>
              <a:lstStyle/>
              <a:p>
                <a:pPr algn="ctr"/>
                <a:endParaRPr/>
              </a:p>
            </p:txBody>
          </p:sp>
        </p:grpSp>
        <p:grpSp>
          <p:nvGrpSpPr>
            <p:cNvPr id="18" name="Group 57"/>
            <p:cNvGrpSpPr/>
            <p:nvPr/>
          </p:nvGrpSpPr>
          <p:grpSpPr>
            <a:xfrm>
              <a:off x="8958075" y="2877858"/>
              <a:ext cx="2514259" cy="738664"/>
              <a:chOff x="719667" y="1912339"/>
              <a:chExt cx="3559041" cy="738664"/>
            </a:xfrm>
          </p:grpSpPr>
          <p:sp>
            <p:nvSpPr>
              <p:cNvPr id="19" name="TextBox 58"/>
              <p:cNvSpPr txBox="1"/>
              <p:nvPr/>
            </p:nvSpPr>
            <p:spPr>
              <a:xfrm>
                <a:off x="719667" y="2189338"/>
                <a:ext cx="3559041" cy="461665"/>
              </a:xfrm>
              <a:prstGeom prst="rect">
                <a:avLst/>
              </a:prstGeom>
              <a:noFill/>
            </p:spPr>
            <p:txBody>
              <a:bodyPr wrap="square" lIns="144000" tIns="0" rIns="144000" bIns="0" anchor="ctr" anchorCtr="0">
                <a:normAutofit/>
              </a:bodyPr>
              <a:lstStyle/>
              <a:p>
                <a:pPr>
                  <a:lnSpc>
                    <a:spcPct val="120000"/>
                  </a:lnSpc>
                </a:pPr>
                <a:r>
                  <a:rPr lang="zh-CN" altLang="en-US" sz="1000" dirty="0" smtClean="0">
                    <a:solidFill>
                      <a:schemeClr val="tx1">
                        <a:lumMod val="65000"/>
                        <a:lumOff val="35000"/>
                      </a:schemeClr>
                    </a:solidFill>
                  </a:rPr>
                  <a:t>点击此处更换文本点击此处更换文本点击此处更换文本点击此处更换文本</a:t>
                </a:r>
                <a:endParaRPr sz="1000" dirty="0">
                  <a:solidFill>
                    <a:schemeClr val="tx1">
                      <a:lumMod val="65000"/>
                      <a:lumOff val="35000"/>
                    </a:schemeClr>
                  </a:solidFill>
                </a:endParaRPr>
              </a:p>
            </p:txBody>
          </p:sp>
          <p:sp>
            <p:nvSpPr>
              <p:cNvPr id="20" name="Rectangle 59"/>
              <p:cNvSpPr/>
              <p:nvPr/>
            </p:nvSpPr>
            <p:spPr>
              <a:xfrm>
                <a:off x="719667" y="1912339"/>
                <a:ext cx="1718670" cy="276999"/>
              </a:xfrm>
              <a:prstGeom prst="rect">
                <a:avLst/>
              </a:prstGeom>
            </p:spPr>
            <p:txBody>
              <a:bodyPr wrap="none" lIns="144000" tIns="0" rIns="144000" bIns="0" anchor="ctr" anchorCtr="0">
                <a:normAutofit/>
              </a:bodyPr>
              <a:lstStyle/>
              <a:p>
                <a:r>
                  <a:rPr lang="zh-CN" altLang="en-US" sz="1200" b="1" dirty="0">
                    <a:solidFill>
                      <a:schemeClr val="accent3">
                        <a:lumMod val="100000"/>
                      </a:schemeClr>
                    </a:solidFill>
                  </a:rPr>
                  <a:t>输入标题文本</a:t>
                </a:r>
              </a:p>
            </p:txBody>
          </p:sp>
        </p:grpSp>
      </p:grpSp>
      <p:sp>
        <p:nvSpPr>
          <p:cNvPr id="3" name="文本框 2"/>
          <p:cNvSpPr txBox="1"/>
          <p:nvPr userDrawn="1"/>
        </p:nvSpPr>
        <p:spPr>
          <a:xfrm>
            <a:off x="3944325" y="260062"/>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grpId="0" nodeType="afterEffect" nodePh="1">
                                  <p:stCondLst>
                                    <p:cond delay="0"/>
                                  </p:stCondLst>
                                  <p:endCondLst>
                                    <p:cond evt="begin" delay="0">
                                      <p:tn val="25"/>
                                    </p:cond>
                                  </p:end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grpId="0" nodeType="afterEffect" nodePh="1">
                                  <p:stCondLst>
                                    <p:cond delay="0"/>
                                  </p:stCondLst>
                                  <p:endCondLst>
                                    <p:cond evt="begin" delay="0">
                                      <p:tn val="30"/>
                                    </p:cond>
                                  </p:end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3" presetClass="entr" presetSubtype="16"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ID="53" presetClass="entr" presetSubtype="528" fill="hold" nodeType="after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animEffect transition="in" filter="fade">
                                      <p:cBhvr>
                                        <p:cTn id="44" dur="500"/>
                                        <p:tgtEl>
                                          <p:spTgt spid="2"/>
                                        </p:tgtEl>
                                      </p:cBhvr>
                                    </p:animEffect>
                                    <p:anim calcmode="lin" valueType="num">
                                      <p:cBhvr>
                                        <p:cTn id="45" dur="500" fill="hold"/>
                                        <p:tgtEl>
                                          <p:spTgt spid="2"/>
                                        </p:tgtEl>
                                        <p:attrNameLst>
                                          <p:attrName>ppt_x</p:attrName>
                                        </p:attrNameLst>
                                      </p:cBhvr>
                                      <p:tavLst>
                                        <p:tav tm="0">
                                          <p:val>
                                            <p:fltVal val="0.5"/>
                                          </p:val>
                                        </p:tav>
                                        <p:tav tm="100000">
                                          <p:val>
                                            <p:strVal val="#ppt_x"/>
                                          </p:val>
                                        </p:tav>
                                      </p:tavLst>
                                    </p:anim>
                                    <p:anim calcmode="lin" valueType="num">
                                      <p:cBhvr>
                                        <p:cTn id="46" dur="500" fill="hold"/>
                                        <p:tgtEl>
                                          <p:spTgt spid="2"/>
                                        </p:tgtEl>
                                        <p:attrNameLst>
                                          <p:attrName>ppt_y</p:attrName>
                                        </p:attrNameLst>
                                      </p:cBhvr>
                                      <p:tavLst>
                                        <p:tav tm="0">
                                          <p:val>
                                            <p:fltVal val="0.5"/>
                                          </p:val>
                                        </p:tav>
                                        <p:tav tm="100000">
                                          <p:val>
                                            <p:strVal val="#ppt_y"/>
                                          </p:val>
                                        </p:tav>
                                      </p:tavLst>
                                    </p:anim>
                                  </p:childTnLst>
                                </p:cTn>
                              </p:par>
                            </p:childTnLst>
                          </p:cTn>
                        </p:par>
                        <p:par>
                          <p:cTn id="47" fill="hold">
                            <p:stCondLst>
                              <p:cond delay="4000"/>
                            </p:stCondLst>
                            <p:childTnLst>
                              <p:par>
                                <p:cTn id="48" presetID="53" presetClass="entr" presetSubtype="528" fill="hold" nodeType="afterEffect">
                                  <p:stCondLst>
                                    <p:cond delay="0"/>
                                  </p:stCondLst>
                                  <p:childTnLst>
                                    <p:set>
                                      <p:cBhvr>
                                        <p:cTn id="49" dur="1" fill="hold">
                                          <p:stCondLst>
                                            <p:cond delay="0"/>
                                          </p:stCondLst>
                                        </p:cTn>
                                        <p:tgtEl>
                                          <p:spTgt spid="56"/>
                                        </p:tgtEl>
                                        <p:attrNameLst>
                                          <p:attrName>style.visibility</p:attrName>
                                        </p:attrNameLst>
                                      </p:cBhvr>
                                      <p:to>
                                        <p:strVal val="visible"/>
                                      </p:to>
                                    </p:set>
                                    <p:anim calcmode="lin" valueType="num">
                                      <p:cBhvr>
                                        <p:cTn id="50" dur="500" fill="hold"/>
                                        <p:tgtEl>
                                          <p:spTgt spid="56"/>
                                        </p:tgtEl>
                                        <p:attrNameLst>
                                          <p:attrName>ppt_w</p:attrName>
                                        </p:attrNameLst>
                                      </p:cBhvr>
                                      <p:tavLst>
                                        <p:tav tm="0">
                                          <p:val>
                                            <p:fltVal val="0"/>
                                          </p:val>
                                        </p:tav>
                                        <p:tav tm="100000">
                                          <p:val>
                                            <p:strVal val="#ppt_w"/>
                                          </p:val>
                                        </p:tav>
                                      </p:tavLst>
                                    </p:anim>
                                    <p:anim calcmode="lin" valueType="num">
                                      <p:cBhvr>
                                        <p:cTn id="51" dur="500" fill="hold"/>
                                        <p:tgtEl>
                                          <p:spTgt spid="56"/>
                                        </p:tgtEl>
                                        <p:attrNameLst>
                                          <p:attrName>ppt_h</p:attrName>
                                        </p:attrNameLst>
                                      </p:cBhvr>
                                      <p:tavLst>
                                        <p:tav tm="0">
                                          <p:val>
                                            <p:fltVal val="0"/>
                                          </p:val>
                                        </p:tav>
                                        <p:tav tm="100000">
                                          <p:val>
                                            <p:strVal val="#ppt_h"/>
                                          </p:val>
                                        </p:tav>
                                      </p:tavLst>
                                    </p:anim>
                                    <p:animEffect transition="in" filter="fade">
                                      <p:cBhvr>
                                        <p:cTn id="52" dur="500"/>
                                        <p:tgtEl>
                                          <p:spTgt spid="56"/>
                                        </p:tgtEl>
                                      </p:cBhvr>
                                    </p:animEffect>
                                    <p:anim calcmode="lin" valueType="num">
                                      <p:cBhvr>
                                        <p:cTn id="53" dur="500" fill="hold"/>
                                        <p:tgtEl>
                                          <p:spTgt spid="56"/>
                                        </p:tgtEl>
                                        <p:attrNameLst>
                                          <p:attrName>ppt_x</p:attrName>
                                        </p:attrNameLst>
                                      </p:cBhvr>
                                      <p:tavLst>
                                        <p:tav tm="0">
                                          <p:val>
                                            <p:fltVal val="0.5"/>
                                          </p:val>
                                        </p:tav>
                                        <p:tav tm="100000">
                                          <p:val>
                                            <p:strVal val="#ppt_x"/>
                                          </p:val>
                                        </p:tav>
                                      </p:tavLst>
                                    </p:anim>
                                    <p:anim calcmode="lin" valueType="num">
                                      <p:cBhvr>
                                        <p:cTn id="54" dur="500" fill="hold"/>
                                        <p:tgtEl>
                                          <p:spTgt spid="56"/>
                                        </p:tgtEl>
                                        <p:attrNameLst>
                                          <p:attrName>ppt_y</p:attrName>
                                        </p:attrNameLst>
                                      </p:cBhvr>
                                      <p:tavLst>
                                        <p:tav tm="0">
                                          <p:val>
                                            <p:fltVal val="0.5"/>
                                          </p:val>
                                        </p:tav>
                                        <p:tav tm="100000">
                                          <p:val>
                                            <p:strVal val="#ppt_y"/>
                                          </p:val>
                                        </p:tav>
                                      </p:tavLst>
                                    </p:anim>
                                  </p:childTnLst>
                                </p:cTn>
                              </p:par>
                            </p:childTnLst>
                          </p:cTn>
                        </p:par>
                        <p:par>
                          <p:cTn id="55" fill="hold">
                            <p:stCondLst>
                              <p:cond delay="4500"/>
                            </p:stCondLst>
                            <p:childTnLst>
                              <p:par>
                                <p:cTn id="56" presetID="53" presetClass="entr" presetSubtype="528" fill="hold" nodeType="afterEffect">
                                  <p:stCondLst>
                                    <p:cond delay="0"/>
                                  </p:stCondLst>
                                  <p:childTnLst>
                                    <p:set>
                                      <p:cBhvr>
                                        <p:cTn id="57" dur="1" fill="hold">
                                          <p:stCondLst>
                                            <p:cond delay="0"/>
                                          </p:stCondLst>
                                        </p:cTn>
                                        <p:tgtEl>
                                          <p:spTgt spid="55"/>
                                        </p:tgtEl>
                                        <p:attrNameLst>
                                          <p:attrName>style.visibility</p:attrName>
                                        </p:attrNameLst>
                                      </p:cBhvr>
                                      <p:to>
                                        <p:strVal val="visible"/>
                                      </p:to>
                                    </p:set>
                                    <p:anim calcmode="lin" valueType="num">
                                      <p:cBhvr>
                                        <p:cTn id="58" dur="500" fill="hold"/>
                                        <p:tgtEl>
                                          <p:spTgt spid="55"/>
                                        </p:tgtEl>
                                        <p:attrNameLst>
                                          <p:attrName>ppt_w</p:attrName>
                                        </p:attrNameLst>
                                      </p:cBhvr>
                                      <p:tavLst>
                                        <p:tav tm="0">
                                          <p:val>
                                            <p:fltVal val="0"/>
                                          </p:val>
                                        </p:tav>
                                        <p:tav tm="100000">
                                          <p:val>
                                            <p:strVal val="#ppt_w"/>
                                          </p:val>
                                        </p:tav>
                                      </p:tavLst>
                                    </p:anim>
                                    <p:anim calcmode="lin" valueType="num">
                                      <p:cBhvr>
                                        <p:cTn id="59" dur="500" fill="hold"/>
                                        <p:tgtEl>
                                          <p:spTgt spid="55"/>
                                        </p:tgtEl>
                                        <p:attrNameLst>
                                          <p:attrName>ppt_h</p:attrName>
                                        </p:attrNameLst>
                                      </p:cBhvr>
                                      <p:tavLst>
                                        <p:tav tm="0">
                                          <p:val>
                                            <p:fltVal val="0"/>
                                          </p:val>
                                        </p:tav>
                                        <p:tav tm="100000">
                                          <p:val>
                                            <p:strVal val="#ppt_h"/>
                                          </p:val>
                                        </p:tav>
                                      </p:tavLst>
                                    </p:anim>
                                    <p:animEffect transition="in" filter="fade">
                                      <p:cBhvr>
                                        <p:cTn id="60" dur="500"/>
                                        <p:tgtEl>
                                          <p:spTgt spid="55"/>
                                        </p:tgtEl>
                                      </p:cBhvr>
                                    </p:animEffect>
                                    <p:anim calcmode="lin" valueType="num">
                                      <p:cBhvr>
                                        <p:cTn id="61" dur="500" fill="hold"/>
                                        <p:tgtEl>
                                          <p:spTgt spid="55"/>
                                        </p:tgtEl>
                                        <p:attrNameLst>
                                          <p:attrName>ppt_x</p:attrName>
                                        </p:attrNameLst>
                                      </p:cBhvr>
                                      <p:tavLst>
                                        <p:tav tm="0">
                                          <p:val>
                                            <p:fltVal val="0.5"/>
                                          </p:val>
                                        </p:tav>
                                        <p:tav tm="100000">
                                          <p:val>
                                            <p:strVal val="#ppt_x"/>
                                          </p:val>
                                        </p:tav>
                                      </p:tavLst>
                                    </p:anim>
                                    <p:anim calcmode="lin" valueType="num">
                                      <p:cBhvr>
                                        <p:cTn id="62" dur="500" fill="hold"/>
                                        <p:tgtEl>
                                          <p:spTgt spid="55"/>
                                        </p:tgtEl>
                                        <p:attrNameLst>
                                          <p:attrName>ppt_y</p:attrName>
                                        </p:attrNameLst>
                                      </p:cBhvr>
                                      <p:tavLst>
                                        <p:tav tm="0">
                                          <p:val>
                                            <p:fltVal val="0.5"/>
                                          </p:val>
                                        </p:tav>
                                        <p:tav tm="100000">
                                          <p:val>
                                            <p:strVal val="#ppt_y"/>
                                          </p:val>
                                        </p:tav>
                                      </p:tavLst>
                                    </p:anim>
                                  </p:childTnLst>
                                </p:cTn>
                              </p:par>
                            </p:childTnLst>
                          </p:cTn>
                        </p:par>
                        <p:par>
                          <p:cTn id="63" fill="hold">
                            <p:stCondLst>
                              <p:cond delay="5000"/>
                            </p:stCondLst>
                            <p:childTnLst>
                              <p:par>
                                <p:cTn id="64" presetID="53" presetClass="entr" presetSubtype="528" fill="hold" nodeType="afterEffect">
                                  <p:stCondLst>
                                    <p:cond delay="0"/>
                                  </p:stCondLst>
                                  <p:childTnLst>
                                    <p:set>
                                      <p:cBhvr>
                                        <p:cTn id="65" dur="1" fill="hold">
                                          <p:stCondLst>
                                            <p:cond delay="0"/>
                                          </p:stCondLst>
                                        </p:cTn>
                                        <p:tgtEl>
                                          <p:spTgt spid="57"/>
                                        </p:tgtEl>
                                        <p:attrNameLst>
                                          <p:attrName>style.visibility</p:attrName>
                                        </p:attrNameLst>
                                      </p:cBhvr>
                                      <p:to>
                                        <p:strVal val="visible"/>
                                      </p:to>
                                    </p:set>
                                    <p:anim calcmode="lin" valueType="num">
                                      <p:cBhvr>
                                        <p:cTn id="66" dur="500" fill="hold"/>
                                        <p:tgtEl>
                                          <p:spTgt spid="57"/>
                                        </p:tgtEl>
                                        <p:attrNameLst>
                                          <p:attrName>ppt_w</p:attrName>
                                        </p:attrNameLst>
                                      </p:cBhvr>
                                      <p:tavLst>
                                        <p:tav tm="0">
                                          <p:val>
                                            <p:fltVal val="0"/>
                                          </p:val>
                                        </p:tav>
                                        <p:tav tm="100000">
                                          <p:val>
                                            <p:strVal val="#ppt_w"/>
                                          </p:val>
                                        </p:tav>
                                      </p:tavLst>
                                    </p:anim>
                                    <p:anim calcmode="lin" valueType="num">
                                      <p:cBhvr>
                                        <p:cTn id="67" dur="500" fill="hold"/>
                                        <p:tgtEl>
                                          <p:spTgt spid="57"/>
                                        </p:tgtEl>
                                        <p:attrNameLst>
                                          <p:attrName>ppt_h</p:attrName>
                                        </p:attrNameLst>
                                      </p:cBhvr>
                                      <p:tavLst>
                                        <p:tav tm="0">
                                          <p:val>
                                            <p:fltVal val="0"/>
                                          </p:val>
                                        </p:tav>
                                        <p:tav tm="100000">
                                          <p:val>
                                            <p:strVal val="#ppt_h"/>
                                          </p:val>
                                        </p:tav>
                                      </p:tavLst>
                                    </p:anim>
                                    <p:animEffect transition="in" filter="fade">
                                      <p:cBhvr>
                                        <p:cTn id="68" dur="500"/>
                                        <p:tgtEl>
                                          <p:spTgt spid="57"/>
                                        </p:tgtEl>
                                      </p:cBhvr>
                                    </p:animEffect>
                                    <p:anim calcmode="lin" valueType="num">
                                      <p:cBhvr>
                                        <p:cTn id="69" dur="500" fill="hold"/>
                                        <p:tgtEl>
                                          <p:spTgt spid="57"/>
                                        </p:tgtEl>
                                        <p:attrNameLst>
                                          <p:attrName>ppt_x</p:attrName>
                                        </p:attrNameLst>
                                      </p:cBhvr>
                                      <p:tavLst>
                                        <p:tav tm="0">
                                          <p:val>
                                            <p:fltVal val="0.5"/>
                                          </p:val>
                                        </p:tav>
                                        <p:tav tm="100000">
                                          <p:val>
                                            <p:strVal val="#ppt_x"/>
                                          </p:val>
                                        </p:tav>
                                      </p:tavLst>
                                    </p:anim>
                                    <p:anim calcmode="lin" valueType="num">
                                      <p:cBhvr>
                                        <p:cTn id="70" dur="500" fill="hold"/>
                                        <p:tgtEl>
                                          <p:spTgt spid="5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5"/>
          <p:cNvGrpSpPr/>
          <p:nvPr>
            <p:custDataLst>
              <p:tags r:id="rId1"/>
            </p:custDataLst>
          </p:nvPr>
        </p:nvGrpSpPr>
        <p:grpSpPr>
          <a:xfrm>
            <a:off x="3834634" y="1394937"/>
            <a:ext cx="4522731" cy="4561134"/>
            <a:chOff x="3834634" y="1394937"/>
            <a:chExt cx="4522731" cy="4561134"/>
          </a:xfrm>
        </p:grpSpPr>
        <p:sp>
          <p:nvSpPr>
            <p:cNvPr id="17" name="Freeform: Shape 54"/>
            <p:cNvSpPr/>
            <p:nvPr/>
          </p:nvSpPr>
          <p:spPr bwMode="auto">
            <a:xfrm>
              <a:off x="4602645" y="4620584"/>
              <a:ext cx="1474155" cy="1181884"/>
            </a:xfrm>
            <a:custGeom>
              <a:avLst/>
              <a:gdLst/>
              <a:ahLst/>
              <a:cxnLst>
                <a:cxn ang="0">
                  <a:pos x="394" y="96"/>
                </a:cxn>
                <a:cxn ang="0">
                  <a:pos x="155" y="0"/>
                </a:cxn>
                <a:cxn ang="0">
                  <a:pos x="0" y="156"/>
                </a:cxn>
                <a:cxn ang="0">
                  <a:pos x="394" y="316"/>
                </a:cxn>
                <a:cxn ang="0">
                  <a:pos x="394" y="96"/>
                </a:cxn>
              </a:cxnLst>
              <a:rect l="0" t="0" r="r" b="b"/>
              <a:pathLst>
                <a:path w="394" h="316">
                  <a:moveTo>
                    <a:pt x="394" y="96"/>
                  </a:moveTo>
                  <a:cubicBezTo>
                    <a:pt x="301" y="96"/>
                    <a:pt x="218" y="60"/>
                    <a:pt x="155" y="0"/>
                  </a:cubicBezTo>
                  <a:cubicBezTo>
                    <a:pt x="0" y="156"/>
                    <a:pt x="0" y="156"/>
                    <a:pt x="0" y="156"/>
                  </a:cubicBezTo>
                  <a:cubicBezTo>
                    <a:pt x="101" y="255"/>
                    <a:pt x="241" y="316"/>
                    <a:pt x="394" y="316"/>
                  </a:cubicBezTo>
                  <a:lnTo>
                    <a:pt x="394" y="96"/>
                  </a:lnTo>
                  <a:close/>
                </a:path>
              </a:pathLst>
            </a:custGeom>
            <a:solidFill>
              <a:srgbClr val="FFFFFF"/>
            </a:solidFill>
            <a:ln w="9525">
              <a:noFill/>
              <a:round/>
            </a:ln>
          </p:spPr>
          <p:txBody>
            <a:bodyPr anchor="ctr"/>
            <a:lstStyle/>
            <a:p>
              <a:pPr algn="ctr"/>
              <a:endParaRPr/>
            </a:p>
          </p:txBody>
        </p:sp>
        <p:grpSp>
          <p:nvGrpSpPr>
            <p:cNvPr id="18" name="Group 56"/>
            <p:cNvGrpSpPr/>
            <p:nvPr/>
          </p:nvGrpSpPr>
          <p:grpSpPr>
            <a:xfrm>
              <a:off x="6040532" y="3654170"/>
              <a:ext cx="2203766" cy="2205899"/>
              <a:chOff x="4530725" y="2957513"/>
              <a:chExt cx="1639888" cy="1641475"/>
            </a:xfrm>
          </p:grpSpPr>
          <p:sp>
            <p:nvSpPr>
              <p:cNvPr id="41" name="Freeform: Shape 57"/>
              <p:cNvSpPr/>
              <p:nvPr/>
            </p:nvSpPr>
            <p:spPr bwMode="auto">
              <a:xfrm>
                <a:off x="4789488" y="2998788"/>
                <a:ext cx="1343025" cy="1546225"/>
              </a:xfrm>
              <a:custGeom>
                <a:avLst/>
                <a:gdLst/>
                <a:ahLst/>
                <a:cxnLst>
                  <a:cxn ang="0">
                    <a:pos x="263" y="0"/>
                  </a:cxn>
                  <a:cxn ang="0">
                    <a:pos x="263" y="0"/>
                  </a:cxn>
                  <a:cxn ang="0">
                    <a:pos x="161" y="246"/>
                  </a:cxn>
                  <a:cxn ang="0">
                    <a:pos x="0" y="337"/>
                  </a:cxn>
                  <a:cxn ang="0">
                    <a:pos x="35" y="555"/>
                  </a:cxn>
                  <a:cxn ang="0">
                    <a:pos x="316" y="401"/>
                  </a:cxn>
                  <a:cxn ang="0">
                    <a:pos x="482" y="0"/>
                  </a:cxn>
                  <a:cxn ang="0">
                    <a:pos x="482" y="0"/>
                  </a:cxn>
                  <a:cxn ang="0">
                    <a:pos x="263" y="0"/>
                  </a:cxn>
                </a:cxnLst>
                <a:rect l="0" t="0" r="r" b="b"/>
                <a:pathLst>
                  <a:path w="482" h="555">
                    <a:moveTo>
                      <a:pt x="263" y="0"/>
                    </a:moveTo>
                    <a:cubicBezTo>
                      <a:pt x="263" y="0"/>
                      <a:pt x="263" y="0"/>
                      <a:pt x="263" y="0"/>
                    </a:cubicBezTo>
                    <a:cubicBezTo>
                      <a:pt x="263" y="97"/>
                      <a:pt x="224" y="183"/>
                      <a:pt x="161" y="246"/>
                    </a:cubicBezTo>
                    <a:cubicBezTo>
                      <a:pt x="117" y="290"/>
                      <a:pt x="62" y="322"/>
                      <a:pt x="0" y="337"/>
                    </a:cubicBezTo>
                    <a:cubicBezTo>
                      <a:pt x="35" y="555"/>
                      <a:pt x="35" y="555"/>
                      <a:pt x="35" y="555"/>
                    </a:cubicBezTo>
                    <a:cubicBezTo>
                      <a:pt x="143" y="531"/>
                      <a:pt x="241" y="477"/>
                      <a:pt x="316" y="401"/>
                    </a:cubicBezTo>
                    <a:cubicBezTo>
                      <a:pt x="419" y="299"/>
                      <a:pt x="482" y="156"/>
                      <a:pt x="482" y="0"/>
                    </a:cubicBezTo>
                    <a:cubicBezTo>
                      <a:pt x="482" y="0"/>
                      <a:pt x="482" y="0"/>
                      <a:pt x="482" y="0"/>
                    </a:cubicBezTo>
                    <a:lnTo>
                      <a:pt x="263" y="0"/>
                    </a:lnTo>
                    <a:close/>
                  </a:path>
                </a:pathLst>
              </a:custGeom>
              <a:solidFill>
                <a:schemeClr val="accent3"/>
              </a:solidFill>
              <a:ln w="9525">
                <a:noFill/>
                <a:round/>
              </a:ln>
            </p:spPr>
            <p:txBody>
              <a:bodyPr anchor="ctr"/>
              <a:lstStyle/>
              <a:p>
                <a:pPr algn="ctr"/>
                <a:endParaRPr/>
              </a:p>
            </p:txBody>
          </p:sp>
          <p:sp>
            <p:nvSpPr>
              <p:cNvPr id="42" name="Freeform: Shape 58"/>
              <p:cNvSpPr/>
              <p:nvPr/>
            </p:nvSpPr>
            <p:spPr bwMode="auto">
              <a:xfrm>
                <a:off x="4530725" y="2957513"/>
                <a:ext cx="1639888" cy="1641475"/>
              </a:xfrm>
              <a:custGeom>
                <a:avLst/>
                <a:gdLst/>
                <a:ahLst/>
                <a:cxnLst>
                  <a:cxn ang="0">
                    <a:pos x="11" y="589"/>
                  </a:cxn>
                  <a:cxn ang="0">
                    <a:pos x="0" y="589"/>
                  </a:cxn>
                  <a:cxn ang="0">
                    <a:pos x="0" y="347"/>
                  </a:cxn>
                  <a:cxn ang="0">
                    <a:pos x="11" y="347"/>
                  </a:cxn>
                  <a:cxn ang="0">
                    <a:pos x="11" y="347"/>
                  </a:cxn>
                  <a:cxn ang="0">
                    <a:pos x="249" y="249"/>
                  </a:cxn>
                  <a:cxn ang="0">
                    <a:pos x="249" y="249"/>
                  </a:cxn>
                  <a:cxn ang="0">
                    <a:pos x="348" y="11"/>
                  </a:cxn>
                  <a:cxn ang="0">
                    <a:pos x="348" y="11"/>
                  </a:cxn>
                  <a:cxn ang="0">
                    <a:pos x="348" y="0"/>
                  </a:cxn>
                  <a:cxn ang="0">
                    <a:pos x="589" y="0"/>
                  </a:cxn>
                  <a:cxn ang="0">
                    <a:pos x="589" y="11"/>
                  </a:cxn>
                  <a:cxn ang="0">
                    <a:pos x="589" y="12"/>
                  </a:cxn>
                  <a:cxn ang="0">
                    <a:pos x="589" y="12"/>
                  </a:cxn>
                  <a:cxn ang="0">
                    <a:pos x="420" y="420"/>
                  </a:cxn>
                  <a:cxn ang="0">
                    <a:pos x="420" y="420"/>
                  </a:cxn>
                  <a:cxn ang="0">
                    <a:pos x="12" y="589"/>
                  </a:cxn>
                  <a:cxn ang="0">
                    <a:pos x="12" y="589"/>
                  </a:cxn>
                  <a:cxn ang="0">
                    <a:pos x="12" y="589"/>
                  </a:cxn>
                  <a:cxn ang="0">
                    <a:pos x="11" y="589"/>
                  </a:cxn>
                  <a:cxn ang="0">
                    <a:pos x="22" y="567"/>
                  </a:cxn>
                  <a:cxn ang="0">
                    <a:pos x="405" y="404"/>
                  </a:cxn>
                  <a:cxn ang="0">
                    <a:pos x="405" y="404"/>
                  </a:cxn>
                  <a:cxn ang="0">
                    <a:pos x="567" y="22"/>
                  </a:cxn>
                  <a:cxn ang="0">
                    <a:pos x="567" y="22"/>
                  </a:cxn>
                  <a:cxn ang="0">
                    <a:pos x="370" y="22"/>
                  </a:cxn>
                  <a:cxn ang="0">
                    <a:pos x="265" y="264"/>
                  </a:cxn>
                  <a:cxn ang="0">
                    <a:pos x="265" y="264"/>
                  </a:cxn>
                  <a:cxn ang="0">
                    <a:pos x="22" y="369"/>
                  </a:cxn>
                  <a:cxn ang="0">
                    <a:pos x="22" y="369"/>
                  </a:cxn>
                  <a:cxn ang="0">
                    <a:pos x="22" y="567"/>
                  </a:cxn>
                  <a:cxn ang="0">
                    <a:pos x="359" y="22"/>
                  </a:cxn>
                  <a:cxn ang="0">
                    <a:pos x="359" y="11"/>
                  </a:cxn>
                  <a:cxn ang="0">
                    <a:pos x="359" y="22"/>
                  </a:cxn>
                </a:cxnLst>
                <a:rect l="0" t="0" r="r" b="b"/>
                <a:pathLst>
                  <a:path w="589" h="589">
                    <a:moveTo>
                      <a:pt x="11" y="589"/>
                    </a:moveTo>
                    <a:cubicBezTo>
                      <a:pt x="0" y="589"/>
                      <a:pt x="0" y="589"/>
                      <a:pt x="0" y="589"/>
                    </a:cubicBezTo>
                    <a:cubicBezTo>
                      <a:pt x="0" y="347"/>
                      <a:pt x="0" y="347"/>
                      <a:pt x="0" y="347"/>
                    </a:cubicBezTo>
                    <a:cubicBezTo>
                      <a:pt x="11" y="347"/>
                      <a:pt x="11" y="347"/>
                      <a:pt x="11" y="347"/>
                    </a:cubicBezTo>
                    <a:cubicBezTo>
                      <a:pt x="11" y="347"/>
                      <a:pt x="11" y="347"/>
                      <a:pt x="11" y="347"/>
                    </a:cubicBezTo>
                    <a:cubicBezTo>
                      <a:pt x="105" y="347"/>
                      <a:pt x="188" y="310"/>
                      <a:pt x="249" y="249"/>
                    </a:cubicBezTo>
                    <a:cubicBezTo>
                      <a:pt x="249" y="249"/>
                      <a:pt x="249" y="249"/>
                      <a:pt x="249" y="249"/>
                    </a:cubicBezTo>
                    <a:cubicBezTo>
                      <a:pt x="310" y="188"/>
                      <a:pt x="348" y="104"/>
                      <a:pt x="348" y="11"/>
                    </a:cubicBezTo>
                    <a:cubicBezTo>
                      <a:pt x="348" y="11"/>
                      <a:pt x="348" y="11"/>
                      <a:pt x="348" y="11"/>
                    </a:cubicBezTo>
                    <a:cubicBezTo>
                      <a:pt x="348" y="0"/>
                      <a:pt x="348" y="0"/>
                      <a:pt x="348" y="0"/>
                    </a:cubicBezTo>
                    <a:cubicBezTo>
                      <a:pt x="589" y="0"/>
                      <a:pt x="589" y="0"/>
                      <a:pt x="589" y="0"/>
                    </a:cubicBezTo>
                    <a:cubicBezTo>
                      <a:pt x="589" y="11"/>
                      <a:pt x="589" y="11"/>
                      <a:pt x="589" y="11"/>
                    </a:cubicBezTo>
                    <a:cubicBezTo>
                      <a:pt x="589" y="12"/>
                      <a:pt x="589" y="12"/>
                      <a:pt x="589" y="12"/>
                    </a:cubicBezTo>
                    <a:cubicBezTo>
                      <a:pt x="589" y="12"/>
                      <a:pt x="589" y="12"/>
                      <a:pt x="589" y="12"/>
                    </a:cubicBezTo>
                    <a:cubicBezTo>
                      <a:pt x="589" y="171"/>
                      <a:pt x="524" y="316"/>
                      <a:pt x="420" y="420"/>
                    </a:cubicBezTo>
                    <a:cubicBezTo>
                      <a:pt x="420" y="420"/>
                      <a:pt x="420" y="420"/>
                      <a:pt x="420" y="420"/>
                    </a:cubicBezTo>
                    <a:cubicBezTo>
                      <a:pt x="316" y="524"/>
                      <a:pt x="171" y="589"/>
                      <a:pt x="12" y="589"/>
                    </a:cubicBezTo>
                    <a:cubicBezTo>
                      <a:pt x="12" y="589"/>
                      <a:pt x="12" y="589"/>
                      <a:pt x="12" y="589"/>
                    </a:cubicBezTo>
                    <a:cubicBezTo>
                      <a:pt x="12" y="589"/>
                      <a:pt x="12" y="589"/>
                      <a:pt x="12" y="589"/>
                    </a:cubicBezTo>
                    <a:cubicBezTo>
                      <a:pt x="12" y="589"/>
                      <a:pt x="12" y="589"/>
                      <a:pt x="11" y="589"/>
                    </a:cubicBezTo>
                    <a:close/>
                    <a:moveTo>
                      <a:pt x="22" y="567"/>
                    </a:moveTo>
                    <a:cubicBezTo>
                      <a:pt x="171" y="564"/>
                      <a:pt x="307" y="502"/>
                      <a:pt x="405" y="404"/>
                    </a:cubicBezTo>
                    <a:cubicBezTo>
                      <a:pt x="405" y="404"/>
                      <a:pt x="405" y="404"/>
                      <a:pt x="405" y="404"/>
                    </a:cubicBezTo>
                    <a:cubicBezTo>
                      <a:pt x="503" y="306"/>
                      <a:pt x="564" y="171"/>
                      <a:pt x="567" y="22"/>
                    </a:cubicBezTo>
                    <a:cubicBezTo>
                      <a:pt x="567" y="22"/>
                      <a:pt x="567" y="22"/>
                      <a:pt x="567" y="22"/>
                    </a:cubicBezTo>
                    <a:cubicBezTo>
                      <a:pt x="370" y="22"/>
                      <a:pt x="370" y="22"/>
                      <a:pt x="370" y="22"/>
                    </a:cubicBezTo>
                    <a:cubicBezTo>
                      <a:pt x="367" y="117"/>
                      <a:pt x="327" y="202"/>
                      <a:pt x="265" y="264"/>
                    </a:cubicBezTo>
                    <a:cubicBezTo>
                      <a:pt x="265" y="264"/>
                      <a:pt x="265" y="264"/>
                      <a:pt x="265" y="264"/>
                    </a:cubicBezTo>
                    <a:cubicBezTo>
                      <a:pt x="202" y="327"/>
                      <a:pt x="117" y="366"/>
                      <a:pt x="22" y="369"/>
                    </a:cubicBezTo>
                    <a:cubicBezTo>
                      <a:pt x="22" y="369"/>
                      <a:pt x="22" y="369"/>
                      <a:pt x="22" y="369"/>
                    </a:cubicBezTo>
                    <a:cubicBezTo>
                      <a:pt x="22" y="567"/>
                      <a:pt x="22" y="567"/>
                      <a:pt x="22" y="567"/>
                    </a:cubicBezTo>
                    <a:close/>
                    <a:moveTo>
                      <a:pt x="359" y="22"/>
                    </a:moveTo>
                    <a:cubicBezTo>
                      <a:pt x="359" y="11"/>
                      <a:pt x="359" y="11"/>
                      <a:pt x="359" y="11"/>
                    </a:cubicBezTo>
                    <a:cubicBezTo>
                      <a:pt x="359" y="22"/>
                      <a:pt x="359" y="22"/>
                      <a:pt x="359" y="22"/>
                    </a:cubicBezTo>
                    <a:close/>
                  </a:path>
                </a:pathLst>
              </a:custGeom>
              <a:solidFill>
                <a:schemeClr val="bg1">
                  <a:lumMod val="75000"/>
                </a:schemeClr>
              </a:solidFill>
              <a:ln w="9525">
                <a:noFill/>
                <a:round/>
              </a:ln>
            </p:spPr>
            <p:txBody>
              <a:bodyPr anchor="ctr"/>
              <a:lstStyle/>
              <a:p>
                <a:pPr algn="ctr"/>
                <a:endParaRPr/>
              </a:p>
            </p:txBody>
          </p:sp>
        </p:grpSp>
        <p:grpSp>
          <p:nvGrpSpPr>
            <p:cNvPr id="19" name="Group 59"/>
            <p:cNvGrpSpPr/>
            <p:nvPr/>
          </p:nvGrpSpPr>
          <p:grpSpPr>
            <a:xfrm>
              <a:off x="3919966" y="1529339"/>
              <a:ext cx="2201631" cy="2205898"/>
              <a:chOff x="2952750" y="1376363"/>
              <a:chExt cx="1638300" cy="1641475"/>
            </a:xfrm>
          </p:grpSpPr>
          <p:sp>
            <p:nvSpPr>
              <p:cNvPr id="39" name="Freeform: Shape 60"/>
              <p:cNvSpPr/>
              <p:nvPr/>
            </p:nvSpPr>
            <p:spPr bwMode="auto">
              <a:xfrm>
                <a:off x="2989263" y="2257425"/>
                <a:ext cx="712788" cy="725488"/>
              </a:xfrm>
              <a:custGeom>
                <a:avLst/>
                <a:gdLst/>
                <a:ahLst/>
                <a:cxnLst>
                  <a:cxn ang="0">
                    <a:pos x="0" y="260"/>
                  </a:cxn>
                  <a:cxn ang="0">
                    <a:pos x="219" y="260"/>
                  </a:cxn>
                  <a:cxn ang="0">
                    <a:pos x="256" y="105"/>
                  </a:cxn>
                  <a:cxn ang="0">
                    <a:pos x="63" y="0"/>
                  </a:cxn>
                  <a:cxn ang="0">
                    <a:pos x="0" y="260"/>
                  </a:cxn>
                </a:cxnLst>
                <a:rect l="0" t="0" r="r" b="b"/>
                <a:pathLst>
                  <a:path w="256" h="260">
                    <a:moveTo>
                      <a:pt x="0" y="260"/>
                    </a:moveTo>
                    <a:cubicBezTo>
                      <a:pt x="219" y="260"/>
                      <a:pt x="219" y="260"/>
                      <a:pt x="219" y="260"/>
                    </a:cubicBezTo>
                    <a:cubicBezTo>
                      <a:pt x="219" y="204"/>
                      <a:pt x="232" y="151"/>
                      <a:pt x="256" y="105"/>
                    </a:cubicBezTo>
                    <a:cubicBezTo>
                      <a:pt x="63" y="0"/>
                      <a:pt x="63" y="0"/>
                      <a:pt x="63" y="0"/>
                    </a:cubicBezTo>
                    <a:cubicBezTo>
                      <a:pt x="22" y="78"/>
                      <a:pt x="0" y="166"/>
                      <a:pt x="0" y="260"/>
                    </a:cubicBezTo>
                    <a:close/>
                  </a:path>
                </a:pathLst>
              </a:custGeom>
              <a:solidFill>
                <a:schemeClr val="accent1"/>
              </a:solidFill>
              <a:ln w="9525">
                <a:noFill/>
                <a:round/>
              </a:ln>
            </p:spPr>
            <p:txBody>
              <a:bodyPr anchor="ctr"/>
              <a:lstStyle/>
              <a:p>
                <a:pPr algn="ctr"/>
                <a:endParaRPr/>
              </a:p>
            </p:txBody>
          </p:sp>
          <p:sp>
            <p:nvSpPr>
              <p:cNvPr id="40" name="Freeform: Shape 61"/>
              <p:cNvSpPr/>
              <p:nvPr/>
            </p:nvSpPr>
            <p:spPr bwMode="auto">
              <a:xfrm>
                <a:off x="2952750" y="1376363"/>
                <a:ext cx="1638300" cy="1641475"/>
              </a:xfrm>
              <a:custGeom>
                <a:avLst/>
                <a:gdLst/>
                <a:ahLst/>
                <a:cxnLst>
                  <a:cxn ang="0">
                    <a:pos x="0" y="589"/>
                  </a:cxn>
                  <a:cxn ang="0">
                    <a:pos x="0" y="579"/>
                  </a:cxn>
                  <a:cxn ang="0">
                    <a:pos x="0" y="578"/>
                  </a:cxn>
                  <a:cxn ang="0">
                    <a:pos x="0" y="578"/>
                  </a:cxn>
                  <a:cxn ang="0">
                    <a:pos x="169" y="169"/>
                  </a:cxn>
                  <a:cxn ang="0">
                    <a:pos x="169" y="169"/>
                  </a:cxn>
                  <a:cxn ang="0">
                    <a:pos x="577" y="0"/>
                  </a:cxn>
                  <a:cxn ang="0">
                    <a:pos x="577" y="0"/>
                  </a:cxn>
                  <a:cxn ang="0">
                    <a:pos x="578" y="0"/>
                  </a:cxn>
                  <a:cxn ang="0">
                    <a:pos x="578" y="0"/>
                  </a:cxn>
                  <a:cxn ang="0">
                    <a:pos x="588" y="0"/>
                  </a:cxn>
                  <a:cxn ang="0">
                    <a:pos x="588" y="242"/>
                  </a:cxn>
                  <a:cxn ang="0">
                    <a:pos x="577" y="242"/>
                  </a:cxn>
                  <a:cxn ang="0">
                    <a:pos x="340" y="340"/>
                  </a:cxn>
                  <a:cxn ang="0">
                    <a:pos x="340" y="340"/>
                  </a:cxn>
                  <a:cxn ang="0">
                    <a:pos x="241" y="578"/>
                  </a:cxn>
                  <a:cxn ang="0">
                    <a:pos x="241" y="578"/>
                  </a:cxn>
                  <a:cxn ang="0">
                    <a:pos x="241" y="589"/>
                  </a:cxn>
                  <a:cxn ang="0">
                    <a:pos x="0" y="589"/>
                  </a:cxn>
                  <a:cxn ang="0">
                    <a:pos x="219" y="567"/>
                  </a:cxn>
                  <a:cxn ang="0">
                    <a:pos x="324" y="325"/>
                  </a:cxn>
                  <a:cxn ang="0">
                    <a:pos x="324" y="325"/>
                  </a:cxn>
                  <a:cxn ang="0">
                    <a:pos x="332" y="332"/>
                  </a:cxn>
                  <a:cxn ang="0">
                    <a:pos x="324" y="325"/>
                  </a:cxn>
                  <a:cxn ang="0">
                    <a:pos x="566" y="220"/>
                  </a:cxn>
                  <a:cxn ang="0">
                    <a:pos x="566" y="220"/>
                  </a:cxn>
                  <a:cxn ang="0">
                    <a:pos x="566" y="22"/>
                  </a:cxn>
                  <a:cxn ang="0">
                    <a:pos x="184" y="185"/>
                  </a:cxn>
                  <a:cxn ang="0">
                    <a:pos x="184" y="185"/>
                  </a:cxn>
                  <a:cxn ang="0">
                    <a:pos x="22" y="567"/>
                  </a:cxn>
                  <a:cxn ang="0">
                    <a:pos x="22" y="567"/>
                  </a:cxn>
                  <a:cxn ang="0">
                    <a:pos x="219" y="567"/>
                  </a:cxn>
                </a:cxnLst>
                <a:rect l="0" t="0" r="r" b="b"/>
                <a:pathLst>
                  <a:path w="588" h="589">
                    <a:moveTo>
                      <a:pt x="0" y="589"/>
                    </a:moveTo>
                    <a:cubicBezTo>
                      <a:pt x="0" y="579"/>
                      <a:pt x="0" y="579"/>
                      <a:pt x="0" y="579"/>
                    </a:cubicBezTo>
                    <a:cubicBezTo>
                      <a:pt x="0" y="578"/>
                      <a:pt x="0" y="578"/>
                      <a:pt x="0" y="578"/>
                    </a:cubicBezTo>
                    <a:cubicBezTo>
                      <a:pt x="0" y="578"/>
                      <a:pt x="0" y="578"/>
                      <a:pt x="0" y="578"/>
                    </a:cubicBezTo>
                    <a:cubicBezTo>
                      <a:pt x="0" y="419"/>
                      <a:pt x="64" y="274"/>
                      <a:pt x="169" y="169"/>
                    </a:cubicBezTo>
                    <a:cubicBezTo>
                      <a:pt x="169" y="169"/>
                      <a:pt x="169" y="169"/>
                      <a:pt x="169" y="169"/>
                    </a:cubicBezTo>
                    <a:cubicBezTo>
                      <a:pt x="273" y="65"/>
                      <a:pt x="418" y="0"/>
                      <a:pt x="577" y="0"/>
                    </a:cubicBezTo>
                    <a:cubicBezTo>
                      <a:pt x="577" y="0"/>
                      <a:pt x="577" y="0"/>
                      <a:pt x="577" y="0"/>
                    </a:cubicBezTo>
                    <a:cubicBezTo>
                      <a:pt x="578" y="0"/>
                      <a:pt x="578" y="0"/>
                      <a:pt x="578" y="0"/>
                    </a:cubicBezTo>
                    <a:cubicBezTo>
                      <a:pt x="578" y="0"/>
                      <a:pt x="578" y="0"/>
                      <a:pt x="578" y="0"/>
                    </a:cubicBezTo>
                    <a:cubicBezTo>
                      <a:pt x="588" y="0"/>
                      <a:pt x="588" y="0"/>
                      <a:pt x="588" y="0"/>
                    </a:cubicBezTo>
                    <a:cubicBezTo>
                      <a:pt x="588" y="242"/>
                      <a:pt x="588" y="242"/>
                      <a:pt x="588" y="242"/>
                    </a:cubicBezTo>
                    <a:cubicBezTo>
                      <a:pt x="577" y="242"/>
                      <a:pt x="577" y="242"/>
                      <a:pt x="577" y="242"/>
                    </a:cubicBezTo>
                    <a:cubicBezTo>
                      <a:pt x="484" y="242"/>
                      <a:pt x="401" y="279"/>
                      <a:pt x="340" y="340"/>
                    </a:cubicBezTo>
                    <a:cubicBezTo>
                      <a:pt x="340" y="340"/>
                      <a:pt x="340" y="340"/>
                      <a:pt x="340" y="340"/>
                    </a:cubicBezTo>
                    <a:cubicBezTo>
                      <a:pt x="279" y="402"/>
                      <a:pt x="241" y="485"/>
                      <a:pt x="241" y="578"/>
                    </a:cubicBezTo>
                    <a:cubicBezTo>
                      <a:pt x="241" y="578"/>
                      <a:pt x="241" y="578"/>
                      <a:pt x="241" y="578"/>
                    </a:cubicBezTo>
                    <a:cubicBezTo>
                      <a:pt x="241" y="589"/>
                      <a:pt x="241" y="589"/>
                      <a:pt x="241" y="589"/>
                    </a:cubicBezTo>
                    <a:cubicBezTo>
                      <a:pt x="0" y="589"/>
                      <a:pt x="0" y="589"/>
                      <a:pt x="0" y="589"/>
                    </a:cubicBezTo>
                    <a:close/>
                    <a:moveTo>
                      <a:pt x="219" y="567"/>
                    </a:moveTo>
                    <a:cubicBezTo>
                      <a:pt x="222" y="472"/>
                      <a:pt x="262" y="387"/>
                      <a:pt x="324" y="325"/>
                    </a:cubicBezTo>
                    <a:cubicBezTo>
                      <a:pt x="324" y="325"/>
                      <a:pt x="324" y="325"/>
                      <a:pt x="324" y="325"/>
                    </a:cubicBezTo>
                    <a:cubicBezTo>
                      <a:pt x="332" y="332"/>
                      <a:pt x="332" y="332"/>
                      <a:pt x="332" y="332"/>
                    </a:cubicBezTo>
                    <a:cubicBezTo>
                      <a:pt x="324" y="325"/>
                      <a:pt x="324" y="325"/>
                      <a:pt x="324" y="325"/>
                    </a:cubicBezTo>
                    <a:cubicBezTo>
                      <a:pt x="387" y="262"/>
                      <a:pt x="472" y="223"/>
                      <a:pt x="566" y="220"/>
                    </a:cubicBezTo>
                    <a:cubicBezTo>
                      <a:pt x="566" y="220"/>
                      <a:pt x="566" y="220"/>
                      <a:pt x="566" y="220"/>
                    </a:cubicBezTo>
                    <a:cubicBezTo>
                      <a:pt x="566" y="22"/>
                      <a:pt x="566" y="22"/>
                      <a:pt x="566" y="22"/>
                    </a:cubicBezTo>
                    <a:cubicBezTo>
                      <a:pt x="418" y="25"/>
                      <a:pt x="282" y="87"/>
                      <a:pt x="184" y="185"/>
                    </a:cubicBezTo>
                    <a:cubicBezTo>
                      <a:pt x="184" y="185"/>
                      <a:pt x="184" y="185"/>
                      <a:pt x="184" y="185"/>
                    </a:cubicBezTo>
                    <a:cubicBezTo>
                      <a:pt x="86" y="283"/>
                      <a:pt x="24" y="418"/>
                      <a:pt x="22" y="567"/>
                    </a:cubicBezTo>
                    <a:cubicBezTo>
                      <a:pt x="22" y="567"/>
                      <a:pt x="22" y="567"/>
                      <a:pt x="22" y="567"/>
                    </a:cubicBezTo>
                    <a:cubicBezTo>
                      <a:pt x="219" y="567"/>
                      <a:pt x="219" y="567"/>
                      <a:pt x="219" y="567"/>
                    </a:cubicBezTo>
                    <a:close/>
                  </a:path>
                </a:pathLst>
              </a:custGeom>
              <a:solidFill>
                <a:schemeClr val="bg1">
                  <a:lumMod val="75000"/>
                </a:schemeClr>
              </a:solidFill>
              <a:ln w="9525">
                <a:noFill/>
                <a:round/>
              </a:ln>
            </p:spPr>
            <p:txBody>
              <a:bodyPr anchor="ctr"/>
              <a:lstStyle/>
              <a:p>
                <a:pPr algn="ctr"/>
                <a:endParaRPr/>
              </a:p>
            </p:txBody>
          </p:sp>
        </p:grpSp>
        <p:grpSp>
          <p:nvGrpSpPr>
            <p:cNvPr id="20" name="Group 62"/>
            <p:cNvGrpSpPr/>
            <p:nvPr/>
          </p:nvGrpSpPr>
          <p:grpSpPr>
            <a:xfrm>
              <a:off x="3919968" y="3654168"/>
              <a:ext cx="2201632" cy="2205898"/>
              <a:chOff x="2952750" y="2957513"/>
              <a:chExt cx="1638300" cy="1641475"/>
            </a:xfrm>
          </p:grpSpPr>
          <p:sp>
            <p:nvSpPr>
              <p:cNvPr id="37" name="Freeform: Shape 63"/>
              <p:cNvSpPr/>
              <p:nvPr/>
            </p:nvSpPr>
            <p:spPr bwMode="auto">
              <a:xfrm>
                <a:off x="3462338" y="3689350"/>
                <a:ext cx="1098550" cy="877888"/>
              </a:xfrm>
              <a:custGeom>
                <a:avLst/>
                <a:gdLst/>
                <a:ahLst/>
                <a:cxnLst>
                  <a:cxn ang="0">
                    <a:pos x="394" y="95"/>
                  </a:cxn>
                  <a:cxn ang="0">
                    <a:pos x="155" y="0"/>
                  </a:cxn>
                  <a:cxn ang="0">
                    <a:pos x="0" y="155"/>
                  </a:cxn>
                  <a:cxn ang="0">
                    <a:pos x="394" y="315"/>
                  </a:cxn>
                  <a:cxn ang="0">
                    <a:pos x="394" y="95"/>
                  </a:cxn>
                </a:cxnLst>
                <a:rect l="0" t="0" r="r" b="b"/>
                <a:pathLst>
                  <a:path w="394" h="315">
                    <a:moveTo>
                      <a:pt x="394" y="95"/>
                    </a:moveTo>
                    <a:cubicBezTo>
                      <a:pt x="301" y="95"/>
                      <a:pt x="218" y="59"/>
                      <a:pt x="155" y="0"/>
                    </a:cubicBezTo>
                    <a:cubicBezTo>
                      <a:pt x="0" y="155"/>
                      <a:pt x="0" y="155"/>
                      <a:pt x="0" y="155"/>
                    </a:cubicBezTo>
                    <a:cubicBezTo>
                      <a:pt x="101" y="254"/>
                      <a:pt x="241" y="315"/>
                      <a:pt x="394" y="315"/>
                    </a:cubicBezTo>
                    <a:lnTo>
                      <a:pt x="394" y="95"/>
                    </a:lnTo>
                    <a:close/>
                  </a:path>
                </a:pathLst>
              </a:custGeom>
              <a:solidFill>
                <a:schemeClr val="accent4"/>
              </a:solidFill>
              <a:ln w="9525">
                <a:noFill/>
                <a:round/>
              </a:ln>
            </p:spPr>
            <p:txBody>
              <a:bodyPr anchor="ctr"/>
              <a:lstStyle/>
              <a:p>
                <a:pPr algn="ctr"/>
                <a:endParaRPr/>
              </a:p>
            </p:txBody>
          </p:sp>
          <p:sp>
            <p:nvSpPr>
              <p:cNvPr id="38" name="Freeform: Shape 64"/>
              <p:cNvSpPr/>
              <p:nvPr/>
            </p:nvSpPr>
            <p:spPr bwMode="auto">
              <a:xfrm>
                <a:off x="2952750" y="2957513"/>
                <a:ext cx="1638300" cy="1641475"/>
              </a:xfrm>
              <a:custGeom>
                <a:avLst/>
                <a:gdLst/>
                <a:ahLst/>
                <a:cxnLst>
                  <a:cxn ang="0">
                    <a:pos x="577" y="589"/>
                  </a:cxn>
                  <a:cxn ang="0">
                    <a:pos x="577" y="589"/>
                  </a:cxn>
                  <a:cxn ang="0">
                    <a:pos x="577" y="589"/>
                  </a:cxn>
                  <a:cxn ang="0">
                    <a:pos x="169" y="420"/>
                  </a:cxn>
                  <a:cxn ang="0">
                    <a:pos x="169" y="420"/>
                  </a:cxn>
                  <a:cxn ang="0">
                    <a:pos x="0" y="11"/>
                  </a:cxn>
                  <a:cxn ang="0">
                    <a:pos x="0" y="11"/>
                  </a:cxn>
                  <a:cxn ang="0">
                    <a:pos x="0" y="11"/>
                  </a:cxn>
                  <a:cxn ang="0">
                    <a:pos x="0" y="11"/>
                  </a:cxn>
                  <a:cxn ang="0">
                    <a:pos x="0" y="0"/>
                  </a:cxn>
                  <a:cxn ang="0">
                    <a:pos x="241" y="0"/>
                  </a:cxn>
                  <a:cxn ang="0">
                    <a:pos x="241" y="11"/>
                  </a:cxn>
                  <a:cxn ang="0">
                    <a:pos x="241" y="11"/>
                  </a:cxn>
                  <a:cxn ang="0">
                    <a:pos x="340" y="249"/>
                  </a:cxn>
                  <a:cxn ang="0">
                    <a:pos x="340" y="249"/>
                  </a:cxn>
                  <a:cxn ang="0">
                    <a:pos x="577" y="347"/>
                  </a:cxn>
                  <a:cxn ang="0">
                    <a:pos x="577" y="347"/>
                  </a:cxn>
                  <a:cxn ang="0">
                    <a:pos x="588" y="347"/>
                  </a:cxn>
                  <a:cxn ang="0">
                    <a:pos x="588" y="589"/>
                  </a:cxn>
                  <a:cxn ang="0">
                    <a:pos x="577" y="589"/>
                  </a:cxn>
                  <a:cxn ang="0">
                    <a:pos x="184" y="404"/>
                  </a:cxn>
                  <a:cxn ang="0">
                    <a:pos x="566" y="567"/>
                  </a:cxn>
                  <a:cxn ang="0">
                    <a:pos x="566" y="567"/>
                  </a:cxn>
                  <a:cxn ang="0">
                    <a:pos x="566" y="369"/>
                  </a:cxn>
                  <a:cxn ang="0">
                    <a:pos x="324" y="264"/>
                  </a:cxn>
                  <a:cxn ang="0">
                    <a:pos x="324" y="264"/>
                  </a:cxn>
                  <a:cxn ang="0">
                    <a:pos x="332" y="257"/>
                  </a:cxn>
                  <a:cxn ang="0">
                    <a:pos x="324" y="264"/>
                  </a:cxn>
                  <a:cxn ang="0">
                    <a:pos x="219" y="22"/>
                  </a:cxn>
                  <a:cxn ang="0">
                    <a:pos x="219" y="22"/>
                  </a:cxn>
                  <a:cxn ang="0">
                    <a:pos x="22" y="22"/>
                  </a:cxn>
                  <a:cxn ang="0">
                    <a:pos x="184" y="404"/>
                  </a:cxn>
                </a:cxnLst>
                <a:rect l="0" t="0" r="r" b="b"/>
                <a:pathLst>
                  <a:path w="588" h="589">
                    <a:moveTo>
                      <a:pt x="577" y="589"/>
                    </a:moveTo>
                    <a:cubicBezTo>
                      <a:pt x="577" y="589"/>
                      <a:pt x="577" y="589"/>
                      <a:pt x="577" y="589"/>
                    </a:cubicBezTo>
                    <a:cubicBezTo>
                      <a:pt x="577" y="589"/>
                      <a:pt x="577" y="589"/>
                      <a:pt x="577" y="589"/>
                    </a:cubicBezTo>
                    <a:cubicBezTo>
                      <a:pt x="418" y="589"/>
                      <a:pt x="273" y="524"/>
                      <a:pt x="169" y="420"/>
                    </a:cubicBezTo>
                    <a:cubicBezTo>
                      <a:pt x="169" y="420"/>
                      <a:pt x="169" y="420"/>
                      <a:pt x="169" y="420"/>
                    </a:cubicBezTo>
                    <a:cubicBezTo>
                      <a:pt x="64" y="316"/>
                      <a:pt x="0" y="170"/>
                      <a:pt x="0" y="11"/>
                    </a:cubicBezTo>
                    <a:cubicBezTo>
                      <a:pt x="0" y="11"/>
                      <a:pt x="0" y="11"/>
                      <a:pt x="0" y="11"/>
                    </a:cubicBezTo>
                    <a:cubicBezTo>
                      <a:pt x="0" y="11"/>
                      <a:pt x="0" y="11"/>
                      <a:pt x="0" y="11"/>
                    </a:cubicBezTo>
                    <a:cubicBezTo>
                      <a:pt x="0" y="11"/>
                      <a:pt x="0" y="11"/>
                      <a:pt x="0" y="11"/>
                    </a:cubicBezTo>
                    <a:cubicBezTo>
                      <a:pt x="0" y="0"/>
                      <a:pt x="0" y="0"/>
                      <a:pt x="0" y="0"/>
                    </a:cubicBezTo>
                    <a:cubicBezTo>
                      <a:pt x="241" y="0"/>
                      <a:pt x="241" y="0"/>
                      <a:pt x="241" y="0"/>
                    </a:cubicBezTo>
                    <a:cubicBezTo>
                      <a:pt x="241" y="11"/>
                      <a:pt x="241" y="11"/>
                      <a:pt x="241" y="11"/>
                    </a:cubicBezTo>
                    <a:cubicBezTo>
                      <a:pt x="241" y="11"/>
                      <a:pt x="241" y="11"/>
                      <a:pt x="241" y="11"/>
                    </a:cubicBezTo>
                    <a:cubicBezTo>
                      <a:pt x="241" y="104"/>
                      <a:pt x="279" y="188"/>
                      <a:pt x="340" y="249"/>
                    </a:cubicBezTo>
                    <a:cubicBezTo>
                      <a:pt x="340" y="249"/>
                      <a:pt x="340" y="249"/>
                      <a:pt x="340" y="249"/>
                    </a:cubicBezTo>
                    <a:cubicBezTo>
                      <a:pt x="401" y="310"/>
                      <a:pt x="484" y="347"/>
                      <a:pt x="577" y="347"/>
                    </a:cubicBezTo>
                    <a:cubicBezTo>
                      <a:pt x="577" y="347"/>
                      <a:pt x="577" y="347"/>
                      <a:pt x="577" y="347"/>
                    </a:cubicBezTo>
                    <a:cubicBezTo>
                      <a:pt x="588" y="347"/>
                      <a:pt x="588" y="347"/>
                      <a:pt x="588" y="347"/>
                    </a:cubicBezTo>
                    <a:cubicBezTo>
                      <a:pt x="588" y="589"/>
                      <a:pt x="588" y="589"/>
                      <a:pt x="588" y="589"/>
                    </a:cubicBezTo>
                    <a:cubicBezTo>
                      <a:pt x="577" y="589"/>
                      <a:pt x="577" y="589"/>
                      <a:pt x="577" y="589"/>
                    </a:cubicBezTo>
                    <a:close/>
                    <a:moveTo>
                      <a:pt x="184" y="404"/>
                    </a:moveTo>
                    <a:cubicBezTo>
                      <a:pt x="282" y="502"/>
                      <a:pt x="418" y="564"/>
                      <a:pt x="566" y="567"/>
                    </a:cubicBezTo>
                    <a:cubicBezTo>
                      <a:pt x="566" y="567"/>
                      <a:pt x="566" y="567"/>
                      <a:pt x="566" y="567"/>
                    </a:cubicBezTo>
                    <a:cubicBezTo>
                      <a:pt x="566" y="369"/>
                      <a:pt x="566" y="369"/>
                      <a:pt x="566" y="369"/>
                    </a:cubicBezTo>
                    <a:cubicBezTo>
                      <a:pt x="472" y="366"/>
                      <a:pt x="387" y="327"/>
                      <a:pt x="324" y="264"/>
                    </a:cubicBezTo>
                    <a:cubicBezTo>
                      <a:pt x="324" y="264"/>
                      <a:pt x="324" y="264"/>
                      <a:pt x="324" y="264"/>
                    </a:cubicBezTo>
                    <a:cubicBezTo>
                      <a:pt x="332" y="257"/>
                      <a:pt x="332" y="257"/>
                      <a:pt x="332" y="257"/>
                    </a:cubicBezTo>
                    <a:cubicBezTo>
                      <a:pt x="324" y="264"/>
                      <a:pt x="324" y="264"/>
                      <a:pt x="324" y="264"/>
                    </a:cubicBezTo>
                    <a:cubicBezTo>
                      <a:pt x="262" y="202"/>
                      <a:pt x="222" y="117"/>
                      <a:pt x="219" y="22"/>
                    </a:cubicBezTo>
                    <a:cubicBezTo>
                      <a:pt x="219" y="22"/>
                      <a:pt x="219" y="22"/>
                      <a:pt x="219" y="22"/>
                    </a:cubicBezTo>
                    <a:cubicBezTo>
                      <a:pt x="22" y="22"/>
                      <a:pt x="22" y="22"/>
                      <a:pt x="22" y="22"/>
                    </a:cubicBezTo>
                    <a:cubicBezTo>
                      <a:pt x="24" y="171"/>
                      <a:pt x="86" y="306"/>
                      <a:pt x="184" y="404"/>
                    </a:cubicBezTo>
                    <a:close/>
                  </a:path>
                </a:pathLst>
              </a:custGeom>
              <a:solidFill>
                <a:schemeClr val="bg1">
                  <a:lumMod val="75000"/>
                </a:schemeClr>
              </a:solidFill>
              <a:ln w="9525">
                <a:noFill/>
                <a:round/>
              </a:ln>
            </p:spPr>
            <p:txBody>
              <a:bodyPr anchor="ctr"/>
              <a:lstStyle/>
              <a:p>
                <a:pPr algn="ctr"/>
                <a:endParaRPr/>
              </a:p>
            </p:txBody>
          </p:sp>
        </p:grpSp>
        <p:grpSp>
          <p:nvGrpSpPr>
            <p:cNvPr id="21" name="Group 65"/>
            <p:cNvGrpSpPr/>
            <p:nvPr/>
          </p:nvGrpSpPr>
          <p:grpSpPr>
            <a:xfrm>
              <a:off x="6040532" y="1529339"/>
              <a:ext cx="2203766" cy="2205898"/>
              <a:chOff x="4530725" y="1376363"/>
              <a:chExt cx="1639888" cy="1641475"/>
            </a:xfrm>
          </p:grpSpPr>
          <p:sp>
            <p:nvSpPr>
              <p:cNvPr id="35" name="Freeform: Shape 66"/>
              <p:cNvSpPr/>
              <p:nvPr/>
            </p:nvSpPr>
            <p:spPr bwMode="auto">
              <a:xfrm>
                <a:off x="4575175" y="1412875"/>
                <a:ext cx="1343025" cy="1073150"/>
              </a:xfrm>
              <a:custGeom>
                <a:avLst/>
                <a:gdLst/>
                <a:ahLst/>
                <a:cxnLst>
                  <a:cxn ang="0">
                    <a:pos x="401" y="166"/>
                  </a:cxn>
                  <a:cxn ang="0">
                    <a:pos x="0" y="0"/>
                  </a:cxn>
                  <a:cxn ang="0">
                    <a:pos x="0" y="0"/>
                  </a:cxn>
                  <a:cxn ang="0">
                    <a:pos x="0" y="219"/>
                  </a:cxn>
                  <a:cxn ang="0">
                    <a:pos x="0" y="219"/>
                  </a:cxn>
                  <a:cxn ang="0">
                    <a:pos x="246" y="321"/>
                  </a:cxn>
                  <a:cxn ang="0">
                    <a:pos x="296" y="385"/>
                  </a:cxn>
                  <a:cxn ang="0">
                    <a:pos x="482" y="268"/>
                  </a:cxn>
                  <a:cxn ang="0">
                    <a:pos x="401" y="166"/>
                  </a:cxn>
                </a:cxnLst>
                <a:rect l="0" t="0" r="r" b="b"/>
                <a:pathLst>
                  <a:path w="482" h="385">
                    <a:moveTo>
                      <a:pt x="401" y="166"/>
                    </a:moveTo>
                    <a:cubicBezTo>
                      <a:pt x="299" y="63"/>
                      <a:pt x="156" y="0"/>
                      <a:pt x="0" y="0"/>
                    </a:cubicBezTo>
                    <a:cubicBezTo>
                      <a:pt x="0" y="0"/>
                      <a:pt x="0" y="0"/>
                      <a:pt x="0" y="0"/>
                    </a:cubicBezTo>
                    <a:cubicBezTo>
                      <a:pt x="0" y="219"/>
                      <a:pt x="0" y="219"/>
                      <a:pt x="0" y="219"/>
                    </a:cubicBezTo>
                    <a:cubicBezTo>
                      <a:pt x="0" y="219"/>
                      <a:pt x="0" y="219"/>
                      <a:pt x="0" y="219"/>
                    </a:cubicBezTo>
                    <a:cubicBezTo>
                      <a:pt x="96" y="219"/>
                      <a:pt x="183" y="258"/>
                      <a:pt x="246" y="321"/>
                    </a:cubicBezTo>
                    <a:cubicBezTo>
                      <a:pt x="265" y="340"/>
                      <a:pt x="282" y="362"/>
                      <a:pt x="296" y="385"/>
                    </a:cubicBezTo>
                    <a:cubicBezTo>
                      <a:pt x="482" y="268"/>
                      <a:pt x="482" y="268"/>
                      <a:pt x="482" y="268"/>
                    </a:cubicBezTo>
                    <a:cubicBezTo>
                      <a:pt x="459" y="231"/>
                      <a:pt x="432" y="196"/>
                      <a:pt x="401" y="166"/>
                    </a:cubicBezTo>
                    <a:close/>
                  </a:path>
                </a:pathLst>
              </a:custGeom>
              <a:solidFill>
                <a:schemeClr val="accent2"/>
              </a:solidFill>
              <a:ln w="9525">
                <a:noFill/>
                <a:round/>
              </a:ln>
            </p:spPr>
            <p:txBody>
              <a:bodyPr anchor="ctr"/>
              <a:lstStyle/>
              <a:p>
                <a:pPr algn="ctr"/>
                <a:endParaRPr/>
              </a:p>
            </p:txBody>
          </p:sp>
          <p:sp>
            <p:nvSpPr>
              <p:cNvPr id="36" name="Freeform: Shape 67"/>
              <p:cNvSpPr/>
              <p:nvPr/>
            </p:nvSpPr>
            <p:spPr bwMode="auto">
              <a:xfrm>
                <a:off x="4530725" y="1376363"/>
                <a:ext cx="1639888" cy="1641475"/>
              </a:xfrm>
              <a:custGeom>
                <a:avLst/>
                <a:gdLst/>
                <a:ahLst/>
                <a:cxnLst>
                  <a:cxn ang="0">
                    <a:pos x="348" y="589"/>
                  </a:cxn>
                  <a:cxn ang="0">
                    <a:pos x="348" y="578"/>
                  </a:cxn>
                  <a:cxn ang="0">
                    <a:pos x="249" y="340"/>
                  </a:cxn>
                  <a:cxn ang="0">
                    <a:pos x="249" y="340"/>
                  </a:cxn>
                  <a:cxn ang="0">
                    <a:pos x="11" y="242"/>
                  </a:cxn>
                  <a:cxn ang="0">
                    <a:pos x="11" y="242"/>
                  </a:cxn>
                  <a:cxn ang="0">
                    <a:pos x="0" y="242"/>
                  </a:cxn>
                  <a:cxn ang="0">
                    <a:pos x="0" y="0"/>
                  </a:cxn>
                  <a:cxn ang="0">
                    <a:pos x="11" y="0"/>
                  </a:cxn>
                  <a:cxn ang="0">
                    <a:pos x="12" y="0"/>
                  </a:cxn>
                  <a:cxn ang="0">
                    <a:pos x="12" y="0"/>
                  </a:cxn>
                  <a:cxn ang="0">
                    <a:pos x="420" y="169"/>
                  </a:cxn>
                  <a:cxn ang="0">
                    <a:pos x="420" y="169"/>
                  </a:cxn>
                  <a:cxn ang="0">
                    <a:pos x="589" y="578"/>
                  </a:cxn>
                  <a:cxn ang="0">
                    <a:pos x="589" y="578"/>
                  </a:cxn>
                  <a:cxn ang="0">
                    <a:pos x="589" y="578"/>
                  </a:cxn>
                  <a:cxn ang="0">
                    <a:pos x="589" y="578"/>
                  </a:cxn>
                  <a:cxn ang="0">
                    <a:pos x="589" y="578"/>
                  </a:cxn>
                  <a:cxn ang="0">
                    <a:pos x="589" y="589"/>
                  </a:cxn>
                  <a:cxn ang="0">
                    <a:pos x="348" y="589"/>
                  </a:cxn>
                  <a:cxn ang="0">
                    <a:pos x="567" y="567"/>
                  </a:cxn>
                  <a:cxn ang="0">
                    <a:pos x="405" y="185"/>
                  </a:cxn>
                  <a:cxn ang="0">
                    <a:pos x="405" y="185"/>
                  </a:cxn>
                  <a:cxn ang="0">
                    <a:pos x="22" y="22"/>
                  </a:cxn>
                  <a:cxn ang="0">
                    <a:pos x="22" y="22"/>
                  </a:cxn>
                  <a:cxn ang="0">
                    <a:pos x="22" y="220"/>
                  </a:cxn>
                  <a:cxn ang="0">
                    <a:pos x="265" y="325"/>
                  </a:cxn>
                  <a:cxn ang="0">
                    <a:pos x="265" y="325"/>
                  </a:cxn>
                  <a:cxn ang="0">
                    <a:pos x="370" y="567"/>
                  </a:cxn>
                  <a:cxn ang="0">
                    <a:pos x="370" y="567"/>
                  </a:cxn>
                  <a:cxn ang="0">
                    <a:pos x="567" y="567"/>
                  </a:cxn>
                  <a:cxn ang="0">
                    <a:pos x="11" y="231"/>
                  </a:cxn>
                  <a:cxn ang="0">
                    <a:pos x="11" y="220"/>
                  </a:cxn>
                  <a:cxn ang="0">
                    <a:pos x="11" y="231"/>
                  </a:cxn>
                </a:cxnLst>
                <a:rect l="0" t="0" r="r" b="b"/>
                <a:pathLst>
                  <a:path w="589" h="589">
                    <a:moveTo>
                      <a:pt x="348" y="589"/>
                    </a:moveTo>
                    <a:cubicBezTo>
                      <a:pt x="348" y="578"/>
                      <a:pt x="348" y="578"/>
                      <a:pt x="348" y="578"/>
                    </a:cubicBezTo>
                    <a:cubicBezTo>
                      <a:pt x="348" y="485"/>
                      <a:pt x="310" y="402"/>
                      <a:pt x="249" y="340"/>
                    </a:cubicBezTo>
                    <a:cubicBezTo>
                      <a:pt x="249" y="340"/>
                      <a:pt x="249" y="340"/>
                      <a:pt x="249" y="340"/>
                    </a:cubicBezTo>
                    <a:cubicBezTo>
                      <a:pt x="188" y="279"/>
                      <a:pt x="105" y="242"/>
                      <a:pt x="11" y="242"/>
                    </a:cubicBezTo>
                    <a:cubicBezTo>
                      <a:pt x="11" y="242"/>
                      <a:pt x="11" y="242"/>
                      <a:pt x="11" y="242"/>
                    </a:cubicBezTo>
                    <a:cubicBezTo>
                      <a:pt x="0" y="242"/>
                      <a:pt x="0" y="242"/>
                      <a:pt x="0" y="242"/>
                    </a:cubicBezTo>
                    <a:cubicBezTo>
                      <a:pt x="0" y="0"/>
                      <a:pt x="0" y="0"/>
                      <a:pt x="0" y="0"/>
                    </a:cubicBezTo>
                    <a:cubicBezTo>
                      <a:pt x="11" y="0"/>
                      <a:pt x="11" y="0"/>
                      <a:pt x="11" y="0"/>
                    </a:cubicBezTo>
                    <a:cubicBezTo>
                      <a:pt x="12" y="0"/>
                      <a:pt x="12" y="0"/>
                      <a:pt x="12" y="0"/>
                    </a:cubicBezTo>
                    <a:cubicBezTo>
                      <a:pt x="12" y="0"/>
                      <a:pt x="12" y="0"/>
                      <a:pt x="12" y="0"/>
                    </a:cubicBezTo>
                    <a:cubicBezTo>
                      <a:pt x="171" y="0"/>
                      <a:pt x="316" y="65"/>
                      <a:pt x="420" y="169"/>
                    </a:cubicBezTo>
                    <a:cubicBezTo>
                      <a:pt x="420" y="169"/>
                      <a:pt x="420" y="169"/>
                      <a:pt x="420" y="169"/>
                    </a:cubicBezTo>
                    <a:cubicBezTo>
                      <a:pt x="524" y="274"/>
                      <a:pt x="589" y="419"/>
                      <a:pt x="589" y="578"/>
                    </a:cubicBezTo>
                    <a:cubicBezTo>
                      <a:pt x="589" y="578"/>
                      <a:pt x="589" y="578"/>
                      <a:pt x="589" y="578"/>
                    </a:cubicBezTo>
                    <a:cubicBezTo>
                      <a:pt x="589" y="578"/>
                      <a:pt x="589" y="578"/>
                      <a:pt x="589" y="578"/>
                    </a:cubicBezTo>
                    <a:cubicBezTo>
                      <a:pt x="589" y="578"/>
                      <a:pt x="589" y="578"/>
                      <a:pt x="589" y="578"/>
                    </a:cubicBezTo>
                    <a:cubicBezTo>
                      <a:pt x="589" y="578"/>
                      <a:pt x="589" y="578"/>
                      <a:pt x="589" y="578"/>
                    </a:cubicBezTo>
                    <a:cubicBezTo>
                      <a:pt x="589" y="589"/>
                      <a:pt x="589" y="589"/>
                      <a:pt x="589" y="589"/>
                    </a:cubicBezTo>
                    <a:cubicBezTo>
                      <a:pt x="348" y="589"/>
                      <a:pt x="348" y="589"/>
                      <a:pt x="348" y="589"/>
                    </a:cubicBezTo>
                    <a:close/>
                    <a:moveTo>
                      <a:pt x="567" y="567"/>
                    </a:moveTo>
                    <a:cubicBezTo>
                      <a:pt x="564" y="418"/>
                      <a:pt x="503" y="283"/>
                      <a:pt x="405" y="185"/>
                    </a:cubicBezTo>
                    <a:cubicBezTo>
                      <a:pt x="405" y="185"/>
                      <a:pt x="405" y="185"/>
                      <a:pt x="405" y="185"/>
                    </a:cubicBezTo>
                    <a:cubicBezTo>
                      <a:pt x="307" y="87"/>
                      <a:pt x="171" y="25"/>
                      <a:pt x="22" y="22"/>
                    </a:cubicBezTo>
                    <a:cubicBezTo>
                      <a:pt x="22" y="22"/>
                      <a:pt x="22" y="22"/>
                      <a:pt x="22" y="22"/>
                    </a:cubicBezTo>
                    <a:cubicBezTo>
                      <a:pt x="22" y="220"/>
                      <a:pt x="22" y="220"/>
                      <a:pt x="22" y="220"/>
                    </a:cubicBezTo>
                    <a:cubicBezTo>
                      <a:pt x="117" y="223"/>
                      <a:pt x="202" y="262"/>
                      <a:pt x="265" y="325"/>
                    </a:cubicBezTo>
                    <a:cubicBezTo>
                      <a:pt x="265" y="325"/>
                      <a:pt x="265" y="325"/>
                      <a:pt x="265" y="325"/>
                    </a:cubicBezTo>
                    <a:cubicBezTo>
                      <a:pt x="327" y="387"/>
                      <a:pt x="367" y="472"/>
                      <a:pt x="370" y="567"/>
                    </a:cubicBezTo>
                    <a:cubicBezTo>
                      <a:pt x="370" y="567"/>
                      <a:pt x="370" y="567"/>
                      <a:pt x="370" y="567"/>
                    </a:cubicBezTo>
                    <a:cubicBezTo>
                      <a:pt x="567" y="567"/>
                      <a:pt x="567" y="567"/>
                      <a:pt x="567" y="567"/>
                    </a:cubicBezTo>
                    <a:close/>
                    <a:moveTo>
                      <a:pt x="11" y="231"/>
                    </a:moveTo>
                    <a:cubicBezTo>
                      <a:pt x="11" y="220"/>
                      <a:pt x="11" y="220"/>
                      <a:pt x="11" y="220"/>
                    </a:cubicBezTo>
                    <a:cubicBezTo>
                      <a:pt x="11" y="231"/>
                      <a:pt x="11" y="231"/>
                      <a:pt x="11" y="231"/>
                    </a:cubicBezTo>
                    <a:close/>
                  </a:path>
                </a:pathLst>
              </a:custGeom>
              <a:solidFill>
                <a:schemeClr val="bg1">
                  <a:lumMod val="75000"/>
                </a:schemeClr>
              </a:solidFill>
              <a:ln w="9525">
                <a:noFill/>
                <a:round/>
              </a:ln>
            </p:spPr>
            <p:txBody>
              <a:bodyPr anchor="ctr"/>
              <a:lstStyle/>
              <a:p>
                <a:pPr algn="ctr"/>
                <a:endParaRPr/>
              </a:p>
            </p:txBody>
          </p:sp>
        </p:grpSp>
        <p:sp>
          <p:nvSpPr>
            <p:cNvPr id="22" name="Freeform: Shape 69"/>
            <p:cNvSpPr/>
            <p:nvPr/>
          </p:nvSpPr>
          <p:spPr bwMode="auto">
            <a:xfrm>
              <a:off x="3834634" y="3421633"/>
              <a:ext cx="1105082" cy="550408"/>
            </a:xfrm>
            <a:custGeom>
              <a:avLst/>
              <a:gdLst/>
              <a:ahLst/>
              <a:cxnLst>
                <a:cxn ang="0">
                  <a:pos x="295" y="74"/>
                </a:cxn>
                <a:cxn ang="0">
                  <a:pos x="237" y="147"/>
                </a:cxn>
                <a:cxn ang="0">
                  <a:pos x="58" y="147"/>
                </a:cxn>
                <a:cxn ang="0">
                  <a:pos x="0" y="74"/>
                </a:cxn>
                <a:cxn ang="0">
                  <a:pos x="0" y="74"/>
                </a:cxn>
                <a:cxn ang="0">
                  <a:pos x="58" y="0"/>
                </a:cxn>
                <a:cxn ang="0">
                  <a:pos x="237" y="0"/>
                </a:cxn>
                <a:cxn ang="0">
                  <a:pos x="295" y="74"/>
                </a:cxn>
              </a:cxnLst>
              <a:rect l="0" t="0" r="r" b="b"/>
              <a:pathLst>
                <a:path w="295" h="147">
                  <a:moveTo>
                    <a:pt x="295" y="74"/>
                  </a:moveTo>
                  <a:cubicBezTo>
                    <a:pt x="295" y="114"/>
                    <a:pt x="269" y="147"/>
                    <a:pt x="237" y="147"/>
                  </a:cubicBezTo>
                  <a:cubicBezTo>
                    <a:pt x="58" y="147"/>
                    <a:pt x="58" y="147"/>
                    <a:pt x="58" y="147"/>
                  </a:cubicBezTo>
                  <a:cubicBezTo>
                    <a:pt x="26" y="147"/>
                    <a:pt x="0" y="114"/>
                    <a:pt x="0" y="74"/>
                  </a:cubicBezTo>
                  <a:cubicBezTo>
                    <a:pt x="0" y="74"/>
                    <a:pt x="0" y="74"/>
                    <a:pt x="0" y="74"/>
                  </a:cubicBezTo>
                  <a:cubicBezTo>
                    <a:pt x="0" y="33"/>
                    <a:pt x="26" y="0"/>
                    <a:pt x="58" y="0"/>
                  </a:cubicBezTo>
                  <a:cubicBezTo>
                    <a:pt x="237" y="0"/>
                    <a:pt x="237" y="0"/>
                    <a:pt x="237" y="0"/>
                  </a:cubicBezTo>
                  <a:cubicBezTo>
                    <a:pt x="269" y="0"/>
                    <a:pt x="295" y="33"/>
                    <a:pt x="295" y="74"/>
                  </a:cubicBezTo>
                  <a:close/>
                </a:path>
              </a:pathLst>
            </a:custGeom>
            <a:solidFill>
              <a:schemeClr val="accent1"/>
            </a:solidFill>
            <a:ln w="25400">
              <a:solidFill>
                <a:schemeClr val="bg1"/>
              </a:solidFill>
              <a:round/>
            </a:ln>
          </p:spPr>
          <p:txBody>
            <a:bodyPr vert="horz" wrap="square" lIns="91440" tIns="45720" rIns="91440" bIns="45720" anchor="ctr" anchorCtr="0" compatLnSpc="1">
              <a:normAutofit/>
            </a:bodyPr>
            <a:lstStyle/>
            <a:p>
              <a:pPr algn="ctr"/>
              <a:r>
                <a:rPr lang="en-US" b="1">
                  <a:solidFill>
                    <a:schemeClr val="bg1"/>
                  </a:solidFill>
                </a:rPr>
                <a:t>Title</a:t>
              </a:r>
            </a:p>
          </p:txBody>
        </p:sp>
        <p:sp>
          <p:nvSpPr>
            <p:cNvPr id="23" name="Freeform: Shape 72"/>
            <p:cNvSpPr/>
            <p:nvPr/>
          </p:nvSpPr>
          <p:spPr bwMode="auto">
            <a:xfrm>
              <a:off x="7252283" y="3421633"/>
              <a:ext cx="1105082" cy="550408"/>
            </a:xfrm>
            <a:custGeom>
              <a:avLst/>
              <a:gdLst/>
              <a:ahLst/>
              <a:cxnLst>
                <a:cxn ang="0">
                  <a:pos x="295" y="74"/>
                </a:cxn>
                <a:cxn ang="0">
                  <a:pos x="237" y="147"/>
                </a:cxn>
                <a:cxn ang="0">
                  <a:pos x="58" y="147"/>
                </a:cxn>
                <a:cxn ang="0">
                  <a:pos x="0" y="74"/>
                </a:cxn>
                <a:cxn ang="0">
                  <a:pos x="0" y="74"/>
                </a:cxn>
                <a:cxn ang="0">
                  <a:pos x="58" y="0"/>
                </a:cxn>
                <a:cxn ang="0">
                  <a:pos x="237" y="0"/>
                </a:cxn>
                <a:cxn ang="0">
                  <a:pos x="295" y="74"/>
                </a:cxn>
              </a:cxnLst>
              <a:rect l="0" t="0" r="r" b="b"/>
              <a:pathLst>
                <a:path w="295" h="147">
                  <a:moveTo>
                    <a:pt x="295" y="74"/>
                  </a:moveTo>
                  <a:cubicBezTo>
                    <a:pt x="295" y="114"/>
                    <a:pt x="269" y="147"/>
                    <a:pt x="237" y="147"/>
                  </a:cubicBezTo>
                  <a:cubicBezTo>
                    <a:pt x="58" y="147"/>
                    <a:pt x="58" y="147"/>
                    <a:pt x="58" y="147"/>
                  </a:cubicBezTo>
                  <a:cubicBezTo>
                    <a:pt x="26" y="147"/>
                    <a:pt x="0" y="114"/>
                    <a:pt x="0" y="74"/>
                  </a:cubicBezTo>
                  <a:cubicBezTo>
                    <a:pt x="0" y="74"/>
                    <a:pt x="0" y="74"/>
                    <a:pt x="0" y="74"/>
                  </a:cubicBezTo>
                  <a:cubicBezTo>
                    <a:pt x="0" y="33"/>
                    <a:pt x="26" y="0"/>
                    <a:pt x="58" y="0"/>
                  </a:cubicBezTo>
                  <a:cubicBezTo>
                    <a:pt x="237" y="0"/>
                    <a:pt x="237" y="0"/>
                    <a:pt x="237" y="0"/>
                  </a:cubicBezTo>
                  <a:cubicBezTo>
                    <a:pt x="269" y="0"/>
                    <a:pt x="295" y="33"/>
                    <a:pt x="295" y="74"/>
                  </a:cubicBezTo>
                  <a:close/>
                </a:path>
              </a:pathLst>
            </a:custGeom>
            <a:solidFill>
              <a:schemeClr val="accent3"/>
            </a:solidFill>
            <a:ln w="25400">
              <a:solidFill>
                <a:schemeClr val="bg1"/>
              </a:solidFill>
              <a:round/>
            </a:ln>
          </p:spPr>
          <p:txBody>
            <a:bodyPr vert="horz" wrap="square" lIns="91440" tIns="45720" rIns="91440" bIns="45720" anchor="ctr" anchorCtr="0" compatLnSpc="1">
              <a:normAutofit/>
            </a:bodyPr>
            <a:lstStyle/>
            <a:p>
              <a:pPr lvl="0" algn="ctr"/>
              <a:r>
                <a:rPr lang="en-US" altLang="zh-CN" b="1">
                  <a:solidFill>
                    <a:srgbClr val="FFFFFF"/>
                  </a:solidFill>
                </a:rPr>
                <a:t>Title</a:t>
              </a:r>
            </a:p>
          </p:txBody>
        </p:sp>
        <p:sp>
          <p:nvSpPr>
            <p:cNvPr id="24" name="Freeform: Shape 75"/>
            <p:cNvSpPr/>
            <p:nvPr/>
          </p:nvSpPr>
          <p:spPr bwMode="auto">
            <a:xfrm>
              <a:off x="5780262" y="1394937"/>
              <a:ext cx="550408" cy="1105083"/>
            </a:xfrm>
            <a:custGeom>
              <a:avLst/>
              <a:gdLst/>
              <a:ahLst/>
              <a:cxnLst>
                <a:cxn ang="0">
                  <a:pos x="73" y="0"/>
                </a:cxn>
                <a:cxn ang="0">
                  <a:pos x="0" y="58"/>
                </a:cxn>
                <a:cxn ang="0">
                  <a:pos x="0" y="237"/>
                </a:cxn>
                <a:cxn ang="0">
                  <a:pos x="73" y="295"/>
                </a:cxn>
                <a:cxn ang="0">
                  <a:pos x="73" y="295"/>
                </a:cxn>
                <a:cxn ang="0">
                  <a:pos x="147" y="237"/>
                </a:cxn>
                <a:cxn ang="0">
                  <a:pos x="147" y="58"/>
                </a:cxn>
                <a:cxn ang="0">
                  <a:pos x="73" y="0"/>
                </a:cxn>
              </a:cxnLst>
              <a:rect l="0" t="0" r="r" b="b"/>
              <a:pathLst>
                <a:path w="147" h="295">
                  <a:moveTo>
                    <a:pt x="73" y="0"/>
                  </a:moveTo>
                  <a:cubicBezTo>
                    <a:pt x="33" y="0"/>
                    <a:pt x="0" y="26"/>
                    <a:pt x="0" y="58"/>
                  </a:cubicBezTo>
                  <a:cubicBezTo>
                    <a:pt x="0" y="237"/>
                    <a:pt x="0" y="237"/>
                    <a:pt x="0" y="237"/>
                  </a:cubicBezTo>
                  <a:cubicBezTo>
                    <a:pt x="0" y="269"/>
                    <a:pt x="33" y="295"/>
                    <a:pt x="73" y="295"/>
                  </a:cubicBezTo>
                  <a:cubicBezTo>
                    <a:pt x="73" y="295"/>
                    <a:pt x="73" y="295"/>
                    <a:pt x="73" y="295"/>
                  </a:cubicBezTo>
                  <a:cubicBezTo>
                    <a:pt x="114" y="295"/>
                    <a:pt x="147" y="269"/>
                    <a:pt x="147" y="237"/>
                  </a:cubicBezTo>
                  <a:cubicBezTo>
                    <a:pt x="147" y="58"/>
                    <a:pt x="147" y="58"/>
                    <a:pt x="147" y="58"/>
                  </a:cubicBezTo>
                  <a:cubicBezTo>
                    <a:pt x="147" y="26"/>
                    <a:pt x="114" y="0"/>
                    <a:pt x="73" y="0"/>
                  </a:cubicBezTo>
                  <a:close/>
                </a:path>
              </a:pathLst>
            </a:custGeom>
            <a:solidFill>
              <a:schemeClr val="accent2"/>
            </a:solidFill>
            <a:ln w="25400">
              <a:solidFill>
                <a:schemeClr val="bg1"/>
              </a:solidFill>
              <a:round/>
            </a:ln>
          </p:spPr>
          <p:txBody>
            <a:bodyPr vert="horz" wrap="square" lIns="91440" tIns="45720" rIns="91440" bIns="45720" anchor="ctr" anchorCtr="0" compatLnSpc="1">
              <a:normAutofit/>
            </a:bodyPr>
            <a:lstStyle/>
            <a:p>
              <a:pPr lvl="0" algn="ctr"/>
              <a:r>
                <a:rPr lang="en-US" altLang="zh-CN" sz="1400" b="1">
                  <a:solidFill>
                    <a:srgbClr val="FFFFFF"/>
                  </a:solidFill>
                </a:rPr>
                <a:t>Title</a:t>
              </a:r>
            </a:p>
          </p:txBody>
        </p:sp>
        <p:sp>
          <p:nvSpPr>
            <p:cNvPr id="25" name="Freeform: Shape 78"/>
            <p:cNvSpPr/>
            <p:nvPr/>
          </p:nvSpPr>
          <p:spPr bwMode="auto">
            <a:xfrm>
              <a:off x="5780262" y="4848854"/>
              <a:ext cx="550408" cy="1107217"/>
            </a:xfrm>
            <a:custGeom>
              <a:avLst/>
              <a:gdLst/>
              <a:ahLst/>
              <a:cxnLst>
                <a:cxn ang="0">
                  <a:pos x="73" y="0"/>
                </a:cxn>
                <a:cxn ang="0">
                  <a:pos x="0" y="59"/>
                </a:cxn>
                <a:cxn ang="0">
                  <a:pos x="0" y="238"/>
                </a:cxn>
                <a:cxn ang="0">
                  <a:pos x="73" y="296"/>
                </a:cxn>
                <a:cxn ang="0">
                  <a:pos x="73" y="296"/>
                </a:cxn>
                <a:cxn ang="0">
                  <a:pos x="147" y="238"/>
                </a:cxn>
                <a:cxn ang="0">
                  <a:pos x="147" y="59"/>
                </a:cxn>
                <a:cxn ang="0">
                  <a:pos x="73" y="0"/>
                </a:cxn>
              </a:cxnLst>
              <a:rect l="0" t="0" r="r" b="b"/>
              <a:pathLst>
                <a:path w="147" h="296">
                  <a:moveTo>
                    <a:pt x="73" y="0"/>
                  </a:moveTo>
                  <a:cubicBezTo>
                    <a:pt x="33" y="0"/>
                    <a:pt x="0" y="26"/>
                    <a:pt x="0" y="59"/>
                  </a:cubicBezTo>
                  <a:cubicBezTo>
                    <a:pt x="0" y="238"/>
                    <a:pt x="0" y="238"/>
                    <a:pt x="0" y="238"/>
                  </a:cubicBezTo>
                  <a:cubicBezTo>
                    <a:pt x="0" y="270"/>
                    <a:pt x="33" y="296"/>
                    <a:pt x="73" y="296"/>
                  </a:cubicBezTo>
                  <a:cubicBezTo>
                    <a:pt x="73" y="296"/>
                    <a:pt x="73" y="296"/>
                    <a:pt x="73" y="296"/>
                  </a:cubicBezTo>
                  <a:cubicBezTo>
                    <a:pt x="114" y="296"/>
                    <a:pt x="147" y="270"/>
                    <a:pt x="147" y="238"/>
                  </a:cubicBezTo>
                  <a:cubicBezTo>
                    <a:pt x="147" y="59"/>
                    <a:pt x="147" y="59"/>
                    <a:pt x="147" y="59"/>
                  </a:cubicBezTo>
                  <a:cubicBezTo>
                    <a:pt x="147" y="26"/>
                    <a:pt x="114" y="0"/>
                    <a:pt x="73" y="0"/>
                  </a:cubicBezTo>
                  <a:close/>
                </a:path>
              </a:pathLst>
            </a:custGeom>
            <a:solidFill>
              <a:schemeClr val="accent4"/>
            </a:solidFill>
            <a:ln w="25400">
              <a:solidFill>
                <a:schemeClr val="bg1"/>
              </a:solidFill>
              <a:round/>
            </a:ln>
          </p:spPr>
          <p:txBody>
            <a:bodyPr vert="horz" wrap="square" lIns="91440" tIns="45720" rIns="91440" bIns="45720" anchor="ctr" anchorCtr="0" compatLnSpc="1">
              <a:normAutofit/>
            </a:bodyPr>
            <a:lstStyle/>
            <a:p>
              <a:pPr lvl="0" algn="ctr"/>
              <a:r>
                <a:rPr lang="en-US" altLang="zh-CN" sz="1400" b="1">
                  <a:solidFill>
                    <a:srgbClr val="FFFFFF"/>
                  </a:solidFill>
                </a:rPr>
                <a:t>Title</a:t>
              </a:r>
            </a:p>
          </p:txBody>
        </p:sp>
        <p:sp>
          <p:nvSpPr>
            <p:cNvPr id="26" name="TextBox 80"/>
            <p:cNvSpPr txBox="1"/>
            <p:nvPr/>
          </p:nvSpPr>
          <p:spPr>
            <a:xfrm>
              <a:off x="4058771" y="2918697"/>
              <a:ext cx="768397" cy="512007"/>
            </a:xfrm>
            <a:prstGeom prst="rect">
              <a:avLst/>
            </a:prstGeom>
            <a:noFill/>
          </p:spPr>
          <p:txBody>
            <a:bodyPr wrap="none" anchor="ctr" anchorCtr="1">
              <a:normAutofit/>
            </a:bodyPr>
            <a:lstStyle/>
            <a:p>
              <a:pPr algn="ctr"/>
              <a:r>
                <a:rPr lang="en-US" sz="1600" b="1">
                  <a:solidFill>
                    <a:schemeClr val="bg1"/>
                  </a:solidFill>
                </a:rPr>
                <a:t>30%</a:t>
              </a:r>
            </a:p>
          </p:txBody>
        </p:sp>
        <p:sp>
          <p:nvSpPr>
            <p:cNvPr id="27" name="TextBox 81"/>
            <p:cNvSpPr txBox="1"/>
            <p:nvPr/>
          </p:nvSpPr>
          <p:spPr>
            <a:xfrm>
              <a:off x="6605873" y="1997083"/>
              <a:ext cx="768397" cy="512007"/>
            </a:xfrm>
            <a:prstGeom prst="rect">
              <a:avLst/>
            </a:prstGeom>
            <a:noFill/>
          </p:spPr>
          <p:txBody>
            <a:bodyPr wrap="none" anchor="ctr" anchorCtr="1">
              <a:normAutofit/>
            </a:bodyPr>
            <a:lstStyle/>
            <a:p>
              <a:pPr algn="ctr"/>
              <a:r>
                <a:rPr lang="en-US" sz="1600" b="1">
                  <a:solidFill>
                    <a:schemeClr val="bg1"/>
                  </a:solidFill>
                </a:rPr>
                <a:t>75%</a:t>
              </a:r>
            </a:p>
          </p:txBody>
        </p:sp>
        <p:sp>
          <p:nvSpPr>
            <p:cNvPr id="28" name="TextBox 82"/>
            <p:cNvSpPr txBox="1"/>
            <p:nvPr/>
          </p:nvSpPr>
          <p:spPr>
            <a:xfrm>
              <a:off x="7015479" y="4558195"/>
              <a:ext cx="768397" cy="512007"/>
            </a:xfrm>
            <a:prstGeom prst="rect">
              <a:avLst/>
            </a:prstGeom>
            <a:noFill/>
          </p:spPr>
          <p:txBody>
            <a:bodyPr wrap="none" anchor="ctr" anchorCtr="1">
              <a:normAutofit/>
            </a:bodyPr>
            <a:lstStyle/>
            <a:p>
              <a:pPr algn="ctr"/>
              <a:r>
                <a:rPr lang="en-US" sz="1600" b="1">
                  <a:solidFill>
                    <a:schemeClr val="bg1"/>
                  </a:solidFill>
                </a:rPr>
                <a:t>90%</a:t>
              </a:r>
            </a:p>
          </p:txBody>
        </p:sp>
        <p:sp>
          <p:nvSpPr>
            <p:cNvPr id="29" name="TextBox 83"/>
            <p:cNvSpPr txBox="1"/>
            <p:nvPr/>
          </p:nvSpPr>
          <p:spPr>
            <a:xfrm>
              <a:off x="4941580" y="4966726"/>
              <a:ext cx="768397" cy="512007"/>
            </a:xfrm>
            <a:prstGeom prst="rect">
              <a:avLst/>
            </a:prstGeom>
            <a:noFill/>
          </p:spPr>
          <p:txBody>
            <a:bodyPr wrap="none" anchor="ctr" anchorCtr="1">
              <a:normAutofit/>
            </a:bodyPr>
            <a:lstStyle/>
            <a:p>
              <a:pPr algn="ctr"/>
              <a:r>
                <a:rPr lang="en-US" sz="1600" b="1">
                  <a:solidFill>
                    <a:schemeClr val="bg1"/>
                  </a:solidFill>
                </a:rPr>
                <a:t>50%</a:t>
              </a:r>
            </a:p>
          </p:txBody>
        </p:sp>
        <p:grpSp>
          <p:nvGrpSpPr>
            <p:cNvPr id="30" name="Group 84"/>
            <p:cNvGrpSpPr/>
            <p:nvPr/>
          </p:nvGrpSpPr>
          <p:grpSpPr>
            <a:xfrm>
              <a:off x="5278922" y="2856292"/>
              <a:ext cx="1638424" cy="1638424"/>
              <a:chOff x="838200" y="895350"/>
              <a:chExt cx="1219200" cy="1219200"/>
            </a:xfrm>
          </p:grpSpPr>
          <p:sp>
            <p:nvSpPr>
              <p:cNvPr id="31" name="Oval 85"/>
              <p:cNvSpPr/>
              <p:nvPr/>
            </p:nvSpPr>
            <p:spPr>
              <a:xfrm>
                <a:off x="838200" y="895350"/>
                <a:ext cx="1219200" cy="12192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2" name="Group 86"/>
              <p:cNvGrpSpPr/>
              <p:nvPr/>
            </p:nvGrpSpPr>
            <p:grpSpPr>
              <a:xfrm>
                <a:off x="1132114" y="1184996"/>
                <a:ext cx="631372" cy="639908"/>
                <a:chOff x="1227138" y="2852738"/>
                <a:chExt cx="117475" cy="119063"/>
              </a:xfrm>
              <a:solidFill>
                <a:schemeClr val="tx1">
                  <a:lumMod val="65000"/>
                  <a:lumOff val="35000"/>
                </a:schemeClr>
              </a:solidFill>
            </p:grpSpPr>
            <p:sp>
              <p:nvSpPr>
                <p:cNvPr id="33" name="Freeform: Shape 87"/>
                <p:cNvSpPr/>
                <p:nvPr/>
              </p:nvSpPr>
              <p:spPr bwMode="auto">
                <a:xfrm>
                  <a:off x="1227138" y="2852738"/>
                  <a:ext cx="117475" cy="119063"/>
                </a:xfrm>
                <a:custGeom>
                  <a:avLst/>
                  <a:gdLst/>
                  <a:ahLst/>
                  <a:cxnLst>
                    <a:cxn ang="0">
                      <a:pos x="35" y="0"/>
                    </a:cxn>
                    <a:cxn ang="0">
                      <a:pos x="0" y="36"/>
                    </a:cxn>
                    <a:cxn ang="0">
                      <a:pos x="35" y="71"/>
                    </a:cxn>
                    <a:cxn ang="0">
                      <a:pos x="71" y="36"/>
                    </a:cxn>
                    <a:cxn ang="0">
                      <a:pos x="35" y="0"/>
                    </a:cxn>
                    <a:cxn ang="0">
                      <a:pos x="40" y="67"/>
                    </a:cxn>
                    <a:cxn ang="0">
                      <a:pos x="35" y="63"/>
                    </a:cxn>
                    <a:cxn ang="0">
                      <a:pos x="31" y="67"/>
                    </a:cxn>
                    <a:cxn ang="0">
                      <a:pos x="4" y="40"/>
                    </a:cxn>
                    <a:cxn ang="0">
                      <a:pos x="8" y="36"/>
                    </a:cxn>
                    <a:cxn ang="0">
                      <a:pos x="4" y="31"/>
                    </a:cxn>
                    <a:cxn ang="0">
                      <a:pos x="31" y="4"/>
                    </a:cxn>
                    <a:cxn ang="0">
                      <a:pos x="35" y="9"/>
                    </a:cxn>
                    <a:cxn ang="0">
                      <a:pos x="40" y="4"/>
                    </a:cxn>
                    <a:cxn ang="0">
                      <a:pos x="67" y="31"/>
                    </a:cxn>
                    <a:cxn ang="0">
                      <a:pos x="62" y="36"/>
                    </a:cxn>
                    <a:cxn ang="0">
                      <a:pos x="67" y="40"/>
                    </a:cxn>
                    <a:cxn ang="0">
                      <a:pos x="40" y="67"/>
                    </a:cxn>
                  </a:cxnLst>
                  <a:rect l="0" t="0" r="r" b="b"/>
                  <a:pathLst>
                    <a:path w="71" h="71">
                      <a:moveTo>
                        <a:pt x="35" y="0"/>
                      </a:moveTo>
                      <a:cubicBezTo>
                        <a:pt x="16" y="0"/>
                        <a:pt x="0" y="16"/>
                        <a:pt x="0" y="36"/>
                      </a:cubicBezTo>
                      <a:cubicBezTo>
                        <a:pt x="0" y="55"/>
                        <a:pt x="16" y="71"/>
                        <a:pt x="35" y="71"/>
                      </a:cubicBezTo>
                      <a:cubicBezTo>
                        <a:pt x="55" y="71"/>
                        <a:pt x="71" y="55"/>
                        <a:pt x="71" y="36"/>
                      </a:cubicBezTo>
                      <a:cubicBezTo>
                        <a:pt x="71" y="16"/>
                        <a:pt x="55" y="0"/>
                        <a:pt x="35" y="0"/>
                      </a:cubicBezTo>
                      <a:close/>
                      <a:moveTo>
                        <a:pt x="40" y="67"/>
                      </a:moveTo>
                      <a:cubicBezTo>
                        <a:pt x="40" y="65"/>
                        <a:pt x="38" y="63"/>
                        <a:pt x="35" y="63"/>
                      </a:cubicBezTo>
                      <a:cubicBezTo>
                        <a:pt x="33" y="63"/>
                        <a:pt x="31" y="65"/>
                        <a:pt x="31" y="67"/>
                      </a:cubicBezTo>
                      <a:cubicBezTo>
                        <a:pt x="17" y="65"/>
                        <a:pt x="6" y="54"/>
                        <a:pt x="4" y="40"/>
                      </a:cubicBezTo>
                      <a:cubicBezTo>
                        <a:pt x="6" y="40"/>
                        <a:pt x="8" y="38"/>
                        <a:pt x="8" y="36"/>
                      </a:cubicBezTo>
                      <a:cubicBezTo>
                        <a:pt x="8" y="33"/>
                        <a:pt x="6" y="31"/>
                        <a:pt x="4" y="31"/>
                      </a:cubicBezTo>
                      <a:cubicBezTo>
                        <a:pt x="6" y="17"/>
                        <a:pt x="17" y="6"/>
                        <a:pt x="31" y="4"/>
                      </a:cubicBezTo>
                      <a:cubicBezTo>
                        <a:pt x="31" y="7"/>
                        <a:pt x="33" y="9"/>
                        <a:pt x="35" y="9"/>
                      </a:cubicBezTo>
                      <a:cubicBezTo>
                        <a:pt x="38" y="9"/>
                        <a:pt x="40" y="7"/>
                        <a:pt x="40" y="4"/>
                      </a:cubicBezTo>
                      <a:cubicBezTo>
                        <a:pt x="54" y="6"/>
                        <a:pt x="65" y="17"/>
                        <a:pt x="67" y="31"/>
                      </a:cubicBezTo>
                      <a:cubicBezTo>
                        <a:pt x="64" y="31"/>
                        <a:pt x="62" y="33"/>
                        <a:pt x="62" y="36"/>
                      </a:cubicBezTo>
                      <a:cubicBezTo>
                        <a:pt x="62" y="38"/>
                        <a:pt x="64" y="40"/>
                        <a:pt x="67" y="40"/>
                      </a:cubicBezTo>
                      <a:cubicBezTo>
                        <a:pt x="65" y="54"/>
                        <a:pt x="54" y="65"/>
                        <a:pt x="40" y="67"/>
                      </a:cubicBezTo>
                      <a:close/>
                    </a:path>
                  </a:pathLst>
                </a:custGeom>
                <a:grpFill/>
                <a:ln w="9525">
                  <a:noFill/>
                  <a:round/>
                </a:ln>
              </p:spPr>
              <p:txBody>
                <a:bodyPr anchor="ctr"/>
                <a:lstStyle/>
                <a:p>
                  <a:pPr algn="ctr"/>
                  <a:endParaRPr/>
                </a:p>
              </p:txBody>
            </p:sp>
            <p:sp>
              <p:nvSpPr>
                <p:cNvPr id="34" name="Freeform: Shape 88"/>
                <p:cNvSpPr/>
                <p:nvPr/>
              </p:nvSpPr>
              <p:spPr bwMode="auto">
                <a:xfrm>
                  <a:off x="1281113" y="2873375"/>
                  <a:ext cx="38100" cy="42863"/>
                </a:xfrm>
                <a:custGeom>
                  <a:avLst/>
                  <a:gdLst/>
                  <a:ahLst/>
                  <a:cxnLst>
                    <a:cxn ang="0">
                      <a:pos x="6" y="22"/>
                    </a:cxn>
                    <a:cxn ang="0">
                      <a:pos x="6" y="0"/>
                    </a:cxn>
                    <a:cxn ang="0">
                      <a:pos x="0" y="0"/>
                    </a:cxn>
                    <a:cxn ang="0">
                      <a:pos x="0" y="27"/>
                    </a:cxn>
                    <a:cxn ang="0">
                      <a:pos x="24" y="27"/>
                    </a:cxn>
                    <a:cxn ang="0">
                      <a:pos x="24" y="22"/>
                    </a:cxn>
                    <a:cxn ang="0">
                      <a:pos x="6" y="22"/>
                    </a:cxn>
                  </a:cxnLst>
                  <a:rect l="0" t="0" r="r" b="b"/>
                  <a:pathLst>
                    <a:path w="24" h="27">
                      <a:moveTo>
                        <a:pt x="6" y="22"/>
                      </a:moveTo>
                      <a:lnTo>
                        <a:pt x="6" y="0"/>
                      </a:lnTo>
                      <a:lnTo>
                        <a:pt x="0" y="0"/>
                      </a:lnTo>
                      <a:lnTo>
                        <a:pt x="0" y="27"/>
                      </a:lnTo>
                      <a:lnTo>
                        <a:pt x="24" y="27"/>
                      </a:lnTo>
                      <a:lnTo>
                        <a:pt x="24" y="22"/>
                      </a:lnTo>
                      <a:lnTo>
                        <a:pt x="6" y="22"/>
                      </a:lnTo>
                      <a:close/>
                    </a:path>
                  </a:pathLst>
                </a:custGeom>
                <a:grpFill/>
                <a:ln w="9525">
                  <a:noFill/>
                  <a:round/>
                </a:ln>
              </p:spPr>
              <p:txBody>
                <a:bodyPr anchor="ctr"/>
                <a:lstStyle/>
                <a:p>
                  <a:pPr algn="ctr"/>
                  <a:endParaRPr/>
                </a:p>
              </p:txBody>
            </p:sp>
          </p:grpSp>
        </p:grpSp>
      </p:grpSp>
      <p:grpSp>
        <p:nvGrpSpPr>
          <p:cNvPr id="5" name="千图PPT彼岸天：ID 8661124库_组合 47"/>
          <p:cNvGrpSpPr/>
          <p:nvPr>
            <p:custDataLst>
              <p:tags r:id="rId2"/>
            </p:custDataLst>
          </p:nvPr>
        </p:nvGrpSpPr>
        <p:grpSpPr>
          <a:xfrm>
            <a:off x="921443" y="1932091"/>
            <a:ext cx="2913191" cy="866137"/>
            <a:chOff x="1415480" y="1669738"/>
            <a:chExt cx="2913191" cy="866137"/>
          </a:xfrm>
        </p:grpSpPr>
        <p:sp>
          <p:nvSpPr>
            <p:cNvPr id="15" name="TextBox 48"/>
            <p:cNvSpPr txBox="1"/>
            <p:nvPr/>
          </p:nvSpPr>
          <p:spPr bwMode="auto">
            <a:xfrm>
              <a:off x="1415480" y="1669738"/>
              <a:ext cx="2913191" cy="309958"/>
            </a:xfrm>
            <a:prstGeom prst="rect">
              <a:avLst/>
            </a:prstGeom>
            <a:noFill/>
          </p:spPr>
          <p:txBody>
            <a:bodyPr wrap="none" lIns="0" tIns="0" rIns="288000" bIns="0" anchor="ctr" anchorCtr="0">
              <a:normAutofit/>
            </a:bodyPr>
            <a:lstStyle/>
            <a:p>
              <a:pPr algn="r" latinLnBrk="0"/>
              <a:r>
                <a:rPr lang="zh-CN" altLang="en-US" sz="1400" dirty="0">
                  <a:solidFill>
                    <a:schemeClr val="accent1">
                      <a:lumMod val="100000"/>
                    </a:schemeClr>
                  </a:solidFill>
                  <a:effectLst/>
                </a:rPr>
                <a:t>输入标题文本</a:t>
              </a:r>
            </a:p>
          </p:txBody>
        </p:sp>
        <p:sp>
          <p:nvSpPr>
            <p:cNvPr id="16" name="TextBox 49"/>
            <p:cNvSpPr txBox="1"/>
            <p:nvPr/>
          </p:nvSpPr>
          <p:spPr bwMode="auto">
            <a:xfrm>
              <a:off x="1415480" y="1979696"/>
              <a:ext cx="2913191" cy="556179"/>
            </a:xfrm>
            <a:prstGeom prst="rect">
              <a:avLst/>
            </a:prstGeom>
            <a:noFill/>
          </p:spPr>
          <p:txBody>
            <a:bodyPr wrap="square" lIns="0" tIns="0" rIns="288000" bIns="0" anchor="t"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6" name="千图PPT彼岸天：ID 8661124库_组合 53"/>
          <p:cNvGrpSpPr/>
          <p:nvPr>
            <p:custDataLst>
              <p:tags r:id="rId3"/>
            </p:custDataLst>
          </p:nvPr>
        </p:nvGrpSpPr>
        <p:grpSpPr>
          <a:xfrm>
            <a:off x="921443" y="4552781"/>
            <a:ext cx="2913191" cy="866137"/>
            <a:chOff x="1415480" y="1669738"/>
            <a:chExt cx="2913191" cy="866137"/>
          </a:xfrm>
        </p:grpSpPr>
        <p:sp>
          <p:nvSpPr>
            <p:cNvPr id="13" name="TextBox 55"/>
            <p:cNvSpPr txBox="1"/>
            <p:nvPr/>
          </p:nvSpPr>
          <p:spPr bwMode="auto">
            <a:xfrm>
              <a:off x="1415480" y="1669738"/>
              <a:ext cx="2913191" cy="309958"/>
            </a:xfrm>
            <a:prstGeom prst="rect">
              <a:avLst/>
            </a:prstGeom>
            <a:noFill/>
          </p:spPr>
          <p:txBody>
            <a:bodyPr wrap="none" lIns="0" tIns="0" rIns="288000" bIns="0" anchor="ctr" anchorCtr="0">
              <a:normAutofit/>
            </a:bodyPr>
            <a:lstStyle/>
            <a:p>
              <a:pPr algn="r" latinLnBrk="0"/>
              <a:r>
                <a:rPr lang="zh-CN" altLang="en-US" sz="1400" dirty="0">
                  <a:solidFill>
                    <a:schemeClr val="accent4">
                      <a:lumMod val="100000"/>
                    </a:schemeClr>
                  </a:solidFill>
                  <a:effectLst/>
                </a:rPr>
                <a:t>输入标题文本</a:t>
              </a:r>
            </a:p>
          </p:txBody>
        </p:sp>
        <p:sp>
          <p:nvSpPr>
            <p:cNvPr id="14" name="TextBox 68"/>
            <p:cNvSpPr txBox="1"/>
            <p:nvPr/>
          </p:nvSpPr>
          <p:spPr bwMode="auto">
            <a:xfrm>
              <a:off x="1415480" y="1979696"/>
              <a:ext cx="2913191" cy="556179"/>
            </a:xfrm>
            <a:prstGeom prst="rect">
              <a:avLst/>
            </a:prstGeom>
            <a:noFill/>
          </p:spPr>
          <p:txBody>
            <a:bodyPr wrap="square" lIns="0" tIns="0" rIns="288000" bIns="0" anchor="t"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7" name="千图PPT彼岸天：ID 8661124库_组合 50"/>
          <p:cNvGrpSpPr/>
          <p:nvPr>
            <p:custDataLst>
              <p:tags r:id="rId4"/>
            </p:custDataLst>
          </p:nvPr>
        </p:nvGrpSpPr>
        <p:grpSpPr>
          <a:xfrm>
            <a:off x="8357365" y="1932091"/>
            <a:ext cx="2829060" cy="866137"/>
            <a:chOff x="8601584" y="1451933"/>
            <a:chExt cx="2196245" cy="866137"/>
          </a:xfrm>
        </p:grpSpPr>
        <p:sp>
          <p:nvSpPr>
            <p:cNvPr id="11" name="TextBox 51"/>
            <p:cNvSpPr txBox="1"/>
            <p:nvPr/>
          </p:nvSpPr>
          <p:spPr bwMode="auto">
            <a:xfrm>
              <a:off x="8601584" y="1451933"/>
              <a:ext cx="2196244" cy="309958"/>
            </a:xfrm>
            <a:prstGeom prst="rect">
              <a:avLst/>
            </a:prstGeom>
            <a:noFill/>
          </p:spPr>
          <p:txBody>
            <a:bodyPr wrap="none" lIns="288000" tIns="0" rIns="0" bIns="0" anchor="ctr" anchorCtr="0">
              <a:normAutofit/>
            </a:bodyPr>
            <a:lstStyle/>
            <a:p>
              <a:pPr algn="l" latinLnBrk="0"/>
              <a:r>
                <a:rPr lang="zh-CN" altLang="en-US" sz="1400" dirty="0">
                  <a:solidFill>
                    <a:schemeClr val="accent2">
                      <a:lumMod val="100000"/>
                    </a:schemeClr>
                  </a:solidFill>
                  <a:effectLst/>
                </a:rPr>
                <a:t>输入标题文本</a:t>
              </a:r>
            </a:p>
          </p:txBody>
        </p:sp>
        <p:sp>
          <p:nvSpPr>
            <p:cNvPr id="12" name="TextBox 52"/>
            <p:cNvSpPr txBox="1"/>
            <p:nvPr/>
          </p:nvSpPr>
          <p:spPr bwMode="auto">
            <a:xfrm>
              <a:off x="8601585" y="1761891"/>
              <a:ext cx="2196244" cy="556179"/>
            </a:xfrm>
            <a:prstGeom prst="rect">
              <a:avLst/>
            </a:prstGeom>
            <a:noFill/>
          </p:spPr>
          <p:txBody>
            <a:bodyPr wrap="square" lIns="288000" tIns="0" rIns="0" bIns="0">
              <a:normAutofit/>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8" name="千图PPT彼岸天：ID 8661124库_组合 70"/>
          <p:cNvGrpSpPr/>
          <p:nvPr>
            <p:custDataLst>
              <p:tags r:id="rId5"/>
            </p:custDataLst>
          </p:nvPr>
        </p:nvGrpSpPr>
        <p:grpSpPr>
          <a:xfrm>
            <a:off x="8357365" y="4552781"/>
            <a:ext cx="2829060" cy="866137"/>
            <a:chOff x="8601584" y="1451933"/>
            <a:chExt cx="2196245" cy="866137"/>
          </a:xfrm>
        </p:grpSpPr>
        <p:sp>
          <p:nvSpPr>
            <p:cNvPr id="9" name="TextBox 71"/>
            <p:cNvSpPr txBox="1"/>
            <p:nvPr/>
          </p:nvSpPr>
          <p:spPr bwMode="auto">
            <a:xfrm>
              <a:off x="8601584" y="1451933"/>
              <a:ext cx="2196244" cy="309958"/>
            </a:xfrm>
            <a:prstGeom prst="rect">
              <a:avLst/>
            </a:prstGeom>
            <a:noFill/>
          </p:spPr>
          <p:txBody>
            <a:bodyPr wrap="none" lIns="288000" tIns="0" rIns="0" bIns="0" anchor="ctr" anchorCtr="0">
              <a:normAutofit/>
            </a:bodyPr>
            <a:lstStyle/>
            <a:p>
              <a:pPr algn="l" latinLnBrk="0"/>
              <a:r>
                <a:rPr lang="zh-CN" altLang="en-US" sz="1400" dirty="0">
                  <a:solidFill>
                    <a:schemeClr val="accent3">
                      <a:lumMod val="100000"/>
                    </a:schemeClr>
                  </a:solidFill>
                  <a:effectLst/>
                </a:rPr>
                <a:t>输入标题文本</a:t>
              </a:r>
            </a:p>
          </p:txBody>
        </p:sp>
        <p:sp>
          <p:nvSpPr>
            <p:cNvPr id="10" name="TextBox 73"/>
            <p:cNvSpPr txBox="1"/>
            <p:nvPr/>
          </p:nvSpPr>
          <p:spPr bwMode="auto">
            <a:xfrm>
              <a:off x="8601585" y="1761891"/>
              <a:ext cx="2196244" cy="556179"/>
            </a:xfrm>
            <a:prstGeom prst="rect">
              <a:avLst/>
            </a:prstGeom>
            <a:noFill/>
          </p:spPr>
          <p:txBody>
            <a:bodyPr wrap="square" lIns="288000" tIns="0" rIns="0" bIns="0">
              <a:normAutofit/>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sp>
        <p:nvSpPr>
          <p:cNvPr id="2" name="文本框 1"/>
          <p:cNvSpPr txBox="1"/>
          <p:nvPr userDrawn="1"/>
        </p:nvSpPr>
        <p:spPr>
          <a:xfrm>
            <a:off x="3944325" y="260062"/>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53" presetClass="entr" presetSubtype="528"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anim calcmode="lin" valueType="num">
                                      <p:cBhvr>
                                        <p:cTn id="17" dur="500" fill="hold"/>
                                        <p:tgtEl>
                                          <p:spTgt spid="5"/>
                                        </p:tgtEl>
                                        <p:attrNameLst>
                                          <p:attrName>ppt_x</p:attrName>
                                        </p:attrNameLst>
                                      </p:cBhvr>
                                      <p:tavLst>
                                        <p:tav tm="0">
                                          <p:val>
                                            <p:fltVal val="0.5"/>
                                          </p:val>
                                        </p:tav>
                                        <p:tav tm="100000">
                                          <p:val>
                                            <p:strVal val="#ppt_x"/>
                                          </p:val>
                                        </p:tav>
                                      </p:tavLst>
                                    </p:anim>
                                    <p:anim calcmode="lin" valueType="num">
                                      <p:cBhvr>
                                        <p:cTn id="18" dur="500" fill="hold"/>
                                        <p:tgtEl>
                                          <p:spTgt spid="5"/>
                                        </p:tgtEl>
                                        <p:attrNameLst>
                                          <p:attrName>ppt_y</p:attrName>
                                        </p:attrNameLst>
                                      </p:cBhvr>
                                      <p:tavLst>
                                        <p:tav tm="0">
                                          <p:val>
                                            <p:fltVal val="0.5"/>
                                          </p:val>
                                        </p:tav>
                                        <p:tav tm="100000">
                                          <p:val>
                                            <p:strVal val="#ppt_y"/>
                                          </p:val>
                                        </p:tav>
                                      </p:tavLst>
                                    </p:anim>
                                  </p:childTnLst>
                                </p:cTn>
                              </p:par>
                            </p:childTnLst>
                          </p:cTn>
                        </p:par>
                        <p:par>
                          <p:cTn id="19" fill="hold">
                            <p:stCondLst>
                              <p:cond delay="1000"/>
                            </p:stCondLst>
                            <p:childTnLst>
                              <p:par>
                                <p:cTn id="20" presetID="53" presetClass="entr" presetSubtype="528"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anim calcmode="lin" valueType="num">
                                      <p:cBhvr>
                                        <p:cTn id="25" dur="500" fill="hold"/>
                                        <p:tgtEl>
                                          <p:spTgt spid="7"/>
                                        </p:tgtEl>
                                        <p:attrNameLst>
                                          <p:attrName>ppt_x</p:attrName>
                                        </p:attrNameLst>
                                      </p:cBhvr>
                                      <p:tavLst>
                                        <p:tav tm="0">
                                          <p:val>
                                            <p:fltVal val="0.5"/>
                                          </p:val>
                                        </p:tav>
                                        <p:tav tm="100000">
                                          <p:val>
                                            <p:strVal val="#ppt_x"/>
                                          </p:val>
                                        </p:tav>
                                      </p:tavLst>
                                    </p:anim>
                                    <p:anim calcmode="lin" valueType="num">
                                      <p:cBhvr>
                                        <p:cTn id="26" dur="500" fill="hold"/>
                                        <p:tgtEl>
                                          <p:spTgt spid="7"/>
                                        </p:tgtEl>
                                        <p:attrNameLst>
                                          <p:attrName>ppt_y</p:attrName>
                                        </p:attrNameLst>
                                      </p:cBhvr>
                                      <p:tavLst>
                                        <p:tav tm="0">
                                          <p:val>
                                            <p:fltVal val="0.5"/>
                                          </p:val>
                                        </p:tav>
                                        <p:tav tm="100000">
                                          <p:val>
                                            <p:strVal val="#ppt_y"/>
                                          </p:val>
                                        </p:tav>
                                      </p:tavLst>
                                    </p:anim>
                                  </p:childTnLst>
                                </p:cTn>
                              </p:par>
                            </p:childTnLst>
                          </p:cTn>
                        </p:par>
                        <p:par>
                          <p:cTn id="27" fill="hold">
                            <p:stCondLst>
                              <p:cond delay="1500"/>
                            </p:stCondLst>
                            <p:childTnLst>
                              <p:par>
                                <p:cTn id="28" presetID="53" presetClass="entr" presetSubtype="528"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ppt_w</p:attrName>
                                        </p:attrNameLst>
                                      </p:cBhvr>
                                      <p:tavLst>
                                        <p:tav tm="0">
                                          <p:val>
                                            <p:fltVal val="0"/>
                                          </p:val>
                                        </p:tav>
                                        <p:tav tm="100000">
                                          <p:val>
                                            <p:strVal val="#ppt_w"/>
                                          </p:val>
                                        </p:tav>
                                      </p:tavLst>
                                    </p:anim>
                                    <p:anim calcmode="lin" valueType="num">
                                      <p:cBhvr>
                                        <p:cTn id="31" dur="500" fill="hold"/>
                                        <p:tgtEl>
                                          <p:spTgt spid="6"/>
                                        </p:tgtEl>
                                        <p:attrNameLst>
                                          <p:attrName>ppt_h</p:attrName>
                                        </p:attrNameLst>
                                      </p:cBhvr>
                                      <p:tavLst>
                                        <p:tav tm="0">
                                          <p:val>
                                            <p:fltVal val="0"/>
                                          </p:val>
                                        </p:tav>
                                        <p:tav tm="100000">
                                          <p:val>
                                            <p:strVal val="#ppt_h"/>
                                          </p:val>
                                        </p:tav>
                                      </p:tavLst>
                                    </p:anim>
                                    <p:animEffect transition="in" filter="fade">
                                      <p:cBhvr>
                                        <p:cTn id="32" dur="500"/>
                                        <p:tgtEl>
                                          <p:spTgt spid="6"/>
                                        </p:tgtEl>
                                      </p:cBhvr>
                                    </p:animEffect>
                                    <p:anim calcmode="lin" valueType="num">
                                      <p:cBhvr>
                                        <p:cTn id="33" dur="500" fill="hold"/>
                                        <p:tgtEl>
                                          <p:spTgt spid="6"/>
                                        </p:tgtEl>
                                        <p:attrNameLst>
                                          <p:attrName>ppt_x</p:attrName>
                                        </p:attrNameLst>
                                      </p:cBhvr>
                                      <p:tavLst>
                                        <p:tav tm="0">
                                          <p:val>
                                            <p:fltVal val="0.5"/>
                                          </p:val>
                                        </p:tav>
                                        <p:tav tm="100000">
                                          <p:val>
                                            <p:strVal val="#ppt_x"/>
                                          </p:val>
                                        </p:tav>
                                      </p:tavLst>
                                    </p:anim>
                                    <p:anim calcmode="lin" valueType="num">
                                      <p:cBhvr>
                                        <p:cTn id="34" dur="500" fill="hold"/>
                                        <p:tgtEl>
                                          <p:spTgt spid="6"/>
                                        </p:tgtEl>
                                        <p:attrNameLst>
                                          <p:attrName>ppt_y</p:attrName>
                                        </p:attrNameLst>
                                      </p:cBhvr>
                                      <p:tavLst>
                                        <p:tav tm="0">
                                          <p:val>
                                            <p:fltVal val="0.5"/>
                                          </p:val>
                                        </p:tav>
                                        <p:tav tm="100000">
                                          <p:val>
                                            <p:strVal val="#ppt_y"/>
                                          </p:val>
                                        </p:tav>
                                      </p:tavLst>
                                    </p:anim>
                                  </p:childTnLst>
                                </p:cTn>
                              </p:par>
                            </p:childTnLst>
                          </p:cTn>
                        </p:par>
                        <p:par>
                          <p:cTn id="35" fill="hold">
                            <p:stCondLst>
                              <p:cond delay="2000"/>
                            </p:stCondLst>
                            <p:childTnLst>
                              <p:par>
                                <p:cTn id="36" presetID="53" presetClass="entr" presetSubtype="528"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anim calcmode="lin" valueType="num">
                                      <p:cBhvr>
                                        <p:cTn id="41" dur="500" fill="hold"/>
                                        <p:tgtEl>
                                          <p:spTgt spid="8"/>
                                        </p:tgtEl>
                                        <p:attrNameLst>
                                          <p:attrName>ppt_x</p:attrName>
                                        </p:attrNameLst>
                                      </p:cBhvr>
                                      <p:tavLst>
                                        <p:tav tm="0">
                                          <p:val>
                                            <p:fltVal val="0.5"/>
                                          </p:val>
                                        </p:tav>
                                        <p:tav tm="100000">
                                          <p:val>
                                            <p:strVal val="#ppt_x"/>
                                          </p:val>
                                        </p:tav>
                                      </p:tavLst>
                                    </p:anim>
                                    <p:anim calcmode="lin" valueType="num">
                                      <p:cBhvr>
                                        <p:cTn id="42" dur="500" fill="hold"/>
                                        <p:tgtEl>
                                          <p:spTgt spid="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1139673" y="1304764"/>
            <a:ext cx="2259944" cy="3076620"/>
            <a:chOff x="1139673" y="1304764"/>
            <a:chExt cx="2259944" cy="3076620"/>
          </a:xfrm>
        </p:grpSpPr>
        <p:sp>
          <p:nvSpPr>
            <p:cNvPr id="13" name="TextBox 48"/>
            <p:cNvSpPr txBox="1"/>
            <p:nvPr/>
          </p:nvSpPr>
          <p:spPr>
            <a:xfrm>
              <a:off x="1861980" y="2860184"/>
              <a:ext cx="738607" cy="415472"/>
            </a:xfrm>
            <a:prstGeom prst="rect">
              <a:avLst/>
            </a:prstGeom>
            <a:noFill/>
          </p:spPr>
          <p:txBody>
            <a:bodyPr wrap="none" lIns="137132" tIns="68567" rIns="137132" bIns="68567">
              <a:normAutofit/>
            </a:bodyPr>
            <a:lstStyle/>
            <a:p>
              <a:pPr algn="ctr" defTabSz="914400"/>
              <a:r>
                <a:rPr lang="zh-CN" altLang="en-US" sz="1200" b="1" kern="0">
                  <a:solidFill>
                    <a:schemeClr val="accent1">
                      <a:lumMod val="100000"/>
                    </a:schemeClr>
                  </a:solidFill>
                </a:rPr>
                <a:t>关键词</a:t>
              </a:r>
            </a:p>
          </p:txBody>
        </p:sp>
        <p:grpSp>
          <p:nvGrpSpPr>
            <p:cNvPr id="14" name="Group 85"/>
            <p:cNvGrpSpPr/>
            <p:nvPr/>
          </p:nvGrpSpPr>
          <p:grpSpPr>
            <a:xfrm>
              <a:off x="1182333" y="1668284"/>
              <a:ext cx="2097901" cy="1100360"/>
              <a:chOff x="3433260" y="1508627"/>
              <a:chExt cx="2237290" cy="1173470"/>
            </a:xfrm>
            <a:effectLst>
              <a:outerShdw dist="38100" dir="5400000" algn="ctr" rotWithShape="0">
                <a:srgbClr val="000000">
                  <a:alpha val="10000"/>
                </a:srgbClr>
              </a:outerShdw>
            </a:effectLst>
          </p:grpSpPr>
          <p:sp>
            <p:nvSpPr>
              <p:cNvPr id="31" name="Freeform: Shape 86"/>
              <p:cNvSpPr/>
              <p:nvPr/>
            </p:nvSpPr>
            <p:spPr bwMode="auto">
              <a:xfrm>
                <a:off x="3433260" y="1508627"/>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accent1">
                  <a:lumMod val="75000"/>
                </a:schemeClr>
              </a:solidFill>
              <a:ln w="3175">
                <a:noFill/>
              </a:ln>
            </p:spPr>
            <p:txBody>
              <a:bodyPr anchor="ctr"/>
              <a:lstStyle/>
              <a:p>
                <a:pPr algn="ctr"/>
                <a:endParaRPr/>
              </a:p>
            </p:txBody>
          </p:sp>
          <p:sp>
            <p:nvSpPr>
              <p:cNvPr id="32" name="Freeform: Shape 87"/>
              <p:cNvSpPr/>
              <p:nvPr/>
            </p:nvSpPr>
            <p:spPr bwMode="auto">
              <a:xfrm>
                <a:off x="3433260" y="1508627"/>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accent1">
                  <a:lumMod val="60000"/>
                  <a:lumOff val="40000"/>
                </a:schemeClr>
              </a:solidFill>
              <a:ln w="3175">
                <a:noFill/>
              </a:ln>
            </p:spPr>
            <p:txBody>
              <a:bodyPr anchor="ctr"/>
              <a:lstStyle/>
              <a:p>
                <a:pPr algn="ctr"/>
                <a:endParaRPr/>
              </a:p>
            </p:txBody>
          </p:sp>
          <p:sp>
            <p:nvSpPr>
              <p:cNvPr id="33" name="Freeform: Shape 88"/>
              <p:cNvSpPr/>
              <p:nvPr/>
            </p:nvSpPr>
            <p:spPr bwMode="auto">
              <a:xfrm>
                <a:off x="3433260" y="1939566"/>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accent1"/>
              </a:solidFill>
              <a:ln w="3175">
                <a:noFill/>
              </a:ln>
            </p:spPr>
            <p:txBody>
              <a:bodyPr anchor="ctr"/>
              <a:lstStyle/>
              <a:p>
                <a:pPr algn="ctr"/>
                <a:endParaRPr/>
              </a:p>
            </p:txBody>
          </p:sp>
        </p:grpSp>
        <p:grpSp>
          <p:nvGrpSpPr>
            <p:cNvPr id="15" name="Group 89"/>
            <p:cNvGrpSpPr/>
            <p:nvPr/>
          </p:nvGrpSpPr>
          <p:grpSpPr>
            <a:xfrm>
              <a:off x="1937428" y="1304764"/>
              <a:ext cx="610706" cy="902427"/>
              <a:chOff x="9609457" y="3208468"/>
              <a:chExt cx="651753" cy="963081"/>
            </a:xfrm>
          </p:grpSpPr>
          <p:sp>
            <p:nvSpPr>
              <p:cNvPr id="28" name="Oval 90"/>
              <p:cNvSpPr/>
              <p:nvPr/>
            </p:nvSpPr>
            <p:spPr>
              <a:xfrm>
                <a:off x="9609457" y="3208468"/>
                <a:ext cx="651753" cy="651753"/>
              </a:xfrm>
              <a:prstGeom prst="ellipse">
                <a:avLst/>
              </a:prstGeom>
              <a:solidFill>
                <a:schemeClr val="accent1"/>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anchor="ctr"/>
              <a:lstStyle/>
              <a:p>
                <a:pPr algn="ctr"/>
                <a:endParaRPr/>
              </a:p>
            </p:txBody>
          </p:sp>
          <p:cxnSp>
            <p:nvCxnSpPr>
              <p:cNvPr id="29" name="Straight Connector 91"/>
              <p:cNvCxnSpPr/>
              <p:nvPr/>
            </p:nvCxnSpPr>
            <p:spPr>
              <a:xfrm flipH="1" flipV="1">
                <a:off x="9934198" y="3881981"/>
                <a:ext cx="2888" cy="289568"/>
              </a:xfrm>
              <a:prstGeom prst="line">
                <a:avLst/>
              </a:prstGeom>
              <a:ln w="6350">
                <a:solidFill>
                  <a:schemeClr val="accent1"/>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30" name="Freeform: Shape 92"/>
              <p:cNvSpPr/>
              <p:nvPr/>
            </p:nvSpPr>
            <p:spPr bwMode="auto">
              <a:xfrm>
                <a:off x="9819041" y="3389973"/>
                <a:ext cx="230314" cy="308493"/>
              </a:xfrm>
              <a:custGeom>
                <a:avLst/>
                <a:gdLst>
                  <a:gd name="T0" fmla="*/ 77224192 w 21600"/>
                  <a:gd name="T1" fmla="*/ 125025245 h 21599"/>
                  <a:gd name="T2" fmla="*/ 77224192 w 21600"/>
                  <a:gd name="T3" fmla="*/ 78033134 h 21599"/>
                  <a:gd name="T4" fmla="*/ 44921634 w 21600"/>
                  <a:gd name="T5" fmla="*/ 13585 h 21599"/>
                  <a:gd name="T6" fmla="*/ 44320615 w 21600"/>
                  <a:gd name="T7" fmla="*/ 0 h 21599"/>
                  <a:gd name="T8" fmla="*/ 43731413 w 21600"/>
                  <a:gd name="T9" fmla="*/ 25904 h 21599"/>
                  <a:gd name="T10" fmla="*/ 11433478 w 21600"/>
                  <a:gd name="T11" fmla="*/ 78046720 h 21599"/>
                  <a:gd name="T12" fmla="*/ 11433478 w 21600"/>
                  <a:gd name="T13" fmla="*/ 125025245 h 21599"/>
                  <a:gd name="T14" fmla="*/ 0 w 21600"/>
                  <a:gd name="T15" fmla="*/ 125025245 h 21599"/>
                  <a:gd name="T16" fmla="*/ 0 w 21600"/>
                  <a:gd name="T17" fmla="*/ 286394996 h 21599"/>
                  <a:gd name="T18" fmla="*/ 88962056 w 21600"/>
                  <a:gd name="T19" fmla="*/ 286394996 h 21599"/>
                  <a:gd name="T20" fmla="*/ 88962056 w 21600"/>
                  <a:gd name="T21" fmla="*/ 125025245 h 21599"/>
                  <a:gd name="T22" fmla="*/ 77224192 w 21600"/>
                  <a:gd name="T23" fmla="*/ 125025245 h 21599"/>
                  <a:gd name="T24" fmla="*/ 54575753 w 21600"/>
                  <a:gd name="T25" fmla="*/ 256813289 h 21599"/>
                  <a:gd name="T26" fmla="*/ 34402734 w 21600"/>
                  <a:gd name="T27" fmla="*/ 256813289 h 21599"/>
                  <a:gd name="T28" fmla="*/ 39340846 w 21600"/>
                  <a:gd name="T29" fmla="*/ 204648719 h 21599"/>
                  <a:gd name="T30" fmla="*/ 34402734 w 21600"/>
                  <a:gd name="T31" fmla="*/ 183712973 h 21599"/>
                  <a:gd name="T32" fmla="*/ 44489207 w 21600"/>
                  <a:gd name="T33" fmla="*/ 159340789 h 21599"/>
                  <a:gd name="T34" fmla="*/ 54575753 w 21600"/>
                  <a:gd name="T35" fmla="*/ 183712973 h 21599"/>
                  <a:gd name="T36" fmla="*/ 49600606 w 21600"/>
                  <a:gd name="T37" fmla="*/ 204701804 h 21599"/>
                  <a:gd name="T38" fmla="*/ 54575753 w 21600"/>
                  <a:gd name="T39" fmla="*/ 256813289 h 21599"/>
                  <a:gd name="T40" fmla="*/ 61062386 w 21600"/>
                  <a:gd name="T41" fmla="*/ 125025245 h 21599"/>
                  <a:gd name="T42" fmla="*/ 27590661 w 21600"/>
                  <a:gd name="T43" fmla="*/ 125025245 h 21599"/>
                  <a:gd name="T44" fmla="*/ 27590661 w 21600"/>
                  <a:gd name="T45" fmla="*/ 78046720 h 21599"/>
                  <a:gd name="T46" fmla="*/ 43727311 w 21600"/>
                  <a:gd name="T47" fmla="*/ 39062860 h 21599"/>
                  <a:gd name="T48" fmla="*/ 44518023 w 21600"/>
                  <a:gd name="T49" fmla="*/ 39036945 h 21599"/>
                  <a:gd name="T50" fmla="*/ 44921634 w 21600"/>
                  <a:gd name="T51" fmla="*/ 39062860 h 21599"/>
                  <a:gd name="T52" fmla="*/ 61062386 w 21600"/>
                  <a:gd name="T53" fmla="*/ 78033134 h 21599"/>
                  <a:gd name="T54" fmla="*/ 61062386 w 21600"/>
                  <a:gd name="T55" fmla="*/ 125025245 h 21599"/>
                  <a:gd name="T56" fmla="*/ 61062386 w 21600"/>
                  <a:gd name="T57" fmla="*/ 125025245 h 2159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1600" h="21599">
                    <a:moveTo>
                      <a:pt x="18750" y="9429"/>
                    </a:moveTo>
                    <a:lnTo>
                      <a:pt x="18750" y="5885"/>
                    </a:lnTo>
                    <a:cubicBezTo>
                      <a:pt x="18750" y="2636"/>
                      <a:pt x="15238" y="1"/>
                      <a:pt x="10907" y="1"/>
                    </a:cubicBezTo>
                    <a:cubicBezTo>
                      <a:pt x="10853" y="1"/>
                      <a:pt x="10814" y="-1"/>
                      <a:pt x="10761" y="0"/>
                    </a:cubicBezTo>
                    <a:cubicBezTo>
                      <a:pt x="10718" y="0"/>
                      <a:pt x="10662" y="2"/>
                      <a:pt x="10618" y="2"/>
                    </a:cubicBezTo>
                    <a:cubicBezTo>
                      <a:pt x="6286" y="2"/>
                      <a:pt x="2776" y="2636"/>
                      <a:pt x="2776" y="5886"/>
                    </a:cubicBezTo>
                    <a:lnTo>
                      <a:pt x="2776" y="9429"/>
                    </a:lnTo>
                    <a:lnTo>
                      <a:pt x="0" y="9429"/>
                    </a:lnTo>
                    <a:lnTo>
                      <a:pt x="0" y="21599"/>
                    </a:lnTo>
                    <a:lnTo>
                      <a:pt x="21600" y="21599"/>
                    </a:lnTo>
                    <a:lnTo>
                      <a:pt x="21600" y="9429"/>
                    </a:lnTo>
                    <a:lnTo>
                      <a:pt x="18750" y="9429"/>
                    </a:lnTo>
                    <a:close/>
                    <a:moveTo>
                      <a:pt x="13251" y="19368"/>
                    </a:moveTo>
                    <a:lnTo>
                      <a:pt x="8353" y="19368"/>
                    </a:lnTo>
                    <a:lnTo>
                      <a:pt x="9552" y="15434"/>
                    </a:lnTo>
                    <a:cubicBezTo>
                      <a:pt x="8835" y="15113"/>
                      <a:pt x="8353" y="14527"/>
                      <a:pt x="8353" y="13855"/>
                    </a:cubicBezTo>
                    <a:cubicBezTo>
                      <a:pt x="8353" y="12840"/>
                      <a:pt x="9449" y="12017"/>
                      <a:pt x="10802" y="12017"/>
                    </a:cubicBezTo>
                    <a:cubicBezTo>
                      <a:pt x="12154" y="12017"/>
                      <a:pt x="13251" y="12840"/>
                      <a:pt x="13251" y="13855"/>
                    </a:cubicBezTo>
                    <a:cubicBezTo>
                      <a:pt x="13251" y="14530"/>
                      <a:pt x="12765" y="15118"/>
                      <a:pt x="12043" y="15438"/>
                    </a:cubicBezTo>
                    <a:lnTo>
                      <a:pt x="13251" y="19368"/>
                    </a:lnTo>
                    <a:close/>
                    <a:moveTo>
                      <a:pt x="14826" y="9429"/>
                    </a:moveTo>
                    <a:lnTo>
                      <a:pt x="6699" y="9429"/>
                    </a:lnTo>
                    <a:lnTo>
                      <a:pt x="6699" y="5886"/>
                    </a:lnTo>
                    <a:cubicBezTo>
                      <a:pt x="6699" y="4265"/>
                      <a:pt x="8457" y="2946"/>
                      <a:pt x="10617" y="2946"/>
                    </a:cubicBezTo>
                    <a:cubicBezTo>
                      <a:pt x="10679" y="2946"/>
                      <a:pt x="10809" y="2944"/>
                      <a:pt x="10809" y="2944"/>
                    </a:cubicBezTo>
                    <a:cubicBezTo>
                      <a:pt x="10809" y="2944"/>
                      <a:pt x="10874" y="2946"/>
                      <a:pt x="10907" y="2946"/>
                    </a:cubicBezTo>
                    <a:cubicBezTo>
                      <a:pt x="13067" y="2946"/>
                      <a:pt x="14826" y="4264"/>
                      <a:pt x="14826" y="5885"/>
                    </a:cubicBezTo>
                    <a:lnTo>
                      <a:pt x="14826" y="9429"/>
                    </a:lnTo>
                    <a:close/>
                    <a:moveTo>
                      <a:pt x="14826" y="9429"/>
                    </a:moveTo>
                  </a:path>
                </a:pathLst>
              </a:custGeom>
              <a:solidFill>
                <a:schemeClr val="bg1"/>
              </a:solidFill>
              <a:ln>
                <a:noFill/>
              </a:ln>
            </p:spPr>
            <p:txBody>
              <a:bodyPr anchor="ctr"/>
              <a:lstStyle/>
              <a:p>
                <a:pPr algn="ctr"/>
                <a:endParaRPr/>
              </a:p>
            </p:txBody>
          </p:sp>
        </p:grpSp>
        <p:grpSp>
          <p:nvGrpSpPr>
            <p:cNvPr id="16" name="Group 3"/>
            <p:cNvGrpSpPr/>
            <p:nvPr/>
          </p:nvGrpSpPr>
          <p:grpSpPr>
            <a:xfrm>
              <a:off x="1139673" y="3442088"/>
              <a:ext cx="2259944" cy="939296"/>
              <a:chOff x="1139673" y="3660828"/>
              <a:chExt cx="2259944" cy="939296"/>
            </a:xfrm>
          </p:grpSpPr>
          <p:sp>
            <p:nvSpPr>
              <p:cNvPr id="26" name="TextBox 12"/>
              <p:cNvSpPr txBox="1"/>
              <p:nvPr/>
            </p:nvSpPr>
            <p:spPr>
              <a:xfrm>
                <a:off x="1139673" y="4122493"/>
                <a:ext cx="2259944" cy="477631"/>
              </a:xfrm>
              <a:prstGeom prst="rect">
                <a:avLst/>
              </a:prstGeom>
              <a:noFill/>
            </p:spPr>
            <p:txBody>
              <a:bodyPr wrap="square" lIns="0" tIns="0" rIns="0" bIns="0">
                <a:normAutofit/>
              </a:bodyPr>
              <a:lstStyle/>
              <a:p>
                <a:pPr algn="ctr" defTabSz="913765">
                  <a:lnSpc>
                    <a:spcPct val="120000"/>
                  </a:lnSpc>
                  <a:defRPr/>
                </a:pPr>
                <a:r>
                  <a:rPr lang="zh-CN" altLang="en-US" sz="1100" kern="0" dirty="0" smtClean="0"/>
                  <a:t>点击此处更换文本点击此处更换文本点击此处更换文本点击此处更换文本</a:t>
                </a:r>
                <a:endParaRPr sz="1100" kern="0" dirty="0"/>
              </a:p>
            </p:txBody>
          </p:sp>
          <p:sp>
            <p:nvSpPr>
              <p:cNvPr id="27" name="Rectangle 2"/>
              <p:cNvSpPr/>
              <p:nvPr/>
            </p:nvSpPr>
            <p:spPr>
              <a:xfrm>
                <a:off x="1139673" y="3660828"/>
                <a:ext cx="2259944" cy="461665"/>
              </a:xfrm>
              <a:prstGeom prst="rect">
                <a:avLst/>
              </a:prstGeom>
            </p:spPr>
            <p:txBody>
              <a:bodyPr wrap="none">
                <a:normAutofit/>
              </a:bodyPr>
              <a:lstStyle/>
              <a:p>
                <a:pPr lvl="0" algn="ctr" defTabSz="913765">
                  <a:defRPr/>
                </a:pPr>
                <a:r>
                  <a:rPr lang="zh-CN" altLang="en-US" sz="1600" b="1" kern="0" dirty="0">
                    <a:solidFill>
                      <a:schemeClr val="accent1"/>
                    </a:solidFill>
                  </a:rPr>
                  <a:t>输入标题文本</a:t>
                </a:r>
              </a:p>
            </p:txBody>
          </p:sp>
        </p:grpSp>
      </p:grpSp>
      <p:grpSp>
        <p:nvGrpSpPr>
          <p:cNvPr id="56" name="千图PPT彼岸天：ID 8661124库_组合 55"/>
          <p:cNvGrpSpPr/>
          <p:nvPr>
            <p:custDataLst>
              <p:tags r:id="rId2"/>
            </p:custDataLst>
          </p:nvPr>
        </p:nvGrpSpPr>
        <p:grpSpPr>
          <a:xfrm>
            <a:off x="3601439" y="1687642"/>
            <a:ext cx="2259944" cy="3107973"/>
            <a:chOff x="3601439" y="1687642"/>
            <a:chExt cx="2259944" cy="3107973"/>
          </a:xfrm>
        </p:grpSpPr>
        <p:grpSp>
          <p:nvGrpSpPr>
            <p:cNvPr id="4" name="Group 16"/>
            <p:cNvGrpSpPr/>
            <p:nvPr/>
          </p:nvGrpSpPr>
          <p:grpSpPr>
            <a:xfrm>
              <a:off x="3746379" y="2071581"/>
              <a:ext cx="2097901" cy="1100360"/>
              <a:chOff x="3433260" y="1508627"/>
              <a:chExt cx="2237290" cy="1173470"/>
            </a:xfrm>
            <a:effectLst>
              <a:outerShdw dist="38100" dir="5400000" algn="ctr" rotWithShape="0">
                <a:srgbClr val="000000">
                  <a:alpha val="10000"/>
                </a:srgbClr>
              </a:outerShdw>
            </a:effectLst>
          </p:grpSpPr>
          <p:sp>
            <p:nvSpPr>
              <p:cNvPr id="53" name="Freeform: Shape 17"/>
              <p:cNvSpPr/>
              <p:nvPr/>
            </p:nvSpPr>
            <p:spPr bwMode="auto">
              <a:xfrm>
                <a:off x="3433260" y="1508627"/>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accent3">
                  <a:lumMod val="75000"/>
                </a:schemeClr>
              </a:solidFill>
              <a:ln w="3175">
                <a:noFill/>
              </a:ln>
            </p:spPr>
            <p:txBody>
              <a:bodyPr anchor="ctr"/>
              <a:lstStyle/>
              <a:p>
                <a:pPr algn="ctr"/>
                <a:endParaRPr/>
              </a:p>
            </p:txBody>
          </p:sp>
          <p:sp>
            <p:nvSpPr>
              <p:cNvPr id="54" name="Freeform: Shape 18"/>
              <p:cNvSpPr/>
              <p:nvPr/>
            </p:nvSpPr>
            <p:spPr bwMode="auto">
              <a:xfrm>
                <a:off x="3433260" y="1508627"/>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accent3">
                  <a:lumMod val="60000"/>
                  <a:lumOff val="40000"/>
                </a:schemeClr>
              </a:solidFill>
              <a:ln w="3175">
                <a:noFill/>
              </a:ln>
            </p:spPr>
            <p:txBody>
              <a:bodyPr anchor="ctr"/>
              <a:lstStyle/>
              <a:p>
                <a:pPr algn="ctr"/>
                <a:endParaRPr/>
              </a:p>
            </p:txBody>
          </p:sp>
          <p:sp>
            <p:nvSpPr>
              <p:cNvPr id="55" name="Freeform: Shape 19"/>
              <p:cNvSpPr/>
              <p:nvPr/>
            </p:nvSpPr>
            <p:spPr bwMode="auto">
              <a:xfrm>
                <a:off x="3433260" y="1939566"/>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accent3"/>
              </a:solidFill>
              <a:ln w="3175">
                <a:noFill/>
              </a:ln>
            </p:spPr>
            <p:txBody>
              <a:bodyPr anchor="ctr"/>
              <a:lstStyle/>
              <a:p>
                <a:pPr algn="ctr"/>
                <a:endParaRPr/>
              </a:p>
            </p:txBody>
          </p:sp>
        </p:grpSp>
        <p:grpSp>
          <p:nvGrpSpPr>
            <p:cNvPr id="5" name="Group 32"/>
            <p:cNvGrpSpPr/>
            <p:nvPr/>
          </p:nvGrpSpPr>
          <p:grpSpPr>
            <a:xfrm>
              <a:off x="4501474" y="1687642"/>
              <a:ext cx="610706" cy="902427"/>
              <a:chOff x="4506707" y="2276159"/>
              <a:chExt cx="651753" cy="963081"/>
            </a:xfrm>
          </p:grpSpPr>
          <p:sp>
            <p:nvSpPr>
              <p:cNvPr id="46" name="Oval 33"/>
              <p:cNvSpPr/>
              <p:nvPr/>
            </p:nvSpPr>
            <p:spPr>
              <a:xfrm>
                <a:off x="4506707" y="2276159"/>
                <a:ext cx="651753" cy="651753"/>
              </a:xfrm>
              <a:prstGeom prst="ellipse">
                <a:avLst/>
              </a:prstGeom>
              <a:solidFill>
                <a:schemeClr val="accent3"/>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anchor="ctr"/>
              <a:lstStyle/>
              <a:p>
                <a:pPr algn="ctr"/>
                <a:endParaRPr/>
              </a:p>
            </p:txBody>
          </p:sp>
          <p:cxnSp>
            <p:nvCxnSpPr>
              <p:cNvPr id="47" name="Straight Connector 34"/>
              <p:cNvCxnSpPr/>
              <p:nvPr/>
            </p:nvCxnSpPr>
            <p:spPr>
              <a:xfrm flipH="1" flipV="1">
                <a:off x="4831448" y="2949672"/>
                <a:ext cx="2888" cy="289568"/>
              </a:xfrm>
              <a:prstGeom prst="line">
                <a:avLst/>
              </a:prstGeom>
              <a:ln w="6350">
                <a:solidFill>
                  <a:schemeClr val="accent3"/>
                </a:solidFill>
                <a:prstDash val="dash"/>
                <a:headEnd type="oval"/>
              </a:ln>
            </p:spPr>
            <p:style>
              <a:lnRef idx="1">
                <a:schemeClr val="accent1"/>
              </a:lnRef>
              <a:fillRef idx="0">
                <a:schemeClr val="accent1"/>
              </a:fillRef>
              <a:effectRef idx="0">
                <a:schemeClr val="accent1"/>
              </a:effectRef>
              <a:fontRef idx="minor">
                <a:schemeClr val="tx1"/>
              </a:fontRef>
            </p:style>
          </p:cxnSp>
          <p:grpSp>
            <p:nvGrpSpPr>
              <p:cNvPr id="48" name="Group 35"/>
              <p:cNvGrpSpPr/>
              <p:nvPr/>
            </p:nvGrpSpPr>
            <p:grpSpPr bwMode="auto">
              <a:xfrm>
                <a:off x="4694785" y="2480818"/>
                <a:ext cx="283138" cy="285248"/>
                <a:chOff x="0" y="0"/>
                <a:chExt cx="578" cy="578"/>
              </a:xfrm>
              <a:solidFill>
                <a:schemeClr val="bg1"/>
              </a:solidFill>
            </p:grpSpPr>
            <p:sp>
              <p:nvSpPr>
                <p:cNvPr id="49" name="Freeform: Shape 36"/>
                <p:cNvSpPr/>
                <p:nvPr/>
              </p:nvSpPr>
              <p:spPr bwMode="auto">
                <a:xfrm>
                  <a:off x="0" y="0"/>
                  <a:ext cx="234" cy="2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5980" y="21600"/>
                      </a:moveTo>
                      <a:lnTo>
                        <a:pt x="21600" y="15977"/>
                      </a:lnTo>
                      <a:lnTo>
                        <a:pt x="11776" y="6145"/>
                      </a:lnTo>
                      <a:lnTo>
                        <a:pt x="17948" y="0"/>
                      </a:lnTo>
                      <a:lnTo>
                        <a:pt x="14" y="0"/>
                      </a:lnTo>
                      <a:lnTo>
                        <a:pt x="0" y="17918"/>
                      </a:lnTo>
                      <a:lnTo>
                        <a:pt x="6130" y="11744"/>
                      </a:lnTo>
                      <a:lnTo>
                        <a:pt x="15980" y="21600"/>
                      </a:lnTo>
                      <a:close/>
                      <a:moveTo>
                        <a:pt x="15980" y="21600"/>
                      </a:moveTo>
                    </a:path>
                  </a:pathLst>
                </a:custGeom>
                <a:grpFill/>
                <a:ln>
                  <a:noFill/>
                </a:ln>
              </p:spPr>
              <p:txBody>
                <a:bodyPr anchor="ctr"/>
                <a:lstStyle/>
                <a:p>
                  <a:pPr algn="ctr"/>
                  <a:endParaRPr/>
                </a:p>
              </p:txBody>
            </p:sp>
            <p:sp>
              <p:nvSpPr>
                <p:cNvPr id="50" name="Freeform: Shape 37"/>
                <p:cNvSpPr/>
                <p:nvPr/>
              </p:nvSpPr>
              <p:spPr bwMode="auto">
                <a:xfrm>
                  <a:off x="344" y="344"/>
                  <a:ext cx="234" cy="2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5470" y="9856"/>
                      </a:moveTo>
                      <a:lnTo>
                        <a:pt x="5620" y="0"/>
                      </a:lnTo>
                      <a:lnTo>
                        <a:pt x="0" y="5623"/>
                      </a:lnTo>
                      <a:lnTo>
                        <a:pt x="9824" y="15455"/>
                      </a:lnTo>
                      <a:lnTo>
                        <a:pt x="3652" y="21600"/>
                      </a:lnTo>
                      <a:lnTo>
                        <a:pt x="21586" y="21600"/>
                      </a:lnTo>
                      <a:lnTo>
                        <a:pt x="21600" y="3682"/>
                      </a:lnTo>
                      <a:lnTo>
                        <a:pt x="15470" y="9856"/>
                      </a:lnTo>
                      <a:close/>
                      <a:moveTo>
                        <a:pt x="15470" y="9856"/>
                      </a:moveTo>
                    </a:path>
                  </a:pathLst>
                </a:custGeom>
                <a:grpFill/>
                <a:ln>
                  <a:noFill/>
                </a:ln>
              </p:spPr>
              <p:txBody>
                <a:bodyPr anchor="ctr"/>
                <a:lstStyle/>
                <a:p>
                  <a:pPr algn="ctr"/>
                  <a:endParaRPr/>
                </a:p>
              </p:txBody>
            </p:sp>
            <p:sp>
              <p:nvSpPr>
                <p:cNvPr id="51" name="Freeform: Shape 38"/>
                <p:cNvSpPr/>
                <p:nvPr/>
              </p:nvSpPr>
              <p:spPr bwMode="auto">
                <a:xfrm>
                  <a:off x="344" y="0"/>
                  <a:ext cx="234" cy="2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5623" y="21600"/>
                      </a:moveTo>
                      <a:lnTo>
                        <a:pt x="15455" y="11776"/>
                      </a:lnTo>
                      <a:lnTo>
                        <a:pt x="21600" y="17948"/>
                      </a:lnTo>
                      <a:lnTo>
                        <a:pt x="21600" y="15"/>
                      </a:lnTo>
                      <a:lnTo>
                        <a:pt x="3682" y="0"/>
                      </a:lnTo>
                      <a:lnTo>
                        <a:pt x="9856" y="6130"/>
                      </a:lnTo>
                      <a:lnTo>
                        <a:pt x="0" y="15981"/>
                      </a:lnTo>
                      <a:lnTo>
                        <a:pt x="5623" y="21600"/>
                      </a:lnTo>
                      <a:close/>
                      <a:moveTo>
                        <a:pt x="5623" y="21600"/>
                      </a:moveTo>
                    </a:path>
                  </a:pathLst>
                </a:custGeom>
                <a:grpFill/>
                <a:ln>
                  <a:noFill/>
                </a:ln>
              </p:spPr>
              <p:txBody>
                <a:bodyPr anchor="ctr"/>
                <a:lstStyle/>
                <a:p>
                  <a:pPr algn="ctr"/>
                  <a:endParaRPr/>
                </a:p>
              </p:txBody>
            </p:sp>
            <p:sp>
              <p:nvSpPr>
                <p:cNvPr id="52" name="Freeform: Shape 39"/>
                <p:cNvSpPr/>
                <p:nvPr/>
              </p:nvSpPr>
              <p:spPr bwMode="auto">
                <a:xfrm>
                  <a:off x="0" y="344"/>
                  <a:ext cx="234" cy="23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5977" y="0"/>
                      </a:moveTo>
                      <a:lnTo>
                        <a:pt x="6145" y="9824"/>
                      </a:lnTo>
                      <a:lnTo>
                        <a:pt x="0" y="3652"/>
                      </a:lnTo>
                      <a:lnTo>
                        <a:pt x="0" y="21585"/>
                      </a:lnTo>
                      <a:lnTo>
                        <a:pt x="17918" y="21600"/>
                      </a:lnTo>
                      <a:lnTo>
                        <a:pt x="11744" y="15470"/>
                      </a:lnTo>
                      <a:lnTo>
                        <a:pt x="21600" y="5619"/>
                      </a:lnTo>
                      <a:lnTo>
                        <a:pt x="15977" y="0"/>
                      </a:lnTo>
                      <a:close/>
                      <a:moveTo>
                        <a:pt x="15977" y="0"/>
                      </a:moveTo>
                    </a:path>
                  </a:pathLst>
                </a:custGeom>
                <a:grpFill/>
                <a:ln>
                  <a:noFill/>
                </a:ln>
              </p:spPr>
              <p:txBody>
                <a:bodyPr anchor="ctr"/>
                <a:lstStyle/>
                <a:p>
                  <a:pPr algn="ctr"/>
                  <a:endParaRPr/>
                </a:p>
              </p:txBody>
            </p:sp>
          </p:grpSp>
        </p:grpSp>
        <p:sp>
          <p:nvSpPr>
            <p:cNvPr id="6" name="TextBox 50"/>
            <p:cNvSpPr txBox="1"/>
            <p:nvPr/>
          </p:nvSpPr>
          <p:spPr>
            <a:xfrm>
              <a:off x="4426025" y="3292569"/>
              <a:ext cx="738607" cy="415472"/>
            </a:xfrm>
            <a:prstGeom prst="rect">
              <a:avLst/>
            </a:prstGeom>
            <a:noFill/>
          </p:spPr>
          <p:txBody>
            <a:bodyPr wrap="none" lIns="137132" tIns="68567" rIns="137132" bIns="68567">
              <a:normAutofit/>
            </a:bodyPr>
            <a:lstStyle/>
            <a:p>
              <a:pPr algn="ctr" defTabSz="914400"/>
              <a:r>
                <a:rPr lang="zh-CN" altLang="en-US" sz="1200" b="1" kern="0">
                  <a:solidFill>
                    <a:schemeClr val="accent3">
                      <a:lumMod val="100000"/>
                    </a:schemeClr>
                  </a:solidFill>
                </a:rPr>
                <a:t>关键词</a:t>
              </a:r>
            </a:p>
          </p:txBody>
        </p:sp>
        <p:grpSp>
          <p:nvGrpSpPr>
            <p:cNvPr id="17" name="Group 53"/>
            <p:cNvGrpSpPr/>
            <p:nvPr/>
          </p:nvGrpSpPr>
          <p:grpSpPr>
            <a:xfrm>
              <a:off x="3601439" y="3856319"/>
              <a:ext cx="2259944" cy="939296"/>
              <a:chOff x="1139673" y="3660828"/>
              <a:chExt cx="2259944" cy="939296"/>
            </a:xfrm>
          </p:grpSpPr>
          <p:sp>
            <p:nvSpPr>
              <p:cNvPr id="24" name="TextBox 54"/>
              <p:cNvSpPr txBox="1"/>
              <p:nvPr/>
            </p:nvSpPr>
            <p:spPr>
              <a:xfrm>
                <a:off x="1139673" y="4122493"/>
                <a:ext cx="2259944" cy="477631"/>
              </a:xfrm>
              <a:prstGeom prst="rect">
                <a:avLst/>
              </a:prstGeom>
              <a:noFill/>
            </p:spPr>
            <p:txBody>
              <a:bodyPr wrap="square" lIns="0" tIns="0" rIns="0" bIns="0">
                <a:normAutofit/>
              </a:bodyPr>
              <a:lstStyle/>
              <a:p>
                <a:pPr algn="ctr" defTabSz="913765">
                  <a:lnSpc>
                    <a:spcPct val="120000"/>
                  </a:lnSpc>
                  <a:defRPr/>
                </a:pPr>
                <a:r>
                  <a:rPr lang="zh-CN" altLang="en-US" sz="1100" kern="0" dirty="0" smtClean="0"/>
                  <a:t>点击此处更换文本点击此处更换文本点击此处更换文本点击此处更换文本</a:t>
                </a:r>
                <a:endParaRPr sz="1100" kern="0" dirty="0"/>
              </a:p>
            </p:txBody>
          </p:sp>
          <p:sp>
            <p:nvSpPr>
              <p:cNvPr id="25" name="Rectangle 55"/>
              <p:cNvSpPr/>
              <p:nvPr/>
            </p:nvSpPr>
            <p:spPr>
              <a:xfrm>
                <a:off x="1139673" y="3660828"/>
                <a:ext cx="2259944" cy="461665"/>
              </a:xfrm>
              <a:prstGeom prst="rect">
                <a:avLst/>
              </a:prstGeom>
            </p:spPr>
            <p:txBody>
              <a:bodyPr wrap="none">
                <a:normAutofit/>
              </a:bodyPr>
              <a:lstStyle/>
              <a:p>
                <a:pPr lvl="0" algn="ctr" defTabSz="913765">
                  <a:defRPr/>
                </a:pPr>
                <a:r>
                  <a:rPr lang="zh-CN" altLang="en-US" sz="1600" b="1" kern="0" dirty="0">
                    <a:solidFill>
                      <a:schemeClr val="accent3"/>
                    </a:solidFill>
                  </a:rPr>
                  <a:t>输入标题文本</a:t>
                </a:r>
              </a:p>
            </p:txBody>
          </p:sp>
        </p:grpSp>
      </p:grpSp>
      <p:grpSp>
        <p:nvGrpSpPr>
          <p:cNvPr id="57" name="千图PPT彼岸天：ID 8661124库_组合 56"/>
          <p:cNvGrpSpPr/>
          <p:nvPr>
            <p:custDataLst>
              <p:tags r:id="rId3"/>
            </p:custDataLst>
          </p:nvPr>
        </p:nvGrpSpPr>
        <p:grpSpPr>
          <a:xfrm>
            <a:off x="6229403" y="2111877"/>
            <a:ext cx="2259944" cy="3097969"/>
            <a:chOff x="6229403" y="2111877"/>
            <a:chExt cx="2259944" cy="3097969"/>
          </a:xfrm>
        </p:grpSpPr>
        <p:grpSp>
          <p:nvGrpSpPr>
            <p:cNvPr id="7" name="Group 20"/>
            <p:cNvGrpSpPr/>
            <p:nvPr/>
          </p:nvGrpSpPr>
          <p:grpSpPr>
            <a:xfrm>
              <a:off x="6310426" y="2498169"/>
              <a:ext cx="2097901" cy="1100360"/>
              <a:chOff x="3433260" y="1508627"/>
              <a:chExt cx="2237290" cy="1173470"/>
            </a:xfrm>
            <a:effectLst>
              <a:outerShdw dist="38100" dir="5400000" algn="ctr" rotWithShape="0">
                <a:srgbClr val="000000">
                  <a:alpha val="10000"/>
                </a:srgbClr>
              </a:outerShdw>
            </a:effectLst>
          </p:grpSpPr>
          <p:sp>
            <p:nvSpPr>
              <p:cNvPr id="43" name="Freeform: Shape 21"/>
              <p:cNvSpPr/>
              <p:nvPr/>
            </p:nvSpPr>
            <p:spPr bwMode="auto">
              <a:xfrm>
                <a:off x="3433260" y="1508627"/>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accent2">
                  <a:lumMod val="75000"/>
                </a:schemeClr>
              </a:solidFill>
              <a:ln w="3175">
                <a:noFill/>
              </a:ln>
            </p:spPr>
            <p:txBody>
              <a:bodyPr anchor="ctr"/>
              <a:lstStyle/>
              <a:p>
                <a:pPr algn="ctr"/>
                <a:endParaRPr/>
              </a:p>
            </p:txBody>
          </p:sp>
          <p:sp>
            <p:nvSpPr>
              <p:cNvPr id="44" name="Freeform: Shape 22"/>
              <p:cNvSpPr/>
              <p:nvPr/>
            </p:nvSpPr>
            <p:spPr bwMode="auto">
              <a:xfrm>
                <a:off x="3433260" y="1508627"/>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accent2">
                  <a:lumMod val="60000"/>
                  <a:lumOff val="40000"/>
                </a:schemeClr>
              </a:solidFill>
              <a:ln w="3175">
                <a:noFill/>
              </a:ln>
            </p:spPr>
            <p:txBody>
              <a:bodyPr anchor="ctr"/>
              <a:lstStyle/>
              <a:p>
                <a:pPr algn="ctr"/>
                <a:endParaRPr/>
              </a:p>
            </p:txBody>
          </p:sp>
          <p:sp>
            <p:nvSpPr>
              <p:cNvPr id="45" name="Freeform: Shape 23"/>
              <p:cNvSpPr/>
              <p:nvPr/>
            </p:nvSpPr>
            <p:spPr bwMode="auto">
              <a:xfrm>
                <a:off x="3433260" y="1939566"/>
                <a:ext cx="2237290" cy="74253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accent2"/>
              </a:solidFill>
              <a:ln w="3175">
                <a:noFill/>
              </a:ln>
            </p:spPr>
            <p:txBody>
              <a:bodyPr anchor="ctr"/>
              <a:lstStyle/>
              <a:p>
                <a:pPr algn="ctr"/>
                <a:endParaRPr/>
              </a:p>
            </p:txBody>
          </p:sp>
        </p:grpSp>
        <p:grpSp>
          <p:nvGrpSpPr>
            <p:cNvPr id="8" name="Group 44"/>
            <p:cNvGrpSpPr/>
            <p:nvPr/>
          </p:nvGrpSpPr>
          <p:grpSpPr>
            <a:xfrm>
              <a:off x="7065521" y="2111877"/>
              <a:ext cx="610706" cy="902427"/>
              <a:chOff x="7058082" y="2728908"/>
              <a:chExt cx="651753" cy="963081"/>
            </a:xfrm>
          </p:grpSpPr>
          <p:sp>
            <p:nvSpPr>
              <p:cNvPr id="40" name="Oval 45"/>
              <p:cNvSpPr/>
              <p:nvPr/>
            </p:nvSpPr>
            <p:spPr>
              <a:xfrm>
                <a:off x="7058082" y="2728908"/>
                <a:ext cx="651753" cy="651753"/>
              </a:xfrm>
              <a:prstGeom prst="ellipse">
                <a:avLst/>
              </a:prstGeom>
              <a:solidFill>
                <a:schemeClr val="accent2"/>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anchor="ctr"/>
              <a:lstStyle/>
              <a:p>
                <a:pPr algn="ctr"/>
                <a:endParaRPr/>
              </a:p>
            </p:txBody>
          </p:sp>
          <p:cxnSp>
            <p:nvCxnSpPr>
              <p:cNvPr id="41" name="Straight Connector 46"/>
              <p:cNvCxnSpPr/>
              <p:nvPr/>
            </p:nvCxnSpPr>
            <p:spPr>
              <a:xfrm flipH="1" flipV="1">
                <a:off x="7382823" y="3402421"/>
                <a:ext cx="2888" cy="289568"/>
              </a:xfrm>
              <a:prstGeom prst="line">
                <a:avLst/>
              </a:prstGeom>
              <a:ln w="6350">
                <a:solidFill>
                  <a:schemeClr val="accent2"/>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42" name="Freeform: Shape 47"/>
              <p:cNvSpPr/>
              <p:nvPr/>
            </p:nvSpPr>
            <p:spPr bwMode="auto">
              <a:xfrm>
                <a:off x="7228576" y="2890867"/>
                <a:ext cx="308493" cy="297928"/>
              </a:xfrm>
              <a:custGeom>
                <a:avLst/>
                <a:gdLst>
                  <a:gd name="T0" fmla="*/ 231364898 w 21600"/>
                  <a:gd name="T1" fmla="*/ 129866258 h 21600"/>
                  <a:gd name="T2" fmla="*/ 286355233 w 21600"/>
                  <a:gd name="T3" fmla="*/ 129866258 h 21600"/>
                  <a:gd name="T4" fmla="*/ 143243764 w 21600"/>
                  <a:gd name="T5" fmla="*/ 0 h 21600"/>
                  <a:gd name="T6" fmla="*/ 0 w 21600"/>
                  <a:gd name="T7" fmla="*/ 129866258 h 21600"/>
                  <a:gd name="T8" fmla="*/ 53227311 w 21600"/>
                  <a:gd name="T9" fmla="*/ 129866258 h 21600"/>
                  <a:gd name="T10" fmla="*/ 53227311 w 21600"/>
                  <a:gd name="T11" fmla="*/ 249100149 h 21600"/>
                  <a:gd name="T12" fmla="*/ 116781980 w 21600"/>
                  <a:gd name="T13" fmla="*/ 249100149 h 21600"/>
                  <a:gd name="T14" fmla="*/ 116781980 w 21600"/>
                  <a:gd name="T15" fmla="*/ 175027129 h 21600"/>
                  <a:gd name="T16" fmla="*/ 169837617 w 21600"/>
                  <a:gd name="T17" fmla="*/ 175027129 h 21600"/>
                  <a:gd name="T18" fmla="*/ 169837617 w 21600"/>
                  <a:gd name="T19" fmla="*/ 249100149 h 21600"/>
                  <a:gd name="T20" fmla="*/ 231364898 w 21600"/>
                  <a:gd name="T21" fmla="*/ 249100149 h 21600"/>
                  <a:gd name="T22" fmla="*/ 231364898 w 21600"/>
                  <a:gd name="T23" fmla="*/ 129866258 h 21600"/>
                  <a:gd name="T24" fmla="*/ 231364898 w 21600"/>
                  <a:gd name="T25" fmla="*/ 129866258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7452" y="11261"/>
                    </a:moveTo>
                    <a:lnTo>
                      <a:pt x="21600" y="11261"/>
                    </a:lnTo>
                    <a:lnTo>
                      <a:pt x="10805" y="0"/>
                    </a:lnTo>
                    <a:lnTo>
                      <a:pt x="0" y="11261"/>
                    </a:lnTo>
                    <a:lnTo>
                      <a:pt x="4015" y="11261"/>
                    </a:lnTo>
                    <a:lnTo>
                      <a:pt x="4015" y="21600"/>
                    </a:lnTo>
                    <a:lnTo>
                      <a:pt x="8809" y="21600"/>
                    </a:lnTo>
                    <a:lnTo>
                      <a:pt x="8809" y="15177"/>
                    </a:lnTo>
                    <a:lnTo>
                      <a:pt x="12811" y="15177"/>
                    </a:lnTo>
                    <a:lnTo>
                      <a:pt x="12811" y="21600"/>
                    </a:lnTo>
                    <a:lnTo>
                      <a:pt x="17452" y="21600"/>
                    </a:lnTo>
                    <a:lnTo>
                      <a:pt x="17452" y="11261"/>
                    </a:lnTo>
                    <a:close/>
                    <a:moveTo>
                      <a:pt x="17452" y="11261"/>
                    </a:moveTo>
                  </a:path>
                </a:pathLst>
              </a:custGeom>
              <a:solidFill>
                <a:schemeClr val="bg1"/>
              </a:solidFill>
              <a:ln>
                <a:noFill/>
              </a:ln>
            </p:spPr>
            <p:txBody>
              <a:bodyPr anchor="ctr"/>
              <a:lstStyle/>
              <a:p>
                <a:pPr algn="ctr"/>
                <a:endParaRPr/>
              </a:p>
            </p:txBody>
          </p:sp>
        </p:grpSp>
        <p:sp>
          <p:nvSpPr>
            <p:cNvPr id="9" name="TextBox 51"/>
            <p:cNvSpPr txBox="1"/>
            <p:nvPr/>
          </p:nvSpPr>
          <p:spPr>
            <a:xfrm>
              <a:off x="6990071" y="3722052"/>
              <a:ext cx="738607" cy="415472"/>
            </a:xfrm>
            <a:prstGeom prst="rect">
              <a:avLst/>
            </a:prstGeom>
            <a:noFill/>
          </p:spPr>
          <p:txBody>
            <a:bodyPr wrap="none" lIns="137132" tIns="68567" rIns="137132" bIns="68567">
              <a:normAutofit/>
            </a:bodyPr>
            <a:lstStyle/>
            <a:p>
              <a:pPr algn="ctr" defTabSz="914400"/>
              <a:r>
                <a:rPr lang="zh-CN" altLang="en-US" sz="1200" b="1" kern="0">
                  <a:solidFill>
                    <a:schemeClr val="accent2">
                      <a:lumMod val="100000"/>
                    </a:schemeClr>
                  </a:solidFill>
                </a:rPr>
                <a:t>关键词</a:t>
              </a:r>
            </a:p>
          </p:txBody>
        </p:sp>
        <p:grpSp>
          <p:nvGrpSpPr>
            <p:cNvPr id="18" name="Group 56"/>
            <p:cNvGrpSpPr/>
            <p:nvPr/>
          </p:nvGrpSpPr>
          <p:grpSpPr>
            <a:xfrm>
              <a:off x="6229403" y="4270550"/>
              <a:ext cx="2259944" cy="939296"/>
              <a:chOff x="1139673" y="3660828"/>
              <a:chExt cx="2259944" cy="939296"/>
            </a:xfrm>
          </p:grpSpPr>
          <p:sp>
            <p:nvSpPr>
              <p:cNvPr id="22" name="TextBox 57"/>
              <p:cNvSpPr txBox="1"/>
              <p:nvPr/>
            </p:nvSpPr>
            <p:spPr>
              <a:xfrm>
                <a:off x="1139673" y="4122493"/>
                <a:ext cx="2259944" cy="477631"/>
              </a:xfrm>
              <a:prstGeom prst="rect">
                <a:avLst/>
              </a:prstGeom>
              <a:noFill/>
            </p:spPr>
            <p:txBody>
              <a:bodyPr wrap="square" lIns="0" tIns="0" rIns="0" bIns="0">
                <a:normAutofit/>
              </a:bodyPr>
              <a:lstStyle/>
              <a:p>
                <a:pPr algn="ctr" defTabSz="913765">
                  <a:lnSpc>
                    <a:spcPct val="120000"/>
                  </a:lnSpc>
                  <a:defRPr/>
                </a:pPr>
                <a:r>
                  <a:rPr lang="zh-CN" altLang="en-US" sz="1100" kern="0" dirty="0" smtClean="0"/>
                  <a:t>点击此处更换文本点击此处更换文本点击此处更换文本点击此处更换文本</a:t>
                </a:r>
                <a:endParaRPr sz="1100" kern="0" dirty="0"/>
              </a:p>
            </p:txBody>
          </p:sp>
          <p:sp>
            <p:nvSpPr>
              <p:cNvPr id="23" name="Rectangle 58"/>
              <p:cNvSpPr/>
              <p:nvPr/>
            </p:nvSpPr>
            <p:spPr>
              <a:xfrm>
                <a:off x="1139673" y="3660828"/>
                <a:ext cx="2259944" cy="461665"/>
              </a:xfrm>
              <a:prstGeom prst="rect">
                <a:avLst/>
              </a:prstGeom>
            </p:spPr>
            <p:txBody>
              <a:bodyPr wrap="none">
                <a:normAutofit/>
              </a:bodyPr>
              <a:lstStyle/>
              <a:p>
                <a:pPr lvl="0" algn="ctr" defTabSz="913765">
                  <a:defRPr/>
                </a:pPr>
                <a:r>
                  <a:rPr lang="zh-CN" altLang="en-US" sz="1600" b="1" kern="0" dirty="0">
                    <a:solidFill>
                      <a:schemeClr val="accent2"/>
                    </a:solidFill>
                  </a:rPr>
                  <a:t>输入标题文本</a:t>
                </a:r>
              </a:p>
            </p:txBody>
          </p:sp>
        </p:grpSp>
      </p:grpSp>
      <p:grpSp>
        <p:nvGrpSpPr>
          <p:cNvPr id="58" name="千图PPT彼岸天：ID 8661124库_组合 57"/>
          <p:cNvGrpSpPr/>
          <p:nvPr>
            <p:custDataLst>
              <p:tags r:id="rId4"/>
            </p:custDataLst>
          </p:nvPr>
        </p:nvGrpSpPr>
        <p:grpSpPr>
          <a:xfrm>
            <a:off x="8792384" y="2566490"/>
            <a:ext cx="2259944" cy="3057587"/>
            <a:chOff x="8792384" y="2566490"/>
            <a:chExt cx="2259944" cy="3057587"/>
          </a:xfrm>
        </p:grpSpPr>
        <p:sp>
          <p:nvSpPr>
            <p:cNvPr id="10" name="TextBox 52"/>
            <p:cNvSpPr txBox="1"/>
            <p:nvPr/>
          </p:nvSpPr>
          <p:spPr>
            <a:xfrm>
              <a:off x="9559816" y="4155722"/>
              <a:ext cx="738607" cy="415472"/>
            </a:xfrm>
            <a:prstGeom prst="rect">
              <a:avLst/>
            </a:prstGeom>
            <a:noFill/>
          </p:spPr>
          <p:txBody>
            <a:bodyPr wrap="none" lIns="137132" tIns="68567" rIns="137132" bIns="68567">
              <a:normAutofit/>
            </a:bodyPr>
            <a:lstStyle/>
            <a:p>
              <a:pPr algn="ctr" defTabSz="914400"/>
              <a:r>
                <a:rPr lang="zh-CN" altLang="en-US" sz="1200" b="1" kern="0">
                  <a:solidFill>
                    <a:schemeClr val="accent4">
                      <a:lumMod val="100000"/>
                    </a:schemeClr>
                  </a:solidFill>
                </a:rPr>
                <a:t>关键词</a:t>
              </a:r>
            </a:p>
          </p:txBody>
        </p:sp>
        <p:grpSp>
          <p:nvGrpSpPr>
            <p:cNvPr id="11" name="Group 77"/>
            <p:cNvGrpSpPr/>
            <p:nvPr/>
          </p:nvGrpSpPr>
          <p:grpSpPr>
            <a:xfrm>
              <a:off x="8874470" y="2913485"/>
              <a:ext cx="2097901" cy="1100358"/>
              <a:chOff x="3433260" y="1508627"/>
              <a:chExt cx="2237290" cy="1173468"/>
            </a:xfrm>
            <a:effectLst>
              <a:outerShdw dist="38100" dir="5400000" algn="ctr" rotWithShape="0">
                <a:srgbClr val="000000">
                  <a:alpha val="10000"/>
                </a:srgbClr>
              </a:outerShdw>
            </a:effectLst>
          </p:grpSpPr>
          <p:sp>
            <p:nvSpPr>
              <p:cNvPr id="37" name="Freeform: Shape 78"/>
              <p:cNvSpPr/>
              <p:nvPr/>
            </p:nvSpPr>
            <p:spPr bwMode="auto">
              <a:xfrm>
                <a:off x="3433260" y="1508627"/>
                <a:ext cx="2237290" cy="743372"/>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solidFill>
                <a:schemeClr val="accent4">
                  <a:lumMod val="75000"/>
                </a:schemeClr>
              </a:solidFill>
              <a:ln w="3175">
                <a:noFill/>
              </a:ln>
            </p:spPr>
            <p:txBody>
              <a:bodyPr anchor="ctr"/>
              <a:lstStyle/>
              <a:p>
                <a:pPr algn="ctr"/>
                <a:endParaRPr/>
              </a:p>
            </p:txBody>
          </p:sp>
          <p:sp>
            <p:nvSpPr>
              <p:cNvPr id="38" name="Freeform: Shape 79"/>
              <p:cNvSpPr/>
              <p:nvPr/>
            </p:nvSpPr>
            <p:spPr bwMode="auto">
              <a:xfrm>
                <a:off x="3433260" y="1508627"/>
                <a:ext cx="2237290" cy="878760"/>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solidFill>
                <a:schemeClr val="accent4">
                  <a:lumMod val="60000"/>
                  <a:lumOff val="40000"/>
                </a:schemeClr>
              </a:solidFill>
              <a:ln w="3175">
                <a:noFill/>
              </a:ln>
            </p:spPr>
            <p:txBody>
              <a:bodyPr anchor="ctr"/>
              <a:lstStyle/>
              <a:p>
                <a:pPr algn="ctr"/>
                <a:endParaRPr/>
              </a:p>
            </p:txBody>
          </p:sp>
          <p:sp>
            <p:nvSpPr>
              <p:cNvPr id="39" name="Freeform: Shape 80"/>
              <p:cNvSpPr/>
              <p:nvPr/>
            </p:nvSpPr>
            <p:spPr bwMode="auto">
              <a:xfrm>
                <a:off x="3433260" y="1939565"/>
                <a:ext cx="2237290" cy="742530"/>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solidFill>
                <a:schemeClr val="accent4"/>
              </a:solidFill>
              <a:ln w="3175">
                <a:noFill/>
              </a:ln>
            </p:spPr>
            <p:txBody>
              <a:bodyPr anchor="ctr"/>
              <a:lstStyle/>
              <a:p>
                <a:pPr algn="ctr"/>
                <a:endParaRPr/>
              </a:p>
            </p:txBody>
          </p:sp>
        </p:grpSp>
        <p:grpSp>
          <p:nvGrpSpPr>
            <p:cNvPr id="12" name="Group 81"/>
            <p:cNvGrpSpPr/>
            <p:nvPr/>
          </p:nvGrpSpPr>
          <p:grpSpPr>
            <a:xfrm>
              <a:off x="9618066" y="2566490"/>
              <a:ext cx="610707" cy="846723"/>
              <a:chOff x="1943061" y="1860330"/>
              <a:chExt cx="651753" cy="903633"/>
            </a:xfrm>
          </p:grpSpPr>
          <p:sp>
            <p:nvSpPr>
              <p:cNvPr id="34" name="Oval 82"/>
              <p:cNvSpPr/>
              <p:nvPr/>
            </p:nvSpPr>
            <p:spPr>
              <a:xfrm>
                <a:off x="1943061" y="1860330"/>
                <a:ext cx="651753" cy="651753"/>
              </a:xfrm>
              <a:prstGeom prst="ellipse">
                <a:avLst/>
              </a:prstGeom>
              <a:solidFill>
                <a:schemeClr val="accent4"/>
              </a:solidFill>
              <a:ln>
                <a:noFill/>
              </a:ln>
              <a:effectLst>
                <a:innerShdw dist="25400" dir="5400000">
                  <a:schemeClr val="tx1">
                    <a:alpha val="15000"/>
                  </a:schemeClr>
                </a:innerShdw>
              </a:effectLst>
            </p:spPr>
            <p:style>
              <a:lnRef idx="2">
                <a:schemeClr val="dk1"/>
              </a:lnRef>
              <a:fillRef idx="1">
                <a:schemeClr val="lt1"/>
              </a:fillRef>
              <a:effectRef idx="0">
                <a:schemeClr val="dk1"/>
              </a:effectRef>
              <a:fontRef idx="minor">
                <a:schemeClr val="dk1"/>
              </a:fontRef>
            </p:style>
            <p:txBody>
              <a:bodyPr anchor="ctr"/>
              <a:lstStyle/>
              <a:p>
                <a:pPr algn="ctr"/>
                <a:endParaRPr/>
              </a:p>
            </p:txBody>
          </p:sp>
          <p:sp>
            <p:nvSpPr>
              <p:cNvPr id="35" name="Freeform: Shape 83"/>
              <p:cNvSpPr/>
              <p:nvPr/>
            </p:nvSpPr>
            <p:spPr bwMode="auto">
              <a:xfrm>
                <a:off x="2067805" y="1977408"/>
                <a:ext cx="356548" cy="354123"/>
              </a:xfrm>
              <a:custGeom>
                <a:avLst/>
                <a:gdLst>
                  <a:gd name="T0" fmla="*/ 294279076 w 21600"/>
                  <a:gd name="T1" fmla="*/ 0 h 21600"/>
                  <a:gd name="T2" fmla="*/ 294265182 w 21600"/>
                  <a:gd name="T3" fmla="*/ 13585 h 21600"/>
                  <a:gd name="T4" fmla="*/ 0 w 21600"/>
                  <a:gd name="T5" fmla="*/ 286341649 h 21600"/>
                  <a:gd name="T6" fmla="*/ 0 w 21600"/>
                  <a:gd name="T7" fmla="*/ 286355233 h 21600"/>
                  <a:gd name="T8" fmla="*/ 294238691 w 21600"/>
                  <a:gd name="T9" fmla="*/ 286341649 h 21600"/>
                  <a:gd name="T10" fmla="*/ 294279076 w 21600"/>
                  <a:gd name="T11" fmla="*/ 0 h 21600"/>
                  <a:gd name="T12" fmla="*/ 232316495 w 21600"/>
                  <a:gd name="T13" fmla="*/ 74876716 h 21600"/>
                  <a:gd name="T14" fmla="*/ 246635598 w 21600"/>
                  <a:gd name="T15" fmla="*/ 88797005 h 21600"/>
                  <a:gd name="T16" fmla="*/ 238461554 w 21600"/>
                  <a:gd name="T17" fmla="*/ 96751094 h 21600"/>
                  <a:gd name="T18" fmla="*/ 224142451 w 21600"/>
                  <a:gd name="T19" fmla="*/ 82830805 h 21600"/>
                  <a:gd name="T20" fmla="*/ 232316495 w 21600"/>
                  <a:gd name="T21" fmla="*/ 74876716 h 21600"/>
                  <a:gd name="T22" fmla="*/ 207780479 w 21600"/>
                  <a:gd name="T23" fmla="*/ 98738994 h 21600"/>
                  <a:gd name="T24" fmla="*/ 233693579 w 21600"/>
                  <a:gd name="T25" fmla="*/ 123955309 h 21600"/>
                  <a:gd name="T26" fmla="*/ 225518249 w 21600"/>
                  <a:gd name="T27" fmla="*/ 131909398 h 21600"/>
                  <a:gd name="T28" fmla="*/ 199605150 w 21600"/>
                  <a:gd name="T29" fmla="*/ 106694230 h 21600"/>
                  <a:gd name="T30" fmla="*/ 207780479 w 21600"/>
                  <a:gd name="T31" fmla="*/ 98738994 h 21600"/>
                  <a:gd name="T32" fmla="*/ 183256942 w 21600"/>
                  <a:gd name="T33" fmla="*/ 122616003 h 21600"/>
                  <a:gd name="T34" fmla="*/ 197562281 w 21600"/>
                  <a:gd name="T35" fmla="*/ 136548610 h 21600"/>
                  <a:gd name="T36" fmla="*/ 189388118 w 21600"/>
                  <a:gd name="T37" fmla="*/ 144503858 h 21600"/>
                  <a:gd name="T38" fmla="*/ 175082909 w 21600"/>
                  <a:gd name="T39" fmla="*/ 130570092 h 21600"/>
                  <a:gd name="T40" fmla="*/ 183256942 w 21600"/>
                  <a:gd name="T41" fmla="*/ 122616003 h 21600"/>
                  <a:gd name="T42" fmla="*/ 158719641 w 21600"/>
                  <a:gd name="T43" fmla="*/ 146491865 h 21600"/>
                  <a:gd name="T44" fmla="*/ 184618858 w 21600"/>
                  <a:gd name="T45" fmla="*/ 171693330 h 21600"/>
                  <a:gd name="T46" fmla="*/ 176444814 w 21600"/>
                  <a:gd name="T47" fmla="*/ 179661003 h 21600"/>
                  <a:gd name="T48" fmla="*/ 150531714 w 21600"/>
                  <a:gd name="T49" fmla="*/ 154445836 h 21600"/>
                  <a:gd name="T50" fmla="*/ 158719641 w 21600"/>
                  <a:gd name="T51" fmla="*/ 146491865 h 21600"/>
                  <a:gd name="T52" fmla="*/ 134183625 w 21600"/>
                  <a:gd name="T53" fmla="*/ 170367609 h 21600"/>
                  <a:gd name="T54" fmla="*/ 148501454 w 21600"/>
                  <a:gd name="T55" fmla="*/ 184287897 h 21600"/>
                  <a:gd name="T56" fmla="*/ 140327409 w 21600"/>
                  <a:gd name="T57" fmla="*/ 192241879 h 21600"/>
                  <a:gd name="T58" fmla="*/ 126008306 w 21600"/>
                  <a:gd name="T59" fmla="*/ 178322964 h 21600"/>
                  <a:gd name="T60" fmla="*/ 134183625 w 21600"/>
                  <a:gd name="T61" fmla="*/ 170367609 h 21600"/>
                  <a:gd name="T62" fmla="*/ 109646205 w 21600"/>
                  <a:gd name="T63" fmla="*/ 194231034 h 21600"/>
                  <a:gd name="T64" fmla="*/ 135559316 w 21600"/>
                  <a:gd name="T65" fmla="*/ 219446083 h 21600"/>
                  <a:gd name="T66" fmla="*/ 127383986 w 21600"/>
                  <a:gd name="T67" fmla="*/ 227400172 h 21600"/>
                  <a:gd name="T68" fmla="*/ 101472172 w 21600"/>
                  <a:gd name="T69" fmla="*/ 202185123 h 21600"/>
                  <a:gd name="T70" fmla="*/ 109646205 w 21600"/>
                  <a:gd name="T71" fmla="*/ 194231034 h 21600"/>
                  <a:gd name="T72" fmla="*/ 91253974 w 21600"/>
                  <a:gd name="T73" fmla="*/ 239994750 h 21600"/>
                  <a:gd name="T74" fmla="*/ 76934860 w 21600"/>
                  <a:gd name="T75" fmla="*/ 226074569 h 21600"/>
                  <a:gd name="T76" fmla="*/ 85122798 w 21600"/>
                  <a:gd name="T77" fmla="*/ 218106896 h 21600"/>
                  <a:gd name="T78" fmla="*/ 99428018 w 21600"/>
                  <a:gd name="T79" fmla="*/ 232027077 h 21600"/>
                  <a:gd name="T80" fmla="*/ 91253974 w 21600"/>
                  <a:gd name="T81" fmla="*/ 239994750 h 21600"/>
                  <a:gd name="T82" fmla="*/ 245137479 w 21600"/>
                  <a:gd name="T83" fmla="*/ 238549279 h 21600"/>
                  <a:gd name="T84" fmla="*/ 147261858 w 21600"/>
                  <a:gd name="T85" fmla="*/ 238549279 h 21600"/>
                  <a:gd name="T86" fmla="*/ 245137479 w 21600"/>
                  <a:gd name="T87" fmla="*/ 143310431 h 21600"/>
                  <a:gd name="T88" fmla="*/ 245137479 w 21600"/>
                  <a:gd name="T89" fmla="*/ 238549279 h 21600"/>
                  <a:gd name="T90" fmla="*/ 245137479 w 21600"/>
                  <a:gd name="T91" fmla="*/ 238549279 h 216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1600" h="21600">
                    <a:moveTo>
                      <a:pt x="21600" y="0"/>
                    </a:moveTo>
                    <a:lnTo>
                      <a:pt x="21599" y="1"/>
                    </a:lnTo>
                    <a:lnTo>
                      <a:pt x="0" y="21599"/>
                    </a:lnTo>
                    <a:lnTo>
                      <a:pt x="0" y="21600"/>
                    </a:lnTo>
                    <a:lnTo>
                      <a:pt x="21597" y="21599"/>
                    </a:lnTo>
                    <a:lnTo>
                      <a:pt x="21600" y="0"/>
                    </a:lnTo>
                    <a:close/>
                    <a:moveTo>
                      <a:pt x="17052" y="5648"/>
                    </a:moveTo>
                    <a:lnTo>
                      <a:pt x="18103" y="6698"/>
                    </a:lnTo>
                    <a:lnTo>
                      <a:pt x="17503" y="7298"/>
                    </a:lnTo>
                    <a:lnTo>
                      <a:pt x="16452" y="6248"/>
                    </a:lnTo>
                    <a:lnTo>
                      <a:pt x="17052" y="5648"/>
                    </a:lnTo>
                    <a:close/>
                    <a:moveTo>
                      <a:pt x="15251" y="7448"/>
                    </a:moveTo>
                    <a:lnTo>
                      <a:pt x="17153" y="9350"/>
                    </a:lnTo>
                    <a:lnTo>
                      <a:pt x="16553" y="9950"/>
                    </a:lnTo>
                    <a:lnTo>
                      <a:pt x="14651" y="8048"/>
                    </a:lnTo>
                    <a:lnTo>
                      <a:pt x="15251" y="7448"/>
                    </a:lnTo>
                    <a:close/>
                    <a:moveTo>
                      <a:pt x="13451" y="9249"/>
                    </a:moveTo>
                    <a:lnTo>
                      <a:pt x="14501" y="10300"/>
                    </a:lnTo>
                    <a:lnTo>
                      <a:pt x="13901" y="10900"/>
                    </a:lnTo>
                    <a:lnTo>
                      <a:pt x="12851" y="9849"/>
                    </a:lnTo>
                    <a:lnTo>
                      <a:pt x="13451" y="9249"/>
                    </a:lnTo>
                    <a:close/>
                    <a:moveTo>
                      <a:pt x="11650" y="11050"/>
                    </a:moveTo>
                    <a:lnTo>
                      <a:pt x="13551" y="12951"/>
                    </a:lnTo>
                    <a:lnTo>
                      <a:pt x="12951" y="13552"/>
                    </a:lnTo>
                    <a:lnTo>
                      <a:pt x="11049" y="11650"/>
                    </a:lnTo>
                    <a:lnTo>
                      <a:pt x="11650" y="11050"/>
                    </a:lnTo>
                    <a:close/>
                    <a:moveTo>
                      <a:pt x="9849" y="12851"/>
                    </a:moveTo>
                    <a:lnTo>
                      <a:pt x="10900" y="13901"/>
                    </a:lnTo>
                    <a:lnTo>
                      <a:pt x="10300" y="14501"/>
                    </a:lnTo>
                    <a:lnTo>
                      <a:pt x="9249" y="13451"/>
                    </a:lnTo>
                    <a:lnTo>
                      <a:pt x="9849" y="12851"/>
                    </a:lnTo>
                    <a:close/>
                    <a:moveTo>
                      <a:pt x="8048" y="14651"/>
                    </a:moveTo>
                    <a:lnTo>
                      <a:pt x="9950" y="16553"/>
                    </a:lnTo>
                    <a:lnTo>
                      <a:pt x="9350" y="17153"/>
                    </a:lnTo>
                    <a:lnTo>
                      <a:pt x="7448" y="15251"/>
                    </a:lnTo>
                    <a:lnTo>
                      <a:pt x="8048" y="14651"/>
                    </a:lnTo>
                    <a:close/>
                    <a:moveTo>
                      <a:pt x="6698" y="18103"/>
                    </a:moveTo>
                    <a:lnTo>
                      <a:pt x="5647" y="17053"/>
                    </a:lnTo>
                    <a:lnTo>
                      <a:pt x="6248" y="16452"/>
                    </a:lnTo>
                    <a:lnTo>
                      <a:pt x="7298" y="17502"/>
                    </a:lnTo>
                    <a:lnTo>
                      <a:pt x="6698" y="18103"/>
                    </a:lnTo>
                    <a:close/>
                    <a:moveTo>
                      <a:pt x="17993" y="17994"/>
                    </a:moveTo>
                    <a:lnTo>
                      <a:pt x="10809" y="17994"/>
                    </a:lnTo>
                    <a:lnTo>
                      <a:pt x="17993" y="10810"/>
                    </a:lnTo>
                    <a:lnTo>
                      <a:pt x="17993" y="17994"/>
                    </a:lnTo>
                    <a:close/>
                    <a:moveTo>
                      <a:pt x="17993" y="17994"/>
                    </a:moveTo>
                  </a:path>
                </a:pathLst>
              </a:custGeom>
              <a:solidFill>
                <a:schemeClr val="bg1"/>
              </a:solidFill>
              <a:ln>
                <a:noFill/>
              </a:ln>
            </p:spPr>
            <p:txBody>
              <a:bodyPr anchor="ctr"/>
              <a:lstStyle/>
              <a:p>
                <a:pPr algn="ctr"/>
                <a:endParaRPr/>
              </a:p>
            </p:txBody>
          </p:sp>
          <p:cxnSp>
            <p:nvCxnSpPr>
              <p:cNvPr id="36" name="Straight Connector 84"/>
              <p:cNvCxnSpPr/>
              <p:nvPr/>
            </p:nvCxnSpPr>
            <p:spPr>
              <a:xfrm flipH="1" flipV="1">
                <a:off x="2267802" y="2474395"/>
                <a:ext cx="2888" cy="289568"/>
              </a:xfrm>
              <a:prstGeom prst="line">
                <a:avLst/>
              </a:prstGeom>
              <a:ln w="6350">
                <a:solidFill>
                  <a:schemeClr val="accent4"/>
                </a:solidFill>
                <a:prstDash val="dash"/>
                <a:headEnd type="oval"/>
              </a:ln>
            </p:spPr>
            <p:style>
              <a:lnRef idx="1">
                <a:schemeClr val="accent1"/>
              </a:lnRef>
              <a:fillRef idx="0">
                <a:schemeClr val="accent1"/>
              </a:fillRef>
              <a:effectRef idx="0">
                <a:schemeClr val="accent1"/>
              </a:effectRef>
              <a:fontRef idx="minor">
                <a:schemeClr val="tx1"/>
              </a:fontRef>
            </p:style>
          </p:cxnSp>
        </p:grpSp>
        <p:grpSp>
          <p:nvGrpSpPr>
            <p:cNvPr id="19" name="Group 59"/>
            <p:cNvGrpSpPr/>
            <p:nvPr/>
          </p:nvGrpSpPr>
          <p:grpSpPr>
            <a:xfrm>
              <a:off x="8792384" y="4684781"/>
              <a:ext cx="2259944" cy="939296"/>
              <a:chOff x="1139673" y="3660828"/>
              <a:chExt cx="2259944" cy="939296"/>
            </a:xfrm>
          </p:grpSpPr>
          <p:sp>
            <p:nvSpPr>
              <p:cNvPr id="20" name="TextBox 60"/>
              <p:cNvSpPr txBox="1"/>
              <p:nvPr/>
            </p:nvSpPr>
            <p:spPr>
              <a:xfrm>
                <a:off x="1139673" y="4122493"/>
                <a:ext cx="2259944" cy="477631"/>
              </a:xfrm>
              <a:prstGeom prst="rect">
                <a:avLst/>
              </a:prstGeom>
              <a:noFill/>
            </p:spPr>
            <p:txBody>
              <a:bodyPr wrap="square" lIns="0" tIns="0" rIns="0" bIns="0">
                <a:normAutofit/>
              </a:bodyPr>
              <a:lstStyle/>
              <a:p>
                <a:pPr algn="ctr" defTabSz="913765">
                  <a:lnSpc>
                    <a:spcPct val="120000"/>
                  </a:lnSpc>
                  <a:defRPr/>
                </a:pPr>
                <a:r>
                  <a:rPr lang="zh-CN" altLang="en-US" sz="1100" kern="0" dirty="0" smtClean="0"/>
                  <a:t>点击此处更换文本点击此处更换文本点击此处更换文本点击此处更换文本</a:t>
                </a:r>
                <a:endParaRPr sz="1100" kern="0" dirty="0"/>
              </a:p>
            </p:txBody>
          </p:sp>
          <p:sp>
            <p:nvSpPr>
              <p:cNvPr id="21" name="Rectangle 61"/>
              <p:cNvSpPr/>
              <p:nvPr/>
            </p:nvSpPr>
            <p:spPr>
              <a:xfrm>
                <a:off x="1139673" y="3660828"/>
                <a:ext cx="2259944" cy="461665"/>
              </a:xfrm>
              <a:prstGeom prst="rect">
                <a:avLst/>
              </a:prstGeom>
            </p:spPr>
            <p:txBody>
              <a:bodyPr wrap="none">
                <a:normAutofit/>
              </a:bodyPr>
              <a:lstStyle/>
              <a:p>
                <a:pPr lvl="0" algn="ctr" defTabSz="913765">
                  <a:defRPr/>
                </a:pPr>
                <a:r>
                  <a:rPr lang="zh-CN" altLang="en-US" sz="1600" b="1" kern="0" dirty="0">
                    <a:solidFill>
                      <a:schemeClr val="accent4"/>
                    </a:solidFill>
                  </a:rPr>
                  <a:t>输入标题文本</a:t>
                </a:r>
              </a:p>
            </p:txBody>
          </p:sp>
        </p:grpSp>
      </p:grpSp>
      <p:sp>
        <p:nvSpPr>
          <p:cNvPr id="3" name="文本框 2"/>
          <p:cNvSpPr txBox="1"/>
          <p:nvPr userDrawn="1"/>
        </p:nvSpPr>
        <p:spPr>
          <a:xfrm>
            <a:off x="3944325" y="260062"/>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p:cTn id="12" dur="500" fill="hold"/>
                                        <p:tgtEl>
                                          <p:spTgt spid="56"/>
                                        </p:tgtEl>
                                        <p:attrNameLst>
                                          <p:attrName>ppt_w</p:attrName>
                                        </p:attrNameLst>
                                      </p:cBhvr>
                                      <p:tavLst>
                                        <p:tav tm="0">
                                          <p:val>
                                            <p:fltVal val="0"/>
                                          </p:val>
                                        </p:tav>
                                        <p:tav tm="100000">
                                          <p:val>
                                            <p:strVal val="#ppt_w"/>
                                          </p:val>
                                        </p:tav>
                                      </p:tavLst>
                                    </p:anim>
                                    <p:anim calcmode="lin" valueType="num">
                                      <p:cBhvr>
                                        <p:cTn id="13" dur="500" fill="hold"/>
                                        <p:tgtEl>
                                          <p:spTgt spid="56"/>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57"/>
                                        </p:tgtEl>
                                        <p:attrNameLst>
                                          <p:attrName>style.visibility</p:attrName>
                                        </p:attrNameLst>
                                      </p:cBhvr>
                                      <p:to>
                                        <p:strVal val="visible"/>
                                      </p:to>
                                    </p:set>
                                    <p:anim calcmode="lin" valueType="num">
                                      <p:cBhvr>
                                        <p:cTn id="17" dur="500" fill="hold"/>
                                        <p:tgtEl>
                                          <p:spTgt spid="57"/>
                                        </p:tgtEl>
                                        <p:attrNameLst>
                                          <p:attrName>ppt_w</p:attrName>
                                        </p:attrNameLst>
                                      </p:cBhvr>
                                      <p:tavLst>
                                        <p:tav tm="0">
                                          <p:val>
                                            <p:fltVal val="0"/>
                                          </p:val>
                                        </p:tav>
                                        <p:tav tm="100000">
                                          <p:val>
                                            <p:strVal val="#ppt_w"/>
                                          </p:val>
                                        </p:tav>
                                      </p:tavLst>
                                    </p:anim>
                                    <p:anim calcmode="lin" valueType="num">
                                      <p:cBhvr>
                                        <p:cTn id="18" dur="500" fill="hold"/>
                                        <p:tgtEl>
                                          <p:spTgt spid="57"/>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58"/>
                                        </p:tgtEl>
                                        <p:attrNameLst>
                                          <p:attrName>style.visibility</p:attrName>
                                        </p:attrNameLst>
                                      </p:cBhvr>
                                      <p:to>
                                        <p:strVal val="visible"/>
                                      </p:to>
                                    </p:set>
                                    <p:anim calcmode="lin" valueType="num">
                                      <p:cBhvr>
                                        <p:cTn id="22" dur="500" fill="hold"/>
                                        <p:tgtEl>
                                          <p:spTgt spid="58"/>
                                        </p:tgtEl>
                                        <p:attrNameLst>
                                          <p:attrName>ppt_w</p:attrName>
                                        </p:attrNameLst>
                                      </p:cBhvr>
                                      <p:tavLst>
                                        <p:tav tm="0">
                                          <p:val>
                                            <p:fltVal val="0"/>
                                          </p:val>
                                        </p:tav>
                                        <p:tav tm="100000">
                                          <p:val>
                                            <p:strVal val="#ppt_w"/>
                                          </p:val>
                                        </p:tav>
                                      </p:tavLst>
                                    </p:anim>
                                    <p:anim calcmode="lin" valueType="num">
                                      <p:cBhvr>
                                        <p:cTn id="23" dur="500" fill="hold"/>
                                        <p:tgtEl>
                                          <p:spTgt spid="5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_文本框 6"/>
          <p:cNvSpPr txBox="1"/>
          <p:nvPr>
            <p:custDataLst>
              <p:tags r:id="rId1"/>
            </p:custDataLst>
          </p:nvPr>
        </p:nvSpPr>
        <p:spPr>
          <a:xfrm>
            <a:off x="3221931" y="2405667"/>
            <a:ext cx="6647974" cy="1421928"/>
          </a:xfrm>
          <a:prstGeom prst="rect">
            <a:avLst/>
          </a:prstGeom>
          <a:noFill/>
        </p:spPr>
        <p:txBody>
          <a:bodyPr wrap="none" rtlCol="0" anchor="ctr">
            <a:spAutoFit/>
          </a:bodyPr>
          <a:lstStyle/>
          <a:p>
            <a:pPr>
              <a:lnSpc>
                <a:spcPct val="120000"/>
              </a:lnSpc>
            </a:pPr>
            <a:r>
              <a:rPr lang="zh-CN" altLang="en-US" sz="7200" dirty="0">
                <a:solidFill>
                  <a:srgbClr val="231815"/>
                </a:solidFill>
                <a:latin typeface="方正有猫在_GBK" panose="02000000000000000000" pitchFamily="2" charset="-122"/>
                <a:ea typeface="方正有猫在_GBK" panose="02000000000000000000" pitchFamily="2" charset="-122"/>
              </a:rPr>
              <a:t>感谢您的观看！</a:t>
            </a:r>
          </a:p>
        </p:txBody>
      </p:sp>
      <p:sp>
        <p:nvSpPr>
          <p:cNvPr id="11" name="矩形 10"/>
          <p:cNvSpPr/>
          <p:nvPr/>
        </p:nvSpPr>
        <p:spPr>
          <a:xfrm>
            <a:off x="1967686" y="3741369"/>
            <a:ext cx="8492604" cy="646331"/>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12" name="文本框 11"/>
          <p:cNvSpPr txBox="1"/>
          <p:nvPr/>
        </p:nvSpPr>
        <p:spPr>
          <a:xfrm>
            <a:off x="3947983" y="4517188"/>
            <a:ext cx="4883068" cy="535531"/>
          </a:xfrm>
          <a:prstGeom prst="rect">
            <a:avLst/>
          </a:prstGeom>
          <a:noFill/>
        </p:spPr>
        <p:txBody>
          <a:bodyPr wrap="none" rtlCol="0" anchor="ctr">
            <a:spAutoFit/>
          </a:bodyPr>
          <a:lstStyle/>
          <a:p>
            <a:pPr>
              <a:lnSpc>
                <a:spcPct val="120000"/>
              </a:lnSpc>
            </a:pPr>
            <a:r>
              <a:rPr lang="zh-CN" altLang="en-US" sz="2400" dirty="0" smtClean="0">
                <a:solidFill>
                  <a:srgbClr val="994B6D"/>
                </a:solidFill>
                <a:latin typeface="汉仪乐喵体简" panose="00020600040101010101" pitchFamily="18" charset="-122"/>
                <a:ea typeface="汉仪乐喵体简" panose="00020600040101010101" pitchFamily="18" charset="-122"/>
              </a:rPr>
              <a:t>汇报人：</a:t>
            </a:r>
            <a:r>
              <a:rPr lang="en-US" altLang="zh-CN" sz="2400" dirty="0" smtClean="0">
                <a:solidFill>
                  <a:srgbClr val="994B6D"/>
                </a:solidFill>
                <a:latin typeface="汉仪乐喵体简" panose="00020600040101010101" pitchFamily="18" charset="-122"/>
                <a:ea typeface="汉仪乐喵体简" panose="00020600040101010101" pitchFamily="18" charset="-122"/>
              </a:rPr>
              <a:t>xxx</a:t>
            </a:r>
            <a:r>
              <a:rPr lang="zh-CN" altLang="en-US" sz="2400" dirty="0" smtClean="0">
                <a:solidFill>
                  <a:srgbClr val="994B6D"/>
                </a:solidFill>
                <a:latin typeface="汉仪乐喵体简" panose="00020600040101010101" pitchFamily="18" charset="-122"/>
                <a:ea typeface="汉仪乐喵体简" panose="00020600040101010101" pitchFamily="18" charset="-122"/>
              </a:rPr>
              <a:t>    </a:t>
            </a:r>
            <a:r>
              <a:rPr lang="zh-CN" altLang="en-US" sz="2400" dirty="0">
                <a:solidFill>
                  <a:srgbClr val="994B6D"/>
                </a:solidFill>
                <a:latin typeface="汉仪乐喵体简" panose="00020600040101010101" pitchFamily="18" charset="-122"/>
                <a:ea typeface="汉仪乐喵体简" panose="00020600040101010101" pitchFamily="18" charset="-122"/>
              </a:rPr>
              <a:t>日期：</a:t>
            </a:r>
            <a:r>
              <a:rPr lang="en-US" altLang="zh-CN" sz="2400" dirty="0">
                <a:solidFill>
                  <a:srgbClr val="994B6D"/>
                </a:solidFill>
                <a:latin typeface="汉仪乐喵体简" panose="00020600040101010101" pitchFamily="18" charset="-122"/>
                <a:ea typeface="汉仪乐喵体简" panose="00020600040101010101" pitchFamily="18" charset="-122"/>
              </a:rPr>
              <a:t>2019/12/30</a:t>
            </a:r>
            <a:endParaRPr lang="zh-CN" altLang="en-US" sz="2400" dirty="0">
              <a:solidFill>
                <a:srgbClr val="994B6D"/>
              </a:solidFill>
              <a:latin typeface="汉仪乐喵体简" panose="00020600040101010101" pitchFamily="18" charset="-122"/>
              <a:ea typeface="汉仪乐喵体简" panose="00020600040101010101" pitchFamily="18"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10"/>
                                        </p:tgtEl>
                                        <p:attrNameLst>
                                          <p:attrName>style.visibility</p:attrName>
                                        </p:attrNameLst>
                                      </p:cBhvr>
                                      <p:to>
                                        <p:strVal val="visible"/>
                                      </p:to>
                                    </p:set>
                                    <p:set>
                                      <p:cBhvr>
                                        <p:cTn id="7" dur="455" fill="hold">
                                          <p:stCondLst>
                                            <p:cond delay="0"/>
                                          </p:stCondLst>
                                        </p:cTn>
                                        <p:tgtEl>
                                          <p:spTgt spid="10"/>
                                        </p:tgtEl>
                                        <p:attrNameLst>
                                          <p:attrName>style.rotation</p:attrName>
                                        </p:attrNameLst>
                                      </p:cBhvr>
                                      <p:to>
                                        <p:strVal val="-45.0"/>
                                      </p:to>
                                    </p:set>
                                    <p:anim calcmode="lin" valueType="num">
                                      <p:cBhvr>
                                        <p:cTn id="8" dur="455" fill="hold">
                                          <p:stCondLst>
                                            <p:cond delay="455"/>
                                          </p:stCondLst>
                                        </p:cTn>
                                        <p:tgtEl>
                                          <p:spTgt spid="10"/>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10"/>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10"/>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10"/>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4000"/>
                            </p:stCondLst>
                            <p:childTnLst>
                              <p:par>
                                <p:cTn id="13" presetID="14" presetClass="entr" presetSubtype="1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childTnLst>
                          </p:cTn>
                        </p:par>
                        <p:par>
                          <p:cTn id="16" fill="hold">
                            <p:stCondLst>
                              <p:cond delay="45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PA" val="v4.0.0"/>
</p:tagLst>
</file>

<file path=ppt/tags/tag41.xml><?xml version="1.0" encoding="utf-8"?>
<p:tagLst xmlns:a="http://schemas.openxmlformats.org/drawingml/2006/main" xmlns:r="http://schemas.openxmlformats.org/officeDocument/2006/relationships" xmlns:p="http://schemas.openxmlformats.org/presentationml/2006/main">
  <p:tag name="PA" val="v4.0.0"/>
</p:tagLst>
</file>

<file path=ppt/tags/tag42.xml><?xml version="1.0" encoding="utf-8"?>
<p:tagLst xmlns:a="http://schemas.openxmlformats.org/drawingml/2006/main" xmlns:r="http://schemas.openxmlformats.org/officeDocument/2006/relationships" xmlns:p="http://schemas.openxmlformats.org/presentationml/2006/main">
  <p:tag name="PA" val="v4.0.0"/>
</p:tagLst>
</file>

<file path=ppt/tags/tag43.xml><?xml version="1.0" encoding="utf-8"?>
<p:tagLst xmlns:a="http://schemas.openxmlformats.org/drawingml/2006/main" xmlns:r="http://schemas.openxmlformats.org/officeDocument/2006/relationships" xmlns:p="http://schemas.openxmlformats.org/presentationml/2006/main">
  <p:tag name="PA" val="v4.0.0"/>
</p:tagLst>
</file>

<file path=ppt/tags/tag44.xml><?xml version="1.0" encoding="utf-8"?>
<p:tagLst xmlns:a="http://schemas.openxmlformats.org/drawingml/2006/main" xmlns:r="http://schemas.openxmlformats.org/officeDocument/2006/relationships" xmlns:p="http://schemas.openxmlformats.org/presentationml/2006/main">
  <p:tag name="PA" val="v4.0.0"/>
</p:tagLst>
</file>

<file path=ppt/tags/tag45.xml><?xml version="1.0" encoding="utf-8"?>
<p:tagLst xmlns:a="http://schemas.openxmlformats.org/drawingml/2006/main" xmlns:r="http://schemas.openxmlformats.org/officeDocument/2006/relationships" xmlns:p="http://schemas.openxmlformats.org/presentationml/2006/main">
  <p:tag name="PA" val="v4.0.0"/>
</p:tagLst>
</file>

<file path=ppt/tags/tag46.xml><?xml version="1.0" encoding="utf-8"?>
<p:tagLst xmlns:a="http://schemas.openxmlformats.org/drawingml/2006/main" xmlns:r="http://schemas.openxmlformats.org/officeDocument/2006/relationships" xmlns:p="http://schemas.openxmlformats.org/presentationml/2006/main">
  <p:tag name="PA" val="v4.0.0"/>
</p:tagLst>
</file>

<file path=ppt/tags/tag47.xml><?xml version="1.0" encoding="utf-8"?>
<p:tagLst xmlns:a="http://schemas.openxmlformats.org/drawingml/2006/main" xmlns:r="http://schemas.openxmlformats.org/officeDocument/2006/relationships" xmlns:p="http://schemas.openxmlformats.org/presentationml/2006/main">
  <p:tag name="PA" val="v4.0.0"/>
</p:tagLst>
</file>

<file path=ppt/tags/tag48.xml><?xml version="1.0" encoding="utf-8"?>
<p:tagLst xmlns:a="http://schemas.openxmlformats.org/drawingml/2006/main" xmlns:r="http://schemas.openxmlformats.org/officeDocument/2006/relationships" xmlns:p="http://schemas.openxmlformats.org/presentationml/2006/main">
  <p:tag name="PA" val="v4.0.0"/>
</p:tagLst>
</file>

<file path=ppt/tags/tag49.xml><?xml version="1.0" encoding="utf-8"?>
<p:tagLst xmlns:a="http://schemas.openxmlformats.org/drawingml/2006/main" xmlns:r="http://schemas.openxmlformats.org/officeDocument/2006/relationships" xmlns:p="http://schemas.openxmlformats.org/presentationml/2006/main">
  <p:tag name="PA" val="v4.0.0"/>
</p:tagLst>
</file>

<file path=ppt/tags/tag50.xml><?xml version="1.0" encoding="utf-8"?>
<p:tagLst xmlns:a="http://schemas.openxmlformats.org/drawingml/2006/main" xmlns:r="http://schemas.openxmlformats.org/officeDocument/2006/relationships" xmlns:p="http://schemas.openxmlformats.org/presentationml/2006/main">
  <p:tag name="PA" val="v4.0.0"/>
</p:tagLst>
</file>

<file path=ppt/tags/tag51.xml><?xml version="1.0" encoding="utf-8"?>
<p:tagLst xmlns:a="http://schemas.openxmlformats.org/drawingml/2006/main" xmlns:r="http://schemas.openxmlformats.org/officeDocument/2006/relationships" xmlns:p="http://schemas.openxmlformats.org/presentationml/2006/main">
  <p:tag name="PA" val="v4.0.0"/>
</p:tagLst>
</file>

<file path=ppt/tags/tag52.xml><?xml version="1.0" encoding="utf-8"?>
<p:tagLst xmlns:a="http://schemas.openxmlformats.org/drawingml/2006/main" xmlns:r="http://schemas.openxmlformats.org/officeDocument/2006/relationships" xmlns:p="http://schemas.openxmlformats.org/presentationml/2006/main">
  <p:tag name="PA" val="v4.0.0"/>
</p:tagLst>
</file>

<file path=ppt/tags/tag53.xml><?xml version="1.0" encoding="utf-8"?>
<p:tagLst xmlns:a="http://schemas.openxmlformats.org/drawingml/2006/main" xmlns:r="http://schemas.openxmlformats.org/officeDocument/2006/relationships" xmlns:p="http://schemas.openxmlformats.org/presentationml/2006/main">
  <p:tag name="PA" val="v4.0.0"/>
</p:tagLst>
</file>

<file path=ppt/tags/tag54.xml><?xml version="1.0" encoding="utf-8"?>
<p:tagLst xmlns:a="http://schemas.openxmlformats.org/drawingml/2006/main" xmlns:r="http://schemas.openxmlformats.org/officeDocument/2006/relationships" xmlns:p="http://schemas.openxmlformats.org/presentationml/2006/main">
  <p:tag name="PA" val="v4.0.0"/>
</p:tagLst>
</file>

<file path=ppt/tags/tag55.xml><?xml version="1.0" encoding="utf-8"?>
<p:tagLst xmlns:a="http://schemas.openxmlformats.org/drawingml/2006/main" xmlns:r="http://schemas.openxmlformats.org/officeDocument/2006/relationships" xmlns:p="http://schemas.openxmlformats.org/presentationml/2006/main">
  <p:tag name="PA" val="v4.0.0"/>
</p:tagLst>
</file>

<file path=ppt/tags/tag56.xml><?xml version="1.0" encoding="utf-8"?>
<p:tagLst xmlns:a="http://schemas.openxmlformats.org/drawingml/2006/main" xmlns:r="http://schemas.openxmlformats.org/officeDocument/2006/relationships" xmlns:p="http://schemas.openxmlformats.org/presentationml/2006/main">
  <p:tag name="PA" val="v4.0.0"/>
</p:tagLst>
</file>

<file path=ppt/tags/tag57.xml><?xml version="1.0" encoding="utf-8"?>
<p:tagLst xmlns:a="http://schemas.openxmlformats.org/drawingml/2006/main" xmlns:r="http://schemas.openxmlformats.org/officeDocument/2006/relationships" xmlns:p="http://schemas.openxmlformats.org/presentationml/2006/main">
  <p:tag name="PA" val="v4.0.0"/>
</p:tagLst>
</file>

<file path=ppt/tags/tag58.xml><?xml version="1.0" encoding="utf-8"?>
<p:tagLst xmlns:a="http://schemas.openxmlformats.org/drawingml/2006/main" xmlns:r="http://schemas.openxmlformats.org/officeDocument/2006/relationships" xmlns:p="http://schemas.openxmlformats.org/presentationml/2006/main">
  <p:tag name="PA" val="v4.0.0"/>
</p:tagLst>
</file>

<file path=ppt/tags/tag59.xml><?xml version="1.0" encoding="utf-8"?>
<p:tagLst xmlns:a="http://schemas.openxmlformats.org/drawingml/2006/main" xmlns:r="http://schemas.openxmlformats.org/officeDocument/2006/relationships" xmlns:p="http://schemas.openxmlformats.org/presentationml/2006/main">
  <p:tag name="PA" val="v4.0.0"/>
</p:tagLst>
</file>

<file path=ppt/tags/tag60.xml><?xml version="1.0" encoding="utf-8"?>
<p:tagLst xmlns:a="http://schemas.openxmlformats.org/drawingml/2006/main" xmlns:r="http://schemas.openxmlformats.org/officeDocument/2006/relationships" xmlns:p="http://schemas.openxmlformats.org/presentationml/2006/main">
  <p:tag name="PA" val="v4.0.0"/>
</p:tagLst>
</file>

<file path=ppt/tags/tag61.xml><?xml version="1.0" encoding="utf-8"?>
<p:tagLst xmlns:a="http://schemas.openxmlformats.org/drawingml/2006/main" xmlns:r="http://schemas.openxmlformats.org/officeDocument/2006/relationships" xmlns:p="http://schemas.openxmlformats.org/presentationml/2006/main">
  <p:tag name="PA" val="v4.0.0"/>
</p:tagLst>
</file>

<file path=ppt/tags/tag62.xml><?xml version="1.0" encoding="utf-8"?>
<p:tagLst xmlns:a="http://schemas.openxmlformats.org/drawingml/2006/main" xmlns:r="http://schemas.openxmlformats.org/officeDocument/2006/relationships" xmlns:p="http://schemas.openxmlformats.org/presentationml/2006/main">
  <p:tag name="PA" val="v4.0.0"/>
</p:tagLst>
</file>

<file path=ppt/tags/tag63.xml><?xml version="1.0" encoding="utf-8"?>
<p:tagLst xmlns:a="http://schemas.openxmlformats.org/drawingml/2006/main" xmlns:r="http://schemas.openxmlformats.org/officeDocument/2006/relationships" xmlns:p="http://schemas.openxmlformats.org/presentationml/2006/main">
  <p:tag name="PA" val="v4.0.0"/>
</p:tagLst>
</file>

<file path=ppt/tags/tag64.xml><?xml version="1.0" encoding="utf-8"?>
<p:tagLst xmlns:a="http://schemas.openxmlformats.org/drawingml/2006/main" xmlns:r="http://schemas.openxmlformats.org/officeDocument/2006/relationships" xmlns:p="http://schemas.openxmlformats.org/presentationml/2006/main">
  <p:tag name="PA" val="v4.0.0"/>
</p:tagLst>
</file>

<file path=ppt/tags/tag65.xml><?xml version="1.0" encoding="utf-8"?>
<p:tagLst xmlns:a="http://schemas.openxmlformats.org/drawingml/2006/main" xmlns:r="http://schemas.openxmlformats.org/officeDocument/2006/relationships" xmlns:p="http://schemas.openxmlformats.org/presentationml/2006/main">
  <p:tag name="PA" val="v4.0.0"/>
</p:tagLst>
</file>

<file path=ppt/tags/tag66.xml><?xml version="1.0" encoding="utf-8"?>
<p:tagLst xmlns:a="http://schemas.openxmlformats.org/drawingml/2006/main" xmlns:r="http://schemas.openxmlformats.org/officeDocument/2006/relationships" xmlns:p="http://schemas.openxmlformats.org/presentationml/2006/main">
  <p:tag name="PA" val="v4.0.0"/>
</p:tagLst>
</file>

<file path=ppt/tags/tag67.xml><?xml version="1.0" encoding="utf-8"?>
<p:tagLst xmlns:a="http://schemas.openxmlformats.org/drawingml/2006/main" xmlns:r="http://schemas.openxmlformats.org/officeDocument/2006/relationships" xmlns:p="http://schemas.openxmlformats.org/presentationml/2006/main">
  <p:tag name="PA" val="v4.0.0"/>
</p:tagLst>
</file>

<file path=ppt/tags/tag68.xml><?xml version="1.0" encoding="utf-8"?>
<p:tagLst xmlns:a="http://schemas.openxmlformats.org/drawingml/2006/main" xmlns:r="http://schemas.openxmlformats.org/officeDocument/2006/relationships" xmlns:p="http://schemas.openxmlformats.org/presentationml/2006/main">
  <p:tag name="PA" val="v4.0.0"/>
</p:tagLst>
</file>

<file path=ppt/tags/tag69.xml><?xml version="1.0" encoding="utf-8"?>
<p:tagLst xmlns:a="http://schemas.openxmlformats.org/drawingml/2006/main" xmlns:r="http://schemas.openxmlformats.org/officeDocument/2006/relationships" xmlns:p="http://schemas.openxmlformats.org/presentationml/2006/main">
  <p:tag name="PA" val="v4.0.0"/>
</p:tagLst>
</file>

<file path=ppt/tags/tag70.xml><?xml version="1.0" encoding="utf-8"?>
<p:tagLst xmlns:a="http://schemas.openxmlformats.org/drawingml/2006/main" xmlns:r="http://schemas.openxmlformats.org/officeDocument/2006/relationships" xmlns:p="http://schemas.openxmlformats.org/presentationml/2006/main">
  <p:tag name="PA" val="v4.0.0"/>
</p:tagLst>
</file>

<file path=ppt/tags/tag71.xml><?xml version="1.0" encoding="utf-8"?>
<p:tagLst xmlns:a="http://schemas.openxmlformats.org/drawingml/2006/main" xmlns:r="http://schemas.openxmlformats.org/officeDocument/2006/relationships" xmlns:p="http://schemas.openxmlformats.org/presentationml/2006/main">
  <p:tag name="PA" val="v4.0.0"/>
</p:tagLst>
</file>

<file path=ppt/tags/tag72.xml><?xml version="1.0" encoding="utf-8"?>
<p:tagLst xmlns:a="http://schemas.openxmlformats.org/drawingml/2006/main" xmlns:r="http://schemas.openxmlformats.org/officeDocument/2006/relationships" xmlns:p="http://schemas.openxmlformats.org/presentationml/2006/main">
  <p:tag name="PA" val="v4.0.0"/>
</p:tagLst>
</file>

<file path=ppt/tags/tag73.xml><?xml version="1.0" encoding="utf-8"?>
<p:tagLst xmlns:a="http://schemas.openxmlformats.org/drawingml/2006/main" xmlns:r="http://schemas.openxmlformats.org/officeDocument/2006/relationships" xmlns:p="http://schemas.openxmlformats.org/presentationml/2006/main">
  <p:tag name="PA" val="v4.0.0"/>
</p:tagLst>
</file>

<file path=ppt/tags/tag74.xml><?xml version="1.0" encoding="utf-8"?>
<p:tagLst xmlns:a="http://schemas.openxmlformats.org/drawingml/2006/main" xmlns:r="http://schemas.openxmlformats.org/officeDocument/2006/relationships" xmlns:p="http://schemas.openxmlformats.org/presentationml/2006/main">
  <p:tag name="PA" val="v4.0.0"/>
</p:tagLst>
</file>

<file path=ppt/tags/tag75.xml><?xml version="1.0" encoding="utf-8"?>
<p:tagLst xmlns:a="http://schemas.openxmlformats.org/drawingml/2006/main" xmlns:r="http://schemas.openxmlformats.org/officeDocument/2006/relationships" xmlns:p="http://schemas.openxmlformats.org/presentationml/2006/main">
  <p:tag name="PA" val="v4.0.0"/>
</p:tagLst>
</file>

<file path=ppt/tags/tag76.xml><?xml version="1.0" encoding="utf-8"?>
<p:tagLst xmlns:a="http://schemas.openxmlformats.org/drawingml/2006/main" xmlns:r="http://schemas.openxmlformats.org/officeDocument/2006/relationships" xmlns:p="http://schemas.openxmlformats.org/presentationml/2006/main">
  <p:tag name="PA" val="v4.0.0"/>
</p:tagLst>
</file>

<file path=ppt/tags/tag77.xml><?xml version="1.0" encoding="utf-8"?>
<p:tagLst xmlns:a="http://schemas.openxmlformats.org/drawingml/2006/main" xmlns:r="http://schemas.openxmlformats.org/officeDocument/2006/relationships" xmlns:p="http://schemas.openxmlformats.org/presentationml/2006/main">
  <p:tag name="PA" val="v4.0.0"/>
</p:tagLst>
</file>

<file path=ppt/tags/tag78.xml><?xml version="1.0" encoding="utf-8"?>
<p:tagLst xmlns:a="http://schemas.openxmlformats.org/drawingml/2006/main" xmlns:r="http://schemas.openxmlformats.org/officeDocument/2006/relationships" xmlns:p="http://schemas.openxmlformats.org/presentationml/2006/main">
  <p:tag name="PA" val="v4.0.0"/>
</p:tagLst>
</file>

<file path=ppt/tags/tag79.xml><?xml version="1.0" encoding="utf-8"?>
<p:tagLst xmlns:a="http://schemas.openxmlformats.org/drawingml/2006/main" xmlns:r="http://schemas.openxmlformats.org/officeDocument/2006/relationships" xmlns:p="http://schemas.openxmlformats.org/presentationml/2006/main">
  <p:tag name="PA" val="v4.0.0"/>
</p:tagLst>
</file>

<file path=ppt/tags/tag80.xml><?xml version="1.0" encoding="utf-8"?>
<p:tagLst xmlns:a="http://schemas.openxmlformats.org/drawingml/2006/main" xmlns:r="http://schemas.openxmlformats.org/officeDocument/2006/relationships" xmlns:p="http://schemas.openxmlformats.org/presentationml/2006/main">
  <p:tag name="PA" val="v4.0.0"/>
</p:tagLst>
</file>

<file path=ppt/tags/tag81.xml><?xml version="1.0" encoding="utf-8"?>
<p:tagLst xmlns:a="http://schemas.openxmlformats.org/drawingml/2006/main" xmlns:r="http://schemas.openxmlformats.org/officeDocument/2006/relationships" xmlns:p="http://schemas.openxmlformats.org/presentationml/2006/main">
  <p:tag name="PA" val="v4.0.0"/>
</p:tagLst>
</file>

<file path=ppt/tags/tag82.xml><?xml version="1.0" encoding="utf-8"?>
<p:tagLst xmlns:a="http://schemas.openxmlformats.org/drawingml/2006/main" xmlns:r="http://schemas.openxmlformats.org/officeDocument/2006/relationships" xmlns:p="http://schemas.openxmlformats.org/presentationml/2006/main">
  <p:tag name="PA" val="v4.0.0"/>
</p:tagLst>
</file>

<file path=ppt/tags/tag83.xml><?xml version="1.0" encoding="utf-8"?>
<p:tagLst xmlns:a="http://schemas.openxmlformats.org/drawingml/2006/main" xmlns:r="http://schemas.openxmlformats.org/officeDocument/2006/relationships" xmlns:p="http://schemas.openxmlformats.org/presentationml/2006/main">
  <p:tag name="PA" val="v4.0.0"/>
</p:tagLst>
</file>

<file path=ppt/tags/tag84.xml><?xml version="1.0" encoding="utf-8"?>
<p:tagLst xmlns:a="http://schemas.openxmlformats.org/drawingml/2006/main" xmlns:r="http://schemas.openxmlformats.org/officeDocument/2006/relationships" xmlns:p="http://schemas.openxmlformats.org/presentationml/2006/main">
  <p:tag name="PA" val="v4.0.0"/>
</p:tagLst>
</file>

<file path=ppt/tags/tag85.xml><?xml version="1.0" encoding="utf-8"?>
<p:tagLst xmlns:a="http://schemas.openxmlformats.org/drawingml/2006/main" xmlns:r="http://schemas.openxmlformats.org/officeDocument/2006/relationships" xmlns:p="http://schemas.openxmlformats.org/presentationml/2006/main">
  <p:tag name="PA" val="v4.0.0"/>
</p:tagLst>
</file>

<file path=ppt/tags/tag86.xml><?xml version="1.0" encoding="utf-8"?>
<p:tagLst xmlns:a="http://schemas.openxmlformats.org/drawingml/2006/main" xmlns:r="http://schemas.openxmlformats.org/officeDocument/2006/relationships" xmlns:p="http://schemas.openxmlformats.org/presentationml/2006/main">
  <p:tag name="PA" val="v4.0.0"/>
</p:tagLst>
</file>

<file path=ppt/tags/tag87.xml><?xml version="1.0" encoding="utf-8"?>
<p:tagLst xmlns:a="http://schemas.openxmlformats.org/drawingml/2006/main" xmlns:r="http://schemas.openxmlformats.org/officeDocument/2006/relationships" xmlns:p="http://schemas.openxmlformats.org/presentationml/2006/main">
  <p:tag name="PA" val="v4.0.0"/>
</p:tagLst>
</file>

<file path=ppt/tags/tag88.xml><?xml version="1.0" encoding="utf-8"?>
<p:tagLst xmlns:a="http://schemas.openxmlformats.org/drawingml/2006/main" xmlns:r="http://schemas.openxmlformats.org/officeDocument/2006/relationships" xmlns:p="http://schemas.openxmlformats.org/presentationml/2006/main">
  <p:tag name="PA" val="v4.0.0"/>
</p:tagLst>
</file>

<file path=ppt/tags/tag89.xml><?xml version="1.0" encoding="utf-8"?>
<p:tagLst xmlns:a="http://schemas.openxmlformats.org/drawingml/2006/main" xmlns:r="http://schemas.openxmlformats.org/officeDocument/2006/relationships" xmlns:p="http://schemas.openxmlformats.org/presentationml/2006/main">
  <p:tag name="PA" val="v4.0.0"/>
</p:tagLst>
</file>

<file path=ppt/tags/tag90.xml><?xml version="1.0" encoding="utf-8"?>
<p:tagLst xmlns:a="http://schemas.openxmlformats.org/drawingml/2006/main" xmlns:r="http://schemas.openxmlformats.org/officeDocument/2006/relationships" xmlns:p="http://schemas.openxmlformats.org/presentationml/2006/main">
  <p:tag name="PA" val="v4.0.0"/>
</p:tagLst>
</file>

<file path=ppt/tags/tag91.xml><?xml version="1.0" encoding="utf-8"?>
<p:tagLst xmlns:a="http://schemas.openxmlformats.org/drawingml/2006/main" xmlns:r="http://schemas.openxmlformats.org/officeDocument/2006/relationships" xmlns:p="http://schemas.openxmlformats.org/presentationml/2006/main">
  <p:tag name="PA" val="v4.0.0"/>
</p:tagLst>
</file>

<file path=ppt/tags/tag92.xml><?xml version="1.0" encoding="utf-8"?>
<p:tagLst xmlns:a="http://schemas.openxmlformats.org/drawingml/2006/main" xmlns:r="http://schemas.openxmlformats.org/officeDocument/2006/relationships" xmlns:p="http://schemas.openxmlformats.org/presentationml/2006/main">
  <p:tag name="PA" val="v4.0.0"/>
</p:tagLst>
</file>

<file path=ppt/tags/tag93.xml><?xml version="1.0" encoding="utf-8"?>
<p:tagLst xmlns:a="http://schemas.openxmlformats.org/drawingml/2006/main" xmlns:r="http://schemas.openxmlformats.org/officeDocument/2006/relationships" xmlns:p="http://schemas.openxmlformats.org/presentationml/2006/main">
  <p:tag name="PA" val="v4.0.0"/>
</p:tagLst>
</file>

<file path=ppt/tags/tag94.xml><?xml version="1.0" encoding="utf-8"?>
<p:tagLst xmlns:a="http://schemas.openxmlformats.org/drawingml/2006/main" xmlns:r="http://schemas.openxmlformats.org/officeDocument/2006/relationships" xmlns:p="http://schemas.openxmlformats.org/presentationml/2006/main">
  <p:tag name="PA" val="v4.0.0"/>
</p:tagLst>
</file>

<file path=ppt/tags/tag95.xml><?xml version="1.0" encoding="utf-8"?>
<p:tagLst xmlns:a="http://schemas.openxmlformats.org/drawingml/2006/main" xmlns:r="http://schemas.openxmlformats.org/officeDocument/2006/relationships" xmlns:p="http://schemas.openxmlformats.org/presentationml/2006/main">
  <p:tag name="PA" val="v4.0.0"/>
</p:tagLst>
</file>

<file path=ppt/tags/tag96.xml><?xml version="1.0" encoding="utf-8"?>
<p:tagLst xmlns:a="http://schemas.openxmlformats.org/drawingml/2006/main" xmlns:r="http://schemas.openxmlformats.org/officeDocument/2006/relationships" xmlns:p="http://schemas.openxmlformats.org/presentationml/2006/main">
  <p:tag name="PA" val="v4.0.0"/>
</p:tagLst>
</file>

<file path=ppt/tags/tag97.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PPT定制1801380800">
  <a:themeElements>
    <a:clrScheme name="MC-欧美风主题色">
      <a:dk1>
        <a:srgbClr val="000000"/>
      </a:dk1>
      <a:lt1>
        <a:srgbClr val="FFFFFF"/>
      </a:lt1>
      <a:dk2>
        <a:srgbClr val="44546A"/>
      </a:dk2>
      <a:lt2>
        <a:srgbClr val="E7E6E6"/>
      </a:lt2>
      <a:accent1>
        <a:srgbClr val="68B56E"/>
      </a:accent1>
      <a:accent2>
        <a:srgbClr val="C1A626"/>
      </a:accent2>
      <a:accent3>
        <a:srgbClr val="984A6C"/>
      </a:accent3>
      <a:accent4>
        <a:srgbClr val="68B56E"/>
      </a:accent4>
      <a:accent5>
        <a:srgbClr val="C1A626"/>
      </a:accent5>
      <a:accent6>
        <a:srgbClr val="984A6C"/>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1</TotalTime>
  <Words>1794</Words>
  <Application>Microsoft Office PowerPoint</Application>
  <PresentationFormat>自定义</PresentationFormat>
  <Paragraphs>259</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PPT定制1801380800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演示文稿10</dc:title>
  <dc:creator>柚子设计</dc:creator>
  <cp:keywords>MC-PPT模板</cp:keywords>
  <cp:lastModifiedBy>Sky123.Org</cp:lastModifiedBy>
  <cp:revision>12</cp:revision>
  <dcterms:created xsi:type="dcterms:W3CDTF">2017-11-10T05:51:00Z</dcterms:created>
  <dcterms:modified xsi:type="dcterms:W3CDTF">2018-01-11T08:18:21Z</dcterms:modified>
  <cp:category>模板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