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ustom.xml" ContentType="application/vnd.openxmlformats-officedocument.custom-properti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5"/>
  </p:notesMasterIdLst>
  <p:sldIdLst>
    <p:sldId id="260" r:id="rId2"/>
    <p:sldId id="263" r:id="rId3"/>
    <p:sldId id="261" r:id="rId4"/>
    <p:sldId id="267" r:id="rId5"/>
    <p:sldId id="268" r:id="rId6"/>
    <p:sldId id="269" r:id="rId7"/>
    <p:sldId id="270" r:id="rId8"/>
    <p:sldId id="264" r:id="rId9"/>
    <p:sldId id="272" r:id="rId10"/>
    <p:sldId id="273" r:id="rId11"/>
    <p:sldId id="271" r:id="rId12"/>
    <p:sldId id="274" r:id="rId13"/>
    <p:sldId id="265" r:id="rId14"/>
    <p:sldId id="276" r:id="rId15"/>
    <p:sldId id="278" r:id="rId16"/>
    <p:sldId id="275" r:id="rId17"/>
    <p:sldId id="277" r:id="rId18"/>
    <p:sldId id="266" r:id="rId19"/>
    <p:sldId id="279" r:id="rId20"/>
    <p:sldId id="280" r:id="rId21"/>
    <p:sldId id="282" r:id="rId22"/>
    <p:sldId id="281" r:id="rId23"/>
    <p:sldId id="262" r:id="rId24"/>
  </p:sldIdLst>
  <p:sldSz cx="12192000" cy="6858000"/>
  <p:notesSz cx="6858000" cy="9144000"/>
  <p:custDataLst>
    <p:tags r:id="rId26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F6BE1B"/>
    <a:srgbClr val="FF940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28662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-22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29FC52-4E6C-4A3E-8E6A-DD3186121AB8}" type="datetimeFigureOut">
              <a:rPr lang="zh-CN" altLang="en-US" smtClean="0"/>
              <a:pPr/>
              <a:t>2020/9/11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1009F4-C272-4A04-97A1-EF77804FA8C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299427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1009F4-C272-4A04-97A1-EF77804FA8CD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446743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1009F4-C272-4A04-97A1-EF77804FA8CD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978435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1009F4-C272-4A04-97A1-EF77804FA8CD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249274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1009F4-C272-4A04-97A1-EF77804FA8CD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309680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1009F4-C272-4A04-97A1-EF77804FA8CD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167677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1009F4-C272-4A04-97A1-EF77804FA8CD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11278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1009F4-C272-4A04-97A1-EF77804FA8CD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833477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1009F4-C272-4A04-97A1-EF77804FA8CD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748852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1009F4-C272-4A04-97A1-EF77804FA8CD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229277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1009F4-C272-4A04-97A1-EF77804FA8CD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798888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1009F4-C272-4A04-97A1-EF77804FA8CD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614132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1009F4-C272-4A04-97A1-EF77804FA8CD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689877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1009F4-C272-4A04-97A1-EF77804FA8CD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239094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1009F4-C272-4A04-97A1-EF77804FA8CD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936815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1009F4-C272-4A04-97A1-EF77804FA8CD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535020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1009F4-C272-4A04-97A1-EF77804FA8CD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504252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1009F4-C272-4A04-97A1-EF77804FA8CD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463920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1009F4-C272-4A04-97A1-EF77804FA8CD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813409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1009F4-C272-4A04-97A1-EF77804FA8CD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0431338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1009F4-C272-4A04-97A1-EF77804FA8CD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8804178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1009F4-C272-4A04-97A1-EF77804FA8CD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7880003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1009F4-C272-4A04-97A1-EF77804FA8CD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6377456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1009F4-C272-4A04-97A1-EF77804FA8CD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668122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41744096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0740406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41590640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25400123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8325228" y="6545426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模板下载</a:t>
            </a:r>
            <a:r>
              <a:rPr lang="zh-CN" altLang="en-US" sz="100" dirty="0" smtClean="0">
                <a:solidFill>
                  <a:prstClr val="white"/>
                </a:solidFill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moban/          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模板</a:t>
            </a:r>
            <a:r>
              <a:rPr lang="zh-CN" altLang="en-US" sz="100" dirty="0" smtClean="0">
                <a:solidFill>
                  <a:prstClr val="white"/>
                </a:solidFill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hangye/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模板</a:t>
            </a:r>
            <a:r>
              <a:rPr lang="zh-CN" altLang="en-US" sz="100" dirty="0" smtClean="0">
                <a:solidFill>
                  <a:prstClr val="white"/>
                </a:solidFill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jieri/          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素材</a:t>
            </a:r>
            <a:r>
              <a:rPr lang="zh-CN" altLang="en-US" sz="100" dirty="0" smtClean="0">
                <a:solidFill>
                  <a:prstClr val="white"/>
                </a:solidFill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sucai/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背景图片</a:t>
            </a:r>
            <a:r>
              <a:rPr lang="zh-CN" altLang="en-US" sz="100" dirty="0" smtClean="0">
                <a:solidFill>
                  <a:prstClr val="white"/>
                </a:solidFill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beijing/        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图表</a:t>
            </a:r>
            <a:r>
              <a:rPr lang="zh-CN" altLang="en-US" sz="100" dirty="0" smtClean="0">
                <a:solidFill>
                  <a:prstClr val="white"/>
                </a:solidFill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tubiao/     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ea typeface="宋体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下载</a:t>
            </a:r>
            <a:r>
              <a:rPr lang="zh-CN" altLang="en-US" sz="100" dirty="0" smtClean="0">
                <a:solidFill>
                  <a:prstClr val="white"/>
                </a:solidFill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xiazai/         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教程： 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powerpoint/      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课件</a:t>
            </a:r>
            <a:r>
              <a:rPr lang="zh-CN" altLang="en-US" sz="100" dirty="0" smtClean="0">
                <a:solidFill>
                  <a:prstClr val="white"/>
                </a:solidFill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kejian/             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字体下载</a:t>
            </a:r>
            <a:r>
              <a:rPr lang="zh-CN" altLang="en-US" sz="100" dirty="0" smtClean="0">
                <a:solidFill>
                  <a:prstClr val="white"/>
                </a:solidFill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ziti/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ea typeface="宋体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 smtClean="0">
                <a:solidFill>
                  <a:prstClr val="white"/>
                </a:solidFill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xiazai/zongjie/ 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工作计划</a:t>
            </a:r>
            <a:r>
              <a:rPr lang="zh-CN" altLang="en-US" sz="100" dirty="0" smtClean="0">
                <a:solidFill>
                  <a:prstClr val="white"/>
                </a:solidFill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xiazai/jihua/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ea typeface="宋体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模板</a:t>
            </a:r>
            <a:r>
              <a:rPr lang="zh-CN" altLang="en-US" sz="100" dirty="0" smtClean="0">
                <a:solidFill>
                  <a:prstClr val="white"/>
                </a:solidFill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moban/shangwu/  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 smtClean="0">
                <a:solidFill>
                  <a:prstClr val="white"/>
                </a:solidFill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xiazai/jianli/ 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ea typeface="宋体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 smtClean="0">
                <a:solidFill>
                  <a:prstClr val="white"/>
                </a:solidFill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xiazai/dabian/  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 smtClean="0">
                <a:solidFill>
                  <a:prstClr val="white"/>
                </a:solidFill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xiazai/huibao/    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ea typeface="宋体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931782279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63351229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99503513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98600571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03CAD8CF-BB62-4848-AE19-496465DA944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849256" y="622676"/>
            <a:ext cx="5976885" cy="3968706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="" xmlns:a16="http://schemas.microsoft.com/office/drawing/2014/main" id="{703CC98D-F6B0-4E70-9061-39EF3C618A87}"/>
              </a:ext>
            </a:extLst>
          </p:cNvPr>
          <p:cNvSpPr/>
          <p:nvPr/>
        </p:nvSpPr>
        <p:spPr>
          <a:xfrm>
            <a:off x="203200" y="203202"/>
            <a:ext cx="11785600" cy="6474135"/>
          </a:xfrm>
          <a:prstGeom prst="rect">
            <a:avLst/>
          </a:prstGeom>
          <a:noFill/>
          <a:ln w="76200">
            <a:solidFill>
              <a:srgbClr val="F6BE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5C56108E-DE49-428D-B56B-568A44C937B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4661606" y="990401"/>
            <a:ext cx="4176092" cy="5725886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046E847D-A5E2-4B90-A05C-A8CE3C9A681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duotone>
              <a:prstClr val="black"/>
              <a:schemeClr val="accent6">
                <a:lumMod val="60000"/>
                <a:lumOff val="4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144483" y="800292"/>
            <a:ext cx="3763492" cy="5257419"/>
          </a:xfrm>
          <a:prstGeom prst="rect">
            <a:avLst/>
          </a:prstGeom>
          <a:ln>
            <a:solidFill>
              <a:srgbClr val="F6BE1B"/>
            </a:solidFill>
          </a:ln>
        </p:spPr>
      </p:pic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1F45CB41-B278-45A0-AE3C-8528B7C0D5B2}"/>
              </a:ext>
            </a:extLst>
          </p:cNvPr>
          <p:cNvSpPr txBox="1"/>
          <p:nvPr/>
        </p:nvSpPr>
        <p:spPr>
          <a:xfrm>
            <a:off x="9405258" y="6082201"/>
            <a:ext cx="22206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600" b="1" dirty="0" smtClean="0"/>
              <a:t>2030.04.09</a:t>
            </a:r>
            <a:endParaRPr lang="zh-CN" altLang="en-US" sz="1600" b="1" dirty="0"/>
          </a:p>
        </p:txBody>
      </p: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268D4F5C-FA19-4A99-9762-D19E80E550ED}"/>
              </a:ext>
            </a:extLst>
          </p:cNvPr>
          <p:cNvSpPr txBox="1"/>
          <p:nvPr/>
        </p:nvSpPr>
        <p:spPr>
          <a:xfrm>
            <a:off x="5203611" y="3215065"/>
            <a:ext cx="44619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方正细谭黑简体" panose="02000000000000000000" pitchFamily="2" charset="-122"/>
                <a:ea typeface="方正细谭黑简体" panose="02000000000000000000" pitchFamily="2" charset="-122"/>
              </a:rPr>
              <a:t>发言人</a:t>
            </a:r>
            <a:r>
              <a:rPr lang="zh-CN" altLang="en-US" sz="2400" dirty="0" smtClean="0">
                <a:solidFill>
                  <a:schemeClr val="bg1">
                    <a:lumMod val="50000"/>
                  </a:schemeClr>
                </a:solidFill>
                <a:latin typeface="方正细谭黑简体" panose="02000000000000000000" pitchFamily="2" charset="-122"/>
                <a:ea typeface="方正细谭黑简体" panose="02000000000000000000" pitchFamily="2" charset="-122"/>
              </a:rPr>
              <a:t>：</a:t>
            </a:r>
            <a:r>
              <a:rPr lang="en-US" altLang="zh-CN" sz="2400" dirty="0" smtClean="0">
                <a:solidFill>
                  <a:schemeClr val="bg1">
                    <a:lumMod val="50000"/>
                  </a:schemeClr>
                </a:solidFill>
                <a:latin typeface="方正细谭黑简体" panose="02000000000000000000" pitchFamily="2" charset="-122"/>
                <a:ea typeface="方正细谭黑简体" panose="02000000000000000000" pitchFamily="2" charset="-122"/>
              </a:rPr>
              <a:t>PPT</a:t>
            </a:r>
            <a:endParaRPr lang="zh-CN" altLang="en-US" sz="2400" dirty="0">
              <a:solidFill>
                <a:schemeClr val="bg1">
                  <a:lumMod val="50000"/>
                </a:schemeClr>
              </a:solidFill>
              <a:latin typeface="方正细谭黑简体" panose="02000000000000000000" pitchFamily="2" charset="-122"/>
              <a:ea typeface="方正细谭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12543462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6ACB509E-F95B-498D-BE4F-7217E8BA3EC6}"/>
              </a:ext>
            </a:extLst>
          </p:cNvPr>
          <p:cNvSpPr/>
          <p:nvPr/>
        </p:nvSpPr>
        <p:spPr>
          <a:xfrm>
            <a:off x="203200" y="203202"/>
            <a:ext cx="11785600" cy="6474135"/>
          </a:xfrm>
          <a:prstGeom prst="rect">
            <a:avLst/>
          </a:prstGeom>
          <a:noFill/>
          <a:ln w="76200">
            <a:solidFill>
              <a:srgbClr val="F6BE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438246C1-ADE7-40E4-A9E9-F4B8757980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495300" y="1114735"/>
            <a:ext cx="5568951" cy="556895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1C115133-1D3C-4B3F-AA31-405C3B475DFA}"/>
              </a:ext>
            </a:extLst>
          </p:cNvPr>
          <p:cNvSpPr txBox="1"/>
          <p:nvPr/>
        </p:nvSpPr>
        <p:spPr>
          <a:xfrm>
            <a:off x="3295651" y="1934391"/>
            <a:ext cx="14351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600" dirty="0">
                <a:solidFill>
                  <a:schemeClr val="bg1">
                    <a:lumMod val="50000"/>
                  </a:schemeClr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目录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C9DD11E6-CE93-4888-BCEB-B9582FFE5BE0}"/>
              </a:ext>
            </a:extLst>
          </p:cNvPr>
          <p:cNvSpPr txBox="1"/>
          <p:nvPr/>
        </p:nvSpPr>
        <p:spPr>
          <a:xfrm>
            <a:off x="1049337" y="3375990"/>
            <a:ext cx="2590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800" dirty="0"/>
              <a:t>CONTENTS</a:t>
            </a:r>
            <a:endParaRPr lang="zh-CN" altLang="en-US" sz="2800" dirty="0"/>
          </a:p>
        </p:txBody>
      </p: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11752C51-FB26-4D28-8C83-767ACEE1F85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640138" y="3473760"/>
            <a:ext cx="3209927" cy="3209927"/>
          </a:xfrm>
          <a:prstGeom prst="rect">
            <a:avLst/>
          </a:prstGeom>
        </p:spPr>
      </p:pic>
      <p:sp>
        <p:nvSpPr>
          <p:cNvPr id="3" name="菱形 2">
            <a:extLst>
              <a:ext uri="{FF2B5EF4-FFF2-40B4-BE49-F238E27FC236}">
                <a16:creationId xmlns="" xmlns:a16="http://schemas.microsoft.com/office/drawing/2014/main" id="{22796F33-4B32-4EA1-81E0-337BB833CA9F}"/>
              </a:ext>
            </a:extLst>
          </p:cNvPr>
          <p:cNvSpPr/>
          <p:nvPr/>
        </p:nvSpPr>
        <p:spPr>
          <a:xfrm>
            <a:off x="7146929" y="1104902"/>
            <a:ext cx="366713" cy="390835"/>
          </a:xfrm>
          <a:prstGeom prst="diamond">
            <a:avLst/>
          </a:prstGeom>
          <a:solidFill>
            <a:srgbClr val="F6BE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59C82DA6-E99F-4243-9B7A-ED1F345EE43A}"/>
              </a:ext>
            </a:extLst>
          </p:cNvPr>
          <p:cNvSpPr txBox="1"/>
          <p:nvPr/>
        </p:nvSpPr>
        <p:spPr>
          <a:xfrm>
            <a:off x="7928252" y="975779"/>
            <a:ext cx="31601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C34E1C5E-A3DC-4D79-B426-EA2408B455C4}"/>
              </a:ext>
            </a:extLst>
          </p:cNvPr>
          <p:cNvSpPr txBox="1"/>
          <p:nvPr/>
        </p:nvSpPr>
        <p:spPr>
          <a:xfrm>
            <a:off x="7956827" y="1420525"/>
            <a:ext cx="3626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75000"/>
                  </a:schemeClr>
                </a:solidFill>
              </a:rPr>
              <a:t>Click here to add words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" name="菱形 10">
            <a:extLst>
              <a:ext uri="{FF2B5EF4-FFF2-40B4-BE49-F238E27FC236}">
                <a16:creationId xmlns="" xmlns:a16="http://schemas.microsoft.com/office/drawing/2014/main" id="{5FC09E5C-6CAA-4CD2-92E2-62C23C26F4FC}"/>
              </a:ext>
            </a:extLst>
          </p:cNvPr>
          <p:cNvSpPr/>
          <p:nvPr/>
        </p:nvSpPr>
        <p:spPr>
          <a:xfrm>
            <a:off x="7118353" y="2417934"/>
            <a:ext cx="366713" cy="390835"/>
          </a:xfrm>
          <a:prstGeom prst="diamond">
            <a:avLst/>
          </a:prstGeom>
          <a:solidFill>
            <a:srgbClr val="F6BE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AF31410A-DB32-4DDD-A22D-0DC87B05F3D8}"/>
              </a:ext>
            </a:extLst>
          </p:cNvPr>
          <p:cNvSpPr txBox="1"/>
          <p:nvPr/>
        </p:nvSpPr>
        <p:spPr>
          <a:xfrm>
            <a:off x="7899677" y="2288811"/>
            <a:ext cx="31601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A23B3FAD-EA4F-455A-9739-2A49005F0DC5}"/>
              </a:ext>
            </a:extLst>
          </p:cNvPr>
          <p:cNvSpPr txBox="1"/>
          <p:nvPr/>
        </p:nvSpPr>
        <p:spPr>
          <a:xfrm>
            <a:off x="7928251" y="2733557"/>
            <a:ext cx="3626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75000"/>
                  </a:schemeClr>
                </a:solidFill>
              </a:rPr>
              <a:t>Click here to add words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4" name="菱形 13">
            <a:extLst>
              <a:ext uri="{FF2B5EF4-FFF2-40B4-BE49-F238E27FC236}">
                <a16:creationId xmlns="" xmlns:a16="http://schemas.microsoft.com/office/drawing/2014/main" id="{B5CBFEAD-518D-4A5E-A93A-7D11747A19C4}"/>
              </a:ext>
            </a:extLst>
          </p:cNvPr>
          <p:cNvSpPr/>
          <p:nvPr/>
        </p:nvSpPr>
        <p:spPr>
          <a:xfrm>
            <a:off x="7146929" y="3760178"/>
            <a:ext cx="366713" cy="390835"/>
          </a:xfrm>
          <a:prstGeom prst="diamond">
            <a:avLst/>
          </a:prstGeom>
          <a:solidFill>
            <a:srgbClr val="F6BE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3F46500F-EEE6-4D16-A225-F9CB16C33CB2}"/>
              </a:ext>
            </a:extLst>
          </p:cNvPr>
          <p:cNvSpPr txBox="1"/>
          <p:nvPr/>
        </p:nvSpPr>
        <p:spPr>
          <a:xfrm>
            <a:off x="7928252" y="3631055"/>
            <a:ext cx="31601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549D5B81-E4A0-4CE3-9B42-B0A46D575C75}"/>
              </a:ext>
            </a:extLst>
          </p:cNvPr>
          <p:cNvSpPr txBox="1"/>
          <p:nvPr/>
        </p:nvSpPr>
        <p:spPr>
          <a:xfrm>
            <a:off x="7956827" y="4075801"/>
            <a:ext cx="3626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75000"/>
                  </a:schemeClr>
                </a:solidFill>
              </a:rPr>
              <a:t>Click here to add words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7" name="菱形 16">
            <a:extLst>
              <a:ext uri="{FF2B5EF4-FFF2-40B4-BE49-F238E27FC236}">
                <a16:creationId xmlns="" xmlns:a16="http://schemas.microsoft.com/office/drawing/2014/main" id="{607753F3-5C3D-40E4-8A5E-7183A528545C}"/>
              </a:ext>
            </a:extLst>
          </p:cNvPr>
          <p:cNvSpPr/>
          <p:nvPr/>
        </p:nvSpPr>
        <p:spPr>
          <a:xfrm>
            <a:off x="7118353" y="5073210"/>
            <a:ext cx="366713" cy="390835"/>
          </a:xfrm>
          <a:prstGeom prst="diamond">
            <a:avLst/>
          </a:prstGeom>
          <a:solidFill>
            <a:srgbClr val="F6BE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>
            <a:extLst>
              <a:ext uri="{FF2B5EF4-FFF2-40B4-BE49-F238E27FC236}">
                <a16:creationId xmlns="" xmlns:a16="http://schemas.microsoft.com/office/drawing/2014/main" id="{C4A8F7EF-AEBA-4827-A785-7182976C1A21}"/>
              </a:ext>
            </a:extLst>
          </p:cNvPr>
          <p:cNvSpPr txBox="1"/>
          <p:nvPr/>
        </p:nvSpPr>
        <p:spPr>
          <a:xfrm>
            <a:off x="7899677" y="4944087"/>
            <a:ext cx="31601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BA6CC9AE-D599-4FF1-89BA-DD2637E706C6}"/>
              </a:ext>
            </a:extLst>
          </p:cNvPr>
          <p:cNvSpPr txBox="1"/>
          <p:nvPr/>
        </p:nvSpPr>
        <p:spPr>
          <a:xfrm>
            <a:off x="7928251" y="5388833"/>
            <a:ext cx="3626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75000"/>
                  </a:schemeClr>
                </a:solidFill>
              </a:rPr>
              <a:t>Click here to add words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75708684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 animBg="1"/>
      <p:bldP spid="9" grpId="0"/>
      <p:bldP spid="10" grpId="0"/>
      <p:bldP spid="11" grpId="0" animBg="1"/>
      <p:bldP spid="12" grpId="0"/>
      <p:bldP spid="13" grpId="0"/>
      <p:bldP spid="14" grpId="0" animBg="1"/>
      <p:bldP spid="15" grpId="0"/>
      <p:bldP spid="16" grpId="0"/>
      <p:bldP spid="17" grpId="0" animBg="1"/>
      <p:bldP spid="18" grpId="0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20FDD1D0-01B4-4BA9-8705-2E60E8B14CC8}"/>
              </a:ext>
            </a:extLst>
          </p:cNvPr>
          <p:cNvSpPr/>
          <p:nvPr/>
        </p:nvSpPr>
        <p:spPr>
          <a:xfrm>
            <a:off x="203200" y="203202"/>
            <a:ext cx="11785600" cy="6474135"/>
          </a:xfrm>
          <a:prstGeom prst="rect">
            <a:avLst/>
          </a:prstGeom>
          <a:noFill/>
          <a:ln w="76200">
            <a:solidFill>
              <a:srgbClr val="F6BE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7">
            <a:extLst>
              <a:ext uri="{FF2B5EF4-FFF2-40B4-BE49-F238E27FC236}">
                <a16:creationId xmlns="" xmlns:a16="http://schemas.microsoft.com/office/drawing/2014/main" id="{16BA5B78-521D-4DE9-8434-55F7E617A56B}"/>
              </a:ext>
            </a:extLst>
          </p:cNvPr>
          <p:cNvSpPr>
            <a:spLocks noEditPoints="1"/>
          </p:cNvSpPr>
          <p:nvPr/>
        </p:nvSpPr>
        <p:spPr bwMode="auto">
          <a:xfrm>
            <a:off x="892970" y="825500"/>
            <a:ext cx="4513263" cy="4597400"/>
          </a:xfrm>
          <a:custGeom>
            <a:avLst/>
            <a:gdLst>
              <a:gd name="T0" fmla="*/ 432 w 480"/>
              <a:gd name="T1" fmla="*/ 303 h 499"/>
              <a:gd name="T2" fmla="*/ 392 w 480"/>
              <a:gd name="T3" fmla="*/ 140 h 499"/>
              <a:gd name="T4" fmla="*/ 435 w 480"/>
              <a:gd name="T5" fmla="*/ 194 h 499"/>
              <a:gd name="T6" fmla="*/ 344 w 480"/>
              <a:gd name="T7" fmla="*/ 74 h 499"/>
              <a:gd name="T8" fmla="*/ 192 w 480"/>
              <a:gd name="T9" fmla="*/ 50 h 499"/>
              <a:gd name="T10" fmla="*/ 280 w 480"/>
              <a:gd name="T11" fmla="*/ 33 h 499"/>
              <a:gd name="T12" fmla="*/ 296 w 480"/>
              <a:gd name="T13" fmla="*/ 33 h 499"/>
              <a:gd name="T14" fmla="*/ 124 w 480"/>
              <a:gd name="T15" fmla="*/ 58 h 499"/>
              <a:gd name="T16" fmla="*/ 40 w 480"/>
              <a:gd name="T17" fmla="*/ 205 h 499"/>
              <a:gd name="T18" fmla="*/ 35 w 480"/>
              <a:gd name="T19" fmla="*/ 310 h 499"/>
              <a:gd name="T20" fmla="*/ 176 w 480"/>
              <a:gd name="T21" fmla="*/ 444 h 499"/>
              <a:gd name="T22" fmla="*/ 184 w 480"/>
              <a:gd name="T23" fmla="*/ 426 h 499"/>
              <a:gd name="T24" fmla="*/ 243 w 480"/>
              <a:gd name="T25" fmla="*/ 450 h 499"/>
              <a:gd name="T26" fmla="*/ 176 w 480"/>
              <a:gd name="T27" fmla="*/ 407 h 499"/>
              <a:gd name="T28" fmla="*/ 118 w 480"/>
              <a:gd name="T29" fmla="*/ 332 h 499"/>
              <a:gd name="T30" fmla="*/ 197 w 480"/>
              <a:gd name="T31" fmla="*/ 395 h 499"/>
              <a:gd name="T32" fmla="*/ 349 w 480"/>
              <a:gd name="T33" fmla="*/ 377 h 499"/>
              <a:gd name="T34" fmla="*/ 315 w 480"/>
              <a:gd name="T35" fmla="*/ 405 h 499"/>
              <a:gd name="T36" fmla="*/ 368 w 480"/>
              <a:gd name="T37" fmla="*/ 402 h 499"/>
              <a:gd name="T38" fmla="*/ 450 w 480"/>
              <a:gd name="T39" fmla="*/ 304 h 499"/>
              <a:gd name="T40" fmla="*/ 282 w 480"/>
              <a:gd name="T41" fmla="*/ 189 h 499"/>
              <a:gd name="T42" fmla="*/ 276 w 480"/>
              <a:gd name="T43" fmla="*/ 395 h 499"/>
              <a:gd name="T44" fmla="*/ 215 w 480"/>
              <a:gd name="T45" fmla="*/ 383 h 499"/>
              <a:gd name="T46" fmla="*/ 137 w 480"/>
              <a:gd name="T47" fmla="*/ 332 h 499"/>
              <a:gd name="T48" fmla="*/ 142 w 480"/>
              <a:gd name="T49" fmla="*/ 217 h 499"/>
              <a:gd name="T50" fmla="*/ 213 w 480"/>
              <a:gd name="T51" fmla="*/ 141 h 499"/>
              <a:gd name="T52" fmla="*/ 244 w 480"/>
              <a:gd name="T53" fmla="*/ 152 h 499"/>
              <a:gd name="T54" fmla="*/ 233 w 480"/>
              <a:gd name="T55" fmla="*/ 160 h 499"/>
              <a:gd name="T56" fmla="*/ 264 w 480"/>
              <a:gd name="T57" fmla="*/ 166 h 499"/>
              <a:gd name="T58" fmla="*/ 303 w 480"/>
              <a:gd name="T59" fmla="*/ 227 h 499"/>
              <a:gd name="T60" fmla="*/ 287 w 480"/>
              <a:gd name="T61" fmla="*/ 284 h 499"/>
              <a:gd name="T62" fmla="*/ 308 w 480"/>
              <a:gd name="T63" fmla="*/ 294 h 499"/>
              <a:gd name="T64" fmla="*/ 219 w 480"/>
              <a:gd name="T65" fmla="*/ 340 h 499"/>
              <a:gd name="T66" fmla="*/ 224 w 480"/>
              <a:gd name="T67" fmla="*/ 362 h 499"/>
              <a:gd name="T68" fmla="*/ 296 w 480"/>
              <a:gd name="T69" fmla="*/ 369 h 499"/>
              <a:gd name="T70" fmla="*/ 325 w 480"/>
              <a:gd name="T71" fmla="*/ 78 h 499"/>
              <a:gd name="T72" fmla="*/ 195 w 480"/>
              <a:gd name="T73" fmla="*/ 192 h 499"/>
              <a:gd name="T74" fmla="*/ 282 w 480"/>
              <a:gd name="T75" fmla="*/ 235 h 499"/>
              <a:gd name="T76" fmla="*/ 238 w 480"/>
              <a:gd name="T77" fmla="*/ 409 h 499"/>
              <a:gd name="T78" fmla="*/ 266 w 480"/>
              <a:gd name="T79" fmla="*/ 429 h 499"/>
              <a:gd name="T80" fmla="*/ 267 w 480"/>
              <a:gd name="T81" fmla="*/ 17 h 499"/>
              <a:gd name="T82" fmla="*/ 179 w 480"/>
              <a:gd name="T83" fmla="*/ 427 h 499"/>
              <a:gd name="T84" fmla="*/ 478 w 480"/>
              <a:gd name="T85" fmla="*/ 225 h 499"/>
              <a:gd name="T86" fmla="*/ 168 w 480"/>
              <a:gd name="T87" fmla="*/ 230 h 499"/>
              <a:gd name="T88" fmla="*/ 222 w 480"/>
              <a:gd name="T89" fmla="*/ 210 h 499"/>
              <a:gd name="T90" fmla="*/ 246 w 480"/>
              <a:gd name="T91" fmla="*/ 212 h 499"/>
              <a:gd name="T92" fmla="*/ 256 w 480"/>
              <a:gd name="T93" fmla="*/ 206 h 499"/>
              <a:gd name="T94" fmla="*/ 225 w 480"/>
              <a:gd name="T95" fmla="*/ 176 h 499"/>
              <a:gd name="T96" fmla="*/ 20 w 480"/>
              <a:gd name="T97" fmla="*/ 358 h 499"/>
              <a:gd name="T98" fmla="*/ 140 w 480"/>
              <a:gd name="T99" fmla="*/ 442 h 499"/>
              <a:gd name="T100" fmla="*/ 205 w 480"/>
              <a:gd name="T101" fmla="*/ 484 h 499"/>
              <a:gd name="T102" fmla="*/ 361 w 480"/>
              <a:gd name="T103" fmla="*/ 32 h 499"/>
              <a:gd name="T104" fmla="*/ 448 w 480"/>
              <a:gd name="T105" fmla="*/ 182 h 499"/>
              <a:gd name="T106" fmla="*/ 40 w 480"/>
              <a:gd name="T107" fmla="*/ 133 h 499"/>
              <a:gd name="T108" fmla="*/ 157 w 480"/>
              <a:gd name="T109" fmla="*/ 227 h 499"/>
              <a:gd name="T110" fmla="*/ 152 w 480"/>
              <a:gd name="T111" fmla="*/ 230 h 499"/>
              <a:gd name="T112" fmla="*/ 438 w 480"/>
              <a:gd name="T113" fmla="*/ 233 h 499"/>
              <a:gd name="T114" fmla="*/ 171 w 480"/>
              <a:gd name="T115" fmla="*/ 401 h 499"/>
              <a:gd name="T116" fmla="*/ 288 w 480"/>
              <a:gd name="T117" fmla="*/ 475 h 499"/>
              <a:gd name="T118" fmla="*/ 67 w 480"/>
              <a:gd name="T119" fmla="*/ 125 h 499"/>
              <a:gd name="T120" fmla="*/ 292 w 480"/>
              <a:gd name="T121" fmla="*/ 482 h 499"/>
              <a:gd name="T122" fmla="*/ 70 w 480"/>
              <a:gd name="T123" fmla="*/ 124 h 4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480" h="499">
                <a:moveTo>
                  <a:pt x="202" y="355"/>
                </a:moveTo>
                <a:cubicBezTo>
                  <a:pt x="203" y="354"/>
                  <a:pt x="204" y="353"/>
                  <a:pt x="205" y="352"/>
                </a:cubicBezTo>
                <a:cubicBezTo>
                  <a:pt x="198" y="351"/>
                  <a:pt x="197" y="351"/>
                  <a:pt x="202" y="355"/>
                </a:cubicBezTo>
                <a:close/>
                <a:moveTo>
                  <a:pt x="197" y="350"/>
                </a:moveTo>
                <a:cubicBezTo>
                  <a:pt x="194" y="349"/>
                  <a:pt x="192" y="348"/>
                  <a:pt x="190" y="347"/>
                </a:cubicBezTo>
                <a:cubicBezTo>
                  <a:pt x="190" y="347"/>
                  <a:pt x="190" y="348"/>
                  <a:pt x="191" y="348"/>
                </a:cubicBezTo>
                <a:cubicBezTo>
                  <a:pt x="192" y="350"/>
                  <a:pt x="193" y="351"/>
                  <a:pt x="193" y="352"/>
                </a:cubicBezTo>
                <a:cubicBezTo>
                  <a:pt x="193" y="352"/>
                  <a:pt x="191" y="352"/>
                  <a:pt x="189" y="352"/>
                </a:cubicBezTo>
                <a:cubicBezTo>
                  <a:pt x="188" y="352"/>
                  <a:pt x="188" y="352"/>
                  <a:pt x="188" y="352"/>
                </a:cubicBezTo>
                <a:cubicBezTo>
                  <a:pt x="188" y="353"/>
                  <a:pt x="189" y="353"/>
                  <a:pt x="189" y="353"/>
                </a:cubicBezTo>
                <a:cubicBezTo>
                  <a:pt x="191" y="354"/>
                  <a:pt x="194" y="355"/>
                  <a:pt x="195" y="355"/>
                </a:cubicBezTo>
                <a:cubicBezTo>
                  <a:pt x="195" y="354"/>
                  <a:pt x="199" y="355"/>
                  <a:pt x="198" y="353"/>
                </a:cubicBezTo>
                <a:cubicBezTo>
                  <a:pt x="197" y="352"/>
                  <a:pt x="197" y="351"/>
                  <a:pt x="197" y="350"/>
                </a:cubicBezTo>
                <a:close/>
                <a:moveTo>
                  <a:pt x="243" y="450"/>
                </a:moveTo>
                <a:cubicBezTo>
                  <a:pt x="246" y="450"/>
                  <a:pt x="247" y="450"/>
                  <a:pt x="249" y="450"/>
                </a:cubicBezTo>
                <a:cubicBezTo>
                  <a:pt x="250" y="450"/>
                  <a:pt x="252" y="450"/>
                  <a:pt x="252" y="450"/>
                </a:cubicBezTo>
                <a:cubicBezTo>
                  <a:pt x="254" y="449"/>
                  <a:pt x="254" y="449"/>
                  <a:pt x="251" y="448"/>
                </a:cubicBezTo>
                <a:cubicBezTo>
                  <a:pt x="250" y="448"/>
                  <a:pt x="250" y="448"/>
                  <a:pt x="249" y="447"/>
                </a:cubicBezTo>
                <a:cubicBezTo>
                  <a:pt x="248" y="447"/>
                  <a:pt x="247" y="446"/>
                  <a:pt x="245" y="446"/>
                </a:cubicBezTo>
                <a:cubicBezTo>
                  <a:pt x="243" y="446"/>
                  <a:pt x="240" y="446"/>
                  <a:pt x="237" y="446"/>
                </a:cubicBezTo>
                <a:cubicBezTo>
                  <a:pt x="246" y="447"/>
                  <a:pt x="250" y="448"/>
                  <a:pt x="243" y="450"/>
                </a:cubicBezTo>
                <a:close/>
                <a:moveTo>
                  <a:pt x="396" y="348"/>
                </a:moveTo>
                <a:cubicBezTo>
                  <a:pt x="398" y="347"/>
                  <a:pt x="399" y="344"/>
                  <a:pt x="401" y="341"/>
                </a:cubicBezTo>
                <a:cubicBezTo>
                  <a:pt x="401" y="340"/>
                  <a:pt x="400" y="341"/>
                  <a:pt x="400" y="342"/>
                </a:cubicBezTo>
                <a:cubicBezTo>
                  <a:pt x="398" y="343"/>
                  <a:pt x="397" y="345"/>
                  <a:pt x="396" y="348"/>
                </a:cubicBezTo>
                <a:cubicBezTo>
                  <a:pt x="395" y="349"/>
                  <a:pt x="395" y="349"/>
                  <a:pt x="396" y="348"/>
                </a:cubicBezTo>
                <a:close/>
                <a:moveTo>
                  <a:pt x="456" y="290"/>
                </a:moveTo>
                <a:cubicBezTo>
                  <a:pt x="456" y="287"/>
                  <a:pt x="455" y="283"/>
                  <a:pt x="455" y="284"/>
                </a:cubicBezTo>
                <a:cubicBezTo>
                  <a:pt x="453" y="287"/>
                  <a:pt x="452" y="282"/>
                  <a:pt x="449" y="291"/>
                </a:cubicBezTo>
                <a:cubicBezTo>
                  <a:pt x="448" y="292"/>
                  <a:pt x="447" y="292"/>
                  <a:pt x="447" y="296"/>
                </a:cubicBezTo>
                <a:cubicBezTo>
                  <a:pt x="446" y="299"/>
                  <a:pt x="446" y="301"/>
                  <a:pt x="447" y="299"/>
                </a:cubicBezTo>
                <a:cubicBezTo>
                  <a:pt x="449" y="296"/>
                  <a:pt x="448" y="299"/>
                  <a:pt x="448" y="301"/>
                </a:cubicBezTo>
                <a:cubicBezTo>
                  <a:pt x="447" y="304"/>
                  <a:pt x="447" y="307"/>
                  <a:pt x="446" y="310"/>
                </a:cubicBezTo>
                <a:cubicBezTo>
                  <a:pt x="445" y="312"/>
                  <a:pt x="444" y="314"/>
                  <a:pt x="443" y="314"/>
                </a:cubicBezTo>
                <a:cubicBezTo>
                  <a:pt x="442" y="314"/>
                  <a:pt x="442" y="313"/>
                  <a:pt x="441" y="316"/>
                </a:cubicBezTo>
                <a:cubicBezTo>
                  <a:pt x="440" y="318"/>
                  <a:pt x="439" y="319"/>
                  <a:pt x="439" y="318"/>
                </a:cubicBezTo>
                <a:cubicBezTo>
                  <a:pt x="439" y="318"/>
                  <a:pt x="440" y="316"/>
                  <a:pt x="440" y="314"/>
                </a:cubicBezTo>
                <a:cubicBezTo>
                  <a:pt x="441" y="311"/>
                  <a:pt x="441" y="312"/>
                  <a:pt x="440" y="311"/>
                </a:cubicBezTo>
                <a:cubicBezTo>
                  <a:pt x="440" y="310"/>
                  <a:pt x="439" y="311"/>
                  <a:pt x="438" y="311"/>
                </a:cubicBezTo>
                <a:cubicBezTo>
                  <a:pt x="438" y="310"/>
                  <a:pt x="438" y="309"/>
                  <a:pt x="440" y="303"/>
                </a:cubicBezTo>
                <a:cubicBezTo>
                  <a:pt x="438" y="307"/>
                  <a:pt x="436" y="311"/>
                  <a:pt x="433" y="315"/>
                </a:cubicBezTo>
                <a:cubicBezTo>
                  <a:pt x="436" y="307"/>
                  <a:pt x="440" y="297"/>
                  <a:pt x="439" y="290"/>
                </a:cubicBezTo>
                <a:cubicBezTo>
                  <a:pt x="439" y="291"/>
                  <a:pt x="438" y="295"/>
                  <a:pt x="437" y="296"/>
                </a:cubicBezTo>
                <a:cubicBezTo>
                  <a:pt x="436" y="298"/>
                  <a:pt x="435" y="299"/>
                  <a:pt x="434" y="301"/>
                </a:cubicBezTo>
                <a:cubicBezTo>
                  <a:pt x="433" y="304"/>
                  <a:pt x="432" y="305"/>
                  <a:pt x="432" y="303"/>
                </a:cubicBezTo>
                <a:cubicBezTo>
                  <a:pt x="432" y="300"/>
                  <a:pt x="431" y="299"/>
                  <a:pt x="433" y="294"/>
                </a:cubicBezTo>
                <a:cubicBezTo>
                  <a:pt x="436" y="285"/>
                  <a:pt x="434" y="285"/>
                  <a:pt x="434" y="283"/>
                </a:cubicBezTo>
                <a:cubicBezTo>
                  <a:pt x="433" y="282"/>
                  <a:pt x="434" y="280"/>
                  <a:pt x="434" y="278"/>
                </a:cubicBezTo>
                <a:cubicBezTo>
                  <a:pt x="434" y="275"/>
                  <a:pt x="434" y="272"/>
                  <a:pt x="434" y="268"/>
                </a:cubicBezTo>
                <a:cubicBezTo>
                  <a:pt x="434" y="265"/>
                  <a:pt x="434" y="262"/>
                  <a:pt x="434" y="258"/>
                </a:cubicBezTo>
                <a:cubicBezTo>
                  <a:pt x="434" y="257"/>
                  <a:pt x="434" y="255"/>
                  <a:pt x="434" y="253"/>
                </a:cubicBezTo>
                <a:cubicBezTo>
                  <a:pt x="434" y="251"/>
                  <a:pt x="434" y="250"/>
                  <a:pt x="434" y="248"/>
                </a:cubicBezTo>
                <a:cubicBezTo>
                  <a:pt x="434" y="245"/>
                  <a:pt x="434" y="241"/>
                  <a:pt x="433" y="238"/>
                </a:cubicBezTo>
                <a:cubicBezTo>
                  <a:pt x="434" y="239"/>
                  <a:pt x="434" y="238"/>
                  <a:pt x="434" y="236"/>
                </a:cubicBezTo>
                <a:cubicBezTo>
                  <a:pt x="434" y="235"/>
                  <a:pt x="433" y="234"/>
                  <a:pt x="433" y="233"/>
                </a:cubicBezTo>
                <a:cubicBezTo>
                  <a:pt x="433" y="233"/>
                  <a:pt x="433" y="232"/>
                  <a:pt x="433" y="232"/>
                </a:cubicBezTo>
                <a:cubicBezTo>
                  <a:pt x="433" y="231"/>
                  <a:pt x="433" y="229"/>
                  <a:pt x="433" y="229"/>
                </a:cubicBezTo>
                <a:cubicBezTo>
                  <a:pt x="434" y="227"/>
                  <a:pt x="434" y="227"/>
                  <a:pt x="435" y="228"/>
                </a:cubicBezTo>
                <a:cubicBezTo>
                  <a:pt x="435" y="228"/>
                  <a:pt x="435" y="228"/>
                  <a:pt x="435" y="228"/>
                </a:cubicBezTo>
                <a:cubicBezTo>
                  <a:pt x="436" y="230"/>
                  <a:pt x="436" y="230"/>
                  <a:pt x="436" y="229"/>
                </a:cubicBezTo>
                <a:cubicBezTo>
                  <a:pt x="436" y="230"/>
                  <a:pt x="437" y="231"/>
                  <a:pt x="437" y="231"/>
                </a:cubicBezTo>
                <a:cubicBezTo>
                  <a:pt x="437" y="232"/>
                  <a:pt x="437" y="232"/>
                  <a:pt x="438" y="233"/>
                </a:cubicBezTo>
                <a:cubicBezTo>
                  <a:pt x="438" y="233"/>
                  <a:pt x="438" y="234"/>
                  <a:pt x="438" y="232"/>
                </a:cubicBezTo>
                <a:cubicBezTo>
                  <a:pt x="439" y="233"/>
                  <a:pt x="439" y="234"/>
                  <a:pt x="439" y="233"/>
                </a:cubicBezTo>
                <a:cubicBezTo>
                  <a:pt x="439" y="228"/>
                  <a:pt x="437" y="225"/>
                  <a:pt x="437" y="220"/>
                </a:cubicBezTo>
                <a:cubicBezTo>
                  <a:pt x="436" y="218"/>
                  <a:pt x="436" y="216"/>
                  <a:pt x="435" y="214"/>
                </a:cubicBezTo>
                <a:cubicBezTo>
                  <a:pt x="435" y="212"/>
                  <a:pt x="435" y="211"/>
                  <a:pt x="434" y="209"/>
                </a:cubicBezTo>
                <a:cubicBezTo>
                  <a:pt x="434" y="206"/>
                  <a:pt x="434" y="203"/>
                  <a:pt x="434" y="201"/>
                </a:cubicBezTo>
                <a:cubicBezTo>
                  <a:pt x="433" y="197"/>
                  <a:pt x="433" y="201"/>
                  <a:pt x="432" y="197"/>
                </a:cubicBezTo>
                <a:cubicBezTo>
                  <a:pt x="430" y="193"/>
                  <a:pt x="432" y="195"/>
                  <a:pt x="431" y="191"/>
                </a:cubicBezTo>
                <a:cubicBezTo>
                  <a:pt x="431" y="191"/>
                  <a:pt x="430" y="190"/>
                  <a:pt x="430" y="190"/>
                </a:cubicBezTo>
                <a:cubicBezTo>
                  <a:pt x="429" y="190"/>
                  <a:pt x="429" y="191"/>
                  <a:pt x="427" y="187"/>
                </a:cubicBezTo>
                <a:cubicBezTo>
                  <a:pt x="424" y="182"/>
                  <a:pt x="424" y="179"/>
                  <a:pt x="424" y="177"/>
                </a:cubicBezTo>
                <a:cubicBezTo>
                  <a:pt x="423" y="173"/>
                  <a:pt x="421" y="169"/>
                  <a:pt x="419" y="166"/>
                </a:cubicBezTo>
                <a:cubicBezTo>
                  <a:pt x="417" y="163"/>
                  <a:pt x="417" y="163"/>
                  <a:pt x="416" y="163"/>
                </a:cubicBezTo>
                <a:cubicBezTo>
                  <a:pt x="416" y="164"/>
                  <a:pt x="415" y="163"/>
                  <a:pt x="413" y="160"/>
                </a:cubicBezTo>
                <a:cubicBezTo>
                  <a:pt x="410" y="155"/>
                  <a:pt x="409" y="154"/>
                  <a:pt x="408" y="154"/>
                </a:cubicBezTo>
                <a:cubicBezTo>
                  <a:pt x="407" y="154"/>
                  <a:pt x="407" y="154"/>
                  <a:pt x="408" y="157"/>
                </a:cubicBezTo>
                <a:cubicBezTo>
                  <a:pt x="409" y="159"/>
                  <a:pt x="410" y="161"/>
                  <a:pt x="412" y="163"/>
                </a:cubicBezTo>
                <a:cubicBezTo>
                  <a:pt x="413" y="165"/>
                  <a:pt x="414" y="167"/>
                  <a:pt x="413" y="167"/>
                </a:cubicBezTo>
                <a:cubicBezTo>
                  <a:pt x="413" y="168"/>
                  <a:pt x="412" y="167"/>
                  <a:pt x="411" y="165"/>
                </a:cubicBezTo>
                <a:cubicBezTo>
                  <a:pt x="410" y="163"/>
                  <a:pt x="408" y="161"/>
                  <a:pt x="407" y="158"/>
                </a:cubicBezTo>
                <a:cubicBezTo>
                  <a:pt x="406" y="157"/>
                  <a:pt x="406" y="156"/>
                  <a:pt x="405" y="156"/>
                </a:cubicBezTo>
                <a:cubicBezTo>
                  <a:pt x="404" y="156"/>
                  <a:pt x="403" y="155"/>
                  <a:pt x="402" y="154"/>
                </a:cubicBezTo>
                <a:cubicBezTo>
                  <a:pt x="402" y="154"/>
                  <a:pt x="402" y="154"/>
                  <a:pt x="402" y="154"/>
                </a:cubicBezTo>
                <a:cubicBezTo>
                  <a:pt x="403" y="153"/>
                  <a:pt x="405" y="154"/>
                  <a:pt x="409" y="157"/>
                </a:cubicBezTo>
                <a:cubicBezTo>
                  <a:pt x="407" y="156"/>
                  <a:pt x="406" y="154"/>
                  <a:pt x="405" y="153"/>
                </a:cubicBezTo>
                <a:cubicBezTo>
                  <a:pt x="404" y="151"/>
                  <a:pt x="403" y="150"/>
                  <a:pt x="402" y="149"/>
                </a:cubicBezTo>
                <a:cubicBezTo>
                  <a:pt x="400" y="147"/>
                  <a:pt x="398" y="145"/>
                  <a:pt x="396" y="144"/>
                </a:cubicBezTo>
                <a:cubicBezTo>
                  <a:pt x="395" y="143"/>
                  <a:pt x="393" y="142"/>
                  <a:pt x="392" y="140"/>
                </a:cubicBezTo>
                <a:cubicBezTo>
                  <a:pt x="390" y="137"/>
                  <a:pt x="388" y="136"/>
                  <a:pt x="387" y="134"/>
                </a:cubicBezTo>
                <a:cubicBezTo>
                  <a:pt x="385" y="133"/>
                  <a:pt x="384" y="132"/>
                  <a:pt x="382" y="132"/>
                </a:cubicBezTo>
                <a:cubicBezTo>
                  <a:pt x="382" y="132"/>
                  <a:pt x="382" y="132"/>
                  <a:pt x="382" y="132"/>
                </a:cubicBezTo>
                <a:cubicBezTo>
                  <a:pt x="382" y="132"/>
                  <a:pt x="382" y="131"/>
                  <a:pt x="382" y="131"/>
                </a:cubicBezTo>
                <a:cubicBezTo>
                  <a:pt x="382" y="131"/>
                  <a:pt x="382" y="131"/>
                  <a:pt x="382" y="131"/>
                </a:cubicBezTo>
                <a:cubicBezTo>
                  <a:pt x="382" y="130"/>
                  <a:pt x="381" y="129"/>
                  <a:pt x="379" y="127"/>
                </a:cubicBezTo>
                <a:cubicBezTo>
                  <a:pt x="378" y="126"/>
                  <a:pt x="377" y="126"/>
                  <a:pt x="376" y="125"/>
                </a:cubicBezTo>
                <a:cubicBezTo>
                  <a:pt x="376" y="123"/>
                  <a:pt x="375" y="122"/>
                  <a:pt x="374" y="120"/>
                </a:cubicBezTo>
                <a:cubicBezTo>
                  <a:pt x="373" y="118"/>
                  <a:pt x="373" y="118"/>
                  <a:pt x="374" y="118"/>
                </a:cubicBezTo>
                <a:cubicBezTo>
                  <a:pt x="375" y="119"/>
                  <a:pt x="376" y="119"/>
                  <a:pt x="377" y="120"/>
                </a:cubicBezTo>
                <a:cubicBezTo>
                  <a:pt x="378" y="120"/>
                  <a:pt x="379" y="121"/>
                  <a:pt x="380" y="123"/>
                </a:cubicBezTo>
                <a:cubicBezTo>
                  <a:pt x="382" y="124"/>
                  <a:pt x="384" y="127"/>
                  <a:pt x="385" y="127"/>
                </a:cubicBezTo>
                <a:cubicBezTo>
                  <a:pt x="386" y="127"/>
                  <a:pt x="388" y="129"/>
                  <a:pt x="390" y="131"/>
                </a:cubicBezTo>
                <a:cubicBezTo>
                  <a:pt x="392" y="132"/>
                  <a:pt x="394" y="134"/>
                  <a:pt x="395" y="134"/>
                </a:cubicBezTo>
                <a:cubicBezTo>
                  <a:pt x="395" y="134"/>
                  <a:pt x="399" y="139"/>
                  <a:pt x="400" y="142"/>
                </a:cubicBezTo>
                <a:cubicBezTo>
                  <a:pt x="401" y="143"/>
                  <a:pt x="402" y="145"/>
                  <a:pt x="402" y="146"/>
                </a:cubicBezTo>
                <a:cubicBezTo>
                  <a:pt x="402" y="145"/>
                  <a:pt x="402" y="144"/>
                  <a:pt x="403" y="144"/>
                </a:cubicBezTo>
                <a:cubicBezTo>
                  <a:pt x="403" y="144"/>
                  <a:pt x="404" y="145"/>
                  <a:pt x="406" y="149"/>
                </a:cubicBezTo>
                <a:cubicBezTo>
                  <a:pt x="406" y="146"/>
                  <a:pt x="402" y="140"/>
                  <a:pt x="401" y="136"/>
                </a:cubicBezTo>
                <a:cubicBezTo>
                  <a:pt x="400" y="134"/>
                  <a:pt x="401" y="134"/>
                  <a:pt x="402" y="135"/>
                </a:cubicBezTo>
                <a:cubicBezTo>
                  <a:pt x="402" y="135"/>
                  <a:pt x="402" y="136"/>
                  <a:pt x="402" y="136"/>
                </a:cubicBezTo>
                <a:cubicBezTo>
                  <a:pt x="405" y="140"/>
                  <a:pt x="405" y="140"/>
                  <a:pt x="409" y="145"/>
                </a:cubicBezTo>
                <a:cubicBezTo>
                  <a:pt x="408" y="143"/>
                  <a:pt x="406" y="141"/>
                  <a:pt x="405" y="139"/>
                </a:cubicBezTo>
                <a:cubicBezTo>
                  <a:pt x="404" y="138"/>
                  <a:pt x="404" y="137"/>
                  <a:pt x="403" y="136"/>
                </a:cubicBezTo>
                <a:cubicBezTo>
                  <a:pt x="404" y="137"/>
                  <a:pt x="405" y="137"/>
                  <a:pt x="405" y="137"/>
                </a:cubicBezTo>
                <a:cubicBezTo>
                  <a:pt x="404" y="136"/>
                  <a:pt x="404" y="135"/>
                  <a:pt x="403" y="134"/>
                </a:cubicBezTo>
                <a:cubicBezTo>
                  <a:pt x="403" y="134"/>
                  <a:pt x="403" y="134"/>
                  <a:pt x="403" y="134"/>
                </a:cubicBezTo>
                <a:cubicBezTo>
                  <a:pt x="405" y="134"/>
                  <a:pt x="408" y="138"/>
                  <a:pt x="409" y="138"/>
                </a:cubicBezTo>
                <a:cubicBezTo>
                  <a:pt x="409" y="138"/>
                  <a:pt x="409" y="137"/>
                  <a:pt x="411" y="139"/>
                </a:cubicBezTo>
                <a:cubicBezTo>
                  <a:pt x="412" y="141"/>
                  <a:pt x="411" y="141"/>
                  <a:pt x="411" y="141"/>
                </a:cubicBezTo>
                <a:cubicBezTo>
                  <a:pt x="411" y="141"/>
                  <a:pt x="406" y="136"/>
                  <a:pt x="408" y="140"/>
                </a:cubicBezTo>
                <a:cubicBezTo>
                  <a:pt x="410" y="143"/>
                  <a:pt x="407" y="140"/>
                  <a:pt x="407" y="141"/>
                </a:cubicBezTo>
                <a:cubicBezTo>
                  <a:pt x="409" y="143"/>
                  <a:pt x="411" y="146"/>
                  <a:pt x="413" y="148"/>
                </a:cubicBezTo>
                <a:cubicBezTo>
                  <a:pt x="414" y="151"/>
                  <a:pt x="416" y="153"/>
                  <a:pt x="417" y="154"/>
                </a:cubicBezTo>
                <a:cubicBezTo>
                  <a:pt x="417" y="156"/>
                  <a:pt x="416" y="156"/>
                  <a:pt x="415" y="155"/>
                </a:cubicBezTo>
                <a:cubicBezTo>
                  <a:pt x="414" y="154"/>
                  <a:pt x="413" y="152"/>
                  <a:pt x="412" y="152"/>
                </a:cubicBezTo>
                <a:cubicBezTo>
                  <a:pt x="413" y="153"/>
                  <a:pt x="414" y="155"/>
                  <a:pt x="415" y="156"/>
                </a:cubicBezTo>
                <a:cubicBezTo>
                  <a:pt x="416" y="157"/>
                  <a:pt x="416" y="158"/>
                  <a:pt x="417" y="159"/>
                </a:cubicBezTo>
                <a:cubicBezTo>
                  <a:pt x="417" y="160"/>
                  <a:pt x="417" y="161"/>
                  <a:pt x="418" y="162"/>
                </a:cubicBezTo>
                <a:cubicBezTo>
                  <a:pt x="423" y="168"/>
                  <a:pt x="423" y="170"/>
                  <a:pt x="423" y="172"/>
                </a:cubicBezTo>
                <a:cubicBezTo>
                  <a:pt x="423" y="173"/>
                  <a:pt x="424" y="175"/>
                  <a:pt x="425" y="178"/>
                </a:cubicBezTo>
                <a:cubicBezTo>
                  <a:pt x="426" y="179"/>
                  <a:pt x="426" y="180"/>
                  <a:pt x="426" y="179"/>
                </a:cubicBezTo>
                <a:cubicBezTo>
                  <a:pt x="427" y="178"/>
                  <a:pt x="427" y="179"/>
                  <a:pt x="428" y="180"/>
                </a:cubicBezTo>
                <a:cubicBezTo>
                  <a:pt x="429" y="181"/>
                  <a:pt x="430" y="183"/>
                  <a:pt x="431" y="185"/>
                </a:cubicBezTo>
                <a:cubicBezTo>
                  <a:pt x="432" y="188"/>
                  <a:pt x="433" y="192"/>
                  <a:pt x="435" y="194"/>
                </a:cubicBezTo>
                <a:cubicBezTo>
                  <a:pt x="435" y="193"/>
                  <a:pt x="434" y="191"/>
                  <a:pt x="434" y="190"/>
                </a:cubicBezTo>
                <a:cubicBezTo>
                  <a:pt x="433" y="188"/>
                  <a:pt x="433" y="185"/>
                  <a:pt x="433" y="184"/>
                </a:cubicBezTo>
                <a:cubicBezTo>
                  <a:pt x="432" y="183"/>
                  <a:pt x="433" y="182"/>
                  <a:pt x="435" y="185"/>
                </a:cubicBezTo>
                <a:cubicBezTo>
                  <a:pt x="436" y="186"/>
                  <a:pt x="436" y="185"/>
                  <a:pt x="435" y="183"/>
                </a:cubicBezTo>
                <a:cubicBezTo>
                  <a:pt x="435" y="181"/>
                  <a:pt x="434" y="180"/>
                  <a:pt x="433" y="179"/>
                </a:cubicBezTo>
                <a:cubicBezTo>
                  <a:pt x="431" y="176"/>
                  <a:pt x="429" y="172"/>
                  <a:pt x="428" y="170"/>
                </a:cubicBezTo>
                <a:cubicBezTo>
                  <a:pt x="427" y="167"/>
                  <a:pt x="427" y="166"/>
                  <a:pt x="428" y="167"/>
                </a:cubicBezTo>
                <a:cubicBezTo>
                  <a:pt x="430" y="168"/>
                  <a:pt x="430" y="166"/>
                  <a:pt x="432" y="169"/>
                </a:cubicBezTo>
                <a:cubicBezTo>
                  <a:pt x="433" y="170"/>
                  <a:pt x="434" y="172"/>
                  <a:pt x="435" y="175"/>
                </a:cubicBezTo>
                <a:cubicBezTo>
                  <a:pt x="437" y="177"/>
                  <a:pt x="438" y="180"/>
                  <a:pt x="439" y="182"/>
                </a:cubicBezTo>
                <a:cubicBezTo>
                  <a:pt x="439" y="182"/>
                  <a:pt x="439" y="182"/>
                  <a:pt x="440" y="183"/>
                </a:cubicBezTo>
                <a:cubicBezTo>
                  <a:pt x="440" y="183"/>
                  <a:pt x="440" y="182"/>
                  <a:pt x="439" y="181"/>
                </a:cubicBezTo>
                <a:cubicBezTo>
                  <a:pt x="437" y="174"/>
                  <a:pt x="435" y="170"/>
                  <a:pt x="439" y="173"/>
                </a:cubicBezTo>
                <a:cubicBezTo>
                  <a:pt x="440" y="174"/>
                  <a:pt x="439" y="170"/>
                  <a:pt x="437" y="167"/>
                </a:cubicBezTo>
                <a:cubicBezTo>
                  <a:pt x="435" y="165"/>
                  <a:pt x="434" y="162"/>
                  <a:pt x="432" y="160"/>
                </a:cubicBezTo>
                <a:cubicBezTo>
                  <a:pt x="432" y="159"/>
                  <a:pt x="431" y="158"/>
                  <a:pt x="431" y="157"/>
                </a:cubicBezTo>
                <a:cubicBezTo>
                  <a:pt x="430" y="156"/>
                  <a:pt x="429" y="155"/>
                  <a:pt x="429" y="153"/>
                </a:cubicBezTo>
                <a:cubicBezTo>
                  <a:pt x="428" y="151"/>
                  <a:pt x="426" y="149"/>
                  <a:pt x="425" y="148"/>
                </a:cubicBezTo>
                <a:cubicBezTo>
                  <a:pt x="425" y="150"/>
                  <a:pt x="428" y="155"/>
                  <a:pt x="429" y="157"/>
                </a:cubicBezTo>
                <a:cubicBezTo>
                  <a:pt x="429" y="158"/>
                  <a:pt x="433" y="164"/>
                  <a:pt x="430" y="161"/>
                </a:cubicBezTo>
                <a:cubicBezTo>
                  <a:pt x="430" y="160"/>
                  <a:pt x="429" y="159"/>
                  <a:pt x="428" y="158"/>
                </a:cubicBezTo>
                <a:cubicBezTo>
                  <a:pt x="428" y="157"/>
                  <a:pt x="427" y="156"/>
                  <a:pt x="427" y="155"/>
                </a:cubicBezTo>
                <a:cubicBezTo>
                  <a:pt x="425" y="152"/>
                  <a:pt x="424" y="149"/>
                  <a:pt x="422" y="147"/>
                </a:cubicBezTo>
                <a:cubicBezTo>
                  <a:pt x="421" y="144"/>
                  <a:pt x="419" y="141"/>
                  <a:pt x="416" y="138"/>
                </a:cubicBezTo>
                <a:cubicBezTo>
                  <a:pt x="413" y="134"/>
                  <a:pt x="411" y="131"/>
                  <a:pt x="410" y="130"/>
                </a:cubicBezTo>
                <a:cubicBezTo>
                  <a:pt x="409" y="128"/>
                  <a:pt x="410" y="127"/>
                  <a:pt x="411" y="128"/>
                </a:cubicBezTo>
                <a:cubicBezTo>
                  <a:pt x="412" y="129"/>
                  <a:pt x="413" y="129"/>
                  <a:pt x="415" y="130"/>
                </a:cubicBezTo>
                <a:cubicBezTo>
                  <a:pt x="412" y="128"/>
                  <a:pt x="410" y="123"/>
                  <a:pt x="409" y="123"/>
                </a:cubicBezTo>
                <a:cubicBezTo>
                  <a:pt x="408" y="123"/>
                  <a:pt x="406" y="123"/>
                  <a:pt x="405" y="121"/>
                </a:cubicBezTo>
                <a:cubicBezTo>
                  <a:pt x="404" y="120"/>
                  <a:pt x="402" y="118"/>
                  <a:pt x="400" y="115"/>
                </a:cubicBezTo>
                <a:cubicBezTo>
                  <a:pt x="399" y="115"/>
                  <a:pt x="399" y="115"/>
                  <a:pt x="398" y="115"/>
                </a:cubicBezTo>
                <a:cubicBezTo>
                  <a:pt x="396" y="114"/>
                  <a:pt x="394" y="112"/>
                  <a:pt x="391" y="110"/>
                </a:cubicBezTo>
                <a:cubicBezTo>
                  <a:pt x="390" y="109"/>
                  <a:pt x="389" y="107"/>
                  <a:pt x="389" y="107"/>
                </a:cubicBezTo>
                <a:cubicBezTo>
                  <a:pt x="388" y="106"/>
                  <a:pt x="391" y="108"/>
                  <a:pt x="392" y="109"/>
                </a:cubicBezTo>
                <a:cubicBezTo>
                  <a:pt x="395" y="111"/>
                  <a:pt x="394" y="109"/>
                  <a:pt x="394" y="109"/>
                </a:cubicBezTo>
                <a:cubicBezTo>
                  <a:pt x="394" y="108"/>
                  <a:pt x="392" y="106"/>
                  <a:pt x="390" y="105"/>
                </a:cubicBezTo>
                <a:cubicBezTo>
                  <a:pt x="387" y="102"/>
                  <a:pt x="387" y="103"/>
                  <a:pt x="388" y="104"/>
                </a:cubicBezTo>
                <a:cubicBezTo>
                  <a:pt x="388" y="105"/>
                  <a:pt x="386" y="103"/>
                  <a:pt x="386" y="103"/>
                </a:cubicBezTo>
                <a:cubicBezTo>
                  <a:pt x="382" y="101"/>
                  <a:pt x="370" y="93"/>
                  <a:pt x="367" y="90"/>
                </a:cubicBezTo>
                <a:cubicBezTo>
                  <a:pt x="364" y="88"/>
                  <a:pt x="363" y="86"/>
                  <a:pt x="363" y="86"/>
                </a:cubicBezTo>
                <a:cubicBezTo>
                  <a:pt x="363" y="85"/>
                  <a:pt x="365" y="86"/>
                  <a:pt x="367" y="86"/>
                </a:cubicBezTo>
                <a:cubicBezTo>
                  <a:pt x="372" y="88"/>
                  <a:pt x="364" y="83"/>
                  <a:pt x="363" y="82"/>
                </a:cubicBezTo>
                <a:cubicBezTo>
                  <a:pt x="360" y="81"/>
                  <a:pt x="357" y="79"/>
                  <a:pt x="354" y="78"/>
                </a:cubicBezTo>
                <a:cubicBezTo>
                  <a:pt x="352" y="77"/>
                  <a:pt x="351" y="76"/>
                  <a:pt x="349" y="76"/>
                </a:cubicBezTo>
                <a:cubicBezTo>
                  <a:pt x="347" y="75"/>
                  <a:pt x="346" y="74"/>
                  <a:pt x="344" y="74"/>
                </a:cubicBezTo>
                <a:cubicBezTo>
                  <a:pt x="343" y="73"/>
                  <a:pt x="341" y="73"/>
                  <a:pt x="338" y="72"/>
                </a:cubicBezTo>
                <a:cubicBezTo>
                  <a:pt x="333" y="70"/>
                  <a:pt x="337" y="70"/>
                  <a:pt x="334" y="69"/>
                </a:cubicBezTo>
                <a:cubicBezTo>
                  <a:pt x="327" y="67"/>
                  <a:pt x="316" y="64"/>
                  <a:pt x="304" y="62"/>
                </a:cubicBezTo>
                <a:cubicBezTo>
                  <a:pt x="303" y="61"/>
                  <a:pt x="302" y="61"/>
                  <a:pt x="301" y="61"/>
                </a:cubicBezTo>
                <a:cubicBezTo>
                  <a:pt x="297" y="61"/>
                  <a:pt x="294" y="60"/>
                  <a:pt x="291" y="59"/>
                </a:cubicBezTo>
                <a:cubicBezTo>
                  <a:pt x="287" y="58"/>
                  <a:pt x="283" y="57"/>
                  <a:pt x="281" y="57"/>
                </a:cubicBezTo>
                <a:cubicBezTo>
                  <a:pt x="278" y="56"/>
                  <a:pt x="277" y="56"/>
                  <a:pt x="276" y="55"/>
                </a:cubicBezTo>
                <a:cubicBezTo>
                  <a:pt x="275" y="55"/>
                  <a:pt x="277" y="54"/>
                  <a:pt x="280" y="53"/>
                </a:cubicBezTo>
                <a:cubicBezTo>
                  <a:pt x="281" y="52"/>
                  <a:pt x="283" y="52"/>
                  <a:pt x="284" y="52"/>
                </a:cubicBezTo>
                <a:cubicBezTo>
                  <a:pt x="281" y="51"/>
                  <a:pt x="279" y="51"/>
                  <a:pt x="276" y="50"/>
                </a:cubicBezTo>
                <a:cubicBezTo>
                  <a:pt x="274" y="50"/>
                  <a:pt x="272" y="50"/>
                  <a:pt x="269" y="50"/>
                </a:cubicBezTo>
                <a:cubicBezTo>
                  <a:pt x="267" y="50"/>
                  <a:pt x="265" y="50"/>
                  <a:pt x="262" y="50"/>
                </a:cubicBezTo>
                <a:cubicBezTo>
                  <a:pt x="259" y="50"/>
                  <a:pt x="259" y="50"/>
                  <a:pt x="259" y="50"/>
                </a:cubicBezTo>
                <a:cubicBezTo>
                  <a:pt x="256" y="51"/>
                  <a:pt x="256" y="51"/>
                  <a:pt x="256" y="51"/>
                </a:cubicBezTo>
                <a:cubicBezTo>
                  <a:pt x="255" y="51"/>
                  <a:pt x="253" y="51"/>
                  <a:pt x="253" y="51"/>
                </a:cubicBezTo>
                <a:cubicBezTo>
                  <a:pt x="250" y="51"/>
                  <a:pt x="248" y="51"/>
                  <a:pt x="248" y="51"/>
                </a:cubicBezTo>
                <a:cubicBezTo>
                  <a:pt x="247" y="50"/>
                  <a:pt x="243" y="50"/>
                  <a:pt x="239" y="50"/>
                </a:cubicBezTo>
                <a:cubicBezTo>
                  <a:pt x="235" y="50"/>
                  <a:pt x="231" y="50"/>
                  <a:pt x="231" y="49"/>
                </a:cubicBezTo>
                <a:cubicBezTo>
                  <a:pt x="228" y="50"/>
                  <a:pt x="226" y="50"/>
                  <a:pt x="224" y="51"/>
                </a:cubicBezTo>
                <a:cubicBezTo>
                  <a:pt x="218" y="50"/>
                  <a:pt x="220" y="49"/>
                  <a:pt x="222" y="47"/>
                </a:cubicBezTo>
                <a:cubicBezTo>
                  <a:pt x="209" y="50"/>
                  <a:pt x="208" y="51"/>
                  <a:pt x="211" y="52"/>
                </a:cubicBezTo>
                <a:cubicBezTo>
                  <a:pt x="215" y="51"/>
                  <a:pt x="220" y="50"/>
                  <a:pt x="219" y="51"/>
                </a:cubicBezTo>
                <a:cubicBezTo>
                  <a:pt x="218" y="52"/>
                  <a:pt x="219" y="52"/>
                  <a:pt x="219" y="52"/>
                </a:cubicBezTo>
                <a:cubicBezTo>
                  <a:pt x="219" y="52"/>
                  <a:pt x="219" y="52"/>
                  <a:pt x="218" y="52"/>
                </a:cubicBezTo>
                <a:cubicBezTo>
                  <a:pt x="217" y="53"/>
                  <a:pt x="215" y="53"/>
                  <a:pt x="213" y="54"/>
                </a:cubicBezTo>
                <a:cubicBezTo>
                  <a:pt x="211" y="54"/>
                  <a:pt x="210" y="55"/>
                  <a:pt x="209" y="55"/>
                </a:cubicBezTo>
                <a:cubicBezTo>
                  <a:pt x="206" y="56"/>
                  <a:pt x="202" y="57"/>
                  <a:pt x="200" y="58"/>
                </a:cubicBezTo>
                <a:cubicBezTo>
                  <a:pt x="198" y="58"/>
                  <a:pt x="197" y="58"/>
                  <a:pt x="196" y="59"/>
                </a:cubicBezTo>
                <a:cubicBezTo>
                  <a:pt x="193" y="59"/>
                  <a:pt x="194" y="58"/>
                  <a:pt x="195" y="58"/>
                </a:cubicBezTo>
                <a:cubicBezTo>
                  <a:pt x="196" y="57"/>
                  <a:pt x="197" y="56"/>
                  <a:pt x="198" y="56"/>
                </a:cubicBezTo>
                <a:cubicBezTo>
                  <a:pt x="198" y="56"/>
                  <a:pt x="198" y="56"/>
                  <a:pt x="198" y="56"/>
                </a:cubicBezTo>
                <a:cubicBezTo>
                  <a:pt x="198" y="56"/>
                  <a:pt x="202" y="56"/>
                  <a:pt x="206" y="55"/>
                </a:cubicBezTo>
                <a:cubicBezTo>
                  <a:pt x="208" y="54"/>
                  <a:pt x="209" y="54"/>
                  <a:pt x="210" y="53"/>
                </a:cubicBezTo>
                <a:cubicBezTo>
                  <a:pt x="212" y="53"/>
                  <a:pt x="213" y="52"/>
                  <a:pt x="214" y="52"/>
                </a:cubicBezTo>
                <a:cubicBezTo>
                  <a:pt x="211" y="52"/>
                  <a:pt x="211" y="52"/>
                  <a:pt x="211" y="52"/>
                </a:cubicBezTo>
                <a:cubicBezTo>
                  <a:pt x="210" y="52"/>
                  <a:pt x="209" y="53"/>
                  <a:pt x="207" y="53"/>
                </a:cubicBezTo>
                <a:cubicBezTo>
                  <a:pt x="206" y="53"/>
                  <a:pt x="205" y="54"/>
                  <a:pt x="204" y="54"/>
                </a:cubicBezTo>
                <a:cubicBezTo>
                  <a:pt x="202" y="54"/>
                  <a:pt x="199" y="55"/>
                  <a:pt x="198" y="55"/>
                </a:cubicBezTo>
                <a:cubicBezTo>
                  <a:pt x="199" y="55"/>
                  <a:pt x="199" y="54"/>
                  <a:pt x="199" y="54"/>
                </a:cubicBezTo>
                <a:cubicBezTo>
                  <a:pt x="194" y="55"/>
                  <a:pt x="190" y="58"/>
                  <a:pt x="185" y="59"/>
                </a:cubicBezTo>
                <a:cubicBezTo>
                  <a:pt x="181" y="61"/>
                  <a:pt x="177" y="62"/>
                  <a:pt x="173" y="63"/>
                </a:cubicBezTo>
                <a:cubicBezTo>
                  <a:pt x="172" y="63"/>
                  <a:pt x="168" y="65"/>
                  <a:pt x="170" y="63"/>
                </a:cubicBezTo>
                <a:cubicBezTo>
                  <a:pt x="173" y="61"/>
                  <a:pt x="174" y="60"/>
                  <a:pt x="176" y="58"/>
                </a:cubicBezTo>
                <a:cubicBezTo>
                  <a:pt x="178" y="56"/>
                  <a:pt x="181" y="53"/>
                  <a:pt x="191" y="50"/>
                </a:cubicBezTo>
                <a:cubicBezTo>
                  <a:pt x="191" y="50"/>
                  <a:pt x="192" y="50"/>
                  <a:pt x="192" y="50"/>
                </a:cubicBezTo>
                <a:cubicBezTo>
                  <a:pt x="194" y="48"/>
                  <a:pt x="199" y="46"/>
                  <a:pt x="204" y="45"/>
                </a:cubicBezTo>
                <a:cubicBezTo>
                  <a:pt x="207" y="44"/>
                  <a:pt x="210" y="43"/>
                  <a:pt x="212" y="43"/>
                </a:cubicBezTo>
                <a:cubicBezTo>
                  <a:pt x="215" y="42"/>
                  <a:pt x="218" y="41"/>
                  <a:pt x="220" y="41"/>
                </a:cubicBezTo>
                <a:cubicBezTo>
                  <a:pt x="222" y="40"/>
                  <a:pt x="224" y="40"/>
                  <a:pt x="225" y="40"/>
                </a:cubicBezTo>
                <a:cubicBezTo>
                  <a:pt x="226" y="40"/>
                  <a:pt x="227" y="40"/>
                  <a:pt x="229" y="40"/>
                </a:cubicBezTo>
                <a:cubicBezTo>
                  <a:pt x="232" y="40"/>
                  <a:pt x="231" y="40"/>
                  <a:pt x="230" y="41"/>
                </a:cubicBezTo>
                <a:cubicBezTo>
                  <a:pt x="226" y="42"/>
                  <a:pt x="229" y="42"/>
                  <a:pt x="232" y="41"/>
                </a:cubicBezTo>
                <a:cubicBezTo>
                  <a:pt x="237" y="41"/>
                  <a:pt x="242" y="41"/>
                  <a:pt x="248" y="40"/>
                </a:cubicBezTo>
                <a:cubicBezTo>
                  <a:pt x="250" y="40"/>
                  <a:pt x="252" y="41"/>
                  <a:pt x="255" y="40"/>
                </a:cubicBezTo>
                <a:cubicBezTo>
                  <a:pt x="258" y="39"/>
                  <a:pt x="252" y="39"/>
                  <a:pt x="250" y="39"/>
                </a:cubicBezTo>
                <a:cubicBezTo>
                  <a:pt x="247" y="39"/>
                  <a:pt x="246" y="38"/>
                  <a:pt x="251" y="38"/>
                </a:cubicBezTo>
                <a:cubicBezTo>
                  <a:pt x="254" y="38"/>
                  <a:pt x="257" y="38"/>
                  <a:pt x="259" y="38"/>
                </a:cubicBezTo>
                <a:cubicBezTo>
                  <a:pt x="261" y="38"/>
                  <a:pt x="262" y="39"/>
                  <a:pt x="262" y="39"/>
                </a:cubicBezTo>
                <a:cubicBezTo>
                  <a:pt x="262" y="40"/>
                  <a:pt x="262" y="40"/>
                  <a:pt x="263" y="40"/>
                </a:cubicBezTo>
                <a:cubicBezTo>
                  <a:pt x="275" y="41"/>
                  <a:pt x="266" y="42"/>
                  <a:pt x="263" y="43"/>
                </a:cubicBezTo>
                <a:cubicBezTo>
                  <a:pt x="257" y="44"/>
                  <a:pt x="262" y="44"/>
                  <a:pt x="268" y="44"/>
                </a:cubicBezTo>
                <a:cubicBezTo>
                  <a:pt x="273" y="44"/>
                  <a:pt x="280" y="45"/>
                  <a:pt x="280" y="46"/>
                </a:cubicBezTo>
                <a:cubicBezTo>
                  <a:pt x="282" y="46"/>
                  <a:pt x="283" y="46"/>
                  <a:pt x="283" y="46"/>
                </a:cubicBezTo>
                <a:cubicBezTo>
                  <a:pt x="283" y="44"/>
                  <a:pt x="286" y="45"/>
                  <a:pt x="292" y="46"/>
                </a:cubicBezTo>
                <a:cubicBezTo>
                  <a:pt x="297" y="47"/>
                  <a:pt x="300" y="48"/>
                  <a:pt x="303" y="49"/>
                </a:cubicBezTo>
                <a:cubicBezTo>
                  <a:pt x="305" y="50"/>
                  <a:pt x="305" y="51"/>
                  <a:pt x="305" y="52"/>
                </a:cubicBezTo>
                <a:cubicBezTo>
                  <a:pt x="304" y="53"/>
                  <a:pt x="310" y="54"/>
                  <a:pt x="314" y="55"/>
                </a:cubicBezTo>
                <a:cubicBezTo>
                  <a:pt x="318" y="56"/>
                  <a:pt x="324" y="59"/>
                  <a:pt x="325" y="57"/>
                </a:cubicBezTo>
                <a:cubicBezTo>
                  <a:pt x="325" y="57"/>
                  <a:pt x="328" y="57"/>
                  <a:pt x="333" y="59"/>
                </a:cubicBezTo>
                <a:cubicBezTo>
                  <a:pt x="338" y="61"/>
                  <a:pt x="343" y="64"/>
                  <a:pt x="349" y="66"/>
                </a:cubicBezTo>
                <a:cubicBezTo>
                  <a:pt x="343" y="63"/>
                  <a:pt x="345" y="63"/>
                  <a:pt x="340" y="60"/>
                </a:cubicBezTo>
                <a:cubicBezTo>
                  <a:pt x="333" y="57"/>
                  <a:pt x="330" y="55"/>
                  <a:pt x="336" y="56"/>
                </a:cubicBezTo>
                <a:cubicBezTo>
                  <a:pt x="340" y="57"/>
                  <a:pt x="333" y="54"/>
                  <a:pt x="333" y="53"/>
                </a:cubicBezTo>
                <a:cubicBezTo>
                  <a:pt x="333" y="53"/>
                  <a:pt x="328" y="51"/>
                  <a:pt x="325" y="51"/>
                </a:cubicBezTo>
                <a:cubicBezTo>
                  <a:pt x="319" y="49"/>
                  <a:pt x="314" y="48"/>
                  <a:pt x="310" y="46"/>
                </a:cubicBezTo>
                <a:cubicBezTo>
                  <a:pt x="308" y="45"/>
                  <a:pt x="305" y="43"/>
                  <a:pt x="300" y="42"/>
                </a:cubicBezTo>
                <a:cubicBezTo>
                  <a:pt x="299" y="42"/>
                  <a:pt x="298" y="43"/>
                  <a:pt x="296" y="43"/>
                </a:cubicBezTo>
                <a:cubicBezTo>
                  <a:pt x="288" y="41"/>
                  <a:pt x="295" y="41"/>
                  <a:pt x="296" y="41"/>
                </a:cubicBezTo>
                <a:cubicBezTo>
                  <a:pt x="297" y="40"/>
                  <a:pt x="300" y="41"/>
                  <a:pt x="297" y="40"/>
                </a:cubicBezTo>
                <a:cubicBezTo>
                  <a:pt x="296" y="39"/>
                  <a:pt x="294" y="39"/>
                  <a:pt x="293" y="38"/>
                </a:cubicBezTo>
                <a:cubicBezTo>
                  <a:pt x="291" y="38"/>
                  <a:pt x="290" y="38"/>
                  <a:pt x="289" y="38"/>
                </a:cubicBezTo>
                <a:cubicBezTo>
                  <a:pt x="286" y="38"/>
                  <a:pt x="284" y="38"/>
                  <a:pt x="282" y="38"/>
                </a:cubicBezTo>
                <a:cubicBezTo>
                  <a:pt x="281" y="38"/>
                  <a:pt x="280" y="37"/>
                  <a:pt x="280" y="37"/>
                </a:cubicBezTo>
                <a:cubicBezTo>
                  <a:pt x="281" y="37"/>
                  <a:pt x="281" y="37"/>
                  <a:pt x="280" y="37"/>
                </a:cubicBezTo>
                <a:cubicBezTo>
                  <a:pt x="278" y="36"/>
                  <a:pt x="276" y="36"/>
                  <a:pt x="273" y="36"/>
                </a:cubicBezTo>
                <a:cubicBezTo>
                  <a:pt x="272" y="36"/>
                  <a:pt x="271" y="35"/>
                  <a:pt x="270" y="35"/>
                </a:cubicBezTo>
                <a:cubicBezTo>
                  <a:pt x="267" y="34"/>
                  <a:pt x="274" y="33"/>
                  <a:pt x="269" y="32"/>
                </a:cubicBezTo>
                <a:cubicBezTo>
                  <a:pt x="269" y="32"/>
                  <a:pt x="270" y="32"/>
                  <a:pt x="270" y="32"/>
                </a:cubicBezTo>
                <a:cubicBezTo>
                  <a:pt x="271" y="32"/>
                  <a:pt x="272" y="32"/>
                  <a:pt x="273" y="32"/>
                </a:cubicBezTo>
                <a:cubicBezTo>
                  <a:pt x="277" y="33"/>
                  <a:pt x="276" y="32"/>
                  <a:pt x="280" y="33"/>
                </a:cubicBezTo>
                <a:cubicBezTo>
                  <a:pt x="278" y="33"/>
                  <a:pt x="275" y="34"/>
                  <a:pt x="272" y="35"/>
                </a:cubicBezTo>
                <a:cubicBezTo>
                  <a:pt x="276" y="35"/>
                  <a:pt x="280" y="35"/>
                  <a:pt x="283" y="35"/>
                </a:cubicBezTo>
                <a:cubicBezTo>
                  <a:pt x="286" y="35"/>
                  <a:pt x="290" y="36"/>
                  <a:pt x="293" y="36"/>
                </a:cubicBezTo>
                <a:cubicBezTo>
                  <a:pt x="296" y="37"/>
                  <a:pt x="298" y="37"/>
                  <a:pt x="301" y="38"/>
                </a:cubicBezTo>
                <a:cubicBezTo>
                  <a:pt x="303" y="39"/>
                  <a:pt x="304" y="40"/>
                  <a:pt x="306" y="41"/>
                </a:cubicBezTo>
                <a:cubicBezTo>
                  <a:pt x="307" y="41"/>
                  <a:pt x="308" y="41"/>
                  <a:pt x="309" y="41"/>
                </a:cubicBezTo>
                <a:cubicBezTo>
                  <a:pt x="308" y="40"/>
                  <a:pt x="306" y="40"/>
                  <a:pt x="305" y="39"/>
                </a:cubicBezTo>
                <a:cubicBezTo>
                  <a:pt x="303" y="39"/>
                  <a:pt x="302" y="38"/>
                  <a:pt x="300" y="38"/>
                </a:cubicBezTo>
                <a:cubicBezTo>
                  <a:pt x="297" y="37"/>
                  <a:pt x="294" y="36"/>
                  <a:pt x="291" y="35"/>
                </a:cubicBezTo>
                <a:cubicBezTo>
                  <a:pt x="294" y="35"/>
                  <a:pt x="296" y="36"/>
                  <a:pt x="299" y="36"/>
                </a:cubicBezTo>
                <a:cubicBezTo>
                  <a:pt x="301" y="36"/>
                  <a:pt x="303" y="37"/>
                  <a:pt x="305" y="37"/>
                </a:cubicBezTo>
                <a:cubicBezTo>
                  <a:pt x="307" y="37"/>
                  <a:pt x="312" y="38"/>
                  <a:pt x="313" y="38"/>
                </a:cubicBezTo>
                <a:cubicBezTo>
                  <a:pt x="316" y="40"/>
                  <a:pt x="320" y="41"/>
                  <a:pt x="323" y="42"/>
                </a:cubicBezTo>
                <a:cubicBezTo>
                  <a:pt x="327" y="43"/>
                  <a:pt x="331" y="44"/>
                  <a:pt x="335" y="45"/>
                </a:cubicBezTo>
                <a:cubicBezTo>
                  <a:pt x="332" y="44"/>
                  <a:pt x="330" y="43"/>
                  <a:pt x="328" y="42"/>
                </a:cubicBezTo>
                <a:cubicBezTo>
                  <a:pt x="330" y="43"/>
                  <a:pt x="331" y="43"/>
                  <a:pt x="333" y="44"/>
                </a:cubicBezTo>
                <a:cubicBezTo>
                  <a:pt x="332" y="43"/>
                  <a:pt x="331" y="43"/>
                  <a:pt x="330" y="42"/>
                </a:cubicBezTo>
                <a:cubicBezTo>
                  <a:pt x="329" y="42"/>
                  <a:pt x="329" y="41"/>
                  <a:pt x="328" y="41"/>
                </a:cubicBezTo>
                <a:cubicBezTo>
                  <a:pt x="327" y="40"/>
                  <a:pt x="327" y="40"/>
                  <a:pt x="330" y="40"/>
                </a:cubicBezTo>
                <a:cubicBezTo>
                  <a:pt x="331" y="40"/>
                  <a:pt x="331" y="40"/>
                  <a:pt x="331" y="40"/>
                </a:cubicBezTo>
                <a:cubicBezTo>
                  <a:pt x="330" y="39"/>
                  <a:pt x="328" y="39"/>
                  <a:pt x="327" y="38"/>
                </a:cubicBezTo>
                <a:cubicBezTo>
                  <a:pt x="326" y="38"/>
                  <a:pt x="325" y="38"/>
                  <a:pt x="324" y="37"/>
                </a:cubicBezTo>
                <a:cubicBezTo>
                  <a:pt x="325" y="37"/>
                  <a:pt x="327" y="37"/>
                  <a:pt x="329" y="38"/>
                </a:cubicBezTo>
                <a:cubicBezTo>
                  <a:pt x="323" y="36"/>
                  <a:pt x="319" y="35"/>
                  <a:pt x="317" y="35"/>
                </a:cubicBezTo>
                <a:cubicBezTo>
                  <a:pt x="312" y="34"/>
                  <a:pt x="308" y="33"/>
                  <a:pt x="305" y="32"/>
                </a:cubicBezTo>
                <a:cubicBezTo>
                  <a:pt x="301" y="32"/>
                  <a:pt x="299" y="31"/>
                  <a:pt x="297" y="30"/>
                </a:cubicBezTo>
                <a:cubicBezTo>
                  <a:pt x="294" y="28"/>
                  <a:pt x="290" y="28"/>
                  <a:pt x="285" y="28"/>
                </a:cubicBezTo>
                <a:cubicBezTo>
                  <a:pt x="289" y="27"/>
                  <a:pt x="292" y="27"/>
                  <a:pt x="293" y="26"/>
                </a:cubicBezTo>
                <a:cubicBezTo>
                  <a:pt x="284" y="25"/>
                  <a:pt x="276" y="25"/>
                  <a:pt x="267" y="24"/>
                </a:cubicBezTo>
                <a:cubicBezTo>
                  <a:pt x="263" y="23"/>
                  <a:pt x="259" y="23"/>
                  <a:pt x="258" y="24"/>
                </a:cubicBezTo>
                <a:cubicBezTo>
                  <a:pt x="254" y="25"/>
                  <a:pt x="258" y="26"/>
                  <a:pt x="271" y="27"/>
                </a:cubicBezTo>
                <a:cubicBezTo>
                  <a:pt x="269" y="27"/>
                  <a:pt x="267" y="28"/>
                  <a:pt x="265" y="28"/>
                </a:cubicBezTo>
                <a:cubicBezTo>
                  <a:pt x="264" y="28"/>
                  <a:pt x="263" y="29"/>
                  <a:pt x="259" y="29"/>
                </a:cubicBezTo>
                <a:cubicBezTo>
                  <a:pt x="253" y="29"/>
                  <a:pt x="249" y="29"/>
                  <a:pt x="246" y="29"/>
                </a:cubicBezTo>
                <a:cubicBezTo>
                  <a:pt x="244" y="30"/>
                  <a:pt x="242" y="30"/>
                  <a:pt x="242" y="31"/>
                </a:cubicBezTo>
                <a:cubicBezTo>
                  <a:pt x="246" y="31"/>
                  <a:pt x="250" y="30"/>
                  <a:pt x="254" y="30"/>
                </a:cubicBezTo>
                <a:cubicBezTo>
                  <a:pt x="256" y="30"/>
                  <a:pt x="258" y="30"/>
                  <a:pt x="260" y="30"/>
                </a:cubicBezTo>
                <a:cubicBezTo>
                  <a:pt x="262" y="30"/>
                  <a:pt x="264" y="30"/>
                  <a:pt x="266" y="30"/>
                </a:cubicBezTo>
                <a:cubicBezTo>
                  <a:pt x="268" y="30"/>
                  <a:pt x="269" y="30"/>
                  <a:pt x="271" y="30"/>
                </a:cubicBezTo>
                <a:cubicBezTo>
                  <a:pt x="272" y="30"/>
                  <a:pt x="274" y="30"/>
                  <a:pt x="275" y="30"/>
                </a:cubicBezTo>
                <a:cubicBezTo>
                  <a:pt x="278" y="31"/>
                  <a:pt x="281" y="31"/>
                  <a:pt x="284" y="32"/>
                </a:cubicBezTo>
                <a:cubicBezTo>
                  <a:pt x="285" y="32"/>
                  <a:pt x="288" y="32"/>
                  <a:pt x="291" y="32"/>
                </a:cubicBezTo>
                <a:cubicBezTo>
                  <a:pt x="291" y="32"/>
                  <a:pt x="291" y="32"/>
                  <a:pt x="291" y="32"/>
                </a:cubicBezTo>
                <a:cubicBezTo>
                  <a:pt x="291" y="32"/>
                  <a:pt x="292" y="32"/>
                  <a:pt x="292" y="32"/>
                </a:cubicBezTo>
                <a:cubicBezTo>
                  <a:pt x="293" y="32"/>
                  <a:pt x="295" y="33"/>
                  <a:pt x="296" y="33"/>
                </a:cubicBezTo>
                <a:cubicBezTo>
                  <a:pt x="296" y="33"/>
                  <a:pt x="298" y="34"/>
                  <a:pt x="296" y="34"/>
                </a:cubicBezTo>
                <a:cubicBezTo>
                  <a:pt x="295" y="34"/>
                  <a:pt x="293" y="34"/>
                  <a:pt x="291" y="33"/>
                </a:cubicBezTo>
                <a:cubicBezTo>
                  <a:pt x="288" y="33"/>
                  <a:pt x="285" y="32"/>
                  <a:pt x="283" y="32"/>
                </a:cubicBezTo>
                <a:cubicBezTo>
                  <a:pt x="280" y="31"/>
                  <a:pt x="278" y="31"/>
                  <a:pt x="275" y="31"/>
                </a:cubicBezTo>
                <a:cubicBezTo>
                  <a:pt x="270" y="30"/>
                  <a:pt x="265" y="30"/>
                  <a:pt x="270" y="31"/>
                </a:cubicBezTo>
                <a:cubicBezTo>
                  <a:pt x="272" y="32"/>
                  <a:pt x="269" y="32"/>
                  <a:pt x="267" y="32"/>
                </a:cubicBezTo>
                <a:cubicBezTo>
                  <a:pt x="262" y="32"/>
                  <a:pt x="259" y="32"/>
                  <a:pt x="255" y="32"/>
                </a:cubicBezTo>
                <a:cubicBezTo>
                  <a:pt x="251" y="32"/>
                  <a:pt x="248" y="32"/>
                  <a:pt x="243" y="32"/>
                </a:cubicBezTo>
                <a:cubicBezTo>
                  <a:pt x="240" y="32"/>
                  <a:pt x="237" y="31"/>
                  <a:pt x="233" y="31"/>
                </a:cubicBezTo>
                <a:cubicBezTo>
                  <a:pt x="231" y="33"/>
                  <a:pt x="224" y="34"/>
                  <a:pt x="217" y="36"/>
                </a:cubicBezTo>
                <a:cubicBezTo>
                  <a:pt x="213" y="36"/>
                  <a:pt x="210" y="37"/>
                  <a:pt x="207" y="38"/>
                </a:cubicBezTo>
                <a:cubicBezTo>
                  <a:pt x="204" y="39"/>
                  <a:pt x="202" y="40"/>
                  <a:pt x="201" y="41"/>
                </a:cubicBezTo>
                <a:cubicBezTo>
                  <a:pt x="197" y="41"/>
                  <a:pt x="203" y="39"/>
                  <a:pt x="198" y="40"/>
                </a:cubicBezTo>
                <a:cubicBezTo>
                  <a:pt x="193" y="41"/>
                  <a:pt x="190" y="42"/>
                  <a:pt x="188" y="44"/>
                </a:cubicBezTo>
                <a:cubicBezTo>
                  <a:pt x="186" y="45"/>
                  <a:pt x="180" y="47"/>
                  <a:pt x="176" y="49"/>
                </a:cubicBezTo>
                <a:cubicBezTo>
                  <a:pt x="176" y="48"/>
                  <a:pt x="179" y="47"/>
                  <a:pt x="177" y="47"/>
                </a:cubicBezTo>
                <a:cubicBezTo>
                  <a:pt x="171" y="50"/>
                  <a:pt x="164" y="52"/>
                  <a:pt x="158" y="56"/>
                </a:cubicBezTo>
                <a:cubicBezTo>
                  <a:pt x="150" y="60"/>
                  <a:pt x="144" y="63"/>
                  <a:pt x="144" y="62"/>
                </a:cubicBezTo>
                <a:cubicBezTo>
                  <a:pt x="144" y="61"/>
                  <a:pt x="145" y="60"/>
                  <a:pt x="146" y="59"/>
                </a:cubicBezTo>
                <a:cubicBezTo>
                  <a:pt x="149" y="57"/>
                  <a:pt x="150" y="57"/>
                  <a:pt x="152" y="57"/>
                </a:cubicBezTo>
                <a:cubicBezTo>
                  <a:pt x="155" y="55"/>
                  <a:pt x="157" y="55"/>
                  <a:pt x="160" y="54"/>
                </a:cubicBezTo>
                <a:cubicBezTo>
                  <a:pt x="161" y="53"/>
                  <a:pt x="162" y="53"/>
                  <a:pt x="162" y="52"/>
                </a:cubicBezTo>
                <a:cubicBezTo>
                  <a:pt x="161" y="52"/>
                  <a:pt x="162" y="50"/>
                  <a:pt x="164" y="49"/>
                </a:cubicBezTo>
                <a:cubicBezTo>
                  <a:pt x="167" y="47"/>
                  <a:pt x="172" y="44"/>
                  <a:pt x="180" y="41"/>
                </a:cubicBezTo>
                <a:cubicBezTo>
                  <a:pt x="182" y="41"/>
                  <a:pt x="184" y="40"/>
                  <a:pt x="184" y="39"/>
                </a:cubicBezTo>
                <a:cubicBezTo>
                  <a:pt x="185" y="39"/>
                  <a:pt x="182" y="40"/>
                  <a:pt x="180" y="40"/>
                </a:cubicBezTo>
                <a:cubicBezTo>
                  <a:pt x="175" y="41"/>
                  <a:pt x="167" y="44"/>
                  <a:pt x="170" y="42"/>
                </a:cubicBezTo>
                <a:cubicBezTo>
                  <a:pt x="172" y="40"/>
                  <a:pt x="173" y="39"/>
                  <a:pt x="175" y="37"/>
                </a:cubicBezTo>
                <a:cubicBezTo>
                  <a:pt x="177" y="37"/>
                  <a:pt x="179" y="36"/>
                  <a:pt x="181" y="34"/>
                </a:cubicBezTo>
                <a:cubicBezTo>
                  <a:pt x="184" y="33"/>
                  <a:pt x="188" y="32"/>
                  <a:pt x="193" y="31"/>
                </a:cubicBezTo>
                <a:cubicBezTo>
                  <a:pt x="188" y="32"/>
                  <a:pt x="185" y="33"/>
                  <a:pt x="182" y="33"/>
                </a:cubicBezTo>
                <a:cubicBezTo>
                  <a:pt x="179" y="34"/>
                  <a:pt x="178" y="34"/>
                  <a:pt x="177" y="34"/>
                </a:cubicBezTo>
                <a:cubicBezTo>
                  <a:pt x="176" y="33"/>
                  <a:pt x="178" y="31"/>
                  <a:pt x="183" y="28"/>
                </a:cubicBezTo>
                <a:cubicBezTo>
                  <a:pt x="180" y="30"/>
                  <a:pt x="177" y="31"/>
                  <a:pt x="174" y="32"/>
                </a:cubicBezTo>
                <a:cubicBezTo>
                  <a:pt x="171" y="33"/>
                  <a:pt x="169" y="34"/>
                  <a:pt x="167" y="35"/>
                </a:cubicBezTo>
                <a:cubicBezTo>
                  <a:pt x="159" y="39"/>
                  <a:pt x="152" y="42"/>
                  <a:pt x="151" y="41"/>
                </a:cubicBezTo>
                <a:cubicBezTo>
                  <a:pt x="151" y="41"/>
                  <a:pt x="151" y="41"/>
                  <a:pt x="149" y="41"/>
                </a:cubicBezTo>
                <a:cubicBezTo>
                  <a:pt x="141" y="45"/>
                  <a:pt x="139" y="45"/>
                  <a:pt x="143" y="41"/>
                </a:cubicBezTo>
                <a:cubicBezTo>
                  <a:pt x="144" y="40"/>
                  <a:pt x="146" y="39"/>
                  <a:pt x="143" y="40"/>
                </a:cubicBezTo>
                <a:cubicBezTo>
                  <a:pt x="139" y="42"/>
                  <a:pt x="137" y="44"/>
                  <a:pt x="134" y="46"/>
                </a:cubicBezTo>
                <a:cubicBezTo>
                  <a:pt x="132" y="49"/>
                  <a:pt x="128" y="51"/>
                  <a:pt x="122" y="54"/>
                </a:cubicBezTo>
                <a:cubicBezTo>
                  <a:pt x="123" y="54"/>
                  <a:pt x="128" y="50"/>
                  <a:pt x="123" y="52"/>
                </a:cubicBezTo>
                <a:cubicBezTo>
                  <a:pt x="122" y="53"/>
                  <a:pt x="120" y="54"/>
                  <a:pt x="119" y="55"/>
                </a:cubicBezTo>
                <a:cubicBezTo>
                  <a:pt x="116" y="57"/>
                  <a:pt x="113" y="60"/>
                  <a:pt x="114" y="60"/>
                </a:cubicBezTo>
                <a:cubicBezTo>
                  <a:pt x="117" y="59"/>
                  <a:pt x="114" y="63"/>
                  <a:pt x="124" y="58"/>
                </a:cubicBezTo>
                <a:cubicBezTo>
                  <a:pt x="125" y="57"/>
                  <a:pt x="125" y="58"/>
                  <a:pt x="129" y="55"/>
                </a:cubicBezTo>
                <a:cubicBezTo>
                  <a:pt x="132" y="53"/>
                  <a:pt x="134" y="51"/>
                  <a:pt x="131" y="52"/>
                </a:cubicBezTo>
                <a:cubicBezTo>
                  <a:pt x="128" y="54"/>
                  <a:pt x="131" y="52"/>
                  <a:pt x="133" y="50"/>
                </a:cubicBezTo>
                <a:cubicBezTo>
                  <a:pt x="136" y="48"/>
                  <a:pt x="139" y="46"/>
                  <a:pt x="142" y="45"/>
                </a:cubicBezTo>
                <a:cubicBezTo>
                  <a:pt x="145" y="44"/>
                  <a:pt x="147" y="43"/>
                  <a:pt x="148" y="43"/>
                </a:cubicBezTo>
                <a:cubicBezTo>
                  <a:pt x="149" y="43"/>
                  <a:pt x="147" y="45"/>
                  <a:pt x="151" y="43"/>
                </a:cubicBezTo>
                <a:cubicBezTo>
                  <a:pt x="153" y="42"/>
                  <a:pt x="155" y="41"/>
                  <a:pt x="154" y="42"/>
                </a:cubicBezTo>
                <a:cubicBezTo>
                  <a:pt x="153" y="43"/>
                  <a:pt x="152" y="43"/>
                  <a:pt x="150" y="44"/>
                </a:cubicBezTo>
                <a:cubicBezTo>
                  <a:pt x="146" y="47"/>
                  <a:pt x="148" y="46"/>
                  <a:pt x="147" y="47"/>
                </a:cubicBezTo>
                <a:cubicBezTo>
                  <a:pt x="147" y="48"/>
                  <a:pt x="148" y="47"/>
                  <a:pt x="148" y="48"/>
                </a:cubicBezTo>
                <a:cubicBezTo>
                  <a:pt x="148" y="49"/>
                  <a:pt x="146" y="50"/>
                  <a:pt x="140" y="53"/>
                </a:cubicBezTo>
                <a:cubicBezTo>
                  <a:pt x="145" y="51"/>
                  <a:pt x="150" y="50"/>
                  <a:pt x="156" y="47"/>
                </a:cubicBezTo>
                <a:cubicBezTo>
                  <a:pt x="146" y="52"/>
                  <a:pt x="135" y="57"/>
                  <a:pt x="129" y="63"/>
                </a:cubicBezTo>
                <a:cubicBezTo>
                  <a:pt x="130" y="63"/>
                  <a:pt x="134" y="60"/>
                  <a:pt x="136" y="60"/>
                </a:cubicBezTo>
                <a:cubicBezTo>
                  <a:pt x="138" y="59"/>
                  <a:pt x="139" y="59"/>
                  <a:pt x="142" y="57"/>
                </a:cubicBezTo>
                <a:cubicBezTo>
                  <a:pt x="145" y="56"/>
                  <a:pt x="147" y="56"/>
                  <a:pt x="145" y="57"/>
                </a:cubicBezTo>
                <a:cubicBezTo>
                  <a:pt x="143" y="59"/>
                  <a:pt x="142" y="61"/>
                  <a:pt x="136" y="64"/>
                </a:cubicBezTo>
                <a:cubicBezTo>
                  <a:pt x="127" y="69"/>
                  <a:pt x="127" y="70"/>
                  <a:pt x="126" y="72"/>
                </a:cubicBezTo>
                <a:cubicBezTo>
                  <a:pt x="125" y="73"/>
                  <a:pt x="123" y="74"/>
                  <a:pt x="122" y="76"/>
                </a:cubicBezTo>
                <a:cubicBezTo>
                  <a:pt x="110" y="86"/>
                  <a:pt x="98" y="98"/>
                  <a:pt x="87" y="110"/>
                </a:cubicBezTo>
                <a:cubicBezTo>
                  <a:pt x="85" y="112"/>
                  <a:pt x="83" y="114"/>
                  <a:pt x="82" y="115"/>
                </a:cubicBezTo>
                <a:cubicBezTo>
                  <a:pt x="81" y="117"/>
                  <a:pt x="80" y="118"/>
                  <a:pt x="79" y="118"/>
                </a:cubicBezTo>
                <a:cubicBezTo>
                  <a:pt x="78" y="120"/>
                  <a:pt x="77" y="119"/>
                  <a:pt x="78" y="117"/>
                </a:cubicBezTo>
                <a:cubicBezTo>
                  <a:pt x="78" y="116"/>
                  <a:pt x="79" y="115"/>
                  <a:pt x="79" y="113"/>
                </a:cubicBezTo>
                <a:cubicBezTo>
                  <a:pt x="80" y="112"/>
                  <a:pt x="80" y="111"/>
                  <a:pt x="80" y="110"/>
                </a:cubicBezTo>
                <a:cubicBezTo>
                  <a:pt x="78" y="113"/>
                  <a:pt x="76" y="115"/>
                  <a:pt x="75" y="117"/>
                </a:cubicBezTo>
                <a:cubicBezTo>
                  <a:pt x="74" y="119"/>
                  <a:pt x="72" y="121"/>
                  <a:pt x="70" y="124"/>
                </a:cubicBezTo>
                <a:cubicBezTo>
                  <a:pt x="69" y="126"/>
                  <a:pt x="68" y="128"/>
                  <a:pt x="66" y="130"/>
                </a:cubicBezTo>
                <a:cubicBezTo>
                  <a:pt x="65" y="132"/>
                  <a:pt x="64" y="134"/>
                  <a:pt x="63" y="135"/>
                </a:cubicBezTo>
                <a:cubicBezTo>
                  <a:pt x="61" y="138"/>
                  <a:pt x="59" y="141"/>
                  <a:pt x="57" y="143"/>
                </a:cubicBezTo>
                <a:cubicBezTo>
                  <a:pt x="55" y="147"/>
                  <a:pt x="57" y="144"/>
                  <a:pt x="55" y="148"/>
                </a:cubicBezTo>
                <a:cubicBezTo>
                  <a:pt x="53" y="152"/>
                  <a:pt x="53" y="150"/>
                  <a:pt x="51" y="154"/>
                </a:cubicBezTo>
                <a:cubicBezTo>
                  <a:pt x="51" y="154"/>
                  <a:pt x="51" y="155"/>
                  <a:pt x="51" y="155"/>
                </a:cubicBezTo>
                <a:cubicBezTo>
                  <a:pt x="51" y="156"/>
                  <a:pt x="52" y="155"/>
                  <a:pt x="50" y="161"/>
                </a:cubicBezTo>
                <a:cubicBezTo>
                  <a:pt x="48" y="167"/>
                  <a:pt x="46" y="169"/>
                  <a:pt x="44" y="172"/>
                </a:cubicBezTo>
                <a:cubicBezTo>
                  <a:pt x="42" y="176"/>
                  <a:pt x="40" y="181"/>
                  <a:pt x="39" y="185"/>
                </a:cubicBezTo>
                <a:cubicBezTo>
                  <a:pt x="38" y="189"/>
                  <a:pt x="38" y="190"/>
                  <a:pt x="39" y="190"/>
                </a:cubicBezTo>
                <a:cubicBezTo>
                  <a:pt x="39" y="190"/>
                  <a:pt x="39" y="190"/>
                  <a:pt x="38" y="194"/>
                </a:cubicBezTo>
                <a:cubicBezTo>
                  <a:pt x="36" y="201"/>
                  <a:pt x="36" y="204"/>
                  <a:pt x="37" y="204"/>
                </a:cubicBezTo>
                <a:cubicBezTo>
                  <a:pt x="37" y="205"/>
                  <a:pt x="37" y="205"/>
                  <a:pt x="38" y="202"/>
                </a:cubicBezTo>
                <a:cubicBezTo>
                  <a:pt x="39" y="199"/>
                  <a:pt x="40" y="196"/>
                  <a:pt x="41" y="193"/>
                </a:cubicBezTo>
                <a:cubicBezTo>
                  <a:pt x="41" y="191"/>
                  <a:pt x="42" y="188"/>
                  <a:pt x="43" y="188"/>
                </a:cubicBezTo>
                <a:cubicBezTo>
                  <a:pt x="43" y="188"/>
                  <a:pt x="43" y="189"/>
                  <a:pt x="43" y="192"/>
                </a:cubicBezTo>
                <a:cubicBezTo>
                  <a:pt x="42" y="195"/>
                  <a:pt x="42" y="198"/>
                  <a:pt x="40" y="201"/>
                </a:cubicBezTo>
                <a:cubicBezTo>
                  <a:pt x="40" y="203"/>
                  <a:pt x="39" y="204"/>
                  <a:pt x="40" y="205"/>
                </a:cubicBezTo>
                <a:cubicBezTo>
                  <a:pt x="41" y="210"/>
                  <a:pt x="39" y="217"/>
                  <a:pt x="37" y="233"/>
                </a:cubicBezTo>
                <a:cubicBezTo>
                  <a:pt x="37" y="238"/>
                  <a:pt x="36" y="244"/>
                  <a:pt x="36" y="250"/>
                </a:cubicBezTo>
                <a:cubicBezTo>
                  <a:pt x="37" y="251"/>
                  <a:pt x="37" y="245"/>
                  <a:pt x="38" y="246"/>
                </a:cubicBezTo>
                <a:cubicBezTo>
                  <a:pt x="37" y="250"/>
                  <a:pt x="37" y="253"/>
                  <a:pt x="36" y="256"/>
                </a:cubicBezTo>
                <a:cubicBezTo>
                  <a:pt x="35" y="258"/>
                  <a:pt x="35" y="260"/>
                  <a:pt x="34" y="263"/>
                </a:cubicBezTo>
                <a:cubicBezTo>
                  <a:pt x="34" y="265"/>
                  <a:pt x="34" y="265"/>
                  <a:pt x="33" y="264"/>
                </a:cubicBezTo>
                <a:cubicBezTo>
                  <a:pt x="33" y="263"/>
                  <a:pt x="33" y="262"/>
                  <a:pt x="33" y="261"/>
                </a:cubicBezTo>
                <a:cubicBezTo>
                  <a:pt x="32" y="259"/>
                  <a:pt x="32" y="258"/>
                  <a:pt x="32" y="256"/>
                </a:cubicBezTo>
                <a:cubicBezTo>
                  <a:pt x="32" y="252"/>
                  <a:pt x="33" y="248"/>
                  <a:pt x="32" y="248"/>
                </a:cubicBezTo>
                <a:cubicBezTo>
                  <a:pt x="32" y="246"/>
                  <a:pt x="32" y="243"/>
                  <a:pt x="32" y="240"/>
                </a:cubicBezTo>
                <a:cubicBezTo>
                  <a:pt x="32" y="237"/>
                  <a:pt x="32" y="234"/>
                  <a:pt x="31" y="233"/>
                </a:cubicBezTo>
                <a:cubicBezTo>
                  <a:pt x="31" y="232"/>
                  <a:pt x="32" y="225"/>
                  <a:pt x="33" y="222"/>
                </a:cubicBezTo>
                <a:cubicBezTo>
                  <a:pt x="33" y="220"/>
                  <a:pt x="34" y="218"/>
                  <a:pt x="35" y="216"/>
                </a:cubicBezTo>
                <a:cubicBezTo>
                  <a:pt x="34" y="217"/>
                  <a:pt x="33" y="218"/>
                  <a:pt x="33" y="217"/>
                </a:cubicBezTo>
                <a:cubicBezTo>
                  <a:pt x="33" y="217"/>
                  <a:pt x="33" y="215"/>
                  <a:pt x="34" y="211"/>
                </a:cubicBezTo>
                <a:cubicBezTo>
                  <a:pt x="32" y="213"/>
                  <a:pt x="31" y="222"/>
                  <a:pt x="29" y="226"/>
                </a:cubicBezTo>
                <a:cubicBezTo>
                  <a:pt x="28" y="229"/>
                  <a:pt x="28" y="228"/>
                  <a:pt x="28" y="226"/>
                </a:cubicBezTo>
                <a:cubicBezTo>
                  <a:pt x="28" y="224"/>
                  <a:pt x="28" y="221"/>
                  <a:pt x="27" y="222"/>
                </a:cubicBezTo>
                <a:cubicBezTo>
                  <a:pt x="27" y="224"/>
                  <a:pt x="26" y="227"/>
                  <a:pt x="26" y="229"/>
                </a:cubicBezTo>
                <a:cubicBezTo>
                  <a:pt x="25" y="232"/>
                  <a:pt x="25" y="234"/>
                  <a:pt x="25" y="237"/>
                </a:cubicBezTo>
                <a:cubicBezTo>
                  <a:pt x="24" y="241"/>
                  <a:pt x="24" y="246"/>
                  <a:pt x="25" y="250"/>
                </a:cubicBezTo>
                <a:cubicBezTo>
                  <a:pt x="25" y="254"/>
                  <a:pt x="25" y="254"/>
                  <a:pt x="24" y="254"/>
                </a:cubicBezTo>
                <a:cubicBezTo>
                  <a:pt x="23" y="254"/>
                  <a:pt x="22" y="251"/>
                  <a:pt x="22" y="259"/>
                </a:cubicBezTo>
                <a:cubicBezTo>
                  <a:pt x="22" y="260"/>
                  <a:pt x="23" y="258"/>
                  <a:pt x="23" y="258"/>
                </a:cubicBezTo>
                <a:cubicBezTo>
                  <a:pt x="23" y="258"/>
                  <a:pt x="23" y="258"/>
                  <a:pt x="23" y="259"/>
                </a:cubicBezTo>
                <a:cubicBezTo>
                  <a:pt x="23" y="260"/>
                  <a:pt x="23" y="262"/>
                  <a:pt x="23" y="265"/>
                </a:cubicBezTo>
                <a:cubicBezTo>
                  <a:pt x="23" y="265"/>
                  <a:pt x="24" y="267"/>
                  <a:pt x="24" y="267"/>
                </a:cubicBezTo>
                <a:cubicBezTo>
                  <a:pt x="25" y="266"/>
                  <a:pt x="25" y="275"/>
                  <a:pt x="25" y="278"/>
                </a:cubicBezTo>
                <a:cubicBezTo>
                  <a:pt x="26" y="280"/>
                  <a:pt x="26" y="282"/>
                  <a:pt x="25" y="284"/>
                </a:cubicBezTo>
                <a:cubicBezTo>
                  <a:pt x="25" y="286"/>
                  <a:pt x="25" y="286"/>
                  <a:pt x="24" y="285"/>
                </a:cubicBezTo>
                <a:cubicBezTo>
                  <a:pt x="24" y="283"/>
                  <a:pt x="23" y="282"/>
                  <a:pt x="22" y="280"/>
                </a:cubicBezTo>
                <a:cubicBezTo>
                  <a:pt x="23" y="283"/>
                  <a:pt x="23" y="286"/>
                  <a:pt x="23" y="287"/>
                </a:cubicBezTo>
                <a:cubicBezTo>
                  <a:pt x="23" y="290"/>
                  <a:pt x="24" y="294"/>
                  <a:pt x="25" y="299"/>
                </a:cubicBezTo>
                <a:cubicBezTo>
                  <a:pt x="25" y="303"/>
                  <a:pt x="26" y="307"/>
                  <a:pt x="26" y="309"/>
                </a:cubicBezTo>
                <a:cubicBezTo>
                  <a:pt x="26" y="310"/>
                  <a:pt x="26" y="313"/>
                  <a:pt x="27" y="315"/>
                </a:cubicBezTo>
                <a:cubicBezTo>
                  <a:pt x="28" y="320"/>
                  <a:pt x="29" y="321"/>
                  <a:pt x="29" y="321"/>
                </a:cubicBezTo>
                <a:cubicBezTo>
                  <a:pt x="30" y="322"/>
                  <a:pt x="30" y="322"/>
                  <a:pt x="31" y="325"/>
                </a:cubicBezTo>
                <a:cubicBezTo>
                  <a:pt x="34" y="336"/>
                  <a:pt x="38" y="343"/>
                  <a:pt x="43" y="354"/>
                </a:cubicBezTo>
                <a:cubicBezTo>
                  <a:pt x="44" y="354"/>
                  <a:pt x="40" y="345"/>
                  <a:pt x="43" y="350"/>
                </a:cubicBezTo>
                <a:cubicBezTo>
                  <a:pt x="45" y="353"/>
                  <a:pt x="44" y="348"/>
                  <a:pt x="44" y="347"/>
                </a:cubicBezTo>
                <a:cubicBezTo>
                  <a:pt x="45" y="345"/>
                  <a:pt x="43" y="339"/>
                  <a:pt x="40" y="335"/>
                </a:cubicBezTo>
                <a:cubicBezTo>
                  <a:pt x="39" y="333"/>
                  <a:pt x="39" y="331"/>
                  <a:pt x="38" y="329"/>
                </a:cubicBezTo>
                <a:cubicBezTo>
                  <a:pt x="37" y="327"/>
                  <a:pt x="37" y="325"/>
                  <a:pt x="36" y="323"/>
                </a:cubicBezTo>
                <a:cubicBezTo>
                  <a:pt x="35" y="319"/>
                  <a:pt x="34" y="315"/>
                  <a:pt x="33" y="311"/>
                </a:cubicBezTo>
                <a:cubicBezTo>
                  <a:pt x="36" y="319"/>
                  <a:pt x="36" y="319"/>
                  <a:pt x="35" y="310"/>
                </a:cubicBezTo>
                <a:cubicBezTo>
                  <a:pt x="35" y="306"/>
                  <a:pt x="35" y="307"/>
                  <a:pt x="36" y="309"/>
                </a:cubicBezTo>
                <a:cubicBezTo>
                  <a:pt x="36" y="310"/>
                  <a:pt x="36" y="310"/>
                  <a:pt x="36" y="311"/>
                </a:cubicBezTo>
                <a:cubicBezTo>
                  <a:pt x="36" y="314"/>
                  <a:pt x="37" y="319"/>
                  <a:pt x="39" y="324"/>
                </a:cubicBezTo>
                <a:cubicBezTo>
                  <a:pt x="39" y="324"/>
                  <a:pt x="39" y="325"/>
                  <a:pt x="39" y="326"/>
                </a:cubicBezTo>
                <a:cubicBezTo>
                  <a:pt x="41" y="329"/>
                  <a:pt x="39" y="323"/>
                  <a:pt x="39" y="323"/>
                </a:cubicBezTo>
                <a:cubicBezTo>
                  <a:pt x="39" y="323"/>
                  <a:pt x="39" y="323"/>
                  <a:pt x="40" y="324"/>
                </a:cubicBezTo>
                <a:cubicBezTo>
                  <a:pt x="41" y="328"/>
                  <a:pt x="42" y="331"/>
                  <a:pt x="44" y="335"/>
                </a:cubicBezTo>
                <a:cubicBezTo>
                  <a:pt x="45" y="339"/>
                  <a:pt x="47" y="342"/>
                  <a:pt x="49" y="347"/>
                </a:cubicBezTo>
                <a:cubicBezTo>
                  <a:pt x="50" y="350"/>
                  <a:pt x="52" y="354"/>
                  <a:pt x="53" y="356"/>
                </a:cubicBezTo>
                <a:cubicBezTo>
                  <a:pt x="54" y="355"/>
                  <a:pt x="51" y="350"/>
                  <a:pt x="51" y="347"/>
                </a:cubicBezTo>
                <a:cubicBezTo>
                  <a:pt x="54" y="354"/>
                  <a:pt x="56" y="359"/>
                  <a:pt x="58" y="363"/>
                </a:cubicBezTo>
                <a:cubicBezTo>
                  <a:pt x="61" y="369"/>
                  <a:pt x="55" y="360"/>
                  <a:pt x="57" y="366"/>
                </a:cubicBezTo>
                <a:cubicBezTo>
                  <a:pt x="59" y="368"/>
                  <a:pt x="61" y="369"/>
                  <a:pt x="63" y="371"/>
                </a:cubicBezTo>
                <a:cubicBezTo>
                  <a:pt x="63" y="371"/>
                  <a:pt x="63" y="370"/>
                  <a:pt x="65" y="373"/>
                </a:cubicBezTo>
                <a:cubicBezTo>
                  <a:pt x="67" y="377"/>
                  <a:pt x="69" y="379"/>
                  <a:pt x="69" y="379"/>
                </a:cubicBezTo>
                <a:cubicBezTo>
                  <a:pt x="70" y="380"/>
                  <a:pt x="70" y="379"/>
                  <a:pt x="69" y="377"/>
                </a:cubicBezTo>
                <a:cubicBezTo>
                  <a:pt x="68" y="372"/>
                  <a:pt x="70" y="374"/>
                  <a:pt x="76" y="382"/>
                </a:cubicBezTo>
                <a:cubicBezTo>
                  <a:pt x="78" y="385"/>
                  <a:pt x="80" y="388"/>
                  <a:pt x="82" y="391"/>
                </a:cubicBezTo>
                <a:cubicBezTo>
                  <a:pt x="80" y="388"/>
                  <a:pt x="78" y="384"/>
                  <a:pt x="77" y="382"/>
                </a:cubicBezTo>
                <a:cubicBezTo>
                  <a:pt x="75" y="377"/>
                  <a:pt x="77" y="375"/>
                  <a:pt x="81" y="380"/>
                </a:cubicBezTo>
                <a:cubicBezTo>
                  <a:pt x="83" y="382"/>
                  <a:pt x="84" y="383"/>
                  <a:pt x="87" y="387"/>
                </a:cubicBezTo>
                <a:cubicBezTo>
                  <a:pt x="88" y="389"/>
                  <a:pt x="90" y="392"/>
                  <a:pt x="90" y="392"/>
                </a:cubicBezTo>
                <a:cubicBezTo>
                  <a:pt x="93" y="395"/>
                  <a:pt x="90" y="391"/>
                  <a:pt x="89" y="389"/>
                </a:cubicBezTo>
                <a:cubicBezTo>
                  <a:pt x="89" y="389"/>
                  <a:pt x="90" y="389"/>
                  <a:pt x="90" y="390"/>
                </a:cubicBezTo>
                <a:cubicBezTo>
                  <a:pt x="95" y="395"/>
                  <a:pt x="95" y="395"/>
                  <a:pt x="96" y="394"/>
                </a:cubicBezTo>
                <a:cubicBezTo>
                  <a:pt x="99" y="397"/>
                  <a:pt x="97" y="397"/>
                  <a:pt x="99" y="399"/>
                </a:cubicBezTo>
                <a:cubicBezTo>
                  <a:pt x="101" y="400"/>
                  <a:pt x="102" y="402"/>
                  <a:pt x="103" y="403"/>
                </a:cubicBezTo>
                <a:cubicBezTo>
                  <a:pt x="104" y="405"/>
                  <a:pt x="105" y="406"/>
                  <a:pt x="106" y="407"/>
                </a:cubicBezTo>
                <a:cubicBezTo>
                  <a:pt x="107" y="409"/>
                  <a:pt x="108" y="410"/>
                  <a:pt x="110" y="413"/>
                </a:cubicBezTo>
                <a:cubicBezTo>
                  <a:pt x="109" y="410"/>
                  <a:pt x="109" y="410"/>
                  <a:pt x="117" y="417"/>
                </a:cubicBezTo>
                <a:cubicBezTo>
                  <a:pt x="117" y="418"/>
                  <a:pt x="119" y="419"/>
                  <a:pt x="119" y="419"/>
                </a:cubicBezTo>
                <a:cubicBezTo>
                  <a:pt x="121" y="419"/>
                  <a:pt x="126" y="424"/>
                  <a:pt x="129" y="425"/>
                </a:cubicBezTo>
                <a:cubicBezTo>
                  <a:pt x="126" y="423"/>
                  <a:pt x="125" y="421"/>
                  <a:pt x="125" y="419"/>
                </a:cubicBezTo>
                <a:cubicBezTo>
                  <a:pt x="125" y="418"/>
                  <a:pt x="126" y="418"/>
                  <a:pt x="128" y="418"/>
                </a:cubicBezTo>
                <a:cubicBezTo>
                  <a:pt x="129" y="418"/>
                  <a:pt x="131" y="420"/>
                  <a:pt x="133" y="421"/>
                </a:cubicBezTo>
                <a:cubicBezTo>
                  <a:pt x="136" y="423"/>
                  <a:pt x="141" y="426"/>
                  <a:pt x="142" y="426"/>
                </a:cubicBezTo>
                <a:cubicBezTo>
                  <a:pt x="143" y="426"/>
                  <a:pt x="145" y="427"/>
                  <a:pt x="147" y="428"/>
                </a:cubicBezTo>
                <a:cubicBezTo>
                  <a:pt x="149" y="430"/>
                  <a:pt x="151" y="432"/>
                  <a:pt x="153" y="433"/>
                </a:cubicBezTo>
                <a:cubicBezTo>
                  <a:pt x="155" y="434"/>
                  <a:pt x="157" y="436"/>
                  <a:pt x="159" y="436"/>
                </a:cubicBezTo>
                <a:cubicBezTo>
                  <a:pt x="160" y="436"/>
                  <a:pt x="163" y="438"/>
                  <a:pt x="162" y="439"/>
                </a:cubicBezTo>
                <a:cubicBezTo>
                  <a:pt x="161" y="439"/>
                  <a:pt x="159" y="437"/>
                  <a:pt x="161" y="439"/>
                </a:cubicBezTo>
                <a:cubicBezTo>
                  <a:pt x="164" y="440"/>
                  <a:pt x="166" y="441"/>
                  <a:pt x="168" y="441"/>
                </a:cubicBezTo>
                <a:cubicBezTo>
                  <a:pt x="170" y="442"/>
                  <a:pt x="173" y="443"/>
                  <a:pt x="176" y="444"/>
                </a:cubicBezTo>
                <a:cubicBezTo>
                  <a:pt x="176" y="444"/>
                  <a:pt x="175" y="444"/>
                  <a:pt x="175" y="443"/>
                </a:cubicBezTo>
                <a:cubicBezTo>
                  <a:pt x="175" y="443"/>
                  <a:pt x="176" y="444"/>
                  <a:pt x="176" y="444"/>
                </a:cubicBezTo>
                <a:cubicBezTo>
                  <a:pt x="176" y="444"/>
                  <a:pt x="176" y="444"/>
                  <a:pt x="176" y="444"/>
                </a:cubicBezTo>
                <a:cubicBezTo>
                  <a:pt x="177" y="444"/>
                  <a:pt x="179" y="445"/>
                  <a:pt x="181" y="446"/>
                </a:cubicBezTo>
                <a:cubicBezTo>
                  <a:pt x="183" y="447"/>
                  <a:pt x="184" y="447"/>
                  <a:pt x="185" y="447"/>
                </a:cubicBezTo>
                <a:cubicBezTo>
                  <a:pt x="186" y="447"/>
                  <a:pt x="183" y="445"/>
                  <a:pt x="181" y="444"/>
                </a:cubicBezTo>
                <a:cubicBezTo>
                  <a:pt x="179" y="443"/>
                  <a:pt x="178" y="442"/>
                  <a:pt x="176" y="441"/>
                </a:cubicBezTo>
                <a:cubicBezTo>
                  <a:pt x="172" y="438"/>
                  <a:pt x="173" y="438"/>
                  <a:pt x="177" y="439"/>
                </a:cubicBezTo>
                <a:cubicBezTo>
                  <a:pt x="178" y="440"/>
                  <a:pt x="181" y="441"/>
                  <a:pt x="180" y="440"/>
                </a:cubicBezTo>
                <a:cubicBezTo>
                  <a:pt x="178" y="439"/>
                  <a:pt x="176" y="438"/>
                  <a:pt x="174" y="437"/>
                </a:cubicBezTo>
                <a:cubicBezTo>
                  <a:pt x="167" y="434"/>
                  <a:pt x="161" y="429"/>
                  <a:pt x="154" y="426"/>
                </a:cubicBezTo>
                <a:cubicBezTo>
                  <a:pt x="154" y="426"/>
                  <a:pt x="153" y="425"/>
                  <a:pt x="153" y="425"/>
                </a:cubicBezTo>
                <a:cubicBezTo>
                  <a:pt x="152" y="424"/>
                  <a:pt x="151" y="423"/>
                  <a:pt x="150" y="422"/>
                </a:cubicBezTo>
                <a:cubicBezTo>
                  <a:pt x="146" y="420"/>
                  <a:pt x="146" y="420"/>
                  <a:pt x="146" y="420"/>
                </a:cubicBezTo>
                <a:cubicBezTo>
                  <a:pt x="145" y="419"/>
                  <a:pt x="144" y="418"/>
                  <a:pt x="143" y="417"/>
                </a:cubicBezTo>
                <a:cubicBezTo>
                  <a:pt x="142" y="416"/>
                  <a:pt x="141" y="415"/>
                  <a:pt x="140" y="414"/>
                </a:cubicBezTo>
                <a:cubicBezTo>
                  <a:pt x="138" y="412"/>
                  <a:pt x="138" y="411"/>
                  <a:pt x="139" y="412"/>
                </a:cubicBezTo>
                <a:cubicBezTo>
                  <a:pt x="140" y="412"/>
                  <a:pt x="140" y="412"/>
                  <a:pt x="143" y="414"/>
                </a:cubicBezTo>
                <a:cubicBezTo>
                  <a:pt x="148" y="418"/>
                  <a:pt x="154" y="421"/>
                  <a:pt x="155" y="421"/>
                </a:cubicBezTo>
                <a:cubicBezTo>
                  <a:pt x="158" y="421"/>
                  <a:pt x="161" y="424"/>
                  <a:pt x="164" y="426"/>
                </a:cubicBezTo>
                <a:cubicBezTo>
                  <a:pt x="164" y="425"/>
                  <a:pt x="163" y="425"/>
                  <a:pt x="163" y="424"/>
                </a:cubicBezTo>
                <a:cubicBezTo>
                  <a:pt x="163" y="424"/>
                  <a:pt x="163" y="425"/>
                  <a:pt x="163" y="425"/>
                </a:cubicBezTo>
                <a:cubicBezTo>
                  <a:pt x="164" y="424"/>
                  <a:pt x="170" y="427"/>
                  <a:pt x="172" y="427"/>
                </a:cubicBezTo>
                <a:cubicBezTo>
                  <a:pt x="172" y="427"/>
                  <a:pt x="172" y="427"/>
                  <a:pt x="172" y="427"/>
                </a:cubicBezTo>
                <a:cubicBezTo>
                  <a:pt x="169" y="425"/>
                  <a:pt x="168" y="424"/>
                  <a:pt x="166" y="422"/>
                </a:cubicBezTo>
                <a:cubicBezTo>
                  <a:pt x="165" y="422"/>
                  <a:pt x="164" y="421"/>
                  <a:pt x="162" y="420"/>
                </a:cubicBezTo>
                <a:cubicBezTo>
                  <a:pt x="160" y="419"/>
                  <a:pt x="158" y="418"/>
                  <a:pt x="156" y="417"/>
                </a:cubicBezTo>
                <a:cubicBezTo>
                  <a:pt x="159" y="419"/>
                  <a:pt x="159" y="419"/>
                  <a:pt x="159" y="420"/>
                </a:cubicBezTo>
                <a:cubicBezTo>
                  <a:pt x="159" y="420"/>
                  <a:pt x="158" y="421"/>
                  <a:pt x="159" y="422"/>
                </a:cubicBezTo>
                <a:cubicBezTo>
                  <a:pt x="159" y="422"/>
                  <a:pt x="159" y="422"/>
                  <a:pt x="159" y="422"/>
                </a:cubicBezTo>
                <a:cubicBezTo>
                  <a:pt x="158" y="421"/>
                  <a:pt x="157" y="420"/>
                  <a:pt x="155" y="419"/>
                </a:cubicBezTo>
                <a:cubicBezTo>
                  <a:pt x="152" y="418"/>
                  <a:pt x="150" y="416"/>
                  <a:pt x="149" y="414"/>
                </a:cubicBezTo>
                <a:cubicBezTo>
                  <a:pt x="147" y="413"/>
                  <a:pt x="146" y="412"/>
                  <a:pt x="145" y="411"/>
                </a:cubicBezTo>
                <a:cubicBezTo>
                  <a:pt x="144" y="409"/>
                  <a:pt x="145" y="409"/>
                  <a:pt x="146" y="410"/>
                </a:cubicBezTo>
                <a:cubicBezTo>
                  <a:pt x="148" y="411"/>
                  <a:pt x="151" y="413"/>
                  <a:pt x="154" y="416"/>
                </a:cubicBezTo>
                <a:cubicBezTo>
                  <a:pt x="156" y="417"/>
                  <a:pt x="157" y="417"/>
                  <a:pt x="159" y="418"/>
                </a:cubicBezTo>
                <a:cubicBezTo>
                  <a:pt x="161" y="419"/>
                  <a:pt x="159" y="418"/>
                  <a:pt x="158" y="417"/>
                </a:cubicBezTo>
                <a:cubicBezTo>
                  <a:pt x="157" y="415"/>
                  <a:pt x="158" y="415"/>
                  <a:pt x="160" y="415"/>
                </a:cubicBezTo>
                <a:cubicBezTo>
                  <a:pt x="161" y="415"/>
                  <a:pt x="162" y="415"/>
                  <a:pt x="163" y="415"/>
                </a:cubicBezTo>
                <a:cubicBezTo>
                  <a:pt x="163" y="416"/>
                  <a:pt x="164" y="416"/>
                  <a:pt x="165" y="417"/>
                </a:cubicBezTo>
                <a:cubicBezTo>
                  <a:pt x="165" y="417"/>
                  <a:pt x="166" y="418"/>
                  <a:pt x="167" y="419"/>
                </a:cubicBezTo>
                <a:cubicBezTo>
                  <a:pt x="168" y="420"/>
                  <a:pt x="170" y="421"/>
                  <a:pt x="172" y="422"/>
                </a:cubicBezTo>
                <a:cubicBezTo>
                  <a:pt x="173" y="422"/>
                  <a:pt x="168" y="419"/>
                  <a:pt x="171" y="420"/>
                </a:cubicBezTo>
                <a:cubicBezTo>
                  <a:pt x="173" y="421"/>
                  <a:pt x="177" y="423"/>
                  <a:pt x="179" y="424"/>
                </a:cubicBezTo>
                <a:cubicBezTo>
                  <a:pt x="179" y="425"/>
                  <a:pt x="179" y="425"/>
                  <a:pt x="180" y="425"/>
                </a:cubicBezTo>
                <a:cubicBezTo>
                  <a:pt x="182" y="426"/>
                  <a:pt x="185" y="428"/>
                  <a:pt x="185" y="428"/>
                </a:cubicBezTo>
                <a:cubicBezTo>
                  <a:pt x="186" y="428"/>
                  <a:pt x="188" y="428"/>
                  <a:pt x="184" y="426"/>
                </a:cubicBezTo>
                <a:cubicBezTo>
                  <a:pt x="183" y="425"/>
                  <a:pt x="182" y="425"/>
                  <a:pt x="184" y="425"/>
                </a:cubicBezTo>
                <a:cubicBezTo>
                  <a:pt x="187" y="427"/>
                  <a:pt x="188" y="428"/>
                  <a:pt x="192" y="430"/>
                </a:cubicBezTo>
                <a:cubicBezTo>
                  <a:pt x="192" y="430"/>
                  <a:pt x="192" y="430"/>
                  <a:pt x="192" y="430"/>
                </a:cubicBezTo>
                <a:cubicBezTo>
                  <a:pt x="191" y="428"/>
                  <a:pt x="187" y="426"/>
                  <a:pt x="194" y="428"/>
                </a:cubicBezTo>
                <a:cubicBezTo>
                  <a:pt x="196" y="428"/>
                  <a:pt x="198" y="429"/>
                  <a:pt x="200" y="430"/>
                </a:cubicBezTo>
                <a:cubicBezTo>
                  <a:pt x="202" y="430"/>
                  <a:pt x="203" y="431"/>
                  <a:pt x="203" y="432"/>
                </a:cubicBezTo>
                <a:cubicBezTo>
                  <a:pt x="203" y="432"/>
                  <a:pt x="206" y="433"/>
                  <a:pt x="207" y="433"/>
                </a:cubicBezTo>
                <a:cubicBezTo>
                  <a:pt x="209" y="434"/>
                  <a:pt x="210" y="434"/>
                  <a:pt x="210" y="435"/>
                </a:cubicBezTo>
                <a:cubicBezTo>
                  <a:pt x="209" y="435"/>
                  <a:pt x="204" y="435"/>
                  <a:pt x="204" y="436"/>
                </a:cubicBezTo>
                <a:cubicBezTo>
                  <a:pt x="204" y="436"/>
                  <a:pt x="199" y="434"/>
                  <a:pt x="196" y="434"/>
                </a:cubicBezTo>
                <a:cubicBezTo>
                  <a:pt x="197" y="434"/>
                  <a:pt x="197" y="435"/>
                  <a:pt x="198" y="435"/>
                </a:cubicBezTo>
                <a:cubicBezTo>
                  <a:pt x="204" y="438"/>
                  <a:pt x="207" y="439"/>
                  <a:pt x="207" y="440"/>
                </a:cubicBezTo>
                <a:cubicBezTo>
                  <a:pt x="207" y="440"/>
                  <a:pt x="207" y="440"/>
                  <a:pt x="206" y="440"/>
                </a:cubicBezTo>
                <a:cubicBezTo>
                  <a:pt x="205" y="440"/>
                  <a:pt x="204" y="440"/>
                  <a:pt x="203" y="440"/>
                </a:cubicBezTo>
                <a:cubicBezTo>
                  <a:pt x="202" y="440"/>
                  <a:pt x="201" y="440"/>
                  <a:pt x="200" y="440"/>
                </a:cubicBezTo>
                <a:cubicBezTo>
                  <a:pt x="198" y="440"/>
                  <a:pt x="199" y="440"/>
                  <a:pt x="201" y="441"/>
                </a:cubicBezTo>
                <a:cubicBezTo>
                  <a:pt x="205" y="443"/>
                  <a:pt x="207" y="444"/>
                  <a:pt x="208" y="444"/>
                </a:cubicBezTo>
                <a:cubicBezTo>
                  <a:pt x="209" y="445"/>
                  <a:pt x="208" y="446"/>
                  <a:pt x="206" y="446"/>
                </a:cubicBezTo>
                <a:cubicBezTo>
                  <a:pt x="205" y="446"/>
                  <a:pt x="203" y="446"/>
                  <a:pt x="205" y="446"/>
                </a:cubicBezTo>
                <a:cubicBezTo>
                  <a:pt x="207" y="447"/>
                  <a:pt x="208" y="447"/>
                  <a:pt x="210" y="448"/>
                </a:cubicBezTo>
                <a:cubicBezTo>
                  <a:pt x="212" y="448"/>
                  <a:pt x="214" y="448"/>
                  <a:pt x="215" y="449"/>
                </a:cubicBezTo>
                <a:cubicBezTo>
                  <a:pt x="217" y="449"/>
                  <a:pt x="219" y="449"/>
                  <a:pt x="220" y="450"/>
                </a:cubicBezTo>
                <a:cubicBezTo>
                  <a:pt x="222" y="450"/>
                  <a:pt x="224" y="451"/>
                  <a:pt x="225" y="451"/>
                </a:cubicBezTo>
                <a:cubicBezTo>
                  <a:pt x="226" y="452"/>
                  <a:pt x="227" y="451"/>
                  <a:pt x="227" y="452"/>
                </a:cubicBezTo>
                <a:cubicBezTo>
                  <a:pt x="230" y="452"/>
                  <a:pt x="229" y="452"/>
                  <a:pt x="230" y="452"/>
                </a:cubicBezTo>
                <a:cubicBezTo>
                  <a:pt x="232" y="453"/>
                  <a:pt x="228" y="453"/>
                  <a:pt x="231" y="453"/>
                </a:cubicBezTo>
                <a:cubicBezTo>
                  <a:pt x="236" y="453"/>
                  <a:pt x="232" y="452"/>
                  <a:pt x="236" y="451"/>
                </a:cubicBezTo>
                <a:cubicBezTo>
                  <a:pt x="239" y="452"/>
                  <a:pt x="241" y="452"/>
                  <a:pt x="242" y="453"/>
                </a:cubicBezTo>
                <a:cubicBezTo>
                  <a:pt x="243" y="453"/>
                  <a:pt x="243" y="453"/>
                  <a:pt x="243" y="454"/>
                </a:cubicBezTo>
                <a:cubicBezTo>
                  <a:pt x="242" y="454"/>
                  <a:pt x="239" y="455"/>
                  <a:pt x="239" y="455"/>
                </a:cubicBezTo>
                <a:cubicBezTo>
                  <a:pt x="243" y="456"/>
                  <a:pt x="246" y="456"/>
                  <a:pt x="248" y="456"/>
                </a:cubicBezTo>
                <a:cubicBezTo>
                  <a:pt x="251" y="456"/>
                  <a:pt x="254" y="455"/>
                  <a:pt x="257" y="456"/>
                </a:cubicBezTo>
                <a:cubicBezTo>
                  <a:pt x="259" y="457"/>
                  <a:pt x="262" y="456"/>
                  <a:pt x="264" y="456"/>
                </a:cubicBezTo>
                <a:cubicBezTo>
                  <a:pt x="268" y="456"/>
                  <a:pt x="267" y="455"/>
                  <a:pt x="267" y="455"/>
                </a:cubicBezTo>
                <a:cubicBezTo>
                  <a:pt x="267" y="455"/>
                  <a:pt x="264" y="455"/>
                  <a:pt x="262" y="455"/>
                </a:cubicBezTo>
                <a:cubicBezTo>
                  <a:pt x="260" y="455"/>
                  <a:pt x="258" y="455"/>
                  <a:pt x="258" y="454"/>
                </a:cubicBezTo>
                <a:cubicBezTo>
                  <a:pt x="260" y="454"/>
                  <a:pt x="263" y="454"/>
                  <a:pt x="265" y="454"/>
                </a:cubicBezTo>
                <a:cubicBezTo>
                  <a:pt x="267" y="454"/>
                  <a:pt x="269" y="454"/>
                  <a:pt x="271" y="454"/>
                </a:cubicBezTo>
                <a:cubicBezTo>
                  <a:pt x="268" y="454"/>
                  <a:pt x="266" y="453"/>
                  <a:pt x="266" y="452"/>
                </a:cubicBezTo>
                <a:cubicBezTo>
                  <a:pt x="267" y="452"/>
                  <a:pt x="269" y="451"/>
                  <a:pt x="273" y="450"/>
                </a:cubicBezTo>
                <a:cubicBezTo>
                  <a:pt x="271" y="450"/>
                  <a:pt x="270" y="450"/>
                  <a:pt x="269" y="450"/>
                </a:cubicBezTo>
                <a:cubicBezTo>
                  <a:pt x="267" y="450"/>
                  <a:pt x="266" y="451"/>
                  <a:pt x="265" y="451"/>
                </a:cubicBezTo>
                <a:cubicBezTo>
                  <a:pt x="264" y="451"/>
                  <a:pt x="262" y="451"/>
                  <a:pt x="260" y="452"/>
                </a:cubicBezTo>
                <a:cubicBezTo>
                  <a:pt x="257" y="452"/>
                  <a:pt x="254" y="452"/>
                  <a:pt x="251" y="452"/>
                </a:cubicBezTo>
                <a:cubicBezTo>
                  <a:pt x="248" y="451"/>
                  <a:pt x="245" y="451"/>
                  <a:pt x="243" y="450"/>
                </a:cubicBezTo>
                <a:cubicBezTo>
                  <a:pt x="240" y="450"/>
                  <a:pt x="237" y="449"/>
                  <a:pt x="236" y="448"/>
                </a:cubicBezTo>
                <a:cubicBezTo>
                  <a:pt x="235" y="447"/>
                  <a:pt x="235" y="446"/>
                  <a:pt x="237" y="446"/>
                </a:cubicBezTo>
                <a:cubicBezTo>
                  <a:pt x="239" y="445"/>
                  <a:pt x="244" y="445"/>
                  <a:pt x="248" y="445"/>
                </a:cubicBezTo>
                <a:cubicBezTo>
                  <a:pt x="251" y="446"/>
                  <a:pt x="255" y="447"/>
                  <a:pt x="258" y="447"/>
                </a:cubicBezTo>
                <a:cubicBezTo>
                  <a:pt x="260" y="448"/>
                  <a:pt x="256" y="449"/>
                  <a:pt x="254" y="449"/>
                </a:cubicBezTo>
                <a:cubicBezTo>
                  <a:pt x="266" y="450"/>
                  <a:pt x="272" y="448"/>
                  <a:pt x="285" y="446"/>
                </a:cubicBezTo>
                <a:cubicBezTo>
                  <a:pt x="282" y="446"/>
                  <a:pt x="279" y="446"/>
                  <a:pt x="278" y="446"/>
                </a:cubicBezTo>
                <a:cubicBezTo>
                  <a:pt x="276" y="446"/>
                  <a:pt x="275" y="446"/>
                  <a:pt x="274" y="446"/>
                </a:cubicBezTo>
                <a:cubicBezTo>
                  <a:pt x="274" y="446"/>
                  <a:pt x="274" y="446"/>
                  <a:pt x="274" y="446"/>
                </a:cubicBezTo>
                <a:cubicBezTo>
                  <a:pt x="275" y="446"/>
                  <a:pt x="276" y="446"/>
                  <a:pt x="277" y="446"/>
                </a:cubicBezTo>
                <a:cubicBezTo>
                  <a:pt x="277" y="445"/>
                  <a:pt x="275" y="445"/>
                  <a:pt x="274" y="446"/>
                </a:cubicBezTo>
                <a:cubicBezTo>
                  <a:pt x="274" y="445"/>
                  <a:pt x="275" y="445"/>
                  <a:pt x="276" y="445"/>
                </a:cubicBezTo>
                <a:cubicBezTo>
                  <a:pt x="276" y="444"/>
                  <a:pt x="277" y="444"/>
                  <a:pt x="277" y="444"/>
                </a:cubicBezTo>
                <a:cubicBezTo>
                  <a:pt x="280" y="443"/>
                  <a:pt x="275" y="443"/>
                  <a:pt x="272" y="443"/>
                </a:cubicBezTo>
                <a:cubicBezTo>
                  <a:pt x="271" y="443"/>
                  <a:pt x="270" y="443"/>
                  <a:pt x="269" y="443"/>
                </a:cubicBezTo>
                <a:cubicBezTo>
                  <a:pt x="267" y="443"/>
                  <a:pt x="266" y="443"/>
                  <a:pt x="265" y="443"/>
                </a:cubicBezTo>
                <a:cubicBezTo>
                  <a:pt x="262" y="444"/>
                  <a:pt x="267" y="444"/>
                  <a:pt x="269" y="444"/>
                </a:cubicBezTo>
                <a:cubicBezTo>
                  <a:pt x="269" y="444"/>
                  <a:pt x="270" y="444"/>
                  <a:pt x="270" y="444"/>
                </a:cubicBezTo>
                <a:cubicBezTo>
                  <a:pt x="269" y="444"/>
                  <a:pt x="268" y="444"/>
                  <a:pt x="268" y="444"/>
                </a:cubicBezTo>
                <a:cubicBezTo>
                  <a:pt x="267" y="445"/>
                  <a:pt x="266" y="445"/>
                  <a:pt x="266" y="445"/>
                </a:cubicBezTo>
                <a:cubicBezTo>
                  <a:pt x="266" y="445"/>
                  <a:pt x="266" y="445"/>
                  <a:pt x="266" y="445"/>
                </a:cubicBezTo>
                <a:cubicBezTo>
                  <a:pt x="264" y="444"/>
                  <a:pt x="261" y="444"/>
                  <a:pt x="259" y="444"/>
                </a:cubicBezTo>
                <a:cubicBezTo>
                  <a:pt x="258" y="443"/>
                  <a:pt x="258" y="443"/>
                  <a:pt x="261" y="442"/>
                </a:cubicBezTo>
                <a:cubicBezTo>
                  <a:pt x="264" y="441"/>
                  <a:pt x="260" y="441"/>
                  <a:pt x="251" y="440"/>
                </a:cubicBezTo>
                <a:cubicBezTo>
                  <a:pt x="243" y="439"/>
                  <a:pt x="249" y="440"/>
                  <a:pt x="245" y="440"/>
                </a:cubicBezTo>
                <a:cubicBezTo>
                  <a:pt x="242" y="440"/>
                  <a:pt x="242" y="439"/>
                  <a:pt x="237" y="439"/>
                </a:cubicBezTo>
                <a:cubicBezTo>
                  <a:pt x="235" y="438"/>
                  <a:pt x="240" y="438"/>
                  <a:pt x="238" y="438"/>
                </a:cubicBezTo>
                <a:cubicBezTo>
                  <a:pt x="236" y="437"/>
                  <a:pt x="237" y="436"/>
                  <a:pt x="233" y="436"/>
                </a:cubicBezTo>
                <a:cubicBezTo>
                  <a:pt x="229" y="435"/>
                  <a:pt x="227" y="435"/>
                  <a:pt x="225" y="434"/>
                </a:cubicBezTo>
                <a:cubicBezTo>
                  <a:pt x="219" y="432"/>
                  <a:pt x="218" y="431"/>
                  <a:pt x="216" y="432"/>
                </a:cubicBezTo>
                <a:cubicBezTo>
                  <a:pt x="215" y="433"/>
                  <a:pt x="215" y="433"/>
                  <a:pt x="212" y="433"/>
                </a:cubicBezTo>
                <a:cubicBezTo>
                  <a:pt x="211" y="432"/>
                  <a:pt x="209" y="431"/>
                  <a:pt x="207" y="430"/>
                </a:cubicBezTo>
                <a:cubicBezTo>
                  <a:pt x="205" y="429"/>
                  <a:pt x="202" y="429"/>
                  <a:pt x="200" y="428"/>
                </a:cubicBezTo>
                <a:cubicBezTo>
                  <a:pt x="208" y="430"/>
                  <a:pt x="200" y="426"/>
                  <a:pt x="202" y="426"/>
                </a:cubicBezTo>
                <a:cubicBezTo>
                  <a:pt x="203" y="425"/>
                  <a:pt x="200" y="424"/>
                  <a:pt x="197" y="423"/>
                </a:cubicBezTo>
                <a:cubicBezTo>
                  <a:pt x="195" y="422"/>
                  <a:pt x="193" y="421"/>
                  <a:pt x="191" y="420"/>
                </a:cubicBezTo>
                <a:cubicBezTo>
                  <a:pt x="190" y="420"/>
                  <a:pt x="190" y="419"/>
                  <a:pt x="191" y="419"/>
                </a:cubicBezTo>
                <a:cubicBezTo>
                  <a:pt x="192" y="419"/>
                  <a:pt x="191" y="418"/>
                  <a:pt x="189" y="417"/>
                </a:cubicBezTo>
                <a:cubicBezTo>
                  <a:pt x="188" y="417"/>
                  <a:pt x="188" y="416"/>
                  <a:pt x="189" y="417"/>
                </a:cubicBezTo>
                <a:cubicBezTo>
                  <a:pt x="196" y="419"/>
                  <a:pt x="192" y="416"/>
                  <a:pt x="193" y="416"/>
                </a:cubicBezTo>
                <a:cubicBezTo>
                  <a:pt x="189" y="414"/>
                  <a:pt x="186" y="413"/>
                  <a:pt x="185" y="414"/>
                </a:cubicBezTo>
                <a:cubicBezTo>
                  <a:pt x="185" y="414"/>
                  <a:pt x="183" y="414"/>
                  <a:pt x="181" y="412"/>
                </a:cubicBezTo>
                <a:cubicBezTo>
                  <a:pt x="178" y="411"/>
                  <a:pt x="179" y="411"/>
                  <a:pt x="180" y="411"/>
                </a:cubicBezTo>
                <a:cubicBezTo>
                  <a:pt x="180" y="411"/>
                  <a:pt x="180" y="410"/>
                  <a:pt x="179" y="410"/>
                </a:cubicBezTo>
                <a:cubicBezTo>
                  <a:pt x="173" y="407"/>
                  <a:pt x="176" y="407"/>
                  <a:pt x="176" y="407"/>
                </a:cubicBezTo>
                <a:cubicBezTo>
                  <a:pt x="175" y="406"/>
                  <a:pt x="174" y="405"/>
                  <a:pt x="171" y="403"/>
                </a:cubicBezTo>
                <a:cubicBezTo>
                  <a:pt x="167" y="401"/>
                  <a:pt x="168" y="402"/>
                  <a:pt x="168" y="403"/>
                </a:cubicBezTo>
                <a:cubicBezTo>
                  <a:pt x="168" y="404"/>
                  <a:pt x="167" y="403"/>
                  <a:pt x="163" y="401"/>
                </a:cubicBezTo>
                <a:cubicBezTo>
                  <a:pt x="162" y="400"/>
                  <a:pt x="160" y="399"/>
                  <a:pt x="158" y="398"/>
                </a:cubicBezTo>
                <a:cubicBezTo>
                  <a:pt x="156" y="397"/>
                  <a:pt x="154" y="395"/>
                  <a:pt x="152" y="394"/>
                </a:cubicBezTo>
                <a:cubicBezTo>
                  <a:pt x="152" y="393"/>
                  <a:pt x="150" y="392"/>
                  <a:pt x="150" y="392"/>
                </a:cubicBezTo>
                <a:cubicBezTo>
                  <a:pt x="149" y="392"/>
                  <a:pt x="150" y="393"/>
                  <a:pt x="151" y="394"/>
                </a:cubicBezTo>
                <a:cubicBezTo>
                  <a:pt x="154" y="397"/>
                  <a:pt x="155" y="399"/>
                  <a:pt x="158" y="401"/>
                </a:cubicBezTo>
                <a:cubicBezTo>
                  <a:pt x="160" y="403"/>
                  <a:pt x="158" y="403"/>
                  <a:pt x="157" y="402"/>
                </a:cubicBezTo>
                <a:cubicBezTo>
                  <a:pt x="155" y="401"/>
                  <a:pt x="154" y="400"/>
                  <a:pt x="153" y="400"/>
                </a:cubicBezTo>
                <a:cubicBezTo>
                  <a:pt x="153" y="399"/>
                  <a:pt x="152" y="399"/>
                  <a:pt x="152" y="399"/>
                </a:cubicBezTo>
                <a:cubicBezTo>
                  <a:pt x="151" y="400"/>
                  <a:pt x="152" y="400"/>
                  <a:pt x="151" y="400"/>
                </a:cubicBezTo>
                <a:cubicBezTo>
                  <a:pt x="149" y="400"/>
                  <a:pt x="150" y="401"/>
                  <a:pt x="144" y="397"/>
                </a:cubicBezTo>
                <a:cubicBezTo>
                  <a:pt x="142" y="395"/>
                  <a:pt x="139" y="393"/>
                  <a:pt x="137" y="390"/>
                </a:cubicBezTo>
                <a:cubicBezTo>
                  <a:pt x="135" y="388"/>
                  <a:pt x="133" y="386"/>
                  <a:pt x="132" y="384"/>
                </a:cubicBezTo>
                <a:cubicBezTo>
                  <a:pt x="128" y="379"/>
                  <a:pt x="128" y="379"/>
                  <a:pt x="123" y="375"/>
                </a:cubicBezTo>
                <a:cubicBezTo>
                  <a:pt x="122" y="374"/>
                  <a:pt x="121" y="372"/>
                  <a:pt x="120" y="371"/>
                </a:cubicBezTo>
                <a:cubicBezTo>
                  <a:pt x="118" y="369"/>
                  <a:pt x="117" y="368"/>
                  <a:pt x="116" y="366"/>
                </a:cubicBezTo>
                <a:cubicBezTo>
                  <a:pt x="113" y="361"/>
                  <a:pt x="117" y="366"/>
                  <a:pt x="116" y="364"/>
                </a:cubicBezTo>
                <a:cubicBezTo>
                  <a:pt x="115" y="362"/>
                  <a:pt x="113" y="361"/>
                  <a:pt x="112" y="358"/>
                </a:cubicBezTo>
                <a:cubicBezTo>
                  <a:pt x="111" y="357"/>
                  <a:pt x="110" y="356"/>
                  <a:pt x="110" y="356"/>
                </a:cubicBezTo>
                <a:cubicBezTo>
                  <a:pt x="111" y="355"/>
                  <a:pt x="109" y="352"/>
                  <a:pt x="109" y="349"/>
                </a:cubicBezTo>
                <a:cubicBezTo>
                  <a:pt x="109" y="348"/>
                  <a:pt x="109" y="347"/>
                  <a:pt x="107" y="343"/>
                </a:cubicBezTo>
                <a:cubicBezTo>
                  <a:pt x="105" y="338"/>
                  <a:pt x="106" y="338"/>
                  <a:pt x="106" y="336"/>
                </a:cubicBezTo>
                <a:cubicBezTo>
                  <a:pt x="107" y="339"/>
                  <a:pt x="108" y="341"/>
                  <a:pt x="109" y="343"/>
                </a:cubicBezTo>
                <a:cubicBezTo>
                  <a:pt x="110" y="345"/>
                  <a:pt x="112" y="347"/>
                  <a:pt x="113" y="350"/>
                </a:cubicBezTo>
                <a:cubicBezTo>
                  <a:pt x="114" y="352"/>
                  <a:pt x="116" y="355"/>
                  <a:pt x="116" y="353"/>
                </a:cubicBezTo>
                <a:cubicBezTo>
                  <a:pt x="116" y="353"/>
                  <a:pt x="118" y="356"/>
                  <a:pt x="119" y="358"/>
                </a:cubicBezTo>
                <a:cubicBezTo>
                  <a:pt x="122" y="362"/>
                  <a:pt x="122" y="362"/>
                  <a:pt x="126" y="366"/>
                </a:cubicBezTo>
                <a:cubicBezTo>
                  <a:pt x="125" y="365"/>
                  <a:pt x="124" y="364"/>
                  <a:pt x="123" y="362"/>
                </a:cubicBezTo>
                <a:cubicBezTo>
                  <a:pt x="123" y="361"/>
                  <a:pt x="122" y="360"/>
                  <a:pt x="122" y="359"/>
                </a:cubicBezTo>
                <a:cubicBezTo>
                  <a:pt x="121" y="358"/>
                  <a:pt x="120" y="356"/>
                  <a:pt x="119" y="355"/>
                </a:cubicBezTo>
                <a:cubicBezTo>
                  <a:pt x="118" y="354"/>
                  <a:pt x="117" y="352"/>
                  <a:pt x="116" y="350"/>
                </a:cubicBezTo>
                <a:cubicBezTo>
                  <a:pt x="115" y="348"/>
                  <a:pt x="113" y="346"/>
                  <a:pt x="112" y="344"/>
                </a:cubicBezTo>
                <a:cubicBezTo>
                  <a:pt x="111" y="342"/>
                  <a:pt x="110" y="339"/>
                  <a:pt x="110" y="338"/>
                </a:cubicBezTo>
                <a:cubicBezTo>
                  <a:pt x="112" y="341"/>
                  <a:pt x="113" y="343"/>
                  <a:pt x="114" y="343"/>
                </a:cubicBezTo>
                <a:cubicBezTo>
                  <a:pt x="115" y="344"/>
                  <a:pt x="115" y="343"/>
                  <a:pt x="115" y="342"/>
                </a:cubicBezTo>
                <a:cubicBezTo>
                  <a:pt x="115" y="339"/>
                  <a:pt x="116" y="340"/>
                  <a:pt x="119" y="343"/>
                </a:cubicBezTo>
                <a:cubicBezTo>
                  <a:pt x="121" y="345"/>
                  <a:pt x="121" y="343"/>
                  <a:pt x="119" y="341"/>
                </a:cubicBezTo>
                <a:cubicBezTo>
                  <a:pt x="119" y="339"/>
                  <a:pt x="118" y="338"/>
                  <a:pt x="118" y="338"/>
                </a:cubicBezTo>
                <a:cubicBezTo>
                  <a:pt x="118" y="337"/>
                  <a:pt x="118" y="337"/>
                  <a:pt x="118" y="337"/>
                </a:cubicBezTo>
                <a:cubicBezTo>
                  <a:pt x="119" y="337"/>
                  <a:pt x="121" y="341"/>
                  <a:pt x="120" y="339"/>
                </a:cubicBezTo>
                <a:cubicBezTo>
                  <a:pt x="119" y="337"/>
                  <a:pt x="119" y="336"/>
                  <a:pt x="118" y="334"/>
                </a:cubicBezTo>
                <a:cubicBezTo>
                  <a:pt x="117" y="332"/>
                  <a:pt x="116" y="330"/>
                  <a:pt x="116" y="330"/>
                </a:cubicBezTo>
                <a:cubicBezTo>
                  <a:pt x="116" y="328"/>
                  <a:pt x="117" y="332"/>
                  <a:pt x="118" y="332"/>
                </a:cubicBezTo>
                <a:cubicBezTo>
                  <a:pt x="117" y="330"/>
                  <a:pt x="116" y="329"/>
                  <a:pt x="116" y="328"/>
                </a:cubicBezTo>
                <a:cubicBezTo>
                  <a:pt x="116" y="327"/>
                  <a:pt x="116" y="326"/>
                  <a:pt x="116" y="327"/>
                </a:cubicBezTo>
                <a:cubicBezTo>
                  <a:pt x="117" y="327"/>
                  <a:pt x="118" y="328"/>
                  <a:pt x="118" y="329"/>
                </a:cubicBezTo>
                <a:cubicBezTo>
                  <a:pt x="119" y="331"/>
                  <a:pt x="119" y="332"/>
                  <a:pt x="120" y="333"/>
                </a:cubicBezTo>
                <a:cubicBezTo>
                  <a:pt x="121" y="336"/>
                  <a:pt x="123" y="339"/>
                  <a:pt x="124" y="342"/>
                </a:cubicBezTo>
                <a:cubicBezTo>
                  <a:pt x="125" y="344"/>
                  <a:pt x="126" y="346"/>
                  <a:pt x="128" y="348"/>
                </a:cubicBezTo>
                <a:cubicBezTo>
                  <a:pt x="129" y="350"/>
                  <a:pt x="131" y="351"/>
                  <a:pt x="131" y="352"/>
                </a:cubicBezTo>
                <a:cubicBezTo>
                  <a:pt x="134" y="354"/>
                  <a:pt x="131" y="349"/>
                  <a:pt x="130" y="346"/>
                </a:cubicBezTo>
                <a:cubicBezTo>
                  <a:pt x="129" y="345"/>
                  <a:pt x="128" y="343"/>
                  <a:pt x="127" y="342"/>
                </a:cubicBezTo>
                <a:cubicBezTo>
                  <a:pt x="129" y="344"/>
                  <a:pt x="130" y="344"/>
                  <a:pt x="131" y="347"/>
                </a:cubicBezTo>
                <a:cubicBezTo>
                  <a:pt x="133" y="349"/>
                  <a:pt x="134" y="352"/>
                  <a:pt x="136" y="353"/>
                </a:cubicBezTo>
                <a:cubicBezTo>
                  <a:pt x="137" y="355"/>
                  <a:pt x="139" y="356"/>
                  <a:pt x="140" y="356"/>
                </a:cubicBezTo>
                <a:cubicBezTo>
                  <a:pt x="140" y="356"/>
                  <a:pt x="141" y="356"/>
                  <a:pt x="142" y="358"/>
                </a:cubicBezTo>
                <a:cubicBezTo>
                  <a:pt x="143" y="359"/>
                  <a:pt x="145" y="361"/>
                  <a:pt x="146" y="363"/>
                </a:cubicBezTo>
                <a:cubicBezTo>
                  <a:pt x="148" y="364"/>
                  <a:pt x="149" y="366"/>
                  <a:pt x="150" y="367"/>
                </a:cubicBezTo>
                <a:cubicBezTo>
                  <a:pt x="151" y="369"/>
                  <a:pt x="153" y="370"/>
                  <a:pt x="154" y="370"/>
                </a:cubicBezTo>
                <a:cubicBezTo>
                  <a:pt x="151" y="367"/>
                  <a:pt x="153" y="366"/>
                  <a:pt x="150" y="362"/>
                </a:cubicBezTo>
                <a:cubicBezTo>
                  <a:pt x="149" y="361"/>
                  <a:pt x="147" y="359"/>
                  <a:pt x="149" y="359"/>
                </a:cubicBezTo>
                <a:cubicBezTo>
                  <a:pt x="150" y="360"/>
                  <a:pt x="150" y="359"/>
                  <a:pt x="152" y="361"/>
                </a:cubicBezTo>
                <a:cubicBezTo>
                  <a:pt x="155" y="363"/>
                  <a:pt x="154" y="363"/>
                  <a:pt x="154" y="364"/>
                </a:cubicBezTo>
                <a:cubicBezTo>
                  <a:pt x="155" y="365"/>
                  <a:pt x="154" y="365"/>
                  <a:pt x="155" y="366"/>
                </a:cubicBezTo>
                <a:cubicBezTo>
                  <a:pt x="157" y="367"/>
                  <a:pt x="158" y="369"/>
                  <a:pt x="159" y="370"/>
                </a:cubicBezTo>
                <a:cubicBezTo>
                  <a:pt x="161" y="372"/>
                  <a:pt x="162" y="373"/>
                  <a:pt x="163" y="374"/>
                </a:cubicBezTo>
                <a:cubicBezTo>
                  <a:pt x="164" y="376"/>
                  <a:pt x="165" y="377"/>
                  <a:pt x="166" y="378"/>
                </a:cubicBezTo>
                <a:cubicBezTo>
                  <a:pt x="167" y="379"/>
                  <a:pt x="168" y="380"/>
                  <a:pt x="169" y="381"/>
                </a:cubicBezTo>
                <a:cubicBezTo>
                  <a:pt x="169" y="382"/>
                  <a:pt x="171" y="383"/>
                  <a:pt x="170" y="383"/>
                </a:cubicBezTo>
                <a:cubicBezTo>
                  <a:pt x="167" y="383"/>
                  <a:pt x="170" y="386"/>
                  <a:pt x="172" y="388"/>
                </a:cubicBezTo>
                <a:cubicBezTo>
                  <a:pt x="174" y="389"/>
                  <a:pt x="175" y="389"/>
                  <a:pt x="177" y="390"/>
                </a:cubicBezTo>
                <a:cubicBezTo>
                  <a:pt x="178" y="391"/>
                  <a:pt x="180" y="392"/>
                  <a:pt x="180" y="393"/>
                </a:cubicBezTo>
                <a:cubicBezTo>
                  <a:pt x="181" y="393"/>
                  <a:pt x="182" y="393"/>
                  <a:pt x="183" y="393"/>
                </a:cubicBezTo>
                <a:cubicBezTo>
                  <a:pt x="184" y="393"/>
                  <a:pt x="187" y="394"/>
                  <a:pt x="189" y="396"/>
                </a:cubicBezTo>
                <a:cubicBezTo>
                  <a:pt x="190" y="396"/>
                  <a:pt x="191" y="397"/>
                  <a:pt x="192" y="398"/>
                </a:cubicBezTo>
                <a:cubicBezTo>
                  <a:pt x="190" y="397"/>
                  <a:pt x="188" y="397"/>
                  <a:pt x="186" y="396"/>
                </a:cubicBezTo>
                <a:cubicBezTo>
                  <a:pt x="184" y="396"/>
                  <a:pt x="182" y="395"/>
                  <a:pt x="181" y="394"/>
                </a:cubicBezTo>
                <a:cubicBezTo>
                  <a:pt x="180" y="394"/>
                  <a:pt x="178" y="392"/>
                  <a:pt x="177" y="392"/>
                </a:cubicBezTo>
                <a:cubicBezTo>
                  <a:pt x="176" y="392"/>
                  <a:pt x="178" y="394"/>
                  <a:pt x="179" y="395"/>
                </a:cubicBezTo>
                <a:cubicBezTo>
                  <a:pt x="181" y="397"/>
                  <a:pt x="183" y="396"/>
                  <a:pt x="186" y="397"/>
                </a:cubicBezTo>
                <a:cubicBezTo>
                  <a:pt x="186" y="399"/>
                  <a:pt x="187" y="401"/>
                  <a:pt x="195" y="404"/>
                </a:cubicBezTo>
                <a:cubicBezTo>
                  <a:pt x="197" y="403"/>
                  <a:pt x="188" y="399"/>
                  <a:pt x="192" y="398"/>
                </a:cubicBezTo>
                <a:cubicBezTo>
                  <a:pt x="193" y="398"/>
                  <a:pt x="193" y="398"/>
                  <a:pt x="193" y="398"/>
                </a:cubicBezTo>
                <a:cubicBezTo>
                  <a:pt x="195" y="399"/>
                  <a:pt x="196" y="399"/>
                  <a:pt x="198" y="400"/>
                </a:cubicBezTo>
                <a:cubicBezTo>
                  <a:pt x="201" y="400"/>
                  <a:pt x="198" y="398"/>
                  <a:pt x="196" y="397"/>
                </a:cubicBezTo>
                <a:cubicBezTo>
                  <a:pt x="195" y="396"/>
                  <a:pt x="193" y="396"/>
                  <a:pt x="193" y="395"/>
                </a:cubicBezTo>
                <a:cubicBezTo>
                  <a:pt x="195" y="396"/>
                  <a:pt x="197" y="397"/>
                  <a:pt x="197" y="396"/>
                </a:cubicBezTo>
                <a:cubicBezTo>
                  <a:pt x="196" y="395"/>
                  <a:pt x="196" y="395"/>
                  <a:pt x="197" y="395"/>
                </a:cubicBezTo>
                <a:cubicBezTo>
                  <a:pt x="198" y="396"/>
                  <a:pt x="199" y="396"/>
                  <a:pt x="201" y="396"/>
                </a:cubicBezTo>
                <a:cubicBezTo>
                  <a:pt x="201" y="397"/>
                  <a:pt x="202" y="397"/>
                  <a:pt x="202" y="397"/>
                </a:cubicBezTo>
                <a:cubicBezTo>
                  <a:pt x="204" y="398"/>
                  <a:pt x="206" y="399"/>
                  <a:pt x="205" y="399"/>
                </a:cubicBezTo>
                <a:cubicBezTo>
                  <a:pt x="204" y="399"/>
                  <a:pt x="203" y="399"/>
                  <a:pt x="206" y="400"/>
                </a:cubicBezTo>
                <a:cubicBezTo>
                  <a:pt x="208" y="401"/>
                  <a:pt x="210" y="402"/>
                  <a:pt x="212" y="403"/>
                </a:cubicBezTo>
                <a:cubicBezTo>
                  <a:pt x="214" y="404"/>
                  <a:pt x="216" y="404"/>
                  <a:pt x="218" y="404"/>
                </a:cubicBezTo>
                <a:cubicBezTo>
                  <a:pt x="218" y="404"/>
                  <a:pt x="218" y="404"/>
                  <a:pt x="218" y="404"/>
                </a:cubicBezTo>
                <a:cubicBezTo>
                  <a:pt x="222" y="405"/>
                  <a:pt x="223" y="405"/>
                  <a:pt x="223" y="404"/>
                </a:cubicBezTo>
                <a:cubicBezTo>
                  <a:pt x="223" y="404"/>
                  <a:pt x="223" y="404"/>
                  <a:pt x="222" y="403"/>
                </a:cubicBezTo>
                <a:cubicBezTo>
                  <a:pt x="221" y="402"/>
                  <a:pt x="220" y="401"/>
                  <a:pt x="219" y="400"/>
                </a:cubicBezTo>
                <a:cubicBezTo>
                  <a:pt x="218" y="400"/>
                  <a:pt x="217" y="399"/>
                  <a:pt x="214" y="398"/>
                </a:cubicBezTo>
                <a:cubicBezTo>
                  <a:pt x="214" y="398"/>
                  <a:pt x="215" y="398"/>
                  <a:pt x="214" y="399"/>
                </a:cubicBezTo>
                <a:cubicBezTo>
                  <a:pt x="213" y="398"/>
                  <a:pt x="211" y="397"/>
                  <a:pt x="211" y="397"/>
                </a:cubicBezTo>
                <a:cubicBezTo>
                  <a:pt x="210" y="396"/>
                  <a:pt x="205" y="396"/>
                  <a:pt x="208" y="395"/>
                </a:cubicBezTo>
                <a:cubicBezTo>
                  <a:pt x="210" y="395"/>
                  <a:pt x="211" y="396"/>
                  <a:pt x="213" y="397"/>
                </a:cubicBezTo>
                <a:cubicBezTo>
                  <a:pt x="218" y="399"/>
                  <a:pt x="221" y="400"/>
                  <a:pt x="228" y="401"/>
                </a:cubicBezTo>
                <a:cubicBezTo>
                  <a:pt x="232" y="401"/>
                  <a:pt x="234" y="401"/>
                  <a:pt x="236" y="402"/>
                </a:cubicBezTo>
                <a:cubicBezTo>
                  <a:pt x="237" y="403"/>
                  <a:pt x="237" y="404"/>
                  <a:pt x="236" y="404"/>
                </a:cubicBezTo>
                <a:cubicBezTo>
                  <a:pt x="235" y="405"/>
                  <a:pt x="234" y="405"/>
                  <a:pt x="233" y="406"/>
                </a:cubicBezTo>
                <a:cubicBezTo>
                  <a:pt x="235" y="406"/>
                  <a:pt x="239" y="407"/>
                  <a:pt x="239" y="406"/>
                </a:cubicBezTo>
                <a:cubicBezTo>
                  <a:pt x="240" y="405"/>
                  <a:pt x="241" y="405"/>
                  <a:pt x="243" y="405"/>
                </a:cubicBezTo>
                <a:cubicBezTo>
                  <a:pt x="244" y="405"/>
                  <a:pt x="246" y="406"/>
                  <a:pt x="248" y="406"/>
                </a:cubicBezTo>
                <a:cubicBezTo>
                  <a:pt x="249" y="405"/>
                  <a:pt x="250" y="405"/>
                  <a:pt x="250" y="404"/>
                </a:cubicBezTo>
                <a:cubicBezTo>
                  <a:pt x="250" y="404"/>
                  <a:pt x="250" y="404"/>
                  <a:pt x="250" y="404"/>
                </a:cubicBezTo>
                <a:cubicBezTo>
                  <a:pt x="252" y="404"/>
                  <a:pt x="253" y="405"/>
                  <a:pt x="255" y="405"/>
                </a:cubicBezTo>
                <a:cubicBezTo>
                  <a:pt x="254" y="405"/>
                  <a:pt x="255" y="405"/>
                  <a:pt x="256" y="406"/>
                </a:cubicBezTo>
                <a:cubicBezTo>
                  <a:pt x="256" y="407"/>
                  <a:pt x="258" y="406"/>
                  <a:pt x="260" y="406"/>
                </a:cubicBezTo>
                <a:cubicBezTo>
                  <a:pt x="263" y="406"/>
                  <a:pt x="262" y="405"/>
                  <a:pt x="261" y="405"/>
                </a:cubicBezTo>
                <a:cubicBezTo>
                  <a:pt x="261" y="405"/>
                  <a:pt x="263" y="405"/>
                  <a:pt x="263" y="404"/>
                </a:cubicBezTo>
                <a:cubicBezTo>
                  <a:pt x="263" y="404"/>
                  <a:pt x="264" y="404"/>
                  <a:pt x="264" y="404"/>
                </a:cubicBezTo>
                <a:cubicBezTo>
                  <a:pt x="265" y="404"/>
                  <a:pt x="266" y="404"/>
                  <a:pt x="265" y="404"/>
                </a:cubicBezTo>
                <a:cubicBezTo>
                  <a:pt x="270" y="403"/>
                  <a:pt x="277" y="401"/>
                  <a:pt x="280" y="401"/>
                </a:cubicBezTo>
                <a:cubicBezTo>
                  <a:pt x="286" y="401"/>
                  <a:pt x="286" y="402"/>
                  <a:pt x="283" y="404"/>
                </a:cubicBezTo>
                <a:cubicBezTo>
                  <a:pt x="279" y="407"/>
                  <a:pt x="286" y="405"/>
                  <a:pt x="287" y="405"/>
                </a:cubicBezTo>
                <a:cubicBezTo>
                  <a:pt x="290" y="404"/>
                  <a:pt x="292" y="404"/>
                  <a:pt x="294" y="402"/>
                </a:cubicBezTo>
                <a:cubicBezTo>
                  <a:pt x="297" y="401"/>
                  <a:pt x="299" y="400"/>
                  <a:pt x="302" y="399"/>
                </a:cubicBezTo>
                <a:cubicBezTo>
                  <a:pt x="303" y="399"/>
                  <a:pt x="303" y="398"/>
                  <a:pt x="306" y="397"/>
                </a:cubicBezTo>
                <a:cubicBezTo>
                  <a:pt x="310" y="395"/>
                  <a:pt x="308" y="397"/>
                  <a:pt x="310" y="397"/>
                </a:cubicBezTo>
                <a:cubicBezTo>
                  <a:pt x="312" y="395"/>
                  <a:pt x="315" y="392"/>
                  <a:pt x="319" y="390"/>
                </a:cubicBezTo>
                <a:cubicBezTo>
                  <a:pt x="322" y="388"/>
                  <a:pt x="326" y="386"/>
                  <a:pt x="330" y="383"/>
                </a:cubicBezTo>
                <a:cubicBezTo>
                  <a:pt x="331" y="383"/>
                  <a:pt x="332" y="382"/>
                  <a:pt x="332" y="382"/>
                </a:cubicBezTo>
                <a:cubicBezTo>
                  <a:pt x="334" y="380"/>
                  <a:pt x="336" y="378"/>
                  <a:pt x="338" y="378"/>
                </a:cubicBezTo>
                <a:cubicBezTo>
                  <a:pt x="341" y="376"/>
                  <a:pt x="344" y="375"/>
                  <a:pt x="346" y="374"/>
                </a:cubicBezTo>
                <a:cubicBezTo>
                  <a:pt x="347" y="373"/>
                  <a:pt x="349" y="372"/>
                  <a:pt x="349" y="372"/>
                </a:cubicBezTo>
                <a:cubicBezTo>
                  <a:pt x="351" y="372"/>
                  <a:pt x="350" y="374"/>
                  <a:pt x="349" y="377"/>
                </a:cubicBezTo>
                <a:cubicBezTo>
                  <a:pt x="349" y="378"/>
                  <a:pt x="349" y="379"/>
                  <a:pt x="348" y="380"/>
                </a:cubicBezTo>
                <a:cubicBezTo>
                  <a:pt x="350" y="379"/>
                  <a:pt x="352" y="378"/>
                  <a:pt x="353" y="377"/>
                </a:cubicBezTo>
                <a:cubicBezTo>
                  <a:pt x="355" y="376"/>
                  <a:pt x="356" y="374"/>
                  <a:pt x="357" y="373"/>
                </a:cubicBezTo>
                <a:cubicBezTo>
                  <a:pt x="359" y="372"/>
                  <a:pt x="360" y="370"/>
                  <a:pt x="361" y="369"/>
                </a:cubicBezTo>
                <a:cubicBezTo>
                  <a:pt x="363" y="367"/>
                  <a:pt x="363" y="367"/>
                  <a:pt x="363" y="367"/>
                </a:cubicBezTo>
                <a:cubicBezTo>
                  <a:pt x="365" y="365"/>
                  <a:pt x="365" y="365"/>
                  <a:pt x="365" y="365"/>
                </a:cubicBezTo>
                <a:cubicBezTo>
                  <a:pt x="365" y="364"/>
                  <a:pt x="366" y="364"/>
                  <a:pt x="366" y="363"/>
                </a:cubicBezTo>
                <a:cubicBezTo>
                  <a:pt x="367" y="362"/>
                  <a:pt x="368" y="361"/>
                  <a:pt x="369" y="361"/>
                </a:cubicBezTo>
                <a:cubicBezTo>
                  <a:pt x="370" y="360"/>
                  <a:pt x="373" y="358"/>
                  <a:pt x="375" y="357"/>
                </a:cubicBezTo>
                <a:cubicBezTo>
                  <a:pt x="377" y="355"/>
                  <a:pt x="379" y="353"/>
                  <a:pt x="380" y="353"/>
                </a:cubicBezTo>
                <a:cubicBezTo>
                  <a:pt x="385" y="344"/>
                  <a:pt x="385" y="344"/>
                  <a:pt x="390" y="333"/>
                </a:cubicBezTo>
                <a:cubicBezTo>
                  <a:pt x="392" y="331"/>
                  <a:pt x="392" y="329"/>
                  <a:pt x="394" y="328"/>
                </a:cubicBezTo>
                <a:cubicBezTo>
                  <a:pt x="395" y="326"/>
                  <a:pt x="396" y="327"/>
                  <a:pt x="395" y="328"/>
                </a:cubicBezTo>
                <a:cubicBezTo>
                  <a:pt x="395" y="330"/>
                  <a:pt x="395" y="332"/>
                  <a:pt x="396" y="333"/>
                </a:cubicBezTo>
                <a:cubicBezTo>
                  <a:pt x="398" y="329"/>
                  <a:pt x="399" y="325"/>
                  <a:pt x="401" y="322"/>
                </a:cubicBezTo>
                <a:cubicBezTo>
                  <a:pt x="402" y="319"/>
                  <a:pt x="404" y="316"/>
                  <a:pt x="406" y="313"/>
                </a:cubicBezTo>
                <a:cubicBezTo>
                  <a:pt x="406" y="313"/>
                  <a:pt x="407" y="309"/>
                  <a:pt x="407" y="312"/>
                </a:cubicBezTo>
                <a:cubicBezTo>
                  <a:pt x="407" y="315"/>
                  <a:pt x="408" y="316"/>
                  <a:pt x="409" y="318"/>
                </a:cubicBezTo>
                <a:cubicBezTo>
                  <a:pt x="409" y="321"/>
                  <a:pt x="408" y="324"/>
                  <a:pt x="405" y="332"/>
                </a:cubicBezTo>
                <a:cubicBezTo>
                  <a:pt x="405" y="332"/>
                  <a:pt x="405" y="332"/>
                  <a:pt x="405" y="333"/>
                </a:cubicBezTo>
                <a:cubicBezTo>
                  <a:pt x="405" y="335"/>
                  <a:pt x="403" y="339"/>
                  <a:pt x="401" y="343"/>
                </a:cubicBezTo>
                <a:cubicBezTo>
                  <a:pt x="400" y="345"/>
                  <a:pt x="399" y="347"/>
                  <a:pt x="398" y="349"/>
                </a:cubicBezTo>
                <a:cubicBezTo>
                  <a:pt x="397" y="351"/>
                  <a:pt x="396" y="352"/>
                  <a:pt x="395" y="354"/>
                </a:cubicBezTo>
                <a:cubicBezTo>
                  <a:pt x="393" y="357"/>
                  <a:pt x="391" y="358"/>
                  <a:pt x="390" y="359"/>
                </a:cubicBezTo>
                <a:cubicBezTo>
                  <a:pt x="388" y="361"/>
                  <a:pt x="388" y="361"/>
                  <a:pt x="388" y="359"/>
                </a:cubicBezTo>
                <a:cubicBezTo>
                  <a:pt x="390" y="356"/>
                  <a:pt x="388" y="358"/>
                  <a:pt x="387" y="360"/>
                </a:cubicBezTo>
                <a:cubicBezTo>
                  <a:pt x="384" y="363"/>
                  <a:pt x="381" y="366"/>
                  <a:pt x="378" y="370"/>
                </a:cubicBezTo>
                <a:cubicBezTo>
                  <a:pt x="377" y="371"/>
                  <a:pt x="375" y="371"/>
                  <a:pt x="374" y="374"/>
                </a:cubicBezTo>
                <a:cubicBezTo>
                  <a:pt x="373" y="376"/>
                  <a:pt x="377" y="372"/>
                  <a:pt x="378" y="371"/>
                </a:cubicBezTo>
                <a:cubicBezTo>
                  <a:pt x="379" y="370"/>
                  <a:pt x="381" y="370"/>
                  <a:pt x="378" y="373"/>
                </a:cubicBezTo>
                <a:cubicBezTo>
                  <a:pt x="377" y="375"/>
                  <a:pt x="375" y="377"/>
                  <a:pt x="374" y="378"/>
                </a:cubicBezTo>
                <a:cubicBezTo>
                  <a:pt x="372" y="379"/>
                  <a:pt x="371" y="379"/>
                  <a:pt x="371" y="378"/>
                </a:cubicBezTo>
                <a:cubicBezTo>
                  <a:pt x="371" y="378"/>
                  <a:pt x="370" y="378"/>
                  <a:pt x="370" y="378"/>
                </a:cubicBezTo>
                <a:cubicBezTo>
                  <a:pt x="361" y="384"/>
                  <a:pt x="366" y="378"/>
                  <a:pt x="367" y="376"/>
                </a:cubicBezTo>
                <a:cubicBezTo>
                  <a:pt x="369" y="372"/>
                  <a:pt x="366" y="374"/>
                  <a:pt x="363" y="378"/>
                </a:cubicBezTo>
                <a:cubicBezTo>
                  <a:pt x="360" y="380"/>
                  <a:pt x="357" y="384"/>
                  <a:pt x="355" y="383"/>
                </a:cubicBezTo>
                <a:cubicBezTo>
                  <a:pt x="354" y="384"/>
                  <a:pt x="354" y="385"/>
                  <a:pt x="354" y="385"/>
                </a:cubicBezTo>
                <a:cubicBezTo>
                  <a:pt x="355" y="386"/>
                  <a:pt x="353" y="388"/>
                  <a:pt x="348" y="390"/>
                </a:cubicBezTo>
                <a:cubicBezTo>
                  <a:pt x="345" y="392"/>
                  <a:pt x="342" y="393"/>
                  <a:pt x="341" y="394"/>
                </a:cubicBezTo>
                <a:cubicBezTo>
                  <a:pt x="339" y="394"/>
                  <a:pt x="338" y="394"/>
                  <a:pt x="338" y="393"/>
                </a:cubicBezTo>
                <a:cubicBezTo>
                  <a:pt x="337" y="391"/>
                  <a:pt x="333" y="394"/>
                  <a:pt x="330" y="396"/>
                </a:cubicBezTo>
                <a:cubicBezTo>
                  <a:pt x="327" y="398"/>
                  <a:pt x="323" y="399"/>
                  <a:pt x="323" y="401"/>
                </a:cubicBezTo>
                <a:cubicBezTo>
                  <a:pt x="324" y="401"/>
                  <a:pt x="322" y="403"/>
                  <a:pt x="318" y="404"/>
                </a:cubicBezTo>
                <a:cubicBezTo>
                  <a:pt x="317" y="405"/>
                  <a:pt x="317" y="405"/>
                  <a:pt x="316" y="405"/>
                </a:cubicBezTo>
                <a:cubicBezTo>
                  <a:pt x="316" y="405"/>
                  <a:pt x="315" y="405"/>
                  <a:pt x="315" y="405"/>
                </a:cubicBezTo>
                <a:cubicBezTo>
                  <a:pt x="315" y="406"/>
                  <a:pt x="314" y="406"/>
                  <a:pt x="314" y="406"/>
                </a:cubicBezTo>
                <a:cubicBezTo>
                  <a:pt x="313" y="406"/>
                  <a:pt x="312" y="407"/>
                  <a:pt x="311" y="407"/>
                </a:cubicBezTo>
                <a:cubicBezTo>
                  <a:pt x="309" y="408"/>
                  <a:pt x="307" y="409"/>
                  <a:pt x="305" y="410"/>
                </a:cubicBezTo>
                <a:cubicBezTo>
                  <a:pt x="306" y="410"/>
                  <a:pt x="306" y="410"/>
                  <a:pt x="307" y="410"/>
                </a:cubicBezTo>
                <a:cubicBezTo>
                  <a:pt x="308" y="410"/>
                  <a:pt x="308" y="410"/>
                  <a:pt x="310" y="409"/>
                </a:cubicBezTo>
                <a:cubicBezTo>
                  <a:pt x="311" y="409"/>
                  <a:pt x="311" y="409"/>
                  <a:pt x="313" y="409"/>
                </a:cubicBezTo>
                <a:cubicBezTo>
                  <a:pt x="312" y="410"/>
                  <a:pt x="316" y="408"/>
                  <a:pt x="317" y="408"/>
                </a:cubicBezTo>
                <a:cubicBezTo>
                  <a:pt x="317" y="408"/>
                  <a:pt x="317" y="408"/>
                  <a:pt x="317" y="408"/>
                </a:cubicBezTo>
                <a:cubicBezTo>
                  <a:pt x="320" y="407"/>
                  <a:pt x="322" y="407"/>
                  <a:pt x="319" y="410"/>
                </a:cubicBezTo>
                <a:cubicBezTo>
                  <a:pt x="316" y="412"/>
                  <a:pt x="322" y="410"/>
                  <a:pt x="322" y="411"/>
                </a:cubicBezTo>
                <a:cubicBezTo>
                  <a:pt x="323" y="411"/>
                  <a:pt x="326" y="409"/>
                  <a:pt x="328" y="408"/>
                </a:cubicBezTo>
                <a:cubicBezTo>
                  <a:pt x="332" y="404"/>
                  <a:pt x="336" y="403"/>
                  <a:pt x="339" y="402"/>
                </a:cubicBezTo>
                <a:cubicBezTo>
                  <a:pt x="341" y="401"/>
                  <a:pt x="344" y="401"/>
                  <a:pt x="348" y="399"/>
                </a:cubicBezTo>
                <a:cubicBezTo>
                  <a:pt x="348" y="398"/>
                  <a:pt x="348" y="397"/>
                  <a:pt x="349" y="395"/>
                </a:cubicBezTo>
                <a:cubicBezTo>
                  <a:pt x="355" y="392"/>
                  <a:pt x="351" y="396"/>
                  <a:pt x="351" y="398"/>
                </a:cubicBezTo>
                <a:cubicBezTo>
                  <a:pt x="350" y="399"/>
                  <a:pt x="349" y="400"/>
                  <a:pt x="351" y="399"/>
                </a:cubicBezTo>
                <a:cubicBezTo>
                  <a:pt x="354" y="398"/>
                  <a:pt x="356" y="397"/>
                  <a:pt x="357" y="395"/>
                </a:cubicBezTo>
                <a:cubicBezTo>
                  <a:pt x="358" y="394"/>
                  <a:pt x="360" y="393"/>
                  <a:pt x="361" y="392"/>
                </a:cubicBezTo>
                <a:cubicBezTo>
                  <a:pt x="362" y="391"/>
                  <a:pt x="363" y="390"/>
                  <a:pt x="364" y="389"/>
                </a:cubicBezTo>
                <a:cubicBezTo>
                  <a:pt x="366" y="388"/>
                  <a:pt x="368" y="388"/>
                  <a:pt x="369" y="387"/>
                </a:cubicBezTo>
                <a:cubicBezTo>
                  <a:pt x="373" y="385"/>
                  <a:pt x="369" y="390"/>
                  <a:pt x="373" y="389"/>
                </a:cubicBezTo>
                <a:cubicBezTo>
                  <a:pt x="373" y="389"/>
                  <a:pt x="372" y="389"/>
                  <a:pt x="372" y="390"/>
                </a:cubicBezTo>
                <a:cubicBezTo>
                  <a:pt x="372" y="390"/>
                  <a:pt x="372" y="390"/>
                  <a:pt x="371" y="390"/>
                </a:cubicBezTo>
                <a:cubicBezTo>
                  <a:pt x="371" y="390"/>
                  <a:pt x="371" y="390"/>
                  <a:pt x="371" y="390"/>
                </a:cubicBezTo>
                <a:cubicBezTo>
                  <a:pt x="371" y="390"/>
                  <a:pt x="371" y="391"/>
                  <a:pt x="371" y="391"/>
                </a:cubicBezTo>
                <a:cubicBezTo>
                  <a:pt x="369" y="392"/>
                  <a:pt x="369" y="392"/>
                  <a:pt x="368" y="393"/>
                </a:cubicBezTo>
                <a:cubicBezTo>
                  <a:pt x="368" y="393"/>
                  <a:pt x="368" y="393"/>
                  <a:pt x="368" y="394"/>
                </a:cubicBezTo>
                <a:cubicBezTo>
                  <a:pt x="367" y="394"/>
                  <a:pt x="367" y="394"/>
                  <a:pt x="367" y="394"/>
                </a:cubicBezTo>
                <a:cubicBezTo>
                  <a:pt x="367" y="392"/>
                  <a:pt x="368" y="390"/>
                  <a:pt x="368" y="388"/>
                </a:cubicBezTo>
                <a:cubicBezTo>
                  <a:pt x="366" y="390"/>
                  <a:pt x="364" y="393"/>
                  <a:pt x="362" y="394"/>
                </a:cubicBezTo>
                <a:cubicBezTo>
                  <a:pt x="361" y="396"/>
                  <a:pt x="359" y="398"/>
                  <a:pt x="357" y="399"/>
                </a:cubicBezTo>
                <a:cubicBezTo>
                  <a:pt x="352" y="403"/>
                  <a:pt x="349" y="403"/>
                  <a:pt x="346" y="404"/>
                </a:cubicBezTo>
                <a:cubicBezTo>
                  <a:pt x="345" y="405"/>
                  <a:pt x="345" y="405"/>
                  <a:pt x="344" y="406"/>
                </a:cubicBezTo>
                <a:cubicBezTo>
                  <a:pt x="345" y="405"/>
                  <a:pt x="346" y="405"/>
                  <a:pt x="347" y="404"/>
                </a:cubicBezTo>
                <a:cubicBezTo>
                  <a:pt x="349" y="404"/>
                  <a:pt x="350" y="403"/>
                  <a:pt x="351" y="403"/>
                </a:cubicBezTo>
                <a:cubicBezTo>
                  <a:pt x="353" y="402"/>
                  <a:pt x="356" y="401"/>
                  <a:pt x="359" y="400"/>
                </a:cubicBezTo>
                <a:cubicBezTo>
                  <a:pt x="354" y="403"/>
                  <a:pt x="352" y="405"/>
                  <a:pt x="349" y="407"/>
                </a:cubicBezTo>
                <a:cubicBezTo>
                  <a:pt x="348" y="408"/>
                  <a:pt x="345" y="410"/>
                  <a:pt x="344" y="410"/>
                </a:cubicBezTo>
                <a:cubicBezTo>
                  <a:pt x="338" y="412"/>
                  <a:pt x="333" y="416"/>
                  <a:pt x="327" y="419"/>
                </a:cubicBezTo>
                <a:cubicBezTo>
                  <a:pt x="334" y="417"/>
                  <a:pt x="338" y="416"/>
                  <a:pt x="339" y="416"/>
                </a:cubicBezTo>
                <a:cubicBezTo>
                  <a:pt x="341" y="416"/>
                  <a:pt x="340" y="418"/>
                  <a:pt x="336" y="422"/>
                </a:cubicBezTo>
                <a:cubicBezTo>
                  <a:pt x="340" y="419"/>
                  <a:pt x="343" y="418"/>
                  <a:pt x="344" y="417"/>
                </a:cubicBezTo>
                <a:cubicBezTo>
                  <a:pt x="348" y="414"/>
                  <a:pt x="351" y="412"/>
                  <a:pt x="353" y="411"/>
                </a:cubicBezTo>
                <a:cubicBezTo>
                  <a:pt x="356" y="409"/>
                  <a:pt x="358" y="408"/>
                  <a:pt x="359" y="408"/>
                </a:cubicBezTo>
                <a:cubicBezTo>
                  <a:pt x="362" y="407"/>
                  <a:pt x="364" y="405"/>
                  <a:pt x="368" y="402"/>
                </a:cubicBezTo>
                <a:cubicBezTo>
                  <a:pt x="366" y="405"/>
                  <a:pt x="365" y="408"/>
                  <a:pt x="365" y="409"/>
                </a:cubicBezTo>
                <a:cubicBezTo>
                  <a:pt x="371" y="404"/>
                  <a:pt x="375" y="399"/>
                  <a:pt x="382" y="395"/>
                </a:cubicBezTo>
                <a:cubicBezTo>
                  <a:pt x="384" y="393"/>
                  <a:pt x="386" y="391"/>
                  <a:pt x="387" y="389"/>
                </a:cubicBezTo>
                <a:cubicBezTo>
                  <a:pt x="387" y="386"/>
                  <a:pt x="385" y="388"/>
                  <a:pt x="376" y="395"/>
                </a:cubicBezTo>
                <a:cubicBezTo>
                  <a:pt x="377" y="393"/>
                  <a:pt x="378" y="391"/>
                  <a:pt x="379" y="390"/>
                </a:cubicBezTo>
                <a:cubicBezTo>
                  <a:pt x="379" y="389"/>
                  <a:pt x="379" y="388"/>
                  <a:pt x="382" y="386"/>
                </a:cubicBezTo>
                <a:cubicBezTo>
                  <a:pt x="389" y="379"/>
                  <a:pt x="391" y="376"/>
                  <a:pt x="389" y="374"/>
                </a:cubicBezTo>
                <a:cubicBezTo>
                  <a:pt x="387" y="377"/>
                  <a:pt x="385" y="379"/>
                  <a:pt x="383" y="382"/>
                </a:cubicBezTo>
                <a:cubicBezTo>
                  <a:pt x="382" y="383"/>
                  <a:pt x="381" y="384"/>
                  <a:pt x="380" y="386"/>
                </a:cubicBezTo>
                <a:cubicBezTo>
                  <a:pt x="379" y="387"/>
                  <a:pt x="378" y="388"/>
                  <a:pt x="376" y="389"/>
                </a:cubicBezTo>
                <a:cubicBezTo>
                  <a:pt x="376" y="390"/>
                  <a:pt x="375" y="390"/>
                  <a:pt x="375" y="390"/>
                </a:cubicBezTo>
                <a:cubicBezTo>
                  <a:pt x="375" y="390"/>
                  <a:pt x="376" y="389"/>
                  <a:pt x="377" y="388"/>
                </a:cubicBezTo>
                <a:cubicBezTo>
                  <a:pt x="379" y="385"/>
                  <a:pt x="375" y="388"/>
                  <a:pt x="376" y="386"/>
                </a:cubicBezTo>
                <a:cubicBezTo>
                  <a:pt x="380" y="381"/>
                  <a:pt x="383" y="378"/>
                  <a:pt x="388" y="374"/>
                </a:cubicBezTo>
                <a:cubicBezTo>
                  <a:pt x="390" y="373"/>
                  <a:pt x="393" y="371"/>
                  <a:pt x="395" y="369"/>
                </a:cubicBezTo>
                <a:cubicBezTo>
                  <a:pt x="395" y="366"/>
                  <a:pt x="398" y="362"/>
                  <a:pt x="401" y="357"/>
                </a:cubicBezTo>
                <a:cubicBezTo>
                  <a:pt x="403" y="354"/>
                  <a:pt x="404" y="352"/>
                  <a:pt x="405" y="349"/>
                </a:cubicBezTo>
                <a:cubicBezTo>
                  <a:pt x="406" y="347"/>
                  <a:pt x="407" y="345"/>
                  <a:pt x="407" y="344"/>
                </a:cubicBezTo>
                <a:cubicBezTo>
                  <a:pt x="409" y="341"/>
                  <a:pt x="407" y="347"/>
                  <a:pt x="410" y="343"/>
                </a:cubicBezTo>
                <a:cubicBezTo>
                  <a:pt x="412" y="340"/>
                  <a:pt x="413" y="337"/>
                  <a:pt x="413" y="335"/>
                </a:cubicBezTo>
                <a:cubicBezTo>
                  <a:pt x="413" y="333"/>
                  <a:pt x="415" y="329"/>
                  <a:pt x="417" y="325"/>
                </a:cubicBezTo>
                <a:cubicBezTo>
                  <a:pt x="417" y="326"/>
                  <a:pt x="416" y="328"/>
                  <a:pt x="418" y="327"/>
                </a:cubicBezTo>
                <a:cubicBezTo>
                  <a:pt x="420" y="322"/>
                  <a:pt x="422" y="316"/>
                  <a:pt x="423" y="310"/>
                </a:cubicBezTo>
                <a:cubicBezTo>
                  <a:pt x="425" y="303"/>
                  <a:pt x="428" y="298"/>
                  <a:pt x="429" y="299"/>
                </a:cubicBezTo>
                <a:cubicBezTo>
                  <a:pt x="430" y="299"/>
                  <a:pt x="430" y="300"/>
                  <a:pt x="429" y="302"/>
                </a:cubicBezTo>
                <a:cubicBezTo>
                  <a:pt x="429" y="305"/>
                  <a:pt x="428" y="306"/>
                  <a:pt x="427" y="307"/>
                </a:cubicBezTo>
                <a:cubicBezTo>
                  <a:pt x="426" y="309"/>
                  <a:pt x="425" y="311"/>
                  <a:pt x="424" y="313"/>
                </a:cubicBezTo>
                <a:cubicBezTo>
                  <a:pt x="424" y="314"/>
                  <a:pt x="424" y="315"/>
                  <a:pt x="424" y="315"/>
                </a:cubicBezTo>
                <a:cubicBezTo>
                  <a:pt x="425" y="315"/>
                  <a:pt x="426" y="316"/>
                  <a:pt x="425" y="319"/>
                </a:cubicBezTo>
                <a:cubicBezTo>
                  <a:pt x="425" y="322"/>
                  <a:pt x="424" y="326"/>
                  <a:pt x="420" y="333"/>
                </a:cubicBezTo>
                <a:cubicBezTo>
                  <a:pt x="420" y="334"/>
                  <a:pt x="419" y="336"/>
                  <a:pt x="420" y="336"/>
                </a:cubicBezTo>
                <a:cubicBezTo>
                  <a:pt x="420" y="337"/>
                  <a:pt x="421" y="335"/>
                  <a:pt x="422" y="333"/>
                </a:cubicBezTo>
                <a:cubicBezTo>
                  <a:pt x="424" y="330"/>
                  <a:pt x="428" y="324"/>
                  <a:pt x="427" y="327"/>
                </a:cubicBezTo>
                <a:cubicBezTo>
                  <a:pt x="427" y="329"/>
                  <a:pt x="428" y="330"/>
                  <a:pt x="428" y="333"/>
                </a:cubicBezTo>
                <a:cubicBezTo>
                  <a:pt x="428" y="334"/>
                  <a:pt x="427" y="336"/>
                  <a:pt x="426" y="338"/>
                </a:cubicBezTo>
                <a:cubicBezTo>
                  <a:pt x="425" y="341"/>
                  <a:pt x="424" y="344"/>
                  <a:pt x="422" y="348"/>
                </a:cubicBezTo>
                <a:cubicBezTo>
                  <a:pt x="424" y="344"/>
                  <a:pt x="426" y="342"/>
                  <a:pt x="427" y="340"/>
                </a:cubicBezTo>
                <a:cubicBezTo>
                  <a:pt x="429" y="338"/>
                  <a:pt x="430" y="337"/>
                  <a:pt x="430" y="337"/>
                </a:cubicBezTo>
                <a:cubicBezTo>
                  <a:pt x="431" y="337"/>
                  <a:pt x="432" y="339"/>
                  <a:pt x="431" y="344"/>
                </a:cubicBezTo>
                <a:cubicBezTo>
                  <a:pt x="433" y="338"/>
                  <a:pt x="435" y="334"/>
                  <a:pt x="436" y="330"/>
                </a:cubicBezTo>
                <a:cubicBezTo>
                  <a:pt x="439" y="323"/>
                  <a:pt x="441" y="317"/>
                  <a:pt x="443" y="318"/>
                </a:cubicBezTo>
                <a:cubicBezTo>
                  <a:pt x="443" y="318"/>
                  <a:pt x="443" y="317"/>
                  <a:pt x="444" y="316"/>
                </a:cubicBezTo>
                <a:cubicBezTo>
                  <a:pt x="447" y="309"/>
                  <a:pt x="448" y="308"/>
                  <a:pt x="448" y="313"/>
                </a:cubicBezTo>
                <a:cubicBezTo>
                  <a:pt x="448" y="314"/>
                  <a:pt x="448" y="316"/>
                  <a:pt x="449" y="314"/>
                </a:cubicBezTo>
                <a:cubicBezTo>
                  <a:pt x="451" y="310"/>
                  <a:pt x="450" y="307"/>
                  <a:pt x="450" y="304"/>
                </a:cubicBezTo>
                <a:cubicBezTo>
                  <a:pt x="451" y="301"/>
                  <a:pt x="451" y="298"/>
                  <a:pt x="453" y="292"/>
                </a:cubicBezTo>
                <a:cubicBezTo>
                  <a:pt x="453" y="293"/>
                  <a:pt x="452" y="299"/>
                  <a:pt x="454" y="294"/>
                </a:cubicBezTo>
                <a:cubicBezTo>
                  <a:pt x="455" y="293"/>
                  <a:pt x="456" y="292"/>
                  <a:pt x="456" y="290"/>
                </a:cubicBezTo>
                <a:close/>
                <a:moveTo>
                  <a:pt x="389" y="117"/>
                </a:moveTo>
                <a:cubicBezTo>
                  <a:pt x="391" y="118"/>
                  <a:pt x="389" y="114"/>
                  <a:pt x="396" y="123"/>
                </a:cubicBezTo>
                <a:cubicBezTo>
                  <a:pt x="398" y="124"/>
                  <a:pt x="399" y="125"/>
                  <a:pt x="401" y="127"/>
                </a:cubicBezTo>
                <a:cubicBezTo>
                  <a:pt x="402" y="127"/>
                  <a:pt x="403" y="128"/>
                  <a:pt x="403" y="130"/>
                </a:cubicBezTo>
                <a:cubicBezTo>
                  <a:pt x="404" y="131"/>
                  <a:pt x="405" y="132"/>
                  <a:pt x="406" y="133"/>
                </a:cubicBezTo>
                <a:cubicBezTo>
                  <a:pt x="403" y="130"/>
                  <a:pt x="402" y="128"/>
                  <a:pt x="400" y="128"/>
                </a:cubicBezTo>
                <a:cubicBezTo>
                  <a:pt x="399" y="127"/>
                  <a:pt x="399" y="127"/>
                  <a:pt x="398" y="126"/>
                </a:cubicBezTo>
                <a:cubicBezTo>
                  <a:pt x="395" y="124"/>
                  <a:pt x="393" y="121"/>
                  <a:pt x="390" y="119"/>
                </a:cubicBezTo>
                <a:cubicBezTo>
                  <a:pt x="389" y="118"/>
                  <a:pt x="388" y="117"/>
                  <a:pt x="388" y="117"/>
                </a:cubicBezTo>
                <a:cubicBezTo>
                  <a:pt x="388" y="117"/>
                  <a:pt x="389" y="117"/>
                  <a:pt x="389" y="117"/>
                </a:cubicBezTo>
                <a:close/>
                <a:moveTo>
                  <a:pt x="129" y="294"/>
                </a:moveTo>
                <a:cubicBezTo>
                  <a:pt x="129" y="293"/>
                  <a:pt x="130" y="293"/>
                  <a:pt x="131" y="294"/>
                </a:cubicBezTo>
                <a:cubicBezTo>
                  <a:pt x="130" y="293"/>
                  <a:pt x="129" y="293"/>
                  <a:pt x="129" y="294"/>
                </a:cubicBezTo>
                <a:close/>
                <a:moveTo>
                  <a:pt x="339" y="76"/>
                </a:moveTo>
                <a:cubicBezTo>
                  <a:pt x="338" y="75"/>
                  <a:pt x="338" y="75"/>
                  <a:pt x="337" y="75"/>
                </a:cubicBezTo>
                <a:cubicBezTo>
                  <a:pt x="337" y="75"/>
                  <a:pt x="337" y="75"/>
                  <a:pt x="337" y="75"/>
                </a:cubicBezTo>
                <a:cubicBezTo>
                  <a:pt x="335" y="74"/>
                  <a:pt x="333" y="74"/>
                  <a:pt x="331" y="73"/>
                </a:cubicBezTo>
                <a:cubicBezTo>
                  <a:pt x="329" y="73"/>
                  <a:pt x="328" y="72"/>
                  <a:pt x="326" y="72"/>
                </a:cubicBezTo>
                <a:cubicBezTo>
                  <a:pt x="328" y="71"/>
                  <a:pt x="330" y="72"/>
                  <a:pt x="339" y="76"/>
                </a:cubicBezTo>
                <a:close/>
                <a:moveTo>
                  <a:pt x="302" y="66"/>
                </a:moveTo>
                <a:cubicBezTo>
                  <a:pt x="304" y="66"/>
                  <a:pt x="307" y="65"/>
                  <a:pt x="310" y="65"/>
                </a:cubicBezTo>
                <a:cubicBezTo>
                  <a:pt x="314" y="67"/>
                  <a:pt x="314" y="67"/>
                  <a:pt x="317" y="69"/>
                </a:cubicBezTo>
                <a:cubicBezTo>
                  <a:pt x="317" y="70"/>
                  <a:pt x="319" y="70"/>
                  <a:pt x="321" y="71"/>
                </a:cubicBezTo>
                <a:cubicBezTo>
                  <a:pt x="322" y="72"/>
                  <a:pt x="323" y="72"/>
                  <a:pt x="321" y="72"/>
                </a:cubicBezTo>
                <a:cubicBezTo>
                  <a:pt x="319" y="72"/>
                  <a:pt x="319" y="72"/>
                  <a:pt x="319" y="72"/>
                </a:cubicBezTo>
                <a:cubicBezTo>
                  <a:pt x="317" y="71"/>
                  <a:pt x="316" y="70"/>
                  <a:pt x="312" y="70"/>
                </a:cubicBezTo>
                <a:cubicBezTo>
                  <a:pt x="309" y="69"/>
                  <a:pt x="307" y="69"/>
                  <a:pt x="304" y="68"/>
                </a:cubicBezTo>
                <a:cubicBezTo>
                  <a:pt x="300" y="67"/>
                  <a:pt x="300" y="66"/>
                  <a:pt x="302" y="66"/>
                </a:cubicBezTo>
                <a:close/>
                <a:moveTo>
                  <a:pt x="321" y="74"/>
                </a:moveTo>
                <a:cubicBezTo>
                  <a:pt x="320" y="74"/>
                  <a:pt x="320" y="74"/>
                  <a:pt x="319" y="74"/>
                </a:cubicBezTo>
                <a:cubicBezTo>
                  <a:pt x="316" y="73"/>
                  <a:pt x="314" y="72"/>
                  <a:pt x="313" y="72"/>
                </a:cubicBezTo>
                <a:cubicBezTo>
                  <a:pt x="312" y="71"/>
                  <a:pt x="316" y="72"/>
                  <a:pt x="317" y="72"/>
                </a:cubicBezTo>
                <a:cubicBezTo>
                  <a:pt x="318" y="72"/>
                  <a:pt x="319" y="73"/>
                  <a:pt x="320" y="73"/>
                </a:cubicBezTo>
                <a:cubicBezTo>
                  <a:pt x="320" y="73"/>
                  <a:pt x="321" y="74"/>
                  <a:pt x="321" y="74"/>
                </a:cubicBezTo>
                <a:close/>
                <a:moveTo>
                  <a:pt x="280" y="139"/>
                </a:moveTo>
                <a:cubicBezTo>
                  <a:pt x="281" y="139"/>
                  <a:pt x="282" y="139"/>
                  <a:pt x="283" y="139"/>
                </a:cubicBezTo>
                <a:cubicBezTo>
                  <a:pt x="283" y="140"/>
                  <a:pt x="283" y="140"/>
                  <a:pt x="283" y="141"/>
                </a:cubicBezTo>
                <a:cubicBezTo>
                  <a:pt x="282" y="140"/>
                  <a:pt x="280" y="139"/>
                  <a:pt x="279" y="139"/>
                </a:cubicBezTo>
                <a:cubicBezTo>
                  <a:pt x="279" y="139"/>
                  <a:pt x="280" y="139"/>
                  <a:pt x="280" y="139"/>
                </a:cubicBezTo>
                <a:close/>
                <a:moveTo>
                  <a:pt x="282" y="189"/>
                </a:moveTo>
                <a:cubicBezTo>
                  <a:pt x="282" y="190"/>
                  <a:pt x="282" y="191"/>
                  <a:pt x="281" y="191"/>
                </a:cubicBezTo>
                <a:cubicBezTo>
                  <a:pt x="282" y="191"/>
                  <a:pt x="282" y="190"/>
                  <a:pt x="282" y="189"/>
                </a:cubicBezTo>
                <a:close/>
                <a:moveTo>
                  <a:pt x="274" y="141"/>
                </a:moveTo>
                <a:cubicBezTo>
                  <a:pt x="276" y="141"/>
                  <a:pt x="279" y="142"/>
                  <a:pt x="280" y="144"/>
                </a:cubicBezTo>
                <a:cubicBezTo>
                  <a:pt x="278" y="143"/>
                  <a:pt x="277" y="143"/>
                  <a:pt x="276" y="143"/>
                </a:cubicBezTo>
                <a:cubicBezTo>
                  <a:pt x="275" y="143"/>
                  <a:pt x="275" y="143"/>
                  <a:pt x="274" y="142"/>
                </a:cubicBezTo>
                <a:cubicBezTo>
                  <a:pt x="273" y="142"/>
                  <a:pt x="272" y="141"/>
                  <a:pt x="274" y="141"/>
                </a:cubicBezTo>
                <a:close/>
                <a:moveTo>
                  <a:pt x="243" y="126"/>
                </a:moveTo>
                <a:cubicBezTo>
                  <a:pt x="244" y="126"/>
                  <a:pt x="245" y="126"/>
                  <a:pt x="246" y="126"/>
                </a:cubicBezTo>
                <a:cubicBezTo>
                  <a:pt x="246" y="126"/>
                  <a:pt x="246" y="126"/>
                  <a:pt x="246" y="126"/>
                </a:cubicBezTo>
                <a:cubicBezTo>
                  <a:pt x="244" y="127"/>
                  <a:pt x="242" y="127"/>
                  <a:pt x="239" y="127"/>
                </a:cubicBezTo>
                <a:cubicBezTo>
                  <a:pt x="241" y="127"/>
                  <a:pt x="245" y="126"/>
                  <a:pt x="243" y="126"/>
                </a:cubicBezTo>
                <a:close/>
                <a:moveTo>
                  <a:pt x="231" y="128"/>
                </a:moveTo>
                <a:cubicBezTo>
                  <a:pt x="232" y="127"/>
                  <a:pt x="231" y="126"/>
                  <a:pt x="235" y="126"/>
                </a:cubicBezTo>
                <a:cubicBezTo>
                  <a:pt x="234" y="126"/>
                  <a:pt x="234" y="127"/>
                  <a:pt x="234" y="127"/>
                </a:cubicBezTo>
                <a:cubicBezTo>
                  <a:pt x="234" y="128"/>
                  <a:pt x="233" y="128"/>
                  <a:pt x="232" y="129"/>
                </a:cubicBezTo>
                <a:cubicBezTo>
                  <a:pt x="231" y="129"/>
                  <a:pt x="231" y="129"/>
                  <a:pt x="231" y="129"/>
                </a:cubicBezTo>
                <a:cubicBezTo>
                  <a:pt x="231" y="129"/>
                  <a:pt x="231" y="129"/>
                  <a:pt x="231" y="128"/>
                </a:cubicBezTo>
                <a:close/>
                <a:moveTo>
                  <a:pt x="207" y="388"/>
                </a:moveTo>
                <a:cubicBezTo>
                  <a:pt x="207" y="388"/>
                  <a:pt x="206" y="389"/>
                  <a:pt x="206" y="389"/>
                </a:cubicBezTo>
                <a:cubicBezTo>
                  <a:pt x="205" y="388"/>
                  <a:pt x="204" y="387"/>
                  <a:pt x="204" y="387"/>
                </a:cubicBezTo>
                <a:cubicBezTo>
                  <a:pt x="203" y="386"/>
                  <a:pt x="202" y="386"/>
                  <a:pt x="202" y="385"/>
                </a:cubicBezTo>
                <a:cubicBezTo>
                  <a:pt x="203" y="386"/>
                  <a:pt x="204" y="386"/>
                  <a:pt x="205" y="387"/>
                </a:cubicBezTo>
                <a:cubicBezTo>
                  <a:pt x="207" y="387"/>
                  <a:pt x="208" y="388"/>
                  <a:pt x="207" y="388"/>
                </a:cubicBezTo>
                <a:close/>
                <a:moveTo>
                  <a:pt x="328" y="378"/>
                </a:moveTo>
                <a:cubicBezTo>
                  <a:pt x="327" y="380"/>
                  <a:pt x="326" y="382"/>
                  <a:pt x="325" y="384"/>
                </a:cubicBezTo>
                <a:cubicBezTo>
                  <a:pt x="321" y="385"/>
                  <a:pt x="321" y="385"/>
                  <a:pt x="318" y="384"/>
                </a:cubicBezTo>
                <a:cubicBezTo>
                  <a:pt x="318" y="384"/>
                  <a:pt x="317" y="385"/>
                  <a:pt x="316" y="385"/>
                </a:cubicBezTo>
                <a:cubicBezTo>
                  <a:pt x="316" y="385"/>
                  <a:pt x="315" y="385"/>
                  <a:pt x="314" y="386"/>
                </a:cubicBezTo>
                <a:cubicBezTo>
                  <a:pt x="313" y="387"/>
                  <a:pt x="312" y="387"/>
                  <a:pt x="312" y="388"/>
                </a:cubicBezTo>
                <a:cubicBezTo>
                  <a:pt x="311" y="390"/>
                  <a:pt x="311" y="390"/>
                  <a:pt x="303" y="394"/>
                </a:cubicBezTo>
                <a:cubicBezTo>
                  <a:pt x="305" y="392"/>
                  <a:pt x="303" y="392"/>
                  <a:pt x="303" y="391"/>
                </a:cubicBezTo>
                <a:cubicBezTo>
                  <a:pt x="306" y="390"/>
                  <a:pt x="306" y="391"/>
                  <a:pt x="308" y="390"/>
                </a:cubicBezTo>
                <a:cubicBezTo>
                  <a:pt x="309" y="388"/>
                  <a:pt x="302" y="388"/>
                  <a:pt x="297" y="389"/>
                </a:cubicBezTo>
                <a:cubicBezTo>
                  <a:pt x="295" y="390"/>
                  <a:pt x="293" y="391"/>
                  <a:pt x="291" y="392"/>
                </a:cubicBezTo>
                <a:cubicBezTo>
                  <a:pt x="290" y="393"/>
                  <a:pt x="293" y="392"/>
                  <a:pt x="293" y="392"/>
                </a:cubicBezTo>
                <a:cubicBezTo>
                  <a:pt x="295" y="392"/>
                  <a:pt x="294" y="393"/>
                  <a:pt x="292" y="394"/>
                </a:cubicBezTo>
                <a:cubicBezTo>
                  <a:pt x="288" y="395"/>
                  <a:pt x="287" y="394"/>
                  <a:pt x="283" y="395"/>
                </a:cubicBezTo>
                <a:cubicBezTo>
                  <a:pt x="282" y="395"/>
                  <a:pt x="281" y="396"/>
                  <a:pt x="280" y="395"/>
                </a:cubicBezTo>
                <a:cubicBezTo>
                  <a:pt x="280" y="395"/>
                  <a:pt x="281" y="395"/>
                  <a:pt x="282" y="394"/>
                </a:cubicBezTo>
                <a:cubicBezTo>
                  <a:pt x="284" y="393"/>
                  <a:pt x="284" y="394"/>
                  <a:pt x="284" y="394"/>
                </a:cubicBezTo>
                <a:cubicBezTo>
                  <a:pt x="285" y="394"/>
                  <a:pt x="286" y="394"/>
                  <a:pt x="287" y="393"/>
                </a:cubicBezTo>
                <a:cubicBezTo>
                  <a:pt x="289" y="393"/>
                  <a:pt x="289" y="392"/>
                  <a:pt x="288" y="392"/>
                </a:cubicBezTo>
                <a:cubicBezTo>
                  <a:pt x="287" y="392"/>
                  <a:pt x="286" y="392"/>
                  <a:pt x="287" y="391"/>
                </a:cubicBezTo>
                <a:cubicBezTo>
                  <a:pt x="287" y="391"/>
                  <a:pt x="288" y="390"/>
                  <a:pt x="285" y="390"/>
                </a:cubicBezTo>
                <a:cubicBezTo>
                  <a:pt x="283" y="391"/>
                  <a:pt x="282" y="392"/>
                  <a:pt x="281" y="392"/>
                </a:cubicBezTo>
                <a:cubicBezTo>
                  <a:pt x="281" y="393"/>
                  <a:pt x="280" y="395"/>
                  <a:pt x="276" y="395"/>
                </a:cubicBezTo>
                <a:cubicBezTo>
                  <a:pt x="272" y="396"/>
                  <a:pt x="275" y="394"/>
                  <a:pt x="275" y="393"/>
                </a:cubicBezTo>
                <a:cubicBezTo>
                  <a:pt x="274" y="393"/>
                  <a:pt x="276" y="392"/>
                  <a:pt x="277" y="392"/>
                </a:cubicBezTo>
                <a:cubicBezTo>
                  <a:pt x="280" y="390"/>
                  <a:pt x="284" y="388"/>
                  <a:pt x="286" y="387"/>
                </a:cubicBezTo>
                <a:cubicBezTo>
                  <a:pt x="289" y="384"/>
                  <a:pt x="289" y="383"/>
                  <a:pt x="295" y="383"/>
                </a:cubicBezTo>
                <a:cubicBezTo>
                  <a:pt x="297" y="383"/>
                  <a:pt x="299" y="383"/>
                  <a:pt x="301" y="382"/>
                </a:cubicBezTo>
                <a:cubicBezTo>
                  <a:pt x="302" y="380"/>
                  <a:pt x="299" y="381"/>
                  <a:pt x="297" y="381"/>
                </a:cubicBezTo>
                <a:cubicBezTo>
                  <a:pt x="292" y="382"/>
                  <a:pt x="286" y="383"/>
                  <a:pt x="288" y="380"/>
                </a:cubicBezTo>
                <a:cubicBezTo>
                  <a:pt x="285" y="382"/>
                  <a:pt x="284" y="382"/>
                  <a:pt x="284" y="383"/>
                </a:cubicBezTo>
                <a:cubicBezTo>
                  <a:pt x="284" y="384"/>
                  <a:pt x="285" y="384"/>
                  <a:pt x="284" y="385"/>
                </a:cubicBezTo>
                <a:cubicBezTo>
                  <a:pt x="282" y="385"/>
                  <a:pt x="280" y="385"/>
                  <a:pt x="279" y="386"/>
                </a:cubicBezTo>
                <a:cubicBezTo>
                  <a:pt x="277" y="386"/>
                  <a:pt x="275" y="386"/>
                  <a:pt x="277" y="385"/>
                </a:cubicBezTo>
                <a:cubicBezTo>
                  <a:pt x="281" y="383"/>
                  <a:pt x="275" y="384"/>
                  <a:pt x="273" y="384"/>
                </a:cubicBezTo>
                <a:cubicBezTo>
                  <a:pt x="270" y="387"/>
                  <a:pt x="269" y="387"/>
                  <a:pt x="265" y="388"/>
                </a:cubicBezTo>
                <a:cubicBezTo>
                  <a:pt x="269" y="387"/>
                  <a:pt x="268" y="386"/>
                  <a:pt x="270" y="385"/>
                </a:cubicBezTo>
                <a:cubicBezTo>
                  <a:pt x="271" y="385"/>
                  <a:pt x="271" y="384"/>
                  <a:pt x="271" y="383"/>
                </a:cubicBezTo>
                <a:cubicBezTo>
                  <a:pt x="269" y="383"/>
                  <a:pt x="266" y="384"/>
                  <a:pt x="264" y="384"/>
                </a:cubicBezTo>
                <a:cubicBezTo>
                  <a:pt x="262" y="384"/>
                  <a:pt x="262" y="384"/>
                  <a:pt x="262" y="385"/>
                </a:cubicBezTo>
                <a:cubicBezTo>
                  <a:pt x="263" y="386"/>
                  <a:pt x="259" y="386"/>
                  <a:pt x="256" y="387"/>
                </a:cubicBezTo>
                <a:cubicBezTo>
                  <a:pt x="252" y="387"/>
                  <a:pt x="248" y="387"/>
                  <a:pt x="245" y="388"/>
                </a:cubicBezTo>
                <a:cubicBezTo>
                  <a:pt x="244" y="388"/>
                  <a:pt x="246" y="389"/>
                  <a:pt x="247" y="389"/>
                </a:cubicBezTo>
                <a:cubicBezTo>
                  <a:pt x="258" y="390"/>
                  <a:pt x="258" y="390"/>
                  <a:pt x="253" y="394"/>
                </a:cubicBezTo>
                <a:cubicBezTo>
                  <a:pt x="252" y="395"/>
                  <a:pt x="255" y="397"/>
                  <a:pt x="246" y="396"/>
                </a:cubicBezTo>
                <a:cubicBezTo>
                  <a:pt x="244" y="397"/>
                  <a:pt x="241" y="396"/>
                  <a:pt x="236" y="395"/>
                </a:cubicBezTo>
                <a:cubicBezTo>
                  <a:pt x="243" y="396"/>
                  <a:pt x="242" y="394"/>
                  <a:pt x="245" y="394"/>
                </a:cubicBezTo>
                <a:cubicBezTo>
                  <a:pt x="244" y="394"/>
                  <a:pt x="248" y="393"/>
                  <a:pt x="244" y="393"/>
                </a:cubicBezTo>
                <a:cubicBezTo>
                  <a:pt x="243" y="393"/>
                  <a:pt x="241" y="393"/>
                  <a:pt x="241" y="392"/>
                </a:cubicBezTo>
                <a:cubicBezTo>
                  <a:pt x="242" y="392"/>
                  <a:pt x="244" y="392"/>
                  <a:pt x="245" y="392"/>
                </a:cubicBezTo>
                <a:cubicBezTo>
                  <a:pt x="247" y="393"/>
                  <a:pt x="247" y="392"/>
                  <a:pt x="247" y="392"/>
                </a:cubicBezTo>
                <a:cubicBezTo>
                  <a:pt x="248" y="391"/>
                  <a:pt x="246" y="391"/>
                  <a:pt x="245" y="391"/>
                </a:cubicBezTo>
                <a:cubicBezTo>
                  <a:pt x="241" y="391"/>
                  <a:pt x="239" y="390"/>
                  <a:pt x="237" y="390"/>
                </a:cubicBezTo>
                <a:cubicBezTo>
                  <a:pt x="233" y="389"/>
                  <a:pt x="233" y="389"/>
                  <a:pt x="228" y="389"/>
                </a:cubicBezTo>
                <a:cubicBezTo>
                  <a:pt x="230" y="389"/>
                  <a:pt x="232" y="389"/>
                  <a:pt x="233" y="390"/>
                </a:cubicBezTo>
                <a:cubicBezTo>
                  <a:pt x="234" y="390"/>
                  <a:pt x="235" y="390"/>
                  <a:pt x="236" y="390"/>
                </a:cubicBezTo>
                <a:cubicBezTo>
                  <a:pt x="238" y="391"/>
                  <a:pt x="238" y="392"/>
                  <a:pt x="237" y="393"/>
                </a:cubicBezTo>
                <a:cubicBezTo>
                  <a:pt x="236" y="393"/>
                  <a:pt x="233" y="393"/>
                  <a:pt x="232" y="394"/>
                </a:cubicBezTo>
                <a:cubicBezTo>
                  <a:pt x="232" y="394"/>
                  <a:pt x="232" y="395"/>
                  <a:pt x="230" y="395"/>
                </a:cubicBezTo>
                <a:cubicBezTo>
                  <a:pt x="229" y="394"/>
                  <a:pt x="229" y="394"/>
                  <a:pt x="229" y="393"/>
                </a:cubicBezTo>
                <a:cubicBezTo>
                  <a:pt x="229" y="393"/>
                  <a:pt x="234" y="393"/>
                  <a:pt x="231" y="392"/>
                </a:cubicBezTo>
                <a:cubicBezTo>
                  <a:pt x="229" y="391"/>
                  <a:pt x="232" y="391"/>
                  <a:pt x="231" y="390"/>
                </a:cubicBezTo>
                <a:cubicBezTo>
                  <a:pt x="227" y="389"/>
                  <a:pt x="222" y="389"/>
                  <a:pt x="220" y="388"/>
                </a:cubicBezTo>
                <a:cubicBezTo>
                  <a:pt x="218" y="387"/>
                  <a:pt x="219" y="386"/>
                  <a:pt x="220" y="386"/>
                </a:cubicBezTo>
                <a:cubicBezTo>
                  <a:pt x="221" y="386"/>
                  <a:pt x="223" y="386"/>
                  <a:pt x="223" y="385"/>
                </a:cubicBezTo>
                <a:cubicBezTo>
                  <a:pt x="222" y="385"/>
                  <a:pt x="221" y="385"/>
                  <a:pt x="220" y="385"/>
                </a:cubicBezTo>
                <a:cubicBezTo>
                  <a:pt x="219" y="385"/>
                  <a:pt x="218" y="384"/>
                  <a:pt x="217" y="384"/>
                </a:cubicBezTo>
                <a:cubicBezTo>
                  <a:pt x="217" y="383"/>
                  <a:pt x="216" y="383"/>
                  <a:pt x="215" y="383"/>
                </a:cubicBezTo>
                <a:cubicBezTo>
                  <a:pt x="209" y="383"/>
                  <a:pt x="209" y="382"/>
                  <a:pt x="208" y="380"/>
                </a:cubicBezTo>
                <a:cubicBezTo>
                  <a:pt x="207" y="380"/>
                  <a:pt x="205" y="379"/>
                  <a:pt x="204" y="378"/>
                </a:cubicBezTo>
                <a:cubicBezTo>
                  <a:pt x="203" y="378"/>
                  <a:pt x="202" y="377"/>
                  <a:pt x="202" y="378"/>
                </a:cubicBezTo>
                <a:cubicBezTo>
                  <a:pt x="203" y="379"/>
                  <a:pt x="200" y="378"/>
                  <a:pt x="197" y="378"/>
                </a:cubicBezTo>
                <a:cubicBezTo>
                  <a:pt x="195" y="377"/>
                  <a:pt x="192" y="376"/>
                  <a:pt x="190" y="375"/>
                </a:cubicBezTo>
                <a:cubicBezTo>
                  <a:pt x="191" y="376"/>
                  <a:pt x="191" y="377"/>
                  <a:pt x="192" y="377"/>
                </a:cubicBezTo>
                <a:cubicBezTo>
                  <a:pt x="193" y="378"/>
                  <a:pt x="195" y="379"/>
                  <a:pt x="195" y="380"/>
                </a:cubicBezTo>
                <a:cubicBezTo>
                  <a:pt x="195" y="380"/>
                  <a:pt x="195" y="380"/>
                  <a:pt x="195" y="380"/>
                </a:cubicBezTo>
                <a:cubicBezTo>
                  <a:pt x="196" y="380"/>
                  <a:pt x="195" y="381"/>
                  <a:pt x="194" y="380"/>
                </a:cubicBezTo>
                <a:cubicBezTo>
                  <a:pt x="194" y="380"/>
                  <a:pt x="193" y="380"/>
                  <a:pt x="191" y="379"/>
                </a:cubicBezTo>
                <a:cubicBezTo>
                  <a:pt x="191" y="378"/>
                  <a:pt x="190" y="378"/>
                  <a:pt x="189" y="377"/>
                </a:cubicBezTo>
                <a:cubicBezTo>
                  <a:pt x="188" y="377"/>
                  <a:pt x="187" y="376"/>
                  <a:pt x="186" y="376"/>
                </a:cubicBezTo>
                <a:cubicBezTo>
                  <a:pt x="187" y="378"/>
                  <a:pt x="194" y="382"/>
                  <a:pt x="189" y="382"/>
                </a:cubicBezTo>
                <a:cubicBezTo>
                  <a:pt x="189" y="382"/>
                  <a:pt x="190" y="382"/>
                  <a:pt x="190" y="382"/>
                </a:cubicBezTo>
                <a:cubicBezTo>
                  <a:pt x="192" y="384"/>
                  <a:pt x="195" y="384"/>
                  <a:pt x="197" y="386"/>
                </a:cubicBezTo>
                <a:cubicBezTo>
                  <a:pt x="199" y="386"/>
                  <a:pt x="200" y="387"/>
                  <a:pt x="202" y="387"/>
                </a:cubicBezTo>
                <a:cubicBezTo>
                  <a:pt x="203" y="388"/>
                  <a:pt x="204" y="388"/>
                  <a:pt x="205" y="389"/>
                </a:cubicBezTo>
                <a:cubicBezTo>
                  <a:pt x="205" y="389"/>
                  <a:pt x="206" y="389"/>
                  <a:pt x="206" y="389"/>
                </a:cubicBezTo>
                <a:cubicBezTo>
                  <a:pt x="205" y="390"/>
                  <a:pt x="205" y="391"/>
                  <a:pt x="203" y="391"/>
                </a:cubicBezTo>
                <a:cubicBezTo>
                  <a:pt x="201" y="391"/>
                  <a:pt x="196" y="389"/>
                  <a:pt x="193" y="388"/>
                </a:cubicBezTo>
                <a:cubicBezTo>
                  <a:pt x="192" y="388"/>
                  <a:pt x="192" y="388"/>
                  <a:pt x="191" y="388"/>
                </a:cubicBezTo>
                <a:cubicBezTo>
                  <a:pt x="192" y="388"/>
                  <a:pt x="192" y="388"/>
                  <a:pt x="192" y="389"/>
                </a:cubicBezTo>
                <a:cubicBezTo>
                  <a:pt x="196" y="390"/>
                  <a:pt x="198" y="391"/>
                  <a:pt x="198" y="392"/>
                </a:cubicBezTo>
                <a:cubicBezTo>
                  <a:pt x="198" y="392"/>
                  <a:pt x="198" y="392"/>
                  <a:pt x="198" y="392"/>
                </a:cubicBezTo>
                <a:cubicBezTo>
                  <a:pt x="197" y="392"/>
                  <a:pt x="196" y="392"/>
                  <a:pt x="195" y="391"/>
                </a:cubicBezTo>
                <a:cubicBezTo>
                  <a:pt x="192" y="389"/>
                  <a:pt x="190" y="387"/>
                  <a:pt x="190" y="387"/>
                </a:cubicBezTo>
                <a:cubicBezTo>
                  <a:pt x="190" y="386"/>
                  <a:pt x="191" y="386"/>
                  <a:pt x="194" y="386"/>
                </a:cubicBezTo>
                <a:cubicBezTo>
                  <a:pt x="191" y="385"/>
                  <a:pt x="189" y="384"/>
                  <a:pt x="188" y="382"/>
                </a:cubicBezTo>
                <a:cubicBezTo>
                  <a:pt x="188" y="382"/>
                  <a:pt x="187" y="381"/>
                  <a:pt x="186" y="381"/>
                </a:cubicBezTo>
                <a:cubicBezTo>
                  <a:pt x="185" y="380"/>
                  <a:pt x="184" y="379"/>
                  <a:pt x="181" y="378"/>
                </a:cubicBezTo>
                <a:cubicBezTo>
                  <a:pt x="177" y="375"/>
                  <a:pt x="170" y="372"/>
                  <a:pt x="166" y="366"/>
                </a:cubicBezTo>
                <a:cubicBezTo>
                  <a:pt x="164" y="365"/>
                  <a:pt x="160" y="361"/>
                  <a:pt x="160" y="361"/>
                </a:cubicBezTo>
                <a:cubicBezTo>
                  <a:pt x="159" y="362"/>
                  <a:pt x="158" y="361"/>
                  <a:pt x="157" y="360"/>
                </a:cubicBezTo>
                <a:cubicBezTo>
                  <a:pt x="155" y="359"/>
                  <a:pt x="154" y="357"/>
                  <a:pt x="152" y="355"/>
                </a:cubicBezTo>
                <a:cubicBezTo>
                  <a:pt x="150" y="354"/>
                  <a:pt x="149" y="352"/>
                  <a:pt x="147" y="350"/>
                </a:cubicBezTo>
                <a:cubicBezTo>
                  <a:pt x="148" y="353"/>
                  <a:pt x="149" y="354"/>
                  <a:pt x="151" y="357"/>
                </a:cubicBezTo>
                <a:cubicBezTo>
                  <a:pt x="152" y="358"/>
                  <a:pt x="154" y="361"/>
                  <a:pt x="152" y="360"/>
                </a:cubicBezTo>
                <a:cubicBezTo>
                  <a:pt x="151" y="359"/>
                  <a:pt x="147" y="356"/>
                  <a:pt x="146" y="354"/>
                </a:cubicBezTo>
                <a:cubicBezTo>
                  <a:pt x="144" y="350"/>
                  <a:pt x="142" y="348"/>
                  <a:pt x="140" y="346"/>
                </a:cubicBezTo>
                <a:cubicBezTo>
                  <a:pt x="139" y="345"/>
                  <a:pt x="138" y="344"/>
                  <a:pt x="138" y="343"/>
                </a:cubicBezTo>
                <a:cubicBezTo>
                  <a:pt x="137" y="342"/>
                  <a:pt x="137" y="341"/>
                  <a:pt x="136" y="340"/>
                </a:cubicBezTo>
                <a:cubicBezTo>
                  <a:pt x="137" y="341"/>
                  <a:pt x="135" y="337"/>
                  <a:pt x="135" y="334"/>
                </a:cubicBezTo>
                <a:cubicBezTo>
                  <a:pt x="135" y="334"/>
                  <a:pt x="135" y="333"/>
                  <a:pt x="136" y="334"/>
                </a:cubicBezTo>
                <a:cubicBezTo>
                  <a:pt x="137" y="336"/>
                  <a:pt x="138" y="337"/>
                  <a:pt x="138" y="336"/>
                </a:cubicBezTo>
                <a:cubicBezTo>
                  <a:pt x="138" y="335"/>
                  <a:pt x="137" y="334"/>
                  <a:pt x="137" y="332"/>
                </a:cubicBezTo>
                <a:cubicBezTo>
                  <a:pt x="138" y="334"/>
                  <a:pt x="138" y="335"/>
                  <a:pt x="139" y="336"/>
                </a:cubicBezTo>
                <a:cubicBezTo>
                  <a:pt x="140" y="337"/>
                  <a:pt x="140" y="338"/>
                  <a:pt x="141" y="339"/>
                </a:cubicBezTo>
                <a:cubicBezTo>
                  <a:pt x="143" y="343"/>
                  <a:pt x="145" y="344"/>
                  <a:pt x="145" y="344"/>
                </a:cubicBezTo>
                <a:cubicBezTo>
                  <a:pt x="146" y="344"/>
                  <a:pt x="146" y="343"/>
                  <a:pt x="146" y="341"/>
                </a:cubicBezTo>
                <a:cubicBezTo>
                  <a:pt x="145" y="340"/>
                  <a:pt x="144" y="338"/>
                  <a:pt x="144" y="336"/>
                </a:cubicBezTo>
                <a:cubicBezTo>
                  <a:pt x="143" y="335"/>
                  <a:pt x="143" y="333"/>
                  <a:pt x="142" y="332"/>
                </a:cubicBezTo>
                <a:cubicBezTo>
                  <a:pt x="142" y="331"/>
                  <a:pt x="141" y="329"/>
                  <a:pt x="141" y="328"/>
                </a:cubicBezTo>
                <a:cubicBezTo>
                  <a:pt x="140" y="325"/>
                  <a:pt x="140" y="322"/>
                  <a:pt x="139" y="320"/>
                </a:cubicBezTo>
                <a:cubicBezTo>
                  <a:pt x="139" y="319"/>
                  <a:pt x="139" y="318"/>
                  <a:pt x="139" y="318"/>
                </a:cubicBezTo>
                <a:cubicBezTo>
                  <a:pt x="137" y="315"/>
                  <a:pt x="136" y="312"/>
                  <a:pt x="135" y="310"/>
                </a:cubicBezTo>
                <a:cubicBezTo>
                  <a:pt x="135" y="309"/>
                  <a:pt x="135" y="308"/>
                  <a:pt x="135" y="306"/>
                </a:cubicBezTo>
                <a:cubicBezTo>
                  <a:pt x="134" y="305"/>
                  <a:pt x="134" y="304"/>
                  <a:pt x="134" y="302"/>
                </a:cubicBezTo>
                <a:cubicBezTo>
                  <a:pt x="133" y="302"/>
                  <a:pt x="132" y="296"/>
                  <a:pt x="133" y="296"/>
                </a:cubicBezTo>
                <a:cubicBezTo>
                  <a:pt x="134" y="296"/>
                  <a:pt x="135" y="301"/>
                  <a:pt x="136" y="303"/>
                </a:cubicBezTo>
                <a:cubicBezTo>
                  <a:pt x="136" y="302"/>
                  <a:pt x="136" y="301"/>
                  <a:pt x="135" y="299"/>
                </a:cubicBezTo>
                <a:cubicBezTo>
                  <a:pt x="134" y="298"/>
                  <a:pt x="134" y="297"/>
                  <a:pt x="134" y="295"/>
                </a:cubicBezTo>
                <a:cubicBezTo>
                  <a:pt x="134" y="294"/>
                  <a:pt x="135" y="296"/>
                  <a:pt x="135" y="296"/>
                </a:cubicBezTo>
                <a:cubicBezTo>
                  <a:pt x="136" y="297"/>
                  <a:pt x="136" y="296"/>
                  <a:pt x="135" y="291"/>
                </a:cubicBezTo>
                <a:cubicBezTo>
                  <a:pt x="135" y="290"/>
                  <a:pt x="134" y="286"/>
                  <a:pt x="135" y="286"/>
                </a:cubicBezTo>
                <a:cubicBezTo>
                  <a:pt x="136" y="286"/>
                  <a:pt x="136" y="285"/>
                  <a:pt x="135" y="283"/>
                </a:cubicBezTo>
                <a:cubicBezTo>
                  <a:pt x="135" y="282"/>
                  <a:pt x="135" y="281"/>
                  <a:pt x="135" y="280"/>
                </a:cubicBezTo>
                <a:cubicBezTo>
                  <a:pt x="135" y="279"/>
                  <a:pt x="135" y="278"/>
                  <a:pt x="135" y="278"/>
                </a:cubicBezTo>
                <a:cubicBezTo>
                  <a:pt x="135" y="276"/>
                  <a:pt x="135" y="275"/>
                  <a:pt x="136" y="275"/>
                </a:cubicBezTo>
                <a:cubicBezTo>
                  <a:pt x="137" y="275"/>
                  <a:pt x="136" y="274"/>
                  <a:pt x="136" y="271"/>
                </a:cubicBezTo>
                <a:cubicBezTo>
                  <a:pt x="136" y="269"/>
                  <a:pt x="136" y="267"/>
                  <a:pt x="137" y="267"/>
                </a:cubicBezTo>
                <a:cubicBezTo>
                  <a:pt x="137" y="268"/>
                  <a:pt x="138" y="267"/>
                  <a:pt x="139" y="269"/>
                </a:cubicBezTo>
                <a:cubicBezTo>
                  <a:pt x="138" y="264"/>
                  <a:pt x="138" y="260"/>
                  <a:pt x="139" y="258"/>
                </a:cubicBezTo>
                <a:cubicBezTo>
                  <a:pt x="139" y="255"/>
                  <a:pt x="140" y="253"/>
                  <a:pt x="141" y="251"/>
                </a:cubicBezTo>
                <a:cubicBezTo>
                  <a:pt x="142" y="251"/>
                  <a:pt x="142" y="250"/>
                  <a:pt x="142" y="249"/>
                </a:cubicBezTo>
                <a:cubicBezTo>
                  <a:pt x="142" y="247"/>
                  <a:pt x="142" y="245"/>
                  <a:pt x="142" y="244"/>
                </a:cubicBezTo>
                <a:cubicBezTo>
                  <a:pt x="142" y="242"/>
                  <a:pt x="143" y="241"/>
                  <a:pt x="144" y="241"/>
                </a:cubicBezTo>
                <a:cubicBezTo>
                  <a:pt x="144" y="240"/>
                  <a:pt x="145" y="238"/>
                  <a:pt x="145" y="237"/>
                </a:cubicBezTo>
                <a:cubicBezTo>
                  <a:pt x="146" y="235"/>
                  <a:pt x="145" y="234"/>
                  <a:pt x="145" y="234"/>
                </a:cubicBezTo>
                <a:cubicBezTo>
                  <a:pt x="144" y="235"/>
                  <a:pt x="144" y="234"/>
                  <a:pt x="144" y="232"/>
                </a:cubicBezTo>
                <a:cubicBezTo>
                  <a:pt x="144" y="230"/>
                  <a:pt x="144" y="228"/>
                  <a:pt x="145" y="225"/>
                </a:cubicBezTo>
                <a:cubicBezTo>
                  <a:pt x="145" y="224"/>
                  <a:pt x="146" y="222"/>
                  <a:pt x="146" y="221"/>
                </a:cubicBezTo>
                <a:cubicBezTo>
                  <a:pt x="145" y="225"/>
                  <a:pt x="143" y="224"/>
                  <a:pt x="142" y="227"/>
                </a:cubicBezTo>
                <a:cubicBezTo>
                  <a:pt x="140" y="232"/>
                  <a:pt x="141" y="226"/>
                  <a:pt x="140" y="226"/>
                </a:cubicBezTo>
                <a:cubicBezTo>
                  <a:pt x="140" y="226"/>
                  <a:pt x="140" y="226"/>
                  <a:pt x="139" y="227"/>
                </a:cubicBezTo>
                <a:cubicBezTo>
                  <a:pt x="138" y="229"/>
                  <a:pt x="139" y="227"/>
                  <a:pt x="139" y="226"/>
                </a:cubicBezTo>
                <a:cubicBezTo>
                  <a:pt x="139" y="226"/>
                  <a:pt x="139" y="226"/>
                  <a:pt x="139" y="226"/>
                </a:cubicBezTo>
                <a:cubicBezTo>
                  <a:pt x="139" y="226"/>
                  <a:pt x="139" y="225"/>
                  <a:pt x="140" y="224"/>
                </a:cubicBezTo>
                <a:cubicBezTo>
                  <a:pt x="140" y="223"/>
                  <a:pt x="140" y="222"/>
                  <a:pt x="140" y="223"/>
                </a:cubicBezTo>
                <a:cubicBezTo>
                  <a:pt x="141" y="224"/>
                  <a:pt x="142" y="221"/>
                  <a:pt x="144" y="219"/>
                </a:cubicBezTo>
                <a:cubicBezTo>
                  <a:pt x="144" y="217"/>
                  <a:pt x="142" y="218"/>
                  <a:pt x="142" y="217"/>
                </a:cubicBezTo>
                <a:cubicBezTo>
                  <a:pt x="141" y="215"/>
                  <a:pt x="141" y="215"/>
                  <a:pt x="142" y="213"/>
                </a:cubicBezTo>
                <a:cubicBezTo>
                  <a:pt x="142" y="213"/>
                  <a:pt x="142" y="212"/>
                  <a:pt x="143" y="212"/>
                </a:cubicBezTo>
                <a:cubicBezTo>
                  <a:pt x="143" y="211"/>
                  <a:pt x="144" y="210"/>
                  <a:pt x="145" y="208"/>
                </a:cubicBezTo>
                <a:cubicBezTo>
                  <a:pt x="147" y="206"/>
                  <a:pt x="147" y="205"/>
                  <a:pt x="147" y="204"/>
                </a:cubicBezTo>
                <a:cubicBezTo>
                  <a:pt x="148" y="202"/>
                  <a:pt x="149" y="202"/>
                  <a:pt x="150" y="200"/>
                </a:cubicBezTo>
                <a:cubicBezTo>
                  <a:pt x="152" y="197"/>
                  <a:pt x="152" y="198"/>
                  <a:pt x="152" y="199"/>
                </a:cubicBezTo>
                <a:cubicBezTo>
                  <a:pt x="152" y="200"/>
                  <a:pt x="153" y="199"/>
                  <a:pt x="154" y="198"/>
                </a:cubicBezTo>
                <a:cubicBezTo>
                  <a:pt x="156" y="197"/>
                  <a:pt x="157" y="196"/>
                  <a:pt x="158" y="193"/>
                </a:cubicBezTo>
                <a:cubicBezTo>
                  <a:pt x="160" y="191"/>
                  <a:pt x="161" y="190"/>
                  <a:pt x="162" y="189"/>
                </a:cubicBezTo>
                <a:cubicBezTo>
                  <a:pt x="163" y="188"/>
                  <a:pt x="164" y="187"/>
                  <a:pt x="165" y="186"/>
                </a:cubicBezTo>
                <a:cubicBezTo>
                  <a:pt x="167" y="185"/>
                  <a:pt x="167" y="186"/>
                  <a:pt x="166" y="188"/>
                </a:cubicBezTo>
                <a:cubicBezTo>
                  <a:pt x="165" y="188"/>
                  <a:pt x="164" y="189"/>
                  <a:pt x="164" y="190"/>
                </a:cubicBezTo>
                <a:cubicBezTo>
                  <a:pt x="165" y="190"/>
                  <a:pt x="166" y="189"/>
                  <a:pt x="166" y="188"/>
                </a:cubicBezTo>
                <a:cubicBezTo>
                  <a:pt x="167" y="187"/>
                  <a:pt x="169" y="186"/>
                  <a:pt x="170" y="185"/>
                </a:cubicBezTo>
                <a:cubicBezTo>
                  <a:pt x="171" y="184"/>
                  <a:pt x="171" y="184"/>
                  <a:pt x="172" y="183"/>
                </a:cubicBezTo>
                <a:cubicBezTo>
                  <a:pt x="173" y="182"/>
                  <a:pt x="175" y="182"/>
                  <a:pt x="176" y="181"/>
                </a:cubicBezTo>
                <a:cubicBezTo>
                  <a:pt x="177" y="180"/>
                  <a:pt x="178" y="179"/>
                  <a:pt x="179" y="178"/>
                </a:cubicBezTo>
                <a:cubicBezTo>
                  <a:pt x="182" y="176"/>
                  <a:pt x="186" y="173"/>
                  <a:pt x="189" y="171"/>
                </a:cubicBezTo>
                <a:cubicBezTo>
                  <a:pt x="189" y="172"/>
                  <a:pt x="190" y="173"/>
                  <a:pt x="193" y="169"/>
                </a:cubicBezTo>
                <a:cubicBezTo>
                  <a:pt x="193" y="169"/>
                  <a:pt x="194" y="169"/>
                  <a:pt x="194" y="169"/>
                </a:cubicBezTo>
                <a:cubicBezTo>
                  <a:pt x="195" y="170"/>
                  <a:pt x="198" y="168"/>
                  <a:pt x="199" y="167"/>
                </a:cubicBezTo>
                <a:cubicBezTo>
                  <a:pt x="201" y="166"/>
                  <a:pt x="199" y="166"/>
                  <a:pt x="199" y="166"/>
                </a:cubicBezTo>
                <a:cubicBezTo>
                  <a:pt x="199" y="165"/>
                  <a:pt x="200" y="164"/>
                  <a:pt x="202" y="163"/>
                </a:cubicBezTo>
                <a:cubicBezTo>
                  <a:pt x="207" y="160"/>
                  <a:pt x="208" y="159"/>
                  <a:pt x="206" y="157"/>
                </a:cubicBezTo>
                <a:cubicBezTo>
                  <a:pt x="205" y="158"/>
                  <a:pt x="207" y="160"/>
                  <a:pt x="203" y="160"/>
                </a:cubicBezTo>
                <a:cubicBezTo>
                  <a:pt x="200" y="161"/>
                  <a:pt x="199" y="161"/>
                  <a:pt x="200" y="159"/>
                </a:cubicBezTo>
                <a:cubicBezTo>
                  <a:pt x="201" y="158"/>
                  <a:pt x="201" y="157"/>
                  <a:pt x="200" y="157"/>
                </a:cubicBezTo>
                <a:cubicBezTo>
                  <a:pt x="200" y="157"/>
                  <a:pt x="198" y="158"/>
                  <a:pt x="197" y="159"/>
                </a:cubicBezTo>
                <a:cubicBezTo>
                  <a:pt x="196" y="159"/>
                  <a:pt x="195" y="160"/>
                  <a:pt x="197" y="160"/>
                </a:cubicBezTo>
                <a:cubicBezTo>
                  <a:pt x="197" y="160"/>
                  <a:pt x="197" y="161"/>
                  <a:pt x="195" y="162"/>
                </a:cubicBezTo>
                <a:cubicBezTo>
                  <a:pt x="193" y="162"/>
                  <a:pt x="192" y="162"/>
                  <a:pt x="190" y="162"/>
                </a:cubicBezTo>
                <a:cubicBezTo>
                  <a:pt x="190" y="161"/>
                  <a:pt x="190" y="160"/>
                  <a:pt x="191" y="160"/>
                </a:cubicBezTo>
                <a:cubicBezTo>
                  <a:pt x="191" y="159"/>
                  <a:pt x="190" y="160"/>
                  <a:pt x="190" y="159"/>
                </a:cubicBezTo>
                <a:cubicBezTo>
                  <a:pt x="188" y="161"/>
                  <a:pt x="186" y="163"/>
                  <a:pt x="185" y="165"/>
                </a:cubicBezTo>
                <a:cubicBezTo>
                  <a:pt x="184" y="164"/>
                  <a:pt x="184" y="163"/>
                  <a:pt x="185" y="162"/>
                </a:cubicBezTo>
                <a:cubicBezTo>
                  <a:pt x="185" y="161"/>
                  <a:pt x="186" y="161"/>
                  <a:pt x="187" y="160"/>
                </a:cubicBezTo>
                <a:cubicBezTo>
                  <a:pt x="188" y="159"/>
                  <a:pt x="189" y="158"/>
                  <a:pt x="191" y="157"/>
                </a:cubicBezTo>
                <a:cubicBezTo>
                  <a:pt x="193" y="156"/>
                  <a:pt x="194" y="154"/>
                  <a:pt x="197" y="153"/>
                </a:cubicBezTo>
                <a:cubicBezTo>
                  <a:pt x="192" y="155"/>
                  <a:pt x="195" y="151"/>
                  <a:pt x="194" y="151"/>
                </a:cubicBezTo>
                <a:cubicBezTo>
                  <a:pt x="193" y="150"/>
                  <a:pt x="195" y="148"/>
                  <a:pt x="198" y="147"/>
                </a:cubicBezTo>
                <a:cubicBezTo>
                  <a:pt x="200" y="146"/>
                  <a:pt x="201" y="145"/>
                  <a:pt x="203" y="144"/>
                </a:cubicBezTo>
                <a:cubicBezTo>
                  <a:pt x="203" y="145"/>
                  <a:pt x="204" y="145"/>
                  <a:pt x="204" y="146"/>
                </a:cubicBezTo>
                <a:cubicBezTo>
                  <a:pt x="207" y="145"/>
                  <a:pt x="209" y="144"/>
                  <a:pt x="208" y="142"/>
                </a:cubicBezTo>
                <a:cubicBezTo>
                  <a:pt x="208" y="142"/>
                  <a:pt x="209" y="141"/>
                  <a:pt x="211" y="140"/>
                </a:cubicBezTo>
                <a:cubicBezTo>
                  <a:pt x="213" y="140"/>
                  <a:pt x="213" y="140"/>
                  <a:pt x="213" y="141"/>
                </a:cubicBezTo>
                <a:cubicBezTo>
                  <a:pt x="212" y="141"/>
                  <a:pt x="213" y="142"/>
                  <a:pt x="213" y="141"/>
                </a:cubicBezTo>
                <a:cubicBezTo>
                  <a:pt x="218" y="139"/>
                  <a:pt x="216" y="142"/>
                  <a:pt x="216" y="142"/>
                </a:cubicBezTo>
                <a:cubicBezTo>
                  <a:pt x="217" y="142"/>
                  <a:pt x="218" y="142"/>
                  <a:pt x="221" y="142"/>
                </a:cubicBezTo>
                <a:cubicBezTo>
                  <a:pt x="224" y="141"/>
                  <a:pt x="222" y="140"/>
                  <a:pt x="222" y="140"/>
                </a:cubicBezTo>
                <a:cubicBezTo>
                  <a:pt x="221" y="139"/>
                  <a:pt x="222" y="139"/>
                  <a:pt x="223" y="138"/>
                </a:cubicBezTo>
                <a:cubicBezTo>
                  <a:pt x="223" y="138"/>
                  <a:pt x="224" y="138"/>
                  <a:pt x="225" y="138"/>
                </a:cubicBezTo>
                <a:cubicBezTo>
                  <a:pt x="226" y="137"/>
                  <a:pt x="228" y="137"/>
                  <a:pt x="228" y="137"/>
                </a:cubicBezTo>
                <a:cubicBezTo>
                  <a:pt x="228" y="138"/>
                  <a:pt x="226" y="138"/>
                  <a:pt x="223" y="139"/>
                </a:cubicBezTo>
                <a:cubicBezTo>
                  <a:pt x="226" y="139"/>
                  <a:pt x="227" y="139"/>
                  <a:pt x="229" y="139"/>
                </a:cubicBezTo>
                <a:cubicBezTo>
                  <a:pt x="231" y="138"/>
                  <a:pt x="232" y="138"/>
                  <a:pt x="233" y="137"/>
                </a:cubicBezTo>
                <a:cubicBezTo>
                  <a:pt x="234" y="137"/>
                  <a:pt x="235" y="137"/>
                  <a:pt x="236" y="138"/>
                </a:cubicBezTo>
                <a:cubicBezTo>
                  <a:pt x="237" y="138"/>
                  <a:pt x="239" y="138"/>
                  <a:pt x="236" y="139"/>
                </a:cubicBezTo>
                <a:cubicBezTo>
                  <a:pt x="234" y="140"/>
                  <a:pt x="236" y="140"/>
                  <a:pt x="236" y="140"/>
                </a:cubicBezTo>
                <a:cubicBezTo>
                  <a:pt x="237" y="141"/>
                  <a:pt x="243" y="140"/>
                  <a:pt x="239" y="142"/>
                </a:cubicBezTo>
                <a:cubicBezTo>
                  <a:pt x="239" y="142"/>
                  <a:pt x="239" y="142"/>
                  <a:pt x="240" y="142"/>
                </a:cubicBezTo>
                <a:cubicBezTo>
                  <a:pt x="240" y="142"/>
                  <a:pt x="241" y="142"/>
                  <a:pt x="242" y="142"/>
                </a:cubicBezTo>
                <a:cubicBezTo>
                  <a:pt x="239" y="143"/>
                  <a:pt x="237" y="143"/>
                  <a:pt x="236" y="142"/>
                </a:cubicBezTo>
                <a:cubicBezTo>
                  <a:pt x="234" y="142"/>
                  <a:pt x="231" y="142"/>
                  <a:pt x="229" y="142"/>
                </a:cubicBezTo>
                <a:cubicBezTo>
                  <a:pt x="228" y="142"/>
                  <a:pt x="227" y="142"/>
                  <a:pt x="225" y="143"/>
                </a:cubicBezTo>
                <a:cubicBezTo>
                  <a:pt x="224" y="143"/>
                  <a:pt x="223" y="144"/>
                  <a:pt x="222" y="144"/>
                </a:cubicBezTo>
                <a:cubicBezTo>
                  <a:pt x="223" y="145"/>
                  <a:pt x="225" y="144"/>
                  <a:pt x="227" y="144"/>
                </a:cubicBezTo>
                <a:cubicBezTo>
                  <a:pt x="229" y="144"/>
                  <a:pt x="231" y="143"/>
                  <a:pt x="232" y="144"/>
                </a:cubicBezTo>
                <a:cubicBezTo>
                  <a:pt x="230" y="144"/>
                  <a:pt x="228" y="145"/>
                  <a:pt x="225" y="146"/>
                </a:cubicBezTo>
                <a:cubicBezTo>
                  <a:pt x="223" y="146"/>
                  <a:pt x="221" y="146"/>
                  <a:pt x="219" y="146"/>
                </a:cubicBezTo>
                <a:cubicBezTo>
                  <a:pt x="216" y="145"/>
                  <a:pt x="214" y="146"/>
                  <a:pt x="213" y="147"/>
                </a:cubicBezTo>
                <a:cubicBezTo>
                  <a:pt x="212" y="147"/>
                  <a:pt x="211" y="149"/>
                  <a:pt x="210" y="149"/>
                </a:cubicBezTo>
                <a:cubicBezTo>
                  <a:pt x="209" y="150"/>
                  <a:pt x="207" y="151"/>
                  <a:pt x="207" y="152"/>
                </a:cubicBezTo>
                <a:cubicBezTo>
                  <a:pt x="213" y="152"/>
                  <a:pt x="214" y="153"/>
                  <a:pt x="212" y="156"/>
                </a:cubicBezTo>
                <a:cubicBezTo>
                  <a:pt x="214" y="155"/>
                  <a:pt x="217" y="154"/>
                  <a:pt x="220" y="153"/>
                </a:cubicBezTo>
                <a:cubicBezTo>
                  <a:pt x="222" y="153"/>
                  <a:pt x="224" y="153"/>
                  <a:pt x="226" y="153"/>
                </a:cubicBezTo>
                <a:cubicBezTo>
                  <a:pt x="229" y="153"/>
                  <a:pt x="231" y="153"/>
                  <a:pt x="233" y="152"/>
                </a:cubicBezTo>
                <a:cubicBezTo>
                  <a:pt x="233" y="152"/>
                  <a:pt x="234" y="153"/>
                  <a:pt x="234" y="153"/>
                </a:cubicBezTo>
                <a:cubicBezTo>
                  <a:pt x="234" y="153"/>
                  <a:pt x="234" y="153"/>
                  <a:pt x="234" y="153"/>
                </a:cubicBezTo>
                <a:cubicBezTo>
                  <a:pt x="234" y="153"/>
                  <a:pt x="233" y="154"/>
                  <a:pt x="231" y="154"/>
                </a:cubicBezTo>
                <a:cubicBezTo>
                  <a:pt x="230" y="154"/>
                  <a:pt x="231" y="154"/>
                  <a:pt x="231" y="154"/>
                </a:cubicBezTo>
                <a:cubicBezTo>
                  <a:pt x="233" y="154"/>
                  <a:pt x="234" y="154"/>
                  <a:pt x="231" y="155"/>
                </a:cubicBezTo>
                <a:cubicBezTo>
                  <a:pt x="226" y="157"/>
                  <a:pt x="226" y="157"/>
                  <a:pt x="230" y="157"/>
                </a:cubicBezTo>
                <a:cubicBezTo>
                  <a:pt x="231" y="157"/>
                  <a:pt x="231" y="157"/>
                  <a:pt x="232" y="157"/>
                </a:cubicBezTo>
                <a:cubicBezTo>
                  <a:pt x="232" y="157"/>
                  <a:pt x="233" y="158"/>
                  <a:pt x="234" y="157"/>
                </a:cubicBezTo>
                <a:cubicBezTo>
                  <a:pt x="235" y="157"/>
                  <a:pt x="234" y="157"/>
                  <a:pt x="234" y="156"/>
                </a:cubicBezTo>
                <a:cubicBezTo>
                  <a:pt x="234" y="156"/>
                  <a:pt x="232" y="157"/>
                  <a:pt x="232" y="157"/>
                </a:cubicBezTo>
                <a:cubicBezTo>
                  <a:pt x="233" y="156"/>
                  <a:pt x="235" y="155"/>
                  <a:pt x="237" y="154"/>
                </a:cubicBezTo>
                <a:cubicBezTo>
                  <a:pt x="238" y="154"/>
                  <a:pt x="239" y="153"/>
                  <a:pt x="240" y="153"/>
                </a:cubicBezTo>
                <a:cubicBezTo>
                  <a:pt x="241" y="153"/>
                  <a:pt x="242" y="153"/>
                  <a:pt x="242" y="153"/>
                </a:cubicBezTo>
                <a:cubicBezTo>
                  <a:pt x="243" y="153"/>
                  <a:pt x="244" y="152"/>
                  <a:pt x="244" y="152"/>
                </a:cubicBezTo>
                <a:cubicBezTo>
                  <a:pt x="243" y="152"/>
                  <a:pt x="242" y="152"/>
                  <a:pt x="241" y="152"/>
                </a:cubicBezTo>
                <a:cubicBezTo>
                  <a:pt x="241" y="152"/>
                  <a:pt x="242" y="152"/>
                  <a:pt x="242" y="152"/>
                </a:cubicBezTo>
                <a:cubicBezTo>
                  <a:pt x="241" y="149"/>
                  <a:pt x="246" y="149"/>
                  <a:pt x="250" y="150"/>
                </a:cubicBezTo>
                <a:cubicBezTo>
                  <a:pt x="251" y="150"/>
                  <a:pt x="253" y="150"/>
                  <a:pt x="254" y="149"/>
                </a:cubicBezTo>
                <a:cubicBezTo>
                  <a:pt x="254" y="148"/>
                  <a:pt x="252" y="148"/>
                  <a:pt x="251" y="148"/>
                </a:cubicBezTo>
                <a:cubicBezTo>
                  <a:pt x="246" y="146"/>
                  <a:pt x="244" y="145"/>
                  <a:pt x="248" y="144"/>
                </a:cubicBezTo>
                <a:cubicBezTo>
                  <a:pt x="249" y="143"/>
                  <a:pt x="249" y="143"/>
                  <a:pt x="248" y="142"/>
                </a:cubicBezTo>
                <a:cubicBezTo>
                  <a:pt x="248" y="142"/>
                  <a:pt x="248" y="142"/>
                  <a:pt x="247" y="142"/>
                </a:cubicBezTo>
                <a:cubicBezTo>
                  <a:pt x="246" y="141"/>
                  <a:pt x="247" y="141"/>
                  <a:pt x="248" y="141"/>
                </a:cubicBezTo>
                <a:cubicBezTo>
                  <a:pt x="250" y="141"/>
                  <a:pt x="250" y="141"/>
                  <a:pt x="251" y="141"/>
                </a:cubicBezTo>
                <a:cubicBezTo>
                  <a:pt x="252" y="142"/>
                  <a:pt x="252" y="142"/>
                  <a:pt x="254" y="143"/>
                </a:cubicBezTo>
                <a:cubicBezTo>
                  <a:pt x="255" y="143"/>
                  <a:pt x="256" y="145"/>
                  <a:pt x="260" y="143"/>
                </a:cubicBezTo>
                <a:cubicBezTo>
                  <a:pt x="260" y="143"/>
                  <a:pt x="262" y="143"/>
                  <a:pt x="261" y="144"/>
                </a:cubicBezTo>
                <a:cubicBezTo>
                  <a:pt x="260" y="145"/>
                  <a:pt x="261" y="145"/>
                  <a:pt x="264" y="145"/>
                </a:cubicBezTo>
                <a:cubicBezTo>
                  <a:pt x="267" y="145"/>
                  <a:pt x="269" y="144"/>
                  <a:pt x="272" y="144"/>
                </a:cubicBezTo>
                <a:cubicBezTo>
                  <a:pt x="273" y="144"/>
                  <a:pt x="274" y="144"/>
                  <a:pt x="275" y="144"/>
                </a:cubicBezTo>
                <a:cubicBezTo>
                  <a:pt x="275" y="145"/>
                  <a:pt x="275" y="145"/>
                  <a:pt x="276" y="145"/>
                </a:cubicBezTo>
                <a:cubicBezTo>
                  <a:pt x="277" y="147"/>
                  <a:pt x="276" y="148"/>
                  <a:pt x="272" y="148"/>
                </a:cubicBezTo>
                <a:cubicBezTo>
                  <a:pt x="271" y="148"/>
                  <a:pt x="272" y="150"/>
                  <a:pt x="273" y="150"/>
                </a:cubicBezTo>
                <a:cubicBezTo>
                  <a:pt x="274" y="151"/>
                  <a:pt x="275" y="151"/>
                  <a:pt x="275" y="151"/>
                </a:cubicBezTo>
                <a:cubicBezTo>
                  <a:pt x="276" y="151"/>
                  <a:pt x="276" y="152"/>
                  <a:pt x="275" y="152"/>
                </a:cubicBezTo>
                <a:cubicBezTo>
                  <a:pt x="275" y="152"/>
                  <a:pt x="272" y="151"/>
                  <a:pt x="274" y="152"/>
                </a:cubicBezTo>
                <a:cubicBezTo>
                  <a:pt x="275" y="153"/>
                  <a:pt x="275" y="153"/>
                  <a:pt x="277" y="154"/>
                </a:cubicBezTo>
                <a:cubicBezTo>
                  <a:pt x="278" y="154"/>
                  <a:pt x="279" y="155"/>
                  <a:pt x="280" y="155"/>
                </a:cubicBezTo>
                <a:cubicBezTo>
                  <a:pt x="280" y="156"/>
                  <a:pt x="277" y="155"/>
                  <a:pt x="277" y="155"/>
                </a:cubicBezTo>
                <a:cubicBezTo>
                  <a:pt x="280" y="156"/>
                  <a:pt x="281" y="157"/>
                  <a:pt x="280" y="158"/>
                </a:cubicBezTo>
                <a:cubicBezTo>
                  <a:pt x="279" y="158"/>
                  <a:pt x="277" y="157"/>
                  <a:pt x="276" y="156"/>
                </a:cubicBezTo>
                <a:cubicBezTo>
                  <a:pt x="274" y="155"/>
                  <a:pt x="272" y="155"/>
                  <a:pt x="270" y="154"/>
                </a:cubicBezTo>
                <a:cubicBezTo>
                  <a:pt x="269" y="153"/>
                  <a:pt x="267" y="153"/>
                  <a:pt x="266" y="153"/>
                </a:cubicBezTo>
                <a:cubicBezTo>
                  <a:pt x="264" y="153"/>
                  <a:pt x="263" y="153"/>
                  <a:pt x="262" y="153"/>
                </a:cubicBezTo>
                <a:cubicBezTo>
                  <a:pt x="261" y="154"/>
                  <a:pt x="263" y="155"/>
                  <a:pt x="265" y="156"/>
                </a:cubicBezTo>
                <a:cubicBezTo>
                  <a:pt x="266" y="157"/>
                  <a:pt x="268" y="157"/>
                  <a:pt x="268" y="157"/>
                </a:cubicBezTo>
                <a:cubicBezTo>
                  <a:pt x="267" y="157"/>
                  <a:pt x="266" y="157"/>
                  <a:pt x="264" y="157"/>
                </a:cubicBezTo>
                <a:cubicBezTo>
                  <a:pt x="261" y="156"/>
                  <a:pt x="257" y="155"/>
                  <a:pt x="256" y="157"/>
                </a:cubicBezTo>
                <a:cubicBezTo>
                  <a:pt x="256" y="158"/>
                  <a:pt x="256" y="159"/>
                  <a:pt x="255" y="158"/>
                </a:cubicBezTo>
                <a:cubicBezTo>
                  <a:pt x="252" y="158"/>
                  <a:pt x="249" y="159"/>
                  <a:pt x="247" y="157"/>
                </a:cubicBezTo>
                <a:cubicBezTo>
                  <a:pt x="246" y="157"/>
                  <a:pt x="245" y="157"/>
                  <a:pt x="244" y="158"/>
                </a:cubicBezTo>
                <a:cubicBezTo>
                  <a:pt x="247" y="159"/>
                  <a:pt x="246" y="161"/>
                  <a:pt x="249" y="162"/>
                </a:cubicBezTo>
                <a:cubicBezTo>
                  <a:pt x="250" y="162"/>
                  <a:pt x="252" y="162"/>
                  <a:pt x="251" y="163"/>
                </a:cubicBezTo>
                <a:cubicBezTo>
                  <a:pt x="250" y="164"/>
                  <a:pt x="250" y="165"/>
                  <a:pt x="249" y="165"/>
                </a:cubicBezTo>
                <a:cubicBezTo>
                  <a:pt x="247" y="165"/>
                  <a:pt x="247" y="164"/>
                  <a:pt x="247" y="164"/>
                </a:cubicBezTo>
                <a:cubicBezTo>
                  <a:pt x="246" y="163"/>
                  <a:pt x="246" y="163"/>
                  <a:pt x="245" y="163"/>
                </a:cubicBezTo>
                <a:cubicBezTo>
                  <a:pt x="243" y="163"/>
                  <a:pt x="241" y="163"/>
                  <a:pt x="239" y="162"/>
                </a:cubicBezTo>
                <a:cubicBezTo>
                  <a:pt x="238" y="162"/>
                  <a:pt x="237" y="161"/>
                  <a:pt x="236" y="161"/>
                </a:cubicBezTo>
                <a:cubicBezTo>
                  <a:pt x="235" y="161"/>
                  <a:pt x="234" y="161"/>
                  <a:pt x="233" y="160"/>
                </a:cubicBezTo>
                <a:cubicBezTo>
                  <a:pt x="233" y="160"/>
                  <a:pt x="231" y="160"/>
                  <a:pt x="232" y="160"/>
                </a:cubicBezTo>
                <a:cubicBezTo>
                  <a:pt x="233" y="158"/>
                  <a:pt x="230" y="158"/>
                  <a:pt x="228" y="157"/>
                </a:cubicBezTo>
                <a:cubicBezTo>
                  <a:pt x="227" y="158"/>
                  <a:pt x="225" y="160"/>
                  <a:pt x="222" y="158"/>
                </a:cubicBezTo>
                <a:cubicBezTo>
                  <a:pt x="222" y="159"/>
                  <a:pt x="222" y="160"/>
                  <a:pt x="222" y="160"/>
                </a:cubicBezTo>
                <a:cubicBezTo>
                  <a:pt x="222" y="160"/>
                  <a:pt x="222" y="161"/>
                  <a:pt x="222" y="161"/>
                </a:cubicBezTo>
                <a:cubicBezTo>
                  <a:pt x="221" y="161"/>
                  <a:pt x="221" y="161"/>
                  <a:pt x="221" y="160"/>
                </a:cubicBezTo>
                <a:cubicBezTo>
                  <a:pt x="223" y="158"/>
                  <a:pt x="219" y="160"/>
                  <a:pt x="218" y="160"/>
                </a:cubicBezTo>
                <a:cubicBezTo>
                  <a:pt x="216" y="161"/>
                  <a:pt x="215" y="161"/>
                  <a:pt x="213" y="162"/>
                </a:cubicBezTo>
                <a:cubicBezTo>
                  <a:pt x="212" y="162"/>
                  <a:pt x="210" y="163"/>
                  <a:pt x="209" y="163"/>
                </a:cubicBezTo>
                <a:cubicBezTo>
                  <a:pt x="208" y="163"/>
                  <a:pt x="208" y="164"/>
                  <a:pt x="208" y="164"/>
                </a:cubicBezTo>
                <a:cubicBezTo>
                  <a:pt x="208" y="165"/>
                  <a:pt x="205" y="166"/>
                  <a:pt x="202" y="168"/>
                </a:cubicBezTo>
                <a:cubicBezTo>
                  <a:pt x="206" y="167"/>
                  <a:pt x="208" y="168"/>
                  <a:pt x="207" y="170"/>
                </a:cubicBezTo>
                <a:cubicBezTo>
                  <a:pt x="208" y="168"/>
                  <a:pt x="210" y="167"/>
                  <a:pt x="213" y="167"/>
                </a:cubicBezTo>
                <a:cubicBezTo>
                  <a:pt x="214" y="166"/>
                  <a:pt x="215" y="166"/>
                  <a:pt x="216" y="166"/>
                </a:cubicBezTo>
                <a:cubicBezTo>
                  <a:pt x="216" y="166"/>
                  <a:pt x="217" y="166"/>
                  <a:pt x="217" y="166"/>
                </a:cubicBezTo>
                <a:cubicBezTo>
                  <a:pt x="217" y="166"/>
                  <a:pt x="217" y="166"/>
                  <a:pt x="217" y="166"/>
                </a:cubicBezTo>
                <a:cubicBezTo>
                  <a:pt x="216" y="166"/>
                  <a:pt x="215" y="167"/>
                  <a:pt x="216" y="168"/>
                </a:cubicBezTo>
                <a:cubicBezTo>
                  <a:pt x="217" y="168"/>
                  <a:pt x="216" y="169"/>
                  <a:pt x="214" y="170"/>
                </a:cubicBezTo>
                <a:cubicBezTo>
                  <a:pt x="212" y="170"/>
                  <a:pt x="210" y="171"/>
                  <a:pt x="211" y="169"/>
                </a:cubicBezTo>
                <a:cubicBezTo>
                  <a:pt x="211" y="169"/>
                  <a:pt x="211" y="168"/>
                  <a:pt x="210" y="169"/>
                </a:cubicBezTo>
                <a:cubicBezTo>
                  <a:pt x="207" y="170"/>
                  <a:pt x="204" y="170"/>
                  <a:pt x="203" y="173"/>
                </a:cubicBezTo>
                <a:cubicBezTo>
                  <a:pt x="203" y="173"/>
                  <a:pt x="203" y="173"/>
                  <a:pt x="203" y="173"/>
                </a:cubicBezTo>
                <a:cubicBezTo>
                  <a:pt x="200" y="175"/>
                  <a:pt x="201" y="176"/>
                  <a:pt x="203" y="176"/>
                </a:cubicBezTo>
                <a:cubicBezTo>
                  <a:pt x="204" y="176"/>
                  <a:pt x="204" y="177"/>
                  <a:pt x="205" y="177"/>
                </a:cubicBezTo>
                <a:cubicBezTo>
                  <a:pt x="206" y="177"/>
                  <a:pt x="207" y="177"/>
                  <a:pt x="209" y="177"/>
                </a:cubicBezTo>
                <a:cubicBezTo>
                  <a:pt x="208" y="176"/>
                  <a:pt x="207" y="176"/>
                  <a:pt x="209" y="174"/>
                </a:cubicBezTo>
                <a:cubicBezTo>
                  <a:pt x="212" y="173"/>
                  <a:pt x="212" y="172"/>
                  <a:pt x="214" y="173"/>
                </a:cubicBezTo>
                <a:cubicBezTo>
                  <a:pt x="215" y="173"/>
                  <a:pt x="216" y="172"/>
                  <a:pt x="217" y="172"/>
                </a:cubicBezTo>
                <a:cubicBezTo>
                  <a:pt x="218" y="171"/>
                  <a:pt x="218" y="171"/>
                  <a:pt x="219" y="171"/>
                </a:cubicBezTo>
                <a:cubicBezTo>
                  <a:pt x="221" y="171"/>
                  <a:pt x="223" y="171"/>
                  <a:pt x="223" y="171"/>
                </a:cubicBezTo>
                <a:cubicBezTo>
                  <a:pt x="224" y="172"/>
                  <a:pt x="223" y="173"/>
                  <a:pt x="222" y="175"/>
                </a:cubicBezTo>
                <a:cubicBezTo>
                  <a:pt x="224" y="174"/>
                  <a:pt x="225" y="174"/>
                  <a:pt x="226" y="174"/>
                </a:cubicBezTo>
                <a:cubicBezTo>
                  <a:pt x="227" y="175"/>
                  <a:pt x="228" y="175"/>
                  <a:pt x="231" y="174"/>
                </a:cubicBezTo>
                <a:cubicBezTo>
                  <a:pt x="232" y="173"/>
                  <a:pt x="234" y="172"/>
                  <a:pt x="235" y="172"/>
                </a:cubicBezTo>
                <a:cubicBezTo>
                  <a:pt x="236" y="171"/>
                  <a:pt x="237" y="171"/>
                  <a:pt x="238" y="171"/>
                </a:cubicBezTo>
                <a:cubicBezTo>
                  <a:pt x="239" y="171"/>
                  <a:pt x="240" y="171"/>
                  <a:pt x="241" y="172"/>
                </a:cubicBezTo>
                <a:cubicBezTo>
                  <a:pt x="242" y="172"/>
                  <a:pt x="246" y="171"/>
                  <a:pt x="246" y="171"/>
                </a:cubicBezTo>
                <a:cubicBezTo>
                  <a:pt x="245" y="169"/>
                  <a:pt x="248" y="169"/>
                  <a:pt x="251" y="169"/>
                </a:cubicBezTo>
                <a:cubicBezTo>
                  <a:pt x="252" y="169"/>
                  <a:pt x="254" y="169"/>
                  <a:pt x="255" y="169"/>
                </a:cubicBezTo>
                <a:cubicBezTo>
                  <a:pt x="254" y="168"/>
                  <a:pt x="253" y="168"/>
                  <a:pt x="251" y="167"/>
                </a:cubicBezTo>
                <a:cubicBezTo>
                  <a:pt x="250" y="167"/>
                  <a:pt x="248" y="166"/>
                  <a:pt x="249" y="166"/>
                </a:cubicBezTo>
                <a:cubicBezTo>
                  <a:pt x="250" y="165"/>
                  <a:pt x="253" y="164"/>
                  <a:pt x="254" y="165"/>
                </a:cubicBezTo>
                <a:cubicBezTo>
                  <a:pt x="257" y="167"/>
                  <a:pt x="258" y="166"/>
                  <a:pt x="260" y="166"/>
                </a:cubicBezTo>
                <a:cubicBezTo>
                  <a:pt x="261" y="166"/>
                  <a:pt x="261" y="166"/>
                  <a:pt x="262" y="166"/>
                </a:cubicBezTo>
                <a:cubicBezTo>
                  <a:pt x="263" y="166"/>
                  <a:pt x="263" y="166"/>
                  <a:pt x="264" y="166"/>
                </a:cubicBezTo>
                <a:cubicBezTo>
                  <a:pt x="263" y="168"/>
                  <a:pt x="266" y="169"/>
                  <a:pt x="267" y="170"/>
                </a:cubicBezTo>
                <a:cubicBezTo>
                  <a:pt x="267" y="170"/>
                  <a:pt x="267" y="171"/>
                  <a:pt x="266" y="171"/>
                </a:cubicBezTo>
                <a:cubicBezTo>
                  <a:pt x="263" y="171"/>
                  <a:pt x="265" y="172"/>
                  <a:pt x="266" y="173"/>
                </a:cubicBezTo>
                <a:cubicBezTo>
                  <a:pt x="264" y="172"/>
                  <a:pt x="263" y="173"/>
                  <a:pt x="262" y="172"/>
                </a:cubicBezTo>
                <a:cubicBezTo>
                  <a:pt x="260" y="171"/>
                  <a:pt x="258" y="172"/>
                  <a:pt x="258" y="173"/>
                </a:cubicBezTo>
                <a:cubicBezTo>
                  <a:pt x="258" y="173"/>
                  <a:pt x="258" y="174"/>
                  <a:pt x="259" y="175"/>
                </a:cubicBezTo>
                <a:cubicBezTo>
                  <a:pt x="260" y="176"/>
                  <a:pt x="261" y="176"/>
                  <a:pt x="261" y="177"/>
                </a:cubicBezTo>
                <a:cubicBezTo>
                  <a:pt x="264" y="180"/>
                  <a:pt x="267" y="182"/>
                  <a:pt x="269" y="184"/>
                </a:cubicBezTo>
                <a:cubicBezTo>
                  <a:pt x="269" y="185"/>
                  <a:pt x="269" y="185"/>
                  <a:pt x="269" y="185"/>
                </a:cubicBezTo>
                <a:cubicBezTo>
                  <a:pt x="270" y="185"/>
                  <a:pt x="271" y="185"/>
                  <a:pt x="272" y="185"/>
                </a:cubicBezTo>
                <a:cubicBezTo>
                  <a:pt x="273" y="186"/>
                  <a:pt x="273" y="186"/>
                  <a:pt x="273" y="187"/>
                </a:cubicBezTo>
                <a:cubicBezTo>
                  <a:pt x="274" y="188"/>
                  <a:pt x="275" y="189"/>
                  <a:pt x="277" y="189"/>
                </a:cubicBezTo>
                <a:cubicBezTo>
                  <a:pt x="277" y="189"/>
                  <a:pt x="279" y="192"/>
                  <a:pt x="279" y="193"/>
                </a:cubicBezTo>
                <a:cubicBezTo>
                  <a:pt x="278" y="193"/>
                  <a:pt x="278" y="193"/>
                  <a:pt x="277" y="192"/>
                </a:cubicBezTo>
                <a:cubicBezTo>
                  <a:pt x="276" y="192"/>
                  <a:pt x="275" y="192"/>
                  <a:pt x="275" y="191"/>
                </a:cubicBezTo>
                <a:cubicBezTo>
                  <a:pt x="275" y="192"/>
                  <a:pt x="275" y="193"/>
                  <a:pt x="276" y="193"/>
                </a:cubicBezTo>
                <a:cubicBezTo>
                  <a:pt x="277" y="193"/>
                  <a:pt x="278" y="193"/>
                  <a:pt x="278" y="194"/>
                </a:cubicBezTo>
                <a:cubicBezTo>
                  <a:pt x="278" y="194"/>
                  <a:pt x="277" y="194"/>
                  <a:pt x="277" y="194"/>
                </a:cubicBezTo>
                <a:cubicBezTo>
                  <a:pt x="276" y="195"/>
                  <a:pt x="276" y="196"/>
                  <a:pt x="278" y="197"/>
                </a:cubicBezTo>
                <a:cubicBezTo>
                  <a:pt x="279" y="198"/>
                  <a:pt x="280" y="199"/>
                  <a:pt x="280" y="199"/>
                </a:cubicBezTo>
                <a:cubicBezTo>
                  <a:pt x="279" y="200"/>
                  <a:pt x="279" y="200"/>
                  <a:pt x="280" y="201"/>
                </a:cubicBezTo>
                <a:cubicBezTo>
                  <a:pt x="282" y="202"/>
                  <a:pt x="283" y="203"/>
                  <a:pt x="282" y="205"/>
                </a:cubicBezTo>
                <a:cubicBezTo>
                  <a:pt x="281" y="205"/>
                  <a:pt x="282" y="206"/>
                  <a:pt x="283" y="207"/>
                </a:cubicBezTo>
                <a:cubicBezTo>
                  <a:pt x="283" y="207"/>
                  <a:pt x="284" y="208"/>
                  <a:pt x="284" y="209"/>
                </a:cubicBezTo>
                <a:cubicBezTo>
                  <a:pt x="283" y="209"/>
                  <a:pt x="282" y="210"/>
                  <a:pt x="281" y="210"/>
                </a:cubicBezTo>
                <a:cubicBezTo>
                  <a:pt x="282" y="211"/>
                  <a:pt x="283" y="211"/>
                  <a:pt x="284" y="212"/>
                </a:cubicBezTo>
                <a:cubicBezTo>
                  <a:pt x="284" y="212"/>
                  <a:pt x="285" y="213"/>
                  <a:pt x="285" y="213"/>
                </a:cubicBezTo>
                <a:cubicBezTo>
                  <a:pt x="285" y="215"/>
                  <a:pt x="285" y="216"/>
                  <a:pt x="285" y="217"/>
                </a:cubicBezTo>
                <a:cubicBezTo>
                  <a:pt x="284" y="218"/>
                  <a:pt x="285" y="218"/>
                  <a:pt x="285" y="219"/>
                </a:cubicBezTo>
                <a:cubicBezTo>
                  <a:pt x="287" y="220"/>
                  <a:pt x="287" y="221"/>
                  <a:pt x="286" y="222"/>
                </a:cubicBezTo>
                <a:cubicBezTo>
                  <a:pt x="286" y="223"/>
                  <a:pt x="286" y="223"/>
                  <a:pt x="287" y="224"/>
                </a:cubicBezTo>
                <a:cubicBezTo>
                  <a:pt x="287" y="225"/>
                  <a:pt x="288" y="224"/>
                  <a:pt x="288" y="224"/>
                </a:cubicBezTo>
                <a:cubicBezTo>
                  <a:pt x="290" y="223"/>
                  <a:pt x="291" y="224"/>
                  <a:pt x="292" y="226"/>
                </a:cubicBezTo>
                <a:cubicBezTo>
                  <a:pt x="293" y="227"/>
                  <a:pt x="293" y="227"/>
                  <a:pt x="294" y="227"/>
                </a:cubicBezTo>
                <a:cubicBezTo>
                  <a:pt x="293" y="226"/>
                  <a:pt x="294" y="225"/>
                  <a:pt x="294" y="224"/>
                </a:cubicBezTo>
                <a:cubicBezTo>
                  <a:pt x="294" y="221"/>
                  <a:pt x="296" y="223"/>
                  <a:pt x="297" y="223"/>
                </a:cubicBezTo>
                <a:cubicBezTo>
                  <a:pt x="297" y="222"/>
                  <a:pt x="297" y="222"/>
                  <a:pt x="297" y="222"/>
                </a:cubicBezTo>
                <a:cubicBezTo>
                  <a:pt x="297" y="221"/>
                  <a:pt x="298" y="222"/>
                  <a:pt x="298" y="222"/>
                </a:cubicBezTo>
                <a:cubicBezTo>
                  <a:pt x="298" y="222"/>
                  <a:pt x="298" y="222"/>
                  <a:pt x="298" y="222"/>
                </a:cubicBezTo>
                <a:cubicBezTo>
                  <a:pt x="298" y="222"/>
                  <a:pt x="298" y="222"/>
                  <a:pt x="298" y="223"/>
                </a:cubicBezTo>
                <a:cubicBezTo>
                  <a:pt x="299" y="223"/>
                  <a:pt x="299" y="223"/>
                  <a:pt x="299" y="223"/>
                </a:cubicBezTo>
                <a:cubicBezTo>
                  <a:pt x="297" y="223"/>
                  <a:pt x="297" y="225"/>
                  <a:pt x="297" y="226"/>
                </a:cubicBezTo>
                <a:cubicBezTo>
                  <a:pt x="298" y="227"/>
                  <a:pt x="299" y="226"/>
                  <a:pt x="300" y="226"/>
                </a:cubicBezTo>
                <a:cubicBezTo>
                  <a:pt x="301" y="226"/>
                  <a:pt x="302" y="226"/>
                  <a:pt x="302" y="226"/>
                </a:cubicBezTo>
                <a:cubicBezTo>
                  <a:pt x="303" y="227"/>
                  <a:pt x="303" y="227"/>
                  <a:pt x="303" y="227"/>
                </a:cubicBezTo>
                <a:cubicBezTo>
                  <a:pt x="303" y="228"/>
                  <a:pt x="302" y="229"/>
                  <a:pt x="302" y="229"/>
                </a:cubicBezTo>
                <a:cubicBezTo>
                  <a:pt x="302" y="231"/>
                  <a:pt x="302" y="231"/>
                  <a:pt x="304" y="231"/>
                </a:cubicBezTo>
                <a:cubicBezTo>
                  <a:pt x="303" y="233"/>
                  <a:pt x="303" y="233"/>
                  <a:pt x="303" y="234"/>
                </a:cubicBezTo>
                <a:cubicBezTo>
                  <a:pt x="303" y="236"/>
                  <a:pt x="302" y="236"/>
                  <a:pt x="302" y="236"/>
                </a:cubicBezTo>
                <a:cubicBezTo>
                  <a:pt x="300" y="235"/>
                  <a:pt x="299" y="238"/>
                  <a:pt x="300" y="240"/>
                </a:cubicBezTo>
                <a:cubicBezTo>
                  <a:pt x="300" y="242"/>
                  <a:pt x="299" y="243"/>
                  <a:pt x="299" y="244"/>
                </a:cubicBezTo>
                <a:cubicBezTo>
                  <a:pt x="298" y="245"/>
                  <a:pt x="298" y="245"/>
                  <a:pt x="297" y="244"/>
                </a:cubicBezTo>
                <a:cubicBezTo>
                  <a:pt x="297" y="244"/>
                  <a:pt x="297" y="243"/>
                  <a:pt x="297" y="243"/>
                </a:cubicBezTo>
                <a:cubicBezTo>
                  <a:pt x="296" y="243"/>
                  <a:pt x="296" y="244"/>
                  <a:pt x="296" y="244"/>
                </a:cubicBezTo>
                <a:cubicBezTo>
                  <a:pt x="296" y="245"/>
                  <a:pt x="296" y="245"/>
                  <a:pt x="296" y="245"/>
                </a:cubicBezTo>
                <a:cubicBezTo>
                  <a:pt x="296" y="246"/>
                  <a:pt x="296" y="246"/>
                  <a:pt x="296" y="246"/>
                </a:cubicBezTo>
                <a:cubicBezTo>
                  <a:pt x="295" y="247"/>
                  <a:pt x="295" y="247"/>
                  <a:pt x="294" y="248"/>
                </a:cubicBezTo>
                <a:cubicBezTo>
                  <a:pt x="294" y="249"/>
                  <a:pt x="294" y="250"/>
                  <a:pt x="293" y="251"/>
                </a:cubicBezTo>
                <a:cubicBezTo>
                  <a:pt x="293" y="252"/>
                  <a:pt x="293" y="253"/>
                  <a:pt x="292" y="254"/>
                </a:cubicBezTo>
                <a:cubicBezTo>
                  <a:pt x="292" y="254"/>
                  <a:pt x="292" y="255"/>
                  <a:pt x="292" y="255"/>
                </a:cubicBezTo>
                <a:cubicBezTo>
                  <a:pt x="292" y="255"/>
                  <a:pt x="292" y="255"/>
                  <a:pt x="292" y="255"/>
                </a:cubicBezTo>
                <a:cubicBezTo>
                  <a:pt x="291" y="256"/>
                  <a:pt x="291" y="256"/>
                  <a:pt x="291" y="256"/>
                </a:cubicBezTo>
                <a:cubicBezTo>
                  <a:pt x="295" y="256"/>
                  <a:pt x="294" y="260"/>
                  <a:pt x="294" y="263"/>
                </a:cubicBezTo>
                <a:cubicBezTo>
                  <a:pt x="294" y="261"/>
                  <a:pt x="295" y="261"/>
                  <a:pt x="296" y="260"/>
                </a:cubicBezTo>
                <a:cubicBezTo>
                  <a:pt x="296" y="260"/>
                  <a:pt x="297" y="260"/>
                  <a:pt x="297" y="260"/>
                </a:cubicBezTo>
                <a:cubicBezTo>
                  <a:pt x="298" y="259"/>
                  <a:pt x="300" y="260"/>
                  <a:pt x="301" y="261"/>
                </a:cubicBezTo>
                <a:cubicBezTo>
                  <a:pt x="301" y="261"/>
                  <a:pt x="301" y="261"/>
                  <a:pt x="301" y="261"/>
                </a:cubicBezTo>
                <a:cubicBezTo>
                  <a:pt x="301" y="260"/>
                  <a:pt x="301" y="258"/>
                  <a:pt x="301" y="257"/>
                </a:cubicBezTo>
                <a:cubicBezTo>
                  <a:pt x="303" y="257"/>
                  <a:pt x="304" y="259"/>
                  <a:pt x="303" y="262"/>
                </a:cubicBezTo>
                <a:cubicBezTo>
                  <a:pt x="303" y="263"/>
                  <a:pt x="303" y="264"/>
                  <a:pt x="303" y="265"/>
                </a:cubicBezTo>
                <a:cubicBezTo>
                  <a:pt x="305" y="263"/>
                  <a:pt x="306" y="266"/>
                  <a:pt x="307" y="266"/>
                </a:cubicBezTo>
                <a:cubicBezTo>
                  <a:pt x="308" y="266"/>
                  <a:pt x="308" y="267"/>
                  <a:pt x="308" y="269"/>
                </a:cubicBezTo>
                <a:cubicBezTo>
                  <a:pt x="308" y="271"/>
                  <a:pt x="307" y="273"/>
                  <a:pt x="307" y="274"/>
                </a:cubicBezTo>
                <a:cubicBezTo>
                  <a:pt x="306" y="276"/>
                  <a:pt x="305" y="278"/>
                  <a:pt x="305" y="279"/>
                </a:cubicBezTo>
                <a:cubicBezTo>
                  <a:pt x="304" y="280"/>
                  <a:pt x="304" y="280"/>
                  <a:pt x="304" y="281"/>
                </a:cubicBezTo>
                <a:cubicBezTo>
                  <a:pt x="303" y="281"/>
                  <a:pt x="303" y="281"/>
                  <a:pt x="303" y="281"/>
                </a:cubicBezTo>
                <a:cubicBezTo>
                  <a:pt x="302" y="282"/>
                  <a:pt x="302" y="282"/>
                  <a:pt x="302" y="281"/>
                </a:cubicBezTo>
                <a:cubicBezTo>
                  <a:pt x="301" y="280"/>
                  <a:pt x="301" y="280"/>
                  <a:pt x="301" y="281"/>
                </a:cubicBezTo>
                <a:cubicBezTo>
                  <a:pt x="300" y="282"/>
                  <a:pt x="300" y="282"/>
                  <a:pt x="299" y="282"/>
                </a:cubicBezTo>
                <a:cubicBezTo>
                  <a:pt x="299" y="282"/>
                  <a:pt x="300" y="281"/>
                  <a:pt x="300" y="280"/>
                </a:cubicBezTo>
                <a:cubicBezTo>
                  <a:pt x="299" y="281"/>
                  <a:pt x="298" y="280"/>
                  <a:pt x="298" y="282"/>
                </a:cubicBezTo>
                <a:cubicBezTo>
                  <a:pt x="297" y="283"/>
                  <a:pt x="297" y="283"/>
                  <a:pt x="297" y="283"/>
                </a:cubicBezTo>
                <a:cubicBezTo>
                  <a:pt x="296" y="284"/>
                  <a:pt x="296" y="284"/>
                  <a:pt x="295" y="284"/>
                </a:cubicBezTo>
                <a:cubicBezTo>
                  <a:pt x="295" y="284"/>
                  <a:pt x="293" y="284"/>
                  <a:pt x="294" y="283"/>
                </a:cubicBezTo>
                <a:cubicBezTo>
                  <a:pt x="294" y="281"/>
                  <a:pt x="293" y="282"/>
                  <a:pt x="293" y="282"/>
                </a:cubicBezTo>
                <a:cubicBezTo>
                  <a:pt x="292" y="282"/>
                  <a:pt x="290" y="284"/>
                  <a:pt x="290" y="281"/>
                </a:cubicBezTo>
                <a:cubicBezTo>
                  <a:pt x="290" y="281"/>
                  <a:pt x="289" y="281"/>
                  <a:pt x="289" y="281"/>
                </a:cubicBezTo>
                <a:cubicBezTo>
                  <a:pt x="288" y="282"/>
                  <a:pt x="287" y="282"/>
                  <a:pt x="285" y="282"/>
                </a:cubicBezTo>
                <a:cubicBezTo>
                  <a:pt x="286" y="283"/>
                  <a:pt x="286" y="284"/>
                  <a:pt x="287" y="284"/>
                </a:cubicBezTo>
                <a:cubicBezTo>
                  <a:pt x="287" y="284"/>
                  <a:pt x="288" y="284"/>
                  <a:pt x="287" y="284"/>
                </a:cubicBezTo>
                <a:cubicBezTo>
                  <a:pt x="287" y="285"/>
                  <a:pt x="286" y="285"/>
                  <a:pt x="286" y="285"/>
                </a:cubicBezTo>
                <a:cubicBezTo>
                  <a:pt x="285" y="285"/>
                  <a:pt x="284" y="284"/>
                  <a:pt x="283" y="284"/>
                </a:cubicBezTo>
                <a:cubicBezTo>
                  <a:pt x="283" y="284"/>
                  <a:pt x="281" y="284"/>
                  <a:pt x="281" y="286"/>
                </a:cubicBezTo>
                <a:cubicBezTo>
                  <a:pt x="281" y="286"/>
                  <a:pt x="280" y="287"/>
                  <a:pt x="280" y="286"/>
                </a:cubicBezTo>
                <a:cubicBezTo>
                  <a:pt x="280" y="285"/>
                  <a:pt x="279" y="285"/>
                  <a:pt x="279" y="286"/>
                </a:cubicBezTo>
                <a:cubicBezTo>
                  <a:pt x="278" y="287"/>
                  <a:pt x="278" y="288"/>
                  <a:pt x="277" y="289"/>
                </a:cubicBezTo>
                <a:cubicBezTo>
                  <a:pt x="276" y="290"/>
                  <a:pt x="276" y="291"/>
                  <a:pt x="275" y="291"/>
                </a:cubicBezTo>
                <a:cubicBezTo>
                  <a:pt x="277" y="292"/>
                  <a:pt x="280" y="291"/>
                  <a:pt x="279" y="294"/>
                </a:cubicBezTo>
                <a:cubicBezTo>
                  <a:pt x="279" y="294"/>
                  <a:pt x="280" y="294"/>
                  <a:pt x="280" y="294"/>
                </a:cubicBezTo>
                <a:cubicBezTo>
                  <a:pt x="282" y="294"/>
                  <a:pt x="281" y="295"/>
                  <a:pt x="280" y="296"/>
                </a:cubicBezTo>
                <a:cubicBezTo>
                  <a:pt x="280" y="297"/>
                  <a:pt x="279" y="298"/>
                  <a:pt x="278" y="298"/>
                </a:cubicBezTo>
                <a:cubicBezTo>
                  <a:pt x="277" y="299"/>
                  <a:pt x="276" y="299"/>
                  <a:pt x="275" y="298"/>
                </a:cubicBezTo>
                <a:cubicBezTo>
                  <a:pt x="275" y="298"/>
                  <a:pt x="274" y="298"/>
                  <a:pt x="274" y="298"/>
                </a:cubicBezTo>
                <a:cubicBezTo>
                  <a:pt x="274" y="298"/>
                  <a:pt x="273" y="299"/>
                  <a:pt x="273" y="299"/>
                </a:cubicBezTo>
                <a:cubicBezTo>
                  <a:pt x="274" y="300"/>
                  <a:pt x="274" y="301"/>
                  <a:pt x="274" y="302"/>
                </a:cubicBezTo>
                <a:cubicBezTo>
                  <a:pt x="273" y="303"/>
                  <a:pt x="272" y="303"/>
                  <a:pt x="270" y="304"/>
                </a:cubicBezTo>
                <a:cubicBezTo>
                  <a:pt x="270" y="304"/>
                  <a:pt x="270" y="305"/>
                  <a:pt x="270" y="305"/>
                </a:cubicBezTo>
                <a:cubicBezTo>
                  <a:pt x="271" y="305"/>
                  <a:pt x="271" y="306"/>
                  <a:pt x="272" y="305"/>
                </a:cubicBezTo>
                <a:cubicBezTo>
                  <a:pt x="275" y="305"/>
                  <a:pt x="275" y="306"/>
                  <a:pt x="274" y="307"/>
                </a:cubicBezTo>
                <a:cubicBezTo>
                  <a:pt x="274" y="307"/>
                  <a:pt x="275" y="308"/>
                  <a:pt x="275" y="308"/>
                </a:cubicBezTo>
                <a:cubicBezTo>
                  <a:pt x="274" y="308"/>
                  <a:pt x="274" y="309"/>
                  <a:pt x="275" y="309"/>
                </a:cubicBezTo>
                <a:cubicBezTo>
                  <a:pt x="276" y="309"/>
                  <a:pt x="276" y="308"/>
                  <a:pt x="277" y="308"/>
                </a:cubicBezTo>
                <a:cubicBezTo>
                  <a:pt x="278" y="307"/>
                  <a:pt x="279" y="306"/>
                  <a:pt x="280" y="305"/>
                </a:cubicBezTo>
                <a:cubicBezTo>
                  <a:pt x="280" y="307"/>
                  <a:pt x="279" y="308"/>
                  <a:pt x="278" y="309"/>
                </a:cubicBezTo>
                <a:cubicBezTo>
                  <a:pt x="277" y="309"/>
                  <a:pt x="276" y="309"/>
                  <a:pt x="276" y="310"/>
                </a:cubicBezTo>
                <a:cubicBezTo>
                  <a:pt x="275" y="310"/>
                  <a:pt x="275" y="311"/>
                  <a:pt x="274" y="311"/>
                </a:cubicBezTo>
                <a:cubicBezTo>
                  <a:pt x="275" y="311"/>
                  <a:pt x="275" y="311"/>
                  <a:pt x="275" y="311"/>
                </a:cubicBezTo>
                <a:cubicBezTo>
                  <a:pt x="276" y="311"/>
                  <a:pt x="277" y="311"/>
                  <a:pt x="278" y="311"/>
                </a:cubicBezTo>
                <a:cubicBezTo>
                  <a:pt x="278" y="311"/>
                  <a:pt x="279" y="311"/>
                  <a:pt x="279" y="311"/>
                </a:cubicBezTo>
                <a:cubicBezTo>
                  <a:pt x="280" y="311"/>
                  <a:pt x="280" y="312"/>
                  <a:pt x="280" y="314"/>
                </a:cubicBezTo>
                <a:cubicBezTo>
                  <a:pt x="280" y="314"/>
                  <a:pt x="280" y="315"/>
                  <a:pt x="280" y="315"/>
                </a:cubicBezTo>
                <a:cubicBezTo>
                  <a:pt x="281" y="315"/>
                  <a:pt x="282" y="314"/>
                  <a:pt x="284" y="313"/>
                </a:cubicBezTo>
                <a:cubicBezTo>
                  <a:pt x="285" y="312"/>
                  <a:pt x="286" y="311"/>
                  <a:pt x="286" y="311"/>
                </a:cubicBezTo>
                <a:cubicBezTo>
                  <a:pt x="284" y="309"/>
                  <a:pt x="289" y="307"/>
                  <a:pt x="289" y="305"/>
                </a:cubicBezTo>
                <a:cubicBezTo>
                  <a:pt x="290" y="306"/>
                  <a:pt x="288" y="308"/>
                  <a:pt x="287" y="309"/>
                </a:cubicBezTo>
                <a:cubicBezTo>
                  <a:pt x="288" y="308"/>
                  <a:pt x="289" y="307"/>
                  <a:pt x="290" y="306"/>
                </a:cubicBezTo>
                <a:cubicBezTo>
                  <a:pt x="291" y="306"/>
                  <a:pt x="291" y="305"/>
                  <a:pt x="292" y="305"/>
                </a:cubicBezTo>
                <a:cubicBezTo>
                  <a:pt x="293" y="303"/>
                  <a:pt x="293" y="303"/>
                  <a:pt x="293" y="303"/>
                </a:cubicBezTo>
                <a:cubicBezTo>
                  <a:pt x="294" y="302"/>
                  <a:pt x="296" y="301"/>
                  <a:pt x="297" y="300"/>
                </a:cubicBezTo>
                <a:cubicBezTo>
                  <a:pt x="298" y="299"/>
                  <a:pt x="300" y="299"/>
                  <a:pt x="300" y="299"/>
                </a:cubicBezTo>
                <a:cubicBezTo>
                  <a:pt x="301" y="298"/>
                  <a:pt x="301" y="297"/>
                  <a:pt x="302" y="296"/>
                </a:cubicBezTo>
                <a:cubicBezTo>
                  <a:pt x="302" y="295"/>
                  <a:pt x="302" y="294"/>
                  <a:pt x="304" y="293"/>
                </a:cubicBezTo>
                <a:cubicBezTo>
                  <a:pt x="303" y="294"/>
                  <a:pt x="303" y="296"/>
                  <a:pt x="304" y="295"/>
                </a:cubicBezTo>
                <a:cubicBezTo>
                  <a:pt x="306" y="294"/>
                  <a:pt x="307" y="295"/>
                  <a:pt x="308" y="295"/>
                </a:cubicBezTo>
                <a:cubicBezTo>
                  <a:pt x="308" y="295"/>
                  <a:pt x="308" y="294"/>
                  <a:pt x="308" y="294"/>
                </a:cubicBezTo>
                <a:cubicBezTo>
                  <a:pt x="308" y="293"/>
                  <a:pt x="307" y="292"/>
                  <a:pt x="306" y="291"/>
                </a:cubicBezTo>
                <a:cubicBezTo>
                  <a:pt x="306" y="291"/>
                  <a:pt x="306" y="290"/>
                  <a:pt x="306" y="290"/>
                </a:cubicBezTo>
                <a:cubicBezTo>
                  <a:pt x="306" y="289"/>
                  <a:pt x="306" y="288"/>
                  <a:pt x="307" y="288"/>
                </a:cubicBezTo>
                <a:cubicBezTo>
                  <a:pt x="308" y="286"/>
                  <a:pt x="312" y="288"/>
                  <a:pt x="311" y="291"/>
                </a:cubicBezTo>
                <a:cubicBezTo>
                  <a:pt x="311" y="291"/>
                  <a:pt x="311" y="292"/>
                  <a:pt x="310" y="293"/>
                </a:cubicBezTo>
                <a:cubicBezTo>
                  <a:pt x="310" y="293"/>
                  <a:pt x="310" y="294"/>
                  <a:pt x="309" y="294"/>
                </a:cubicBezTo>
                <a:cubicBezTo>
                  <a:pt x="309" y="296"/>
                  <a:pt x="308" y="297"/>
                  <a:pt x="307" y="298"/>
                </a:cubicBezTo>
                <a:cubicBezTo>
                  <a:pt x="307" y="299"/>
                  <a:pt x="306" y="300"/>
                  <a:pt x="305" y="301"/>
                </a:cubicBezTo>
                <a:cubicBezTo>
                  <a:pt x="302" y="305"/>
                  <a:pt x="302" y="305"/>
                  <a:pt x="302" y="305"/>
                </a:cubicBezTo>
                <a:cubicBezTo>
                  <a:pt x="301" y="306"/>
                  <a:pt x="301" y="306"/>
                  <a:pt x="300" y="306"/>
                </a:cubicBezTo>
                <a:cubicBezTo>
                  <a:pt x="297" y="307"/>
                  <a:pt x="296" y="306"/>
                  <a:pt x="294" y="307"/>
                </a:cubicBezTo>
                <a:cubicBezTo>
                  <a:pt x="294" y="307"/>
                  <a:pt x="293" y="307"/>
                  <a:pt x="292" y="308"/>
                </a:cubicBezTo>
                <a:cubicBezTo>
                  <a:pt x="291" y="308"/>
                  <a:pt x="290" y="310"/>
                  <a:pt x="290" y="311"/>
                </a:cubicBezTo>
                <a:cubicBezTo>
                  <a:pt x="290" y="311"/>
                  <a:pt x="290" y="311"/>
                  <a:pt x="290" y="312"/>
                </a:cubicBezTo>
                <a:cubicBezTo>
                  <a:pt x="291" y="313"/>
                  <a:pt x="290" y="314"/>
                  <a:pt x="288" y="315"/>
                </a:cubicBezTo>
                <a:cubicBezTo>
                  <a:pt x="286" y="317"/>
                  <a:pt x="284" y="318"/>
                  <a:pt x="282" y="319"/>
                </a:cubicBezTo>
                <a:cubicBezTo>
                  <a:pt x="283" y="320"/>
                  <a:pt x="285" y="319"/>
                  <a:pt x="285" y="320"/>
                </a:cubicBezTo>
                <a:cubicBezTo>
                  <a:pt x="284" y="320"/>
                  <a:pt x="284" y="320"/>
                  <a:pt x="284" y="321"/>
                </a:cubicBezTo>
                <a:cubicBezTo>
                  <a:pt x="283" y="321"/>
                  <a:pt x="281" y="322"/>
                  <a:pt x="282" y="322"/>
                </a:cubicBezTo>
                <a:cubicBezTo>
                  <a:pt x="283" y="323"/>
                  <a:pt x="283" y="323"/>
                  <a:pt x="284" y="323"/>
                </a:cubicBezTo>
                <a:cubicBezTo>
                  <a:pt x="286" y="322"/>
                  <a:pt x="285" y="322"/>
                  <a:pt x="285" y="321"/>
                </a:cubicBezTo>
                <a:cubicBezTo>
                  <a:pt x="286" y="320"/>
                  <a:pt x="285" y="320"/>
                  <a:pt x="286" y="319"/>
                </a:cubicBezTo>
                <a:cubicBezTo>
                  <a:pt x="288" y="318"/>
                  <a:pt x="291" y="319"/>
                  <a:pt x="291" y="320"/>
                </a:cubicBezTo>
                <a:cubicBezTo>
                  <a:pt x="291" y="321"/>
                  <a:pt x="291" y="323"/>
                  <a:pt x="291" y="324"/>
                </a:cubicBezTo>
                <a:cubicBezTo>
                  <a:pt x="288" y="325"/>
                  <a:pt x="284" y="327"/>
                  <a:pt x="285" y="324"/>
                </a:cubicBezTo>
                <a:cubicBezTo>
                  <a:pt x="284" y="324"/>
                  <a:pt x="283" y="325"/>
                  <a:pt x="282" y="325"/>
                </a:cubicBezTo>
                <a:cubicBezTo>
                  <a:pt x="280" y="327"/>
                  <a:pt x="276" y="327"/>
                  <a:pt x="276" y="326"/>
                </a:cubicBezTo>
                <a:cubicBezTo>
                  <a:pt x="276" y="325"/>
                  <a:pt x="275" y="324"/>
                  <a:pt x="273" y="325"/>
                </a:cubicBezTo>
                <a:cubicBezTo>
                  <a:pt x="272" y="326"/>
                  <a:pt x="269" y="327"/>
                  <a:pt x="270" y="328"/>
                </a:cubicBezTo>
                <a:cubicBezTo>
                  <a:pt x="270" y="329"/>
                  <a:pt x="270" y="329"/>
                  <a:pt x="268" y="330"/>
                </a:cubicBezTo>
                <a:cubicBezTo>
                  <a:pt x="267" y="330"/>
                  <a:pt x="265" y="331"/>
                  <a:pt x="264" y="331"/>
                </a:cubicBezTo>
                <a:cubicBezTo>
                  <a:pt x="263" y="331"/>
                  <a:pt x="262" y="332"/>
                  <a:pt x="261" y="332"/>
                </a:cubicBezTo>
                <a:cubicBezTo>
                  <a:pt x="262" y="333"/>
                  <a:pt x="262" y="333"/>
                  <a:pt x="263" y="333"/>
                </a:cubicBezTo>
                <a:cubicBezTo>
                  <a:pt x="267" y="333"/>
                  <a:pt x="264" y="336"/>
                  <a:pt x="265" y="337"/>
                </a:cubicBezTo>
                <a:cubicBezTo>
                  <a:pt x="265" y="338"/>
                  <a:pt x="264" y="339"/>
                  <a:pt x="263" y="339"/>
                </a:cubicBezTo>
                <a:cubicBezTo>
                  <a:pt x="262" y="339"/>
                  <a:pt x="260" y="339"/>
                  <a:pt x="260" y="339"/>
                </a:cubicBezTo>
                <a:cubicBezTo>
                  <a:pt x="254" y="340"/>
                  <a:pt x="253" y="341"/>
                  <a:pt x="253" y="343"/>
                </a:cubicBezTo>
                <a:cubicBezTo>
                  <a:pt x="253" y="345"/>
                  <a:pt x="248" y="345"/>
                  <a:pt x="246" y="344"/>
                </a:cubicBezTo>
                <a:cubicBezTo>
                  <a:pt x="243" y="343"/>
                  <a:pt x="241" y="343"/>
                  <a:pt x="240" y="344"/>
                </a:cubicBezTo>
                <a:cubicBezTo>
                  <a:pt x="240" y="345"/>
                  <a:pt x="238" y="346"/>
                  <a:pt x="237" y="346"/>
                </a:cubicBezTo>
                <a:cubicBezTo>
                  <a:pt x="235" y="346"/>
                  <a:pt x="234" y="346"/>
                  <a:pt x="232" y="345"/>
                </a:cubicBezTo>
                <a:cubicBezTo>
                  <a:pt x="230" y="345"/>
                  <a:pt x="228" y="345"/>
                  <a:pt x="230" y="344"/>
                </a:cubicBezTo>
                <a:cubicBezTo>
                  <a:pt x="231" y="343"/>
                  <a:pt x="232" y="343"/>
                  <a:pt x="230" y="342"/>
                </a:cubicBezTo>
                <a:cubicBezTo>
                  <a:pt x="228" y="343"/>
                  <a:pt x="226" y="344"/>
                  <a:pt x="222" y="343"/>
                </a:cubicBezTo>
                <a:cubicBezTo>
                  <a:pt x="219" y="342"/>
                  <a:pt x="219" y="341"/>
                  <a:pt x="219" y="340"/>
                </a:cubicBezTo>
                <a:cubicBezTo>
                  <a:pt x="217" y="342"/>
                  <a:pt x="213" y="339"/>
                  <a:pt x="210" y="339"/>
                </a:cubicBezTo>
                <a:cubicBezTo>
                  <a:pt x="211" y="340"/>
                  <a:pt x="213" y="341"/>
                  <a:pt x="214" y="342"/>
                </a:cubicBezTo>
                <a:cubicBezTo>
                  <a:pt x="213" y="342"/>
                  <a:pt x="211" y="342"/>
                  <a:pt x="210" y="341"/>
                </a:cubicBezTo>
                <a:cubicBezTo>
                  <a:pt x="209" y="341"/>
                  <a:pt x="208" y="340"/>
                  <a:pt x="207" y="339"/>
                </a:cubicBezTo>
                <a:cubicBezTo>
                  <a:pt x="206" y="338"/>
                  <a:pt x="204" y="337"/>
                  <a:pt x="203" y="338"/>
                </a:cubicBezTo>
                <a:cubicBezTo>
                  <a:pt x="203" y="338"/>
                  <a:pt x="202" y="338"/>
                  <a:pt x="202" y="338"/>
                </a:cubicBezTo>
                <a:cubicBezTo>
                  <a:pt x="201" y="338"/>
                  <a:pt x="200" y="338"/>
                  <a:pt x="199" y="337"/>
                </a:cubicBezTo>
                <a:cubicBezTo>
                  <a:pt x="198" y="337"/>
                  <a:pt x="196" y="336"/>
                  <a:pt x="195" y="336"/>
                </a:cubicBezTo>
                <a:cubicBezTo>
                  <a:pt x="197" y="337"/>
                  <a:pt x="198" y="339"/>
                  <a:pt x="199" y="340"/>
                </a:cubicBezTo>
                <a:cubicBezTo>
                  <a:pt x="201" y="342"/>
                  <a:pt x="204" y="342"/>
                  <a:pt x="207" y="343"/>
                </a:cubicBezTo>
                <a:cubicBezTo>
                  <a:pt x="209" y="343"/>
                  <a:pt x="206" y="341"/>
                  <a:pt x="206" y="341"/>
                </a:cubicBezTo>
                <a:cubicBezTo>
                  <a:pt x="205" y="340"/>
                  <a:pt x="204" y="340"/>
                  <a:pt x="204" y="339"/>
                </a:cubicBezTo>
                <a:cubicBezTo>
                  <a:pt x="205" y="339"/>
                  <a:pt x="205" y="339"/>
                  <a:pt x="206" y="339"/>
                </a:cubicBezTo>
                <a:cubicBezTo>
                  <a:pt x="207" y="340"/>
                  <a:pt x="208" y="341"/>
                  <a:pt x="208" y="341"/>
                </a:cubicBezTo>
                <a:cubicBezTo>
                  <a:pt x="208" y="342"/>
                  <a:pt x="210" y="343"/>
                  <a:pt x="211" y="344"/>
                </a:cubicBezTo>
                <a:cubicBezTo>
                  <a:pt x="212" y="343"/>
                  <a:pt x="215" y="343"/>
                  <a:pt x="217" y="344"/>
                </a:cubicBezTo>
                <a:cubicBezTo>
                  <a:pt x="218" y="344"/>
                  <a:pt x="219" y="344"/>
                  <a:pt x="220" y="345"/>
                </a:cubicBezTo>
                <a:cubicBezTo>
                  <a:pt x="220" y="345"/>
                  <a:pt x="220" y="346"/>
                  <a:pt x="220" y="346"/>
                </a:cubicBezTo>
                <a:cubicBezTo>
                  <a:pt x="220" y="347"/>
                  <a:pt x="221" y="347"/>
                  <a:pt x="222" y="347"/>
                </a:cubicBezTo>
                <a:cubicBezTo>
                  <a:pt x="222" y="347"/>
                  <a:pt x="224" y="347"/>
                  <a:pt x="223" y="347"/>
                </a:cubicBezTo>
                <a:cubicBezTo>
                  <a:pt x="219" y="348"/>
                  <a:pt x="223" y="349"/>
                  <a:pt x="224" y="350"/>
                </a:cubicBezTo>
                <a:cubicBezTo>
                  <a:pt x="225" y="349"/>
                  <a:pt x="225" y="349"/>
                  <a:pt x="226" y="348"/>
                </a:cubicBezTo>
                <a:cubicBezTo>
                  <a:pt x="227" y="347"/>
                  <a:pt x="231" y="348"/>
                  <a:pt x="234" y="348"/>
                </a:cubicBezTo>
                <a:cubicBezTo>
                  <a:pt x="237" y="349"/>
                  <a:pt x="236" y="350"/>
                  <a:pt x="235" y="350"/>
                </a:cubicBezTo>
                <a:cubicBezTo>
                  <a:pt x="235" y="351"/>
                  <a:pt x="234" y="351"/>
                  <a:pt x="234" y="351"/>
                </a:cubicBezTo>
                <a:cubicBezTo>
                  <a:pt x="234" y="351"/>
                  <a:pt x="232" y="352"/>
                  <a:pt x="234" y="352"/>
                </a:cubicBezTo>
                <a:cubicBezTo>
                  <a:pt x="236" y="352"/>
                  <a:pt x="238" y="353"/>
                  <a:pt x="241" y="352"/>
                </a:cubicBezTo>
                <a:cubicBezTo>
                  <a:pt x="243" y="352"/>
                  <a:pt x="244" y="353"/>
                  <a:pt x="245" y="353"/>
                </a:cubicBezTo>
                <a:cubicBezTo>
                  <a:pt x="246" y="354"/>
                  <a:pt x="247" y="355"/>
                  <a:pt x="251" y="355"/>
                </a:cubicBezTo>
                <a:cubicBezTo>
                  <a:pt x="251" y="355"/>
                  <a:pt x="252" y="355"/>
                  <a:pt x="252" y="355"/>
                </a:cubicBezTo>
                <a:cubicBezTo>
                  <a:pt x="249" y="357"/>
                  <a:pt x="251" y="358"/>
                  <a:pt x="255" y="358"/>
                </a:cubicBezTo>
                <a:cubicBezTo>
                  <a:pt x="252" y="358"/>
                  <a:pt x="248" y="359"/>
                  <a:pt x="248" y="358"/>
                </a:cubicBezTo>
                <a:cubicBezTo>
                  <a:pt x="248" y="358"/>
                  <a:pt x="247" y="357"/>
                  <a:pt x="246" y="357"/>
                </a:cubicBezTo>
                <a:cubicBezTo>
                  <a:pt x="246" y="356"/>
                  <a:pt x="245" y="356"/>
                  <a:pt x="244" y="355"/>
                </a:cubicBezTo>
                <a:cubicBezTo>
                  <a:pt x="244" y="355"/>
                  <a:pt x="243" y="354"/>
                  <a:pt x="242" y="354"/>
                </a:cubicBezTo>
                <a:cubicBezTo>
                  <a:pt x="241" y="354"/>
                  <a:pt x="241" y="355"/>
                  <a:pt x="241" y="355"/>
                </a:cubicBezTo>
                <a:cubicBezTo>
                  <a:pt x="240" y="356"/>
                  <a:pt x="239" y="356"/>
                  <a:pt x="240" y="357"/>
                </a:cubicBezTo>
                <a:cubicBezTo>
                  <a:pt x="240" y="358"/>
                  <a:pt x="238" y="359"/>
                  <a:pt x="235" y="358"/>
                </a:cubicBezTo>
                <a:cubicBezTo>
                  <a:pt x="233" y="358"/>
                  <a:pt x="229" y="357"/>
                  <a:pt x="229" y="358"/>
                </a:cubicBezTo>
                <a:cubicBezTo>
                  <a:pt x="228" y="359"/>
                  <a:pt x="231" y="360"/>
                  <a:pt x="232" y="361"/>
                </a:cubicBezTo>
                <a:cubicBezTo>
                  <a:pt x="233" y="361"/>
                  <a:pt x="233" y="361"/>
                  <a:pt x="233" y="361"/>
                </a:cubicBezTo>
                <a:cubicBezTo>
                  <a:pt x="235" y="361"/>
                  <a:pt x="235" y="362"/>
                  <a:pt x="235" y="362"/>
                </a:cubicBezTo>
                <a:cubicBezTo>
                  <a:pt x="235" y="363"/>
                  <a:pt x="233" y="363"/>
                  <a:pt x="232" y="363"/>
                </a:cubicBezTo>
                <a:cubicBezTo>
                  <a:pt x="230" y="363"/>
                  <a:pt x="229" y="362"/>
                  <a:pt x="227" y="362"/>
                </a:cubicBezTo>
                <a:cubicBezTo>
                  <a:pt x="226" y="362"/>
                  <a:pt x="225" y="362"/>
                  <a:pt x="224" y="362"/>
                </a:cubicBezTo>
                <a:cubicBezTo>
                  <a:pt x="224" y="362"/>
                  <a:pt x="223" y="362"/>
                  <a:pt x="222" y="362"/>
                </a:cubicBezTo>
                <a:cubicBezTo>
                  <a:pt x="223" y="362"/>
                  <a:pt x="223" y="363"/>
                  <a:pt x="224" y="363"/>
                </a:cubicBezTo>
                <a:cubicBezTo>
                  <a:pt x="231" y="366"/>
                  <a:pt x="231" y="366"/>
                  <a:pt x="228" y="368"/>
                </a:cubicBezTo>
                <a:cubicBezTo>
                  <a:pt x="227" y="369"/>
                  <a:pt x="225" y="369"/>
                  <a:pt x="226" y="370"/>
                </a:cubicBezTo>
                <a:cubicBezTo>
                  <a:pt x="227" y="370"/>
                  <a:pt x="229" y="370"/>
                  <a:pt x="230" y="370"/>
                </a:cubicBezTo>
                <a:cubicBezTo>
                  <a:pt x="231" y="370"/>
                  <a:pt x="232" y="370"/>
                  <a:pt x="233" y="370"/>
                </a:cubicBezTo>
                <a:cubicBezTo>
                  <a:pt x="233" y="371"/>
                  <a:pt x="232" y="371"/>
                  <a:pt x="230" y="371"/>
                </a:cubicBezTo>
                <a:cubicBezTo>
                  <a:pt x="227" y="370"/>
                  <a:pt x="223" y="370"/>
                  <a:pt x="219" y="370"/>
                </a:cubicBezTo>
                <a:cubicBezTo>
                  <a:pt x="220" y="370"/>
                  <a:pt x="222" y="371"/>
                  <a:pt x="223" y="371"/>
                </a:cubicBezTo>
                <a:cubicBezTo>
                  <a:pt x="224" y="372"/>
                  <a:pt x="225" y="372"/>
                  <a:pt x="225" y="372"/>
                </a:cubicBezTo>
                <a:cubicBezTo>
                  <a:pt x="226" y="373"/>
                  <a:pt x="226" y="373"/>
                  <a:pt x="226" y="373"/>
                </a:cubicBezTo>
                <a:cubicBezTo>
                  <a:pt x="226" y="373"/>
                  <a:pt x="226" y="373"/>
                  <a:pt x="226" y="373"/>
                </a:cubicBezTo>
                <a:cubicBezTo>
                  <a:pt x="227" y="374"/>
                  <a:pt x="226" y="374"/>
                  <a:pt x="226" y="375"/>
                </a:cubicBezTo>
                <a:cubicBezTo>
                  <a:pt x="227" y="375"/>
                  <a:pt x="227" y="375"/>
                  <a:pt x="228" y="375"/>
                </a:cubicBezTo>
                <a:cubicBezTo>
                  <a:pt x="227" y="376"/>
                  <a:pt x="225" y="377"/>
                  <a:pt x="223" y="378"/>
                </a:cubicBezTo>
                <a:cubicBezTo>
                  <a:pt x="226" y="378"/>
                  <a:pt x="228" y="378"/>
                  <a:pt x="230" y="378"/>
                </a:cubicBezTo>
                <a:cubicBezTo>
                  <a:pt x="231" y="378"/>
                  <a:pt x="232" y="378"/>
                  <a:pt x="233" y="378"/>
                </a:cubicBezTo>
                <a:cubicBezTo>
                  <a:pt x="234" y="378"/>
                  <a:pt x="235" y="378"/>
                  <a:pt x="236" y="378"/>
                </a:cubicBezTo>
                <a:cubicBezTo>
                  <a:pt x="237" y="377"/>
                  <a:pt x="238" y="377"/>
                  <a:pt x="240" y="377"/>
                </a:cubicBezTo>
                <a:cubicBezTo>
                  <a:pt x="242" y="377"/>
                  <a:pt x="244" y="377"/>
                  <a:pt x="246" y="377"/>
                </a:cubicBezTo>
                <a:cubicBezTo>
                  <a:pt x="247" y="377"/>
                  <a:pt x="248" y="376"/>
                  <a:pt x="249" y="376"/>
                </a:cubicBezTo>
                <a:cubicBezTo>
                  <a:pt x="247" y="375"/>
                  <a:pt x="247" y="373"/>
                  <a:pt x="242" y="373"/>
                </a:cubicBezTo>
                <a:cubicBezTo>
                  <a:pt x="240" y="373"/>
                  <a:pt x="240" y="372"/>
                  <a:pt x="241" y="372"/>
                </a:cubicBezTo>
                <a:cubicBezTo>
                  <a:pt x="243" y="372"/>
                  <a:pt x="243" y="371"/>
                  <a:pt x="246" y="370"/>
                </a:cubicBezTo>
                <a:cubicBezTo>
                  <a:pt x="248" y="369"/>
                  <a:pt x="249" y="370"/>
                  <a:pt x="250" y="370"/>
                </a:cubicBezTo>
                <a:cubicBezTo>
                  <a:pt x="252" y="371"/>
                  <a:pt x="250" y="371"/>
                  <a:pt x="249" y="372"/>
                </a:cubicBezTo>
                <a:cubicBezTo>
                  <a:pt x="248" y="372"/>
                  <a:pt x="245" y="372"/>
                  <a:pt x="245" y="372"/>
                </a:cubicBezTo>
                <a:cubicBezTo>
                  <a:pt x="247" y="373"/>
                  <a:pt x="249" y="372"/>
                  <a:pt x="252" y="373"/>
                </a:cubicBezTo>
                <a:cubicBezTo>
                  <a:pt x="253" y="373"/>
                  <a:pt x="254" y="373"/>
                  <a:pt x="254" y="372"/>
                </a:cubicBezTo>
                <a:cubicBezTo>
                  <a:pt x="256" y="371"/>
                  <a:pt x="257" y="370"/>
                  <a:pt x="258" y="370"/>
                </a:cubicBezTo>
                <a:cubicBezTo>
                  <a:pt x="259" y="370"/>
                  <a:pt x="260" y="370"/>
                  <a:pt x="262" y="371"/>
                </a:cubicBezTo>
                <a:cubicBezTo>
                  <a:pt x="264" y="371"/>
                  <a:pt x="265" y="371"/>
                  <a:pt x="266" y="371"/>
                </a:cubicBezTo>
                <a:cubicBezTo>
                  <a:pt x="270" y="371"/>
                  <a:pt x="270" y="372"/>
                  <a:pt x="269" y="373"/>
                </a:cubicBezTo>
                <a:cubicBezTo>
                  <a:pt x="268" y="373"/>
                  <a:pt x="268" y="374"/>
                  <a:pt x="267" y="375"/>
                </a:cubicBezTo>
                <a:cubicBezTo>
                  <a:pt x="270" y="374"/>
                  <a:pt x="272" y="374"/>
                  <a:pt x="274" y="374"/>
                </a:cubicBezTo>
                <a:cubicBezTo>
                  <a:pt x="275" y="374"/>
                  <a:pt x="277" y="375"/>
                  <a:pt x="278" y="373"/>
                </a:cubicBezTo>
                <a:cubicBezTo>
                  <a:pt x="280" y="372"/>
                  <a:pt x="282" y="372"/>
                  <a:pt x="285" y="371"/>
                </a:cubicBezTo>
                <a:cubicBezTo>
                  <a:pt x="286" y="371"/>
                  <a:pt x="287" y="370"/>
                  <a:pt x="288" y="369"/>
                </a:cubicBezTo>
                <a:cubicBezTo>
                  <a:pt x="287" y="370"/>
                  <a:pt x="285" y="370"/>
                  <a:pt x="284" y="370"/>
                </a:cubicBezTo>
                <a:cubicBezTo>
                  <a:pt x="285" y="369"/>
                  <a:pt x="287" y="369"/>
                  <a:pt x="289" y="368"/>
                </a:cubicBezTo>
                <a:cubicBezTo>
                  <a:pt x="290" y="368"/>
                  <a:pt x="292" y="368"/>
                  <a:pt x="293" y="368"/>
                </a:cubicBezTo>
                <a:cubicBezTo>
                  <a:pt x="294" y="367"/>
                  <a:pt x="295" y="367"/>
                  <a:pt x="296" y="366"/>
                </a:cubicBezTo>
                <a:cubicBezTo>
                  <a:pt x="304" y="361"/>
                  <a:pt x="303" y="362"/>
                  <a:pt x="308" y="362"/>
                </a:cubicBezTo>
                <a:cubicBezTo>
                  <a:pt x="305" y="364"/>
                  <a:pt x="302" y="365"/>
                  <a:pt x="300" y="366"/>
                </a:cubicBezTo>
                <a:cubicBezTo>
                  <a:pt x="298" y="367"/>
                  <a:pt x="297" y="368"/>
                  <a:pt x="296" y="369"/>
                </a:cubicBezTo>
                <a:cubicBezTo>
                  <a:pt x="295" y="369"/>
                  <a:pt x="295" y="369"/>
                  <a:pt x="294" y="369"/>
                </a:cubicBezTo>
                <a:cubicBezTo>
                  <a:pt x="294" y="369"/>
                  <a:pt x="293" y="370"/>
                  <a:pt x="292" y="370"/>
                </a:cubicBezTo>
                <a:cubicBezTo>
                  <a:pt x="291" y="370"/>
                  <a:pt x="289" y="371"/>
                  <a:pt x="288" y="372"/>
                </a:cubicBezTo>
                <a:cubicBezTo>
                  <a:pt x="287" y="373"/>
                  <a:pt x="290" y="372"/>
                  <a:pt x="290" y="372"/>
                </a:cubicBezTo>
                <a:cubicBezTo>
                  <a:pt x="291" y="373"/>
                  <a:pt x="293" y="373"/>
                  <a:pt x="296" y="372"/>
                </a:cubicBezTo>
                <a:cubicBezTo>
                  <a:pt x="299" y="371"/>
                  <a:pt x="301" y="370"/>
                  <a:pt x="303" y="371"/>
                </a:cubicBezTo>
                <a:cubicBezTo>
                  <a:pt x="304" y="371"/>
                  <a:pt x="307" y="369"/>
                  <a:pt x="306" y="371"/>
                </a:cubicBezTo>
                <a:cubicBezTo>
                  <a:pt x="305" y="372"/>
                  <a:pt x="304" y="373"/>
                  <a:pt x="301" y="375"/>
                </a:cubicBezTo>
                <a:cubicBezTo>
                  <a:pt x="300" y="376"/>
                  <a:pt x="298" y="376"/>
                  <a:pt x="296" y="377"/>
                </a:cubicBezTo>
                <a:cubicBezTo>
                  <a:pt x="294" y="378"/>
                  <a:pt x="293" y="379"/>
                  <a:pt x="291" y="379"/>
                </a:cubicBezTo>
                <a:cubicBezTo>
                  <a:pt x="292" y="380"/>
                  <a:pt x="295" y="379"/>
                  <a:pt x="298" y="379"/>
                </a:cubicBezTo>
                <a:cubicBezTo>
                  <a:pt x="300" y="379"/>
                  <a:pt x="302" y="379"/>
                  <a:pt x="301" y="380"/>
                </a:cubicBezTo>
                <a:cubicBezTo>
                  <a:pt x="304" y="379"/>
                  <a:pt x="306" y="377"/>
                  <a:pt x="308" y="377"/>
                </a:cubicBezTo>
                <a:cubicBezTo>
                  <a:pt x="311" y="377"/>
                  <a:pt x="309" y="378"/>
                  <a:pt x="308" y="379"/>
                </a:cubicBezTo>
                <a:cubicBezTo>
                  <a:pt x="308" y="381"/>
                  <a:pt x="304" y="385"/>
                  <a:pt x="305" y="386"/>
                </a:cubicBezTo>
                <a:cubicBezTo>
                  <a:pt x="308" y="385"/>
                  <a:pt x="311" y="383"/>
                  <a:pt x="314" y="382"/>
                </a:cubicBezTo>
                <a:cubicBezTo>
                  <a:pt x="316" y="380"/>
                  <a:pt x="317" y="380"/>
                  <a:pt x="318" y="380"/>
                </a:cubicBezTo>
                <a:cubicBezTo>
                  <a:pt x="319" y="380"/>
                  <a:pt x="317" y="381"/>
                  <a:pt x="316" y="382"/>
                </a:cubicBezTo>
                <a:cubicBezTo>
                  <a:pt x="315" y="383"/>
                  <a:pt x="314" y="383"/>
                  <a:pt x="313" y="384"/>
                </a:cubicBezTo>
                <a:cubicBezTo>
                  <a:pt x="316" y="382"/>
                  <a:pt x="317" y="384"/>
                  <a:pt x="320" y="381"/>
                </a:cubicBezTo>
                <a:cubicBezTo>
                  <a:pt x="321" y="379"/>
                  <a:pt x="323" y="378"/>
                  <a:pt x="325" y="377"/>
                </a:cubicBezTo>
                <a:cubicBezTo>
                  <a:pt x="328" y="376"/>
                  <a:pt x="328" y="376"/>
                  <a:pt x="328" y="378"/>
                </a:cubicBezTo>
                <a:close/>
                <a:moveTo>
                  <a:pt x="191" y="166"/>
                </a:moveTo>
                <a:cubicBezTo>
                  <a:pt x="191" y="166"/>
                  <a:pt x="191" y="166"/>
                  <a:pt x="191" y="166"/>
                </a:cubicBezTo>
                <a:cubicBezTo>
                  <a:pt x="192" y="166"/>
                  <a:pt x="193" y="166"/>
                  <a:pt x="192" y="167"/>
                </a:cubicBezTo>
                <a:cubicBezTo>
                  <a:pt x="192" y="169"/>
                  <a:pt x="191" y="169"/>
                  <a:pt x="189" y="170"/>
                </a:cubicBezTo>
                <a:cubicBezTo>
                  <a:pt x="188" y="169"/>
                  <a:pt x="189" y="168"/>
                  <a:pt x="191" y="166"/>
                </a:cubicBezTo>
                <a:close/>
                <a:moveTo>
                  <a:pt x="249" y="368"/>
                </a:moveTo>
                <a:cubicBezTo>
                  <a:pt x="248" y="369"/>
                  <a:pt x="248" y="369"/>
                  <a:pt x="247" y="369"/>
                </a:cubicBezTo>
                <a:cubicBezTo>
                  <a:pt x="247" y="369"/>
                  <a:pt x="247" y="369"/>
                  <a:pt x="247" y="369"/>
                </a:cubicBezTo>
                <a:cubicBezTo>
                  <a:pt x="248" y="369"/>
                  <a:pt x="248" y="369"/>
                  <a:pt x="249" y="368"/>
                </a:cubicBezTo>
                <a:close/>
                <a:moveTo>
                  <a:pt x="347" y="92"/>
                </a:moveTo>
                <a:cubicBezTo>
                  <a:pt x="348" y="92"/>
                  <a:pt x="348" y="92"/>
                  <a:pt x="348" y="92"/>
                </a:cubicBezTo>
                <a:cubicBezTo>
                  <a:pt x="347" y="92"/>
                  <a:pt x="347" y="91"/>
                  <a:pt x="346" y="91"/>
                </a:cubicBezTo>
                <a:cubicBezTo>
                  <a:pt x="344" y="89"/>
                  <a:pt x="341" y="88"/>
                  <a:pt x="338" y="86"/>
                </a:cubicBezTo>
                <a:cubicBezTo>
                  <a:pt x="336" y="85"/>
                  <a:pt x="334" y="84"/>
                  <a:pt x="332" y="83"/>
                </a:cubicBezTo>
                <a:cubicBezTo>
                  <a:pt x="329" y="83"/>
                  <a:pt x="334" y="85"/>
                  <a:pt x="335" y="86"/>
                </a:cubicBezTo>
                <a:cubicBezTo>
                  <a:pt x="336" y="86"/>
                  <a:pt x="336" y="87"/>
                  <a:pt x="337" y="87"/>
                </a:cubicBezTo>
                <a:cubicBezTo>
                  <a:pt x="337" y="87"/>
                  <a:pt x="337" y="87"/>
                  <a:pt x="337" y="87"/>
                </a:cubicBezTo>
                <a:cubicBezTo>
                  <a:pt x="334" y="85"/>
                  <a:pt x="332" y="85"/>
                  <a:pt x="330" y="84"/>
                </a:cubicBezTo>
                <a:cubicBezTo>
                  <a:pt x="330" y="84"/>
                  <a:pt x="330" y="84"/>
                  <a:pt x="330" y="83"/>
                </a:cubicBezTo>
                <a:cubicBezTo>
                  <a:pt x="329" y="83"/>
                  <a:pt x="327" y="82"/>
                  <a:pt x="325" y="82"/>
                </a:cubicBezTo>
                <a:cubicBezTo>
                  <a:pt x="324" y="81"/>
                  <a:pt x="322" y="81"/>
                  <a:pt x="321" y="80"/>
                </a:cubicBezTo>
                <a:cubicBezTo>
                  <a:pt x="317" y="78"/>
                  <a:pt x="322" y="79"/>
                  <a:pt x="322" y="79"/>
                </a:cubicBezTo>
                <a:cubicBezTo>
                  <a:pt x="323" y="78"/>
                  <a:pt x="324" y="78"/>
                  <a:pt x="325" y="78"/>
                </a:cubicBezTo>
                <a:cubicBezTo>
                  <a:pt x="327" y="79"/>
                  <a:pt x="329" y="80"/>
                  <a:pt x="330" y="80"/>
                </a:cubicBezTo>
                <a:cubicBezTo>
                  <a:pt x="332" y="80"/>
                  <a:pt x="334" y="81"/>
                  <a:pt x="335" y="82"/>
                </a:cubicBezTo>
                <a:cubicBezTo>
                  <a:pt x="337" y="82"/>
                  <a:pt x="338" y="83"/>
                  <a:pt x="340" y="84"/>
                </a:cubicBezTo>
                <a:cubicBezTo>
                  <a:pt x="343" y="86"/>
                  <a:pt x="345" y="88"/>
                  <a:pt x="348" y="89"/>
                </a:cubicBezTo>
                <a:cubicBezTo>
                  <a:pt x="342" y="87"/>
                  <a:pt x="342" y="87"/>
                  <a:pt x="347" y="92"/>
                </a:cubicBezTo>
                <a:close/>
                <a:moveTo>
                  <a:pt x="369" y="99"/>
                </a:moveTo>
                <a:cubicBezTo>
                  <a:pt x="369" y="98"/>
                  <a:pt x="369" y="98"/>
                  <a:pt x="369" y="98"/>
                </a:cubicBezTo>
                <a:cubicBezTo>
                  <a:pt x="370" y="98"/>
                  <a:pt x="369" y="99"/>
                  <a:pt x="369" y="99"/>
                </a:cubicBezTo>
                <a:close/>
                <a:moveTo>
                  <a:pt x="381" y="132"/>
                </a:moveTo>
                <a:cubicBezTo>
                  <a:pt x="379" y="130"/>
                  <a:pt x="378" y="129"/>
                  <a:pt x="378" y="127"/>
                </a:cubicBezTo>
                <a:cubicBezTo>
                  <a:pt x="378" y="128"/>
                  <a:pt x="378" y="128"/>
                  <a:pt x="378" y="128"/>
                </a:cubicBezTo>
                <a:cubicBezTo>
                  <a:pt x="379" y="129"/>
                  <a:pt x="379" y="129"/>
                  <a:pt x="380" y="130"/>
                </a:cubicBezTo>
                <a:cubicBezTo>
                  <a:pt x="380" y="131"/>
                  <a:pt x="382" y="132"/>
                  <a:pt x="381" y="132"/>
                </a:cubicBezTo>
                <a:close/>
                <a:moveTo>
                  <a:pt x="365" y="398"/>
                </a:moveTo>
                <a:cubicBezTo>
                  <a:pt x="364" y="399"/>
                  <a:pt x="362" y="401"/>
                  <a:pt x="361" y="402"/>
                </a:cubicBezTo>
                <a:cubicBezTo>
                  <a:pt x="360" y="403"/>
                  <a:pt x="358" y="404"/>
                  <a:pt x="357" y="404"/>
                </a:cubicBezTo>
                <a:cubicBezTo>
                  <a:pt x="357" y="404"/>
                  <a:pt x="356" y="405"/>
                  <a:pt x="356" y="404"/>
                </a:cubicBezTo>
                <a:cubicBezTo>
                  <a:pt x="357" y="403"/>
                  <a:pt x="358" y="402"/>
                  <a:pt x="360" y="401"/>
                </a:cubicBezTo>
                <a:cubicBezTo>
                  <a:pt x="362" y="400"/>
                  <a:pt x="363" y="399"/>
                  <a:pt x="365" y="398"/>
                </a:cubicBezTo>
                <a:cubicBezTo>
                  <a:pt x="365" y="398"/>
                  <a:pt x="365" y="398"/>
                  <a:pt x="365" y="398"/>
                </a:cubicBezTo>
                <a:close/>
                <a:moveTo>
                  <a:pt x="367" y="397"/>
                </a:moveTo>
                <a:cubicBezTo>
                  <a:pt x="368" y="397"/>
                  <a:pt x="368" y="396"/>
                  <a:pt x="369" y="396"/>
                </a:cubicBezTo>
                <a:cubicBezTo>
                  <a:pt x="370" y="395"/>
                  <a:pt x="371" y="394"/>
                  <a:pt x="372" y="393"/>
                </a:cubicBezTo>
                <a:cubicBezTo>
                  <a:pt x="370" y="395"/>
                  <a:pt x="369" y="396"/>
                  <a:pt x="367" y="397"/>
                </a:cubicBezTo>
                <a:close/>
                <a:moveTo>
                  <a:pt x="257" y="377"/>
                </a:moveTo>
                <a:cubicBezTo>
                  <a:pt x="259" y="376"/>
                  <a:pt x="261" y="376"/>
                  <a:pt x="264" y="375"/>
                </a:cubicBezTo>
                <a:cubicBezTo>
                  <a:pt x="262" y="375"/>
                  <a:pt x="260" y="375"/>
                  <a:pt x="259" y="374"/>
                </a:cubicBezTo>
                <a:cubicBezTo>
                  <a:pt x="257" y="375"/>
                  <a:pt x="256" y="376"/>
                  <a:pt x="253" y="375"/>
                </a:cubicBezTo>
                <a:cubicBezTo>
                  <a:pt x="251" y="375"/>
                  <a:pt x="250" y="376"/>
                  <a:pt x="249" y="376"/>
                </a:cubicBezTo>
                <a:cubicBezTo>
                  <a:pt x="250" y="377"/>
                  <a:pt x="251" y="377"/>
                  <a:pt x="253" y="377"/>
                </a:cubicBezTo>
                <a:cubicBezTo>
                  <a:pt x="254" y="377"/>
                  <a:pt x="255" y="377"/>
                  <a:pt x="257" y="377"/>
                </a:cubicBezTo>
                <a:close/>
                <a:moveTo>
                  <a:pt x="249" y="376"/>
                </a:moveTo>
                <a:cubicBezTo>
                  <a:pt x="249" y="376"/>
                  <a:pt x="249" y="376"/>
                  <a:pt x="249" y="376"/>
                </a:cubicBezTo>
                <a:cubicBezTo>
                  <a:pt x="249" y="376"/>
                  <a:pt x="249" y="376"/>
                  <a:pt x="249" y="376"/>
                </a:cubicBezTo>
                <a:cubicBezTo>
                  <a:pt x="249" y="376"/>
                  <a:pt x="249" y="376"/>
                  <a:pt x="249" y="376"/>
                </a:cubicBezTo>
                <a:cubicBezTo>
                  <a:pt x="249" y="376"/>
                  <a:pt x="249" y="376"/>
                  <a:pt x="249" y="376"/>
                </a:cubicBezTo>
                <a:close/>
                <a:moveTo>
                  <a:pt x="186" y="196"/>
                </a:moveTo>
                <a:cubicBezTo>
                  <a:pt x="187" y="196"/>
                  <a:pt x="188" y="196"/>
                  <a:pt x="189" y="195"/>
                </a:cubicBezTo>
                <a:cubicBezTo>
                  <a:pt x="189" y="195"/>
                  <a:pt x="189" y="194"/>
                  <a:pt x="190" y="194"/>
                </a:cubicBezTo>
                <a:cubicBezTo>
                  <a:pt x="190" y="194"/>
                  <a:pt x="190" y="194"/>
                  <a:pt x="191" y="194"/>
                </a:cubicBezTo>
                <a:cubicBezTo>
                  <a:pt x="191" y="195"/>
                  <a:pt x="192" y="195"/>
                  <a:pt x="193" y="194"/>
                </a:cubicBezTo>
                <a:cubicBezTo>
                  <a:pt x="192" y="197"/>
                  <a:pt x="192" y="198"/>
                  <a:pt x="195" y="196"/>
                </a:cubicBezTo>
                <a:cubicBezTo>
                  <a:pt x="195" y="196"/>
                  <a:pt x="195" y="195"/>
                  <a:pt x="195" y="194"/>
                </a:cubicBezTo>
                <a:cubicBezTo>
                  <a:pt x="196" y="193"/>
                  <a:pt x="196" y="192"/>
                  <a:pt x="198" y="191"/>
                </a:cubicBezTo>
                <a:cubicBezTo>
                  <a:pt x="197" y="192"/>
                  <a:pt x="196" y="192"/>
                  <a:pt x="195" y="192"/>
                </a:cubicBezTo>
                <a:cubicBezTo>
                  <a:pt x="195" y="192"/>
                  <a:pt x="195" y="191"/>
                  <a:pt x="195" y="191"/>
                </a:cubicBezTo>
                <a:cubicBezTo>
                  <a:pt x="195" y="191"/>
                  <a:pt x="195" y="190"/>
                  <a:pt x="196" y="190"/>
                </a:cubicBezTo>
                <a:cubicBezTo>
                  <a:pt x="196" y="189"/>
                  <a:pt x="196" y="189"/>
                  <a:pt x="197" y="188"/>
                </a:cubicBezTo>
                <a:cubicBezTo>
                  <a:pt x="197" y="188"/>
                  <a:pt x="196" y="188"/>
                  <a:pt x="196" y="188"/>
                </a:cubicBezTo>
                <a:cubicBezTo>
                  <a:pt x="195" y="188"/>
                  <a:pt x="194" y="189"/>
                  <a:pt x="194" y="189"/>
                </a:cubicBezTo>
                <a:cubicBezTo>
                  <a:pt x="192" y="189"/>
                  <a:pt x="191" y="189"/>
                  <a:pt x="190" y="190"/>
                </a:cubicBezTo>
                <a:cubicBezTo>
                  <a:pt x="190" y="190"/>
                  <a:pt x="189" y="191"/>
                  <a:pt x="189" y="191"/>
                </a:cubicBezTo>
                <a:cubicBezTo>
                  <a:pt x="188" y="192"/>
                  <a:pt x="188" y="192"/>
                  <a:pt x="188" y="192"/>
                </a:cubicBezTo>
                <a:cubicBezTo>
                  <a:pt x="188" y="193"/>
                  <a:pt x="187" y="193"/>
                  <a:pt x="187" y="194"/>
                </a:cubicBezTo>
                <a:cubicBezTo>
                  <a:pt x="187" y="194"/>
                  <a:pt x="185" y="195"/>
                  <a:pt x="186" y="196"/>
                </a:cubicBezTo>
                <a:close/>
                <a:moveTo>
                  <a:pt x="281" y="230"/>
                </a:moveTo>
                <a:cubicBezTo>
                  <a:pt x="282" y="231"/>
                  <a:pt x="281" y="231"/>
                  <a:pt x="280" y="232"/>
                </a:cubicBezTo>
                <a:cubicBezTo>
                  <a:pt x="282" y="232"/>
                  <a:pt x="282" y="232"/>
                  <a:pt x="282" y="232"/>
                </a:cubicBezTo>
                <a:cubicBezTo>
                  <a:pt x="283" y="231"/>
                  <a:pt x="283" y="231"/>
                  <a:pt x="283" y="231"/>
                </a:cubicBezTo>
                <a:cubicBezTo>
                  <a:pt x="283" y="231"/>
                  <a:pt x="283" y="230"/>
                  <a:pt x="283" y="230"/>
                </a:cubicBezTo>
                <a:cubicBezTo>
                  <a:pt x="283" y="229"/>
                  <a:pt x="283" y="229"/>
                  <a:pt x="284" y="228"/>
                </a:cubicBezTo>
                <a:cubicBezTo>
                  <a:pt x="285" y="228"/>
                  <a:pt x="284" y="226"/>
                  <a:pt x="284" y="226"/>
                </a:cubicBezTo>
                <a:cubicBezTo>
                  <a:pt x="283" y="225"/>
                  <a:pt x="282" y="224"/>
                  <a:pt x="281" y="223"/>
                </a:cubicBezTo>
                <a:cubicBezTo>
                  <a:pt x="281" y="223"/>
                  <a:pt x="281" y="223"/>
                  <a:pt x="280" y="223"/>
                </a:cubicBezTo>
                <a:cubicBezTo>
                  <a:pt x="280" y="224"/>
                  <a:pt x="280" y="224"/>
                  <a:pt x="281" y="224"/>
                </a:cubicBezTo>
                <a:cubicBezTo>
                  <a:pt x="281" y="224"/>
                  <a:pt x="281" y="225"/>
                  <a:pt x="282" y="225"/>
                </a:cubicBezTo>
                <a:cubicBezTo>
                  <a:pt x="282" y="225"/>
                  <a:pt x="282" y="226"/>
                  <a:pt x="282" y="226"/>
                </a:cubicBezTo>
                <a:cubicBezTo>
                  <a:pt x="282" y="226"/>
                  <a:pt x="281" y="227"/>
                  <a:pt x="281" y="226"/>
                </a:cubicBezTo>
                <a:cubicBezTo>
                  <a:pt x="280" y="225"/>
                  <a:pt x="280" y="226"/>
                  <a:pt x="280" y="227"/>
                </a:cubicBezTo>
                <a:cubicBezTo>
                  <a:pt x="280" y="227"/>
                  <a:pt x="280" y="228"/>
                  <a:pt x="279" y="228"/>
                </a:cubicBezTo>
                <a:cubicBezTo>
                  <a:pt x="278" y="228"/>
                  <a:pt x="277" y="230"/>
                  <a:pt x="278" y="231"/>
                </a:cubicBezTo>
                <a:cubicBezTo>
                  <a:pt x="279" y="229"/>
                  <a:pt x="280" y="229"/>
                  <a:pt x="281" y="230"/>
                </a:cubicBezTo>
                <a:close/>
                <a:moveTo>
                  <a:pt x="276" y="237"/>
                </a:moveTo>
                <a:cubicBezTo>
                  <a:pt x="276" y="237"/>
                  <a:pt x="277" y="237"/>
                  <a:pt x="278" y="237"/>
                </a:cubicBezTo>
                <a:cubicBezTo>
                  <a:pt x="278" y="238"/>
                  <a:pt x="278" y="238"/>
                  <a:pt x="279" y="239"/>
                </a:cubicBezTo>
                <a:cubicBezTo>
                  <a:pt x="280" y="238"/>
                  <a:pt x="279" y="237"/>
                  <a:pt x="280" y="236"/>
                </a:cubicBezTo>
                <a:cubicBezTo>
                  <a:pt x="281" y="236"/>
                  <a:pt x="281" y="236"/>
                  <a:pt x="281" y="236"/>
                </a:cubicBezTo>
                <a:cubicBezTo>
                  <a:pt x="282" y="236"/>
                  <a:pt x="282" y="235"/>
                  <a:pt x="281" y="235"/>
                </a:cubicBezTo>
                <a:cubicBezTo>
                  <a:pt x="280" y="235"/>
                  <a:pt x="280" y="234"/>
                  <a:pt x="279" y="234"/>
                </a:cubicBezTo>
                <a:cubicBezTo>
                  <a:pt x="278" y="235"/>
                  <a:pt x="278" y="235"/>
                  <a:pt x="279" y="235"/>
                </a:cubicBezTo>
                <a:cubicBezTo>
                  <a:pt x="279" y="235"/>
                  <a:pt x="280" y="235"/>
                  <a:pt x="280" y="236"/>
                </a:cubicBezTo>
                <a:cubicBezTo>
                  <a:pt x="280" y="236"/>
                  <a:pt x="279" y="236"/>
                  <a:pt x="279" y="236"/>
                </a:cubicBezTo>
                <a:cubicBezTo>
                  <a:pt x="278" y="236"/>
                  <a:pt x="278" y="236"/>
                  <a:pt x="278" y="235"/>
                </a:cubicBezTo>
                <a:cubicBezTo>
                  <a:pt x="277" y="235"/>
                  <a:pt x="278" y="234"/>
                  <a:pt x="279" y="233"/>
                </a:cubicBezTo>
                <a:cubicBezTo>
                  <a:pt x="277" y="234"/>
                  <a:pt x="277" y="235"/>
                  <a:pt x="275" y="236"/>
                </a:cubicBezTo>
                <a:cubicBezTo>
                  <a:pt x="275" y="236"/>
                  <a:pt x="275" y="237"/>
                  <a:pt x="276" y="237"/>
                </a:cubicBezTo>
                <a:close/>
                <a:moveTo>
                  <a:pt x="279" y="233"/>
                </a:moveTo>
                <a:cubicBezTo>
                  <a:pt x="279" y="233"/>
                  <a:pt x="279" y="233"/>
                  <a:pt x="279" y="233"/>
                </a:cubicBezTo>
                <a:cubicBezTo>
                  <a:pt x="279" y="233"/>
                  <a:pt x="279" y="234"/>
                  <a:pt x="279" y="234"/>
                </a:cubicBezTo>
                <a:cubicBezTo>
                  <a:pt x="280" y="233"/>
                  <a:pt x="280" y="235"/>
                  <a:pt x="282" y="235"/>
                </a:cubicBezTo>
                <a:cubicBezTo>
                  <a:pt x="281" y="233"/>
                  <a:pt x="281" y="232"/>
                  <a:pt x="279" y="233"/>
                </a:cubicBezTo>
                <a:close/>
                <a:moveTo>
                  <a:pt x="301" y="304"/>
                </a:moveTo>
                <a:cubicBezTo>
                  <a:pt x="303" y="304"/>
                  <a:pt x="303" y="302"/>
                  <a:pt x="304" y="301"/>
                </a:cubicBezTo>
                <a:cubicBezTo>
                  <a:pt x="304" y="301"/>
                  <a:pt x="304" y="300"/>
                  <a:pt x="303" y="300"/>
                </a:cubicBezTo>
                <a:cubicBezTo>
                  <a:pt x="302" y="301"/>
                  <a:pt x="301" y="302"/>
                  <a:pt x="300" y="303"/>
                </a:cubicBezTo>
                <a:cubicBezTo>
                  <a:pt x="300" y="304"/>
                  <a:pt x="301" y="304"/>
                  <a:pt x="301" y="304"/>
                </a:cubicBezTo>
                <a:close/>
                <a:moveTo>
                  <a:pt x="281" y="271"/>
                </a:moveTo>
                <a:cubicBezTo>
                  <a:pt x="281" y="271"/>
                  <a:pt x="281" y="271"/>
                  <a:pt x="281" y="271"/>
                </a:cubicBezTo>
                <a:cubicBezTo>
                  <a:pt x="280" y="271"/>
                  <a:pt x="280" y="271"/>
                  <a:pt x="281" y="270"/>
                </a:cubicBezTo>
                <a:cubicBezTo>
                  <a:pt x="281" y="269"/>
                  <a:pt x="281" y="269"/>
                  <a:pt x="279" y="269"/>
                </a:cubicBezTo>
                <a:cubicBezTo>
                  <a:pt x="279" y="269"/>
                  <a:pt x="278" y="269"/>
                  <a:pt x="278" y="269"/>
                </a:cubicBezTo>
                <a:cubicBezTo>
                  <a:pt x="278" y="269"/>
                  <a:pt x="277" y="269"/>
                  <a:pt x="277" y="269"/>
                </a:cubicBezTo>
                <a:cubicBezTo>
                  <a:pt x="277" y="270"/>
                  <a:pt x="278" y="270"/>
                  <a:pt x="278" y="270"/>
                </a:cubicBezTo>
                <a:cubicBezTo>
                  <a:pt x="278" y="270"/>
                  <a:pt x="278" y="269"/>
                  <a:pt x="279" y="269"/>
                </a:cubicBezTo>
                <a:cubicBezTo>
                  <a:pt x="279" y="270"/>
                  <a:pt x="279" y="271"/>
                  <a:pt x="279" y="272"/>
                </a:cubicBezTo>
                <a:cubicBezTo>
                  <a:pt x="279" y="273"/>
                  <a:pt x="278" y="274"/>
                  <a:pt x="278" y="275"/>
                </a:cubicBezTo>
                <a:cubicBezTo>
                  <a:pt x="279" y="274"/>
                  <a:pt x="281" y="273"/>
                  <a:pt x="282" y="274"/>
                </a:cubicBezTo>
                <a:cubicBezTo>
                  <a:pt x="282" y="273"/>
                  <a:pt x="281" y="272"/>
                  <a:pt x="281" y="271"/>
                </a:cubicBezTo>
                <a:close/>
                <a:moveTo>
                  <a:pt x="285" y="262"/>
                </a:moveTo>
                <a:cubicBezTo>
                  <a:pt x="284" y="262"/>
                  <a:pt x="284" y="261"/>
                  <a:pt x="284" y="260"/>
                </a:cubicBezTo>
                <a:cubicBezTo>
                  <a:pt x="282" y="261"/>
                  <a:pt x="281" y="260"/>
                  <a:pt x="279" y="259"/>
                </a:cubicBezTo>
                <a:cubicBezTo>
                  <a:pt x="281" y="260"/>
                  <a:pt x="280" y="261"/>
                  <a:pt x="279" y="261"/>
                </a:cubicBezTo>
                <a:cubicBezTo>
                  <a:pt x="278" y="262"/>
                  <a:pt x="278" y="262"/>
                  <a:pt x="277" y="262"/>
                </a:cubicBezTo>
                <a:cubicBezTo>
                  <a:pt x="277" y="262"/>
                  <a:pt x="277" y="263"/>
                  <a:pt x="276" y="263"/>
                </a:cubicBezTo>
                <a:cubicBezTo>
                  <a:pt x="279" y="264"/>
                  <a:pt x="277" y="265"/>
                  <a:pt x="278" y="267"/>
                </a:cubicBezTo>
                <a:cubicBezTo>
                  <a:pt x="278" y="267"/>
                  <a:pt x="279" y="266"/>
                  <a:pt x="279" y="266"/>
                </a:cubicBezTo>
                <a:cubicBezTo>
                  <a:pt x="279" y="266"/>
                  <a:pt x="280" y="265"/>
                  <a:pt x="280" y="266"/>
                </a:cubicBezTo>
                <a:cubicBezTo>
                  <a:pt x="281" y="267"/>
                  <a:pt x="282" y="266"/>
                  <a:pt x="282" y="266"/>
                </a:cubicBezTo>
                <a:cubicBezTo>
                  <a:pt x="283" y="265"/>
                  <a:pt x="283" y="264"/>
                  <a:pt x="283" y="264"/>
                </a:cubicBezTo>
                <a:cubicBezTo>
                  <a:pt x="284" y="264"/>
                  <a:pt x="284" y="263"/>
                  <a:pt x="285" y="263"/>
                </a:cubicBezTo>
                <a:cubicBezTo>
                  <a:pt x="285" y="263"/>
                  <a:pt x="285" y="262"/>
                  <a:pt x="285" y="262"/>
                </a:cubicBezTo>
                <a:close/>
                <a:moveTo>
                  <a:pt x="445" y="134"/>
                </a:moveTo>
                <a:cubicBezTo>
                  <a:pt x="440" y="125"/>
                  <a:pt x="444" y="128"/>
                  <a:pt x="445" y="128"/>
                </a:cubicBezTo>
                <a:cubicBezTo>
                  <a:pt x="442" y="124"/>
                  <a:pt x="440" y="124"/>
                  <a:pt x="440" y="126"/>
                </a:cubicBezTo>
                <a:cubicBezTo>
                  <a:pt x="441" y="128"/>
                  <a:pt x="443" y="131"/>
                  <a:pt x="445" y="134"/>
                </a:cubicBezTo>
                <a:close/>
                <a:moveTo>
                  <a:pt x="247" y="416"/>
                </a:moveTo>
                <a:cubicBezTo>
                  <a:pt x="249" y="416"/>
                  <a:pt x="250" y="415"/>
                  <a:pt x="252" y="415"/>
                </a:cubicBezTo>
                <a:cubicBezTo>
                  <a:pt x="251" y="415"/>
                  <a:pt x="248" y="415"/>
                  <a:pt x="247" y="415"/>
                </a:cubicBezTo>
                <a:cubicBezTo>
                  <a:pt x="245" y="414"/>
                  <a:pt x="243" y="414"/>
                  <a:pt x="243" y="413"/>
                </a:cubicBezTo>
                <a:cubicBezTo>
                  <a:pt x="242" y="412"/>
                  <a:pt x="243" y="412"/>
                  <a:pt x="245" y="412"/>
                </a:cubicBezTo>
                <a:cubicBezTo>
                  <a:pt x="246" y="411"/>
                  <a:pt x="248" y="411"/>
                  <a:pt x="250" y="410"/>
                </a:cubicBezTo>
                <a:cubicBezTo>
                  <a:pt x="252" y="410"/>
                  <a:pt x="252" y="409"/>
                  <a:pt x="249" y="409"/>
                </a:cubicBezTo>
                <a:cubicBezTo>
                  <a:pt x="248" y="408"/>
                  <a:pt x="247" y="408"/>
                  <a:pt x="246" y="408"/>
                </a:cubicBezTo>
                <a:cubicBezTo>
                  <a:pt x="245" y="408"/>
                  <a:pt x="243" y="407"/>
                  <a:pt x="242" y="407"/>
                </a:cubicBezTo>
                <a:cubicBezTo>
                  <a:pt x="241" y="408"/>
                  <a:pt x="240" y="409"/>
                  <a:pt x="238" y="409"/>
                </a:cubicBezTo>
                <a:cubicBezTo>
                  <a:pt x="236" y="409"/>
                  <a:pt x="232" y="410"/>
                  <a:pt x="225" y="410"/>
                </a:cubicBezTo>
                <a:cubicBezTo>
                  <a:pt x="226" y="410"/>
                  <a:pt x="228" y="411"/>
                  <a:pt x="230" y="412"/>
                </a:cubicBezTo>
                <a:cubicBezTo>
                  <a:pt x="232" y="412"/>
                  <a:pt x="233" y="413"/>
                  <a:pt x="233" y="413"/>
                </a:cubicBezTo>
                <a:cubicBezTo>
                  <a:pt x="234" y="414"/>
                  <a:pt x="233" y="414"/>
                  <a:pt x="233" y="414"/>
                </a:cubicBezTo>
                <a:cubicBezTo>
                  <a:pt x="232" y="414"/>
                  <a:pt x="231" y="413"/>
                  <a:pt x="228" y="413"/>
                </a:cubicBezTo>
                <a:cubicBezTo>
                  <a:pt x="226" y="413"/>
                  <a:pt x="225" y="413"/>
                  <a:pt x="225" y="412"/>
                </a:cubicBezTo>
                <a:cubicBezTo>
                  <a:pt x="225" y="411"/>
                  <a:pt x="220" y="410"/>
                  <a:pt x="218" y="410"/>
                </a:cubicBezTo>
                <a:cubicBezTo>
                  <a:pt x="215" y="409"/>
                  <a:pt x="217" y="410"/>
                  <a:pt x="216" y="410"/>
                </a:cubicBezTo>
                <a:cubicBezTo>
                  <a:pt x="215" y="411"/>
                  <a:pt x="214" y="411"/>
                  <a:pt x="210" y="409"/>
                </a:cubicBezTo>
                <a:cubicBezTo>
                  <a:pt x="208" y="409"/>
                  <a:pt x="206" y="408"/>
                  <a:pt x="205" y="408"/>
                </a:cubicBezTo>
                <a:cubicBezTo>
                  <a:pt x="203" y="407"/>
                  <a:pt x="202" y="407"/>
                  <a:pt x="202" y="407"/>
                </a:cubicBezTo>
                <a:cubicBezTo>
                  <a:pt x="200" y="407"/>
                  <a:pt x="200" y="407"/>
                  <a:pt x="200" y="408"/>
                </a:cubicBezTo>
                <a:cubicBezTo>
                  <a:pt x="202" y="409"/>
                  <a:pt x="201" y="407"/>
                  <a:pt x="207" y="410"/>
                </a:cubicBezTo>
                <a:cubicBezTo>
                  <a:pt x="210" y="412"/>
                  <a:pt x="212" y="413"/>
                  <a:pt x="208" y="413"/>
                </a:cubicBezTo>
                <a:cubicBezTo>
                  <a:pt x="207" y="412"/>
                  <a:pt x="205" y="413"/>
                  <a:pt x="207" y="414"/>
                </a:cubicBezTo>
                <a:cubicBezTo>
                  <a:pt x="208" y="414"/>
                  <a:pt x="210" y="415"/>
                  <a:pt x="212" y="415"/>
                </a:cubicBezTo>
                <a:cubicBezTo>
                  <a:pt x="214" y="416"/>
                  <a:pt x="215" y="416"/>
                  <a:pt x="214" y="415"/>
                </a:cubicBezTo>
                <a:cubicBezTo>
                  <a:pt x="214" y="414"/>
                  <a:pt x="215" y="414"/>
                  <a:pt x="217" y="415"/>
                </a:cubicBezTo>
                <a:cubicBezTo>
                  <a:pt x="221" y="417"/>
                  <a:pt x="221" y="418"/>
                  <a:pt x="226" y="419"/>
                </a:cubicBezTo>
                <a:cubicBezTo>
                  <a:pt x="225" y="418"/>
                  <a:pt x="224" y="418"/>
                  <a:pt x="225" y="417"/>
                </a:cubicBezTo>
                <a:cubicBezTo>
                  <a:pt x="225" y="417"/>
                  <a:pt x="227" y="417"/>
                  <a:pt x="230" y="418"/>
                </a:cubicBezTo>
                <a:cubicBezTo>
                  <a:pt x="232" y="418"/>
                  <a:pt x="233" y="418"/>
                  <a:pt x="235" y="418"/>
                </a:cubicBezTo>
                <a:cubicBezTo>
                  <a:pt x="236" y="418"/>
                  <a:pt x="237" y="418"/>
                  <a:pt x="238" y="418"/>
                </a:cubicBezTo>
                <a:cubicBezTo>
                  <a:pt x="238" y="417"/>
                  <a:pt x="235" y="417"/>
                  <a:pt x="233" y="416"/>
                </a:cubicBezTo>
                <a:cubicBezTo>
                  <a:pt x="236" y="416"/>
                  <a:pt x="238" y="416"/>
                  <a:pt x="241" y="416"/>
                </a:cubicBezTo>
                <a:cubicBezTo>
                  <a:pt x="243" y="416"/>
                  <a:pt x="245" y="416"/>
                  <a:pt x="247" y="416"/>
                </a:cubicBezTo>
                <a:close/>
                <a:moveTo>
                  <a:pt x="230" y="417"/>
                </a:moveTo>
                <a:cubicBezTo>
                  <a:pt x="230" y="417"/>
                  <a:pt x="228" y="416"/>
                  <a:pt x="227" y="416"/>
                </a:cubicBezTo>
                <a:cubicBezTo>
                  <a:pt x="225" y="415"/>
                  <a:pt x="225" y="415"/>
                  <a:pt x="226" y="415"/>
                </a:cubicBezTo>
                <a:cubicBezTo>
                  <a:pt x="228" y="414"/>
                  <a:pt x="230" y="415"/>
                  <a:pt x="232" y="415"/>
                </a:cubicBezTo>
                <a:cubicBezTo>
                  <a:pt x="231" y="416"/>
                  <a:pt x="230" y="416"/>
                  <a:pt x="230" y="417"/>
                </a:cubicBezTo>
                <a:cubicBezTo>
                  <a:pt x="230" y="416"/>
                  <a:pt x="231" y="416"/>
                  <a:pt x="232" y="416"/>
                </a:cubicBezTo>
                <a:cubicBezTo>
                  <a:pt x="232" y="417"/>
                  <a:pt x="233" y="417"/>
                  <a:pt x="230" y="417"/>
                </a:cubicBezTo>
                <a:close/>
                <a:moveTo>
                  <a:pt x="274" y="434"/>
                </a:moveTo>
                <a:cubicBezTo>
                  <a:pt x="273" y="434"/>
                  <a:pt x="275" y="435"/>
                  <a:pt x="276" y="434"/>
                </a:cubicBezTo>
                <a:cubicBezTo>
                  <a:pt x="278" y="434"/>
                  <a:pt x="280" y="434"/>
                  <a:pt x="281" y="433"/>
                </a:cubicBezTo>
                <a:cubicBezTo>
                  <a:pt x="282" y="433"/>
                  <a:pt x="280" y="432"/>
                  <a:pt x="281" y="432"/>
                </a:cubicBezTo>
                <a:cubicBezTo>
                  <a:pt x="288" y="430"/>
                  <a:pt x="292" y="430"/>
                  <a:pt x="298" y="430"/>
                </a:cubicBezTo>
                <a:cubicBezTo>
                  <a:pt x="296" y="429"/>
                  <a:pt x="295" y="428"/>
                  <a:pt x="294" y="428"/>
                </a:cubicBezTo>
                <a:cubicBezTo>
                  <a:pt x="294" y="428"/>
                  <a:pt x="299" y="427"/>
                  <a:pt x="296" y="426"/>
                </a:cubicBezTo>
                <a:cubicBezTo>
                  <a:pt x="294" y="426"/>
                  <a:pt x="292" y="428"/>
                  <a:pt x="290" y="428"/>
                </a:cubicBezTo>
                <a:cubicBezTo>
                  <a:pt x="288" y="429"/>
                  <a:pt x="287" y="429"/>
                  <a:pt x="285" y="430"/>
                </a:cubicBezTo>
                <a:cubicBezTo>
                  <a:pt x="282" y="429"/>
                  <a:pt x="288" y="427"/>
                  <a:pt x="287" y="427"/>
                </a:cubicBezTo>
                <a:cubicBezTo>
                  <a:pt x="281" y="429"/>
                  <a:pt x="274" y="428"/>
                  <a:pt x="268" y="430"/>
                </a:cubicBezTo>
                <a:cubicBezTo>
                  <a:pt x="268" y="430"/>
                  <a:pt x="267" y="430"/>
                  <a:pt x="266" y="429"/>
                </a:cubicBezTo>
                <a:cubicBezTo>
                  <a:pt x="265" y="429"/>
                  <a:pt x="262" y="429"/>
                  <a:pt x="263" y="429"/>
                </a:cubicBezTo>
                <a:cubicBezTo>
                  <a:pt x="270" y="429"/>
                  <a:pt x="268" y="428"/>
                  <a:pt x="268" y="427"/>
                </a:cubicBezTo>
                <a:cubicBezTo>
                  <a:pt x="268" y="427"/>
                  <a:pt x="272" y="427"/>
                  <a:pt x="270" y="426"/>
                </a:cubicBezTo>
                <a:cubicBezTo>
                  <a:pt x="269" y="426"/>
                  <a:pt x="268" y="426"/>
                  <a:pt x="267" y="426"/>
                </a:cubicBezTo>
                <a:cubicBezTo>
                  <a:pt x="267" y="426"/>
                  <a:pt x="266" y="426"/>
                  <a:pt x="265" y="426"/>
                </a:cubicBezTo>
                <a:cubicBezTo>
                  <a:pt x="260" y="426"/>
                  <a:pt x="268" y="424"/>
                  <a:pt x="260" y="425"/>
                </a:cubicBezTo>
                <a:cubicBezTo>
                  <a:pt x="261" y="425"/>
                  <a:pt x="261" y="424"/>
                  <a:pt x="262" y="424"/>
                </a:cubicBezTo>
                <a:cubicBezTo>
                  <a:pt x="264" y="424"/>
                  <a:pt x="265" y="424"/>
                  <a:pt x="267" y="424"/>
                </a:cubicBezTo>
                <a:cubicBezTo>
                  <a:pt x="269" y="424"/>
                  <a:pt x="271" y="424"/>
                  <a:pt x="271" y="424"/>
                </a:cubicBezTo>
                <a:cubicBezTo>
                  <a:pt x="272" y="424"/>
                  <a:pt x="270" y="424"/>
                  <a:pt x="270" y="423"/>
                </a:cubicBezTo>
                <a:cubicBezTo>
                  <a:pt x="269" y="423"/>
                  <a:pt x="267" y="424"/>
                  <a:pt x="267" y="423"/>
                </a:cubicBezTo>
                <a:cubicBezTo>
                  <a:pt x="269" y="423"/>
                  <a:pt x="270" y="423"/>
                  <a:pt x="273" y="422"/>
                </a:cubicBezTo>
                <a:cubicBezTo>
                  <a:pt x="271" y="422"/>
                  <a:pt x="269" y="422"/>
                  <a:pt x="268" y="422"/>
                </a:cubicBezTo>
                <a:cubicBezTo>
                  <a:pt x="267" y="422"/>
                  <a:pt x="266" y="422"/>
                  <a:pt x="265" y="422"/>
                </a:cubicBezTo>
                <a:cubicBezTo>
                  <a:pt x="263" y="421"/>
                  <a:pt x="263" y="421"/>
                  <a:pt x="263" y="420"/>
                </a:cubicBezTo>
                <a:cubicBezTo>
                  <a:pt x="262" y="420"/>
                  <a:pt x="261" y="420"/>
                  <a:pt x="259" y="420"/>
                </a:cubicBezTo>
                <a:cubicBezTo>
                  <a:pt x="258" y="421"/>
                  <a:pt x="257" y="421"/>
                  <a:pt x="255" y="421"/>
                </a:cubicBezTo>
                <a:cubicBezTo>
                  <a:pt x="254" y="421"/>
                  <a:pt x="252" y="421"/>
                  <a:pt x="251" y="421"/>
                </a:cubicBezTo>
                <a:cubicBezTo>
                  <a:pt x="249" y="421"/>
                  <a:pt x="247" y="421"/>
                  <a:pt x="245" y="421"/>
                </a:cubicBezTo>
                <a:cubicBezTo>
                  <a:pt x="251" y="422"/>
                  <a:pt x="253" y="423"/>
                  <a:pt x="253" y="423"/>
                </a:cubicBezTo>
                <a:cubicBezTo>
                  <a:pt x="254" y="424"/>
                  <a:pt x="252" y="425"/>
                  <a:pt x="250" y="426"/>
                </a:cubicBezTo>
                <a:cubicBezTo>
                  <a:pt x="252" y="425"/>
                  <a:pt x="253" y="425"/>
                  <a:pt x="255" y="425"/>
                </a:cubicBezTo>
                <a:cubicBezTo>
                  <a:pt x="257" y="425"/>
                  <a:pt x="256" y="426"/>
                  <a:pt x="256" y="426"/>
                </a:cubicBezTo>
                <a:cubicBezTo>
                  <a:pt x="255" y="426"/>
                  <a:pt x="254" y="427"/>
                  <a:pt x="252" y="426"/>
                </a:cubicBezTo>
                <a:cubicBezTo>
                  <a:pt x="249" y="426"/>
                  <a:pt x="246" y="426"/>
                  <a:pt x="243" y="426"/>
                </a:cubicBezTo>
                <a:cubicBezTo>
                  <a:pt x="247" y="427"/>
                  <a:pt x="249" y="428"/>
                  <a:pt x="252" y="428"/>
                </a:cubicBezTo>
                <a:cubicBezTo>
                  <a:pt x="255" y="429"/>
                  <a:pt x="259" y="430"/>
                  <a:pt x="262" y="430"/>
                </a:cubicBezTo>
                <a:cubicBezTo>
                  <a:pt x="264" y="431"/>
                  <a:pt x="265" y="431"/>
                  <a:pt x="266" y="431"/>
                </a:cubicBezTo>
                <a:cubicBezTo>
                  <a:pt x="271" y="431"/>
                  <a:pt x="282" y="431"/>
                  <a:pt x="274" y="434"/>
                </a:cubicBezTo>
                <a:close/>
                <a:moveTo>
                  <a:pt x="288" y="441"/>
                </a:moveTo>
                <a:cubicBezTo>
                  <a:pt x="290" y="441"/>
                  <a:pt x="294" y="441"/>
                  <a:pt x="297" y="440"/>
                </a:cubicBezTo>
                <a:cubicBezTo>
                  <a:pt x="297" y="441"/>
                  <a:pt x="297" y="441"/>
                  <a:pt x="298" y="441"/>
                </a:cubicBezTo>
                <a:cubicBezTo>
                  <a:pt x="299" y="441"/>
                  <a:pt x="300" y="440"/>
                  <a:pt x="302" y="440"/>
                </a:cubicBezTo>
                <a:cubicBezTo>
                  <a:pt x="304" y="439"/>
                  <a:pt x="307" y="438"/>
                  <a:pt x="310" y="437"/>
                </a:cubicBezTo>
                <a:cubicBezTo>
                  <a:pt x="308" y="437"/>
                  <a:pt x="301" y="440"/>
                  <a:pt x="301" y="439"/>
                </a:cubicBezTo>
                <a:cubicBezTo>
                  <a:pt x="301" y="437"/>
                  <a:pt x="295" y="439"/>
                  <a:pt x="294" y="438"/>
                </a:cubicBezTo>
                <a:cubicBezTo>
                  <a:pt x="292" y="439"/>
                  <a:pt x="290" y="439"/>
                  <a:pt x="287" y="440"/>
                </a:cubicBezTo>
                <a:cubicBezTo>
                  <a:pt x="285" y="440"/>
                  <a:pt x="282" y="441"/>
                  <a:pt x="280" y="441"/>
                </a:cubicBezTo>
                <a:cubicBezTo>
                  <a:pt x="281" y="441"/>
                  <a:pt x="282" y="442"/>
                  <a:pt x="284" y="442"/>
                </a:cubicBezTo>
                <a:cubicBezTo>
                  <a:pt x="285" y="442"/>
                  <a:pt x="286" y="441"/>
                  <a:pt x="288" y="441"/>
                </a:cubicBezTo>
                <a:close/>
                <a:moveTo>
                  <a:pt x="267" y="17"/>
                </a:moveTo>
                <a:cubicBezTo>
                  <a:pt x="273" y="17"/>
                  <a:pt x="274" y="17"/>
                  <a:pt x="274" y="16"/>
                </a:cubicBezTo>
                <a:cubicBezTo>
                  <a:pt x="272" y="16"/>
                  <a:pt x="270" y="15"/>
                  <a:pt x="268" y="15"/>
                </a:cubicBezTo>
                <a:cubicBezTo>
                  <a:pt x="266" y="15"/>
                  <a:pt x="264" y="15"/>
                  <a:pt x="262" y="15"/>
                </a:cubicBezTo>
                <a:cubicBezTo>
                  <a:pt x="267" y="16"/>
                  <a:pt x="258" y="17"/>
                  <a:pt x="267" y="17"/>
                </a:cubicBezTo>
                <a:close/>
                <a:moveTo>
                  <a:pt x="417" y="111"/>
                </a:moveTo>
                <a:cubicBezTo>
                  <a:pt x="418" y="112"/>
                  <a:pt x="419" y="113"/>
                  <a:pt x="420" y="115"/>
                </a:cubicBezTo>
                <a:cubicBezTo>
                  <a:pt x="422" y="117"/>
                  <a:pt x="424" y="120"/>
                  <a:pt x="426" y="122"/>
                </a:cubicBezTo>
                <a:cubicBezTo>
                  <a:pt x="426" y="122"/>
                  <a:pt x="425" y="119"/>
                  <a:pt x="423" y="117"/>
                </a:cubicBezTo>
                <a:cubicBezTo>
                  <a:pt x="422" y="115"/>
                  <a:pt x="422" y="118"/>
                  <a:pt x="420" y="113"/>
                </a:cubicBezTo>
                <a:cubicBezTo>
                  <a:pt x="420" y="112"/>
                  <a:pt x="421" y="112"/>
                  <a:pt x="424" y="116"/>
                </a:cubicBezTo>
                <a:cubicBezTo>
                  <a:pt x="426" y="119"/>
                  <a:pt x="426" y="118"/>
                  <a:pt x="427" y="117"/>
                </a:cubicBezTo>
                <a:cubicBezTo>
                  <a:pt x="424" y="114"/>
                  <a:pt x="422" y="111"/>
                  <a:pt x="419" y="108"/>
                </a:cubicBezTo>
                <a:cubicBezTo>
                  <a:pt x="417" y="105"/>
                  <a:pt x="415" y="102"/>
                  <a:pt x="413" y="99"/>
                </a:cubicBezTo>
                <a:cubicBezTo>
                  <a:pt x="415" y="103"/>
                  <a:pt x="420" y="110"/>
                  <a:pt x="412" y="104"/>
                </a:cubicBezTo>
                <a:cubicBezTo>
                  <a:pt x="411" y="103"/>
                  <a:pt x="411" y="104"/>
                  <a:pt x="414" y="107"/>
                </a:cubicBezTo>
                <a:cubicBezTo>
                  <a:pt x="415" y="108"/>
                  <a:pt x="416" y="109"/>
                  <a:pt x="417" y="111"/>
                </a:cubicBezTo>
                <a:close/>
                <a:moveTo>
                  <a:pt x="455" y="194"/>
                </a:moveTo>
                <a:cubicBezTo>
                  <a:pt x="456" y="196"/>
                  <a:pt x="456" y="199"/>
                  <a:pt x="457" y="203"/>
                </a:cubicBezTo>
                <a:cubicBezTo>
                  <a:pt x="456" y="194"/>
                  <a:pt x="457" y="192"/>
                  <a:pt x="461" y="198"/>
                </a:cubicBezTo>
                <a:cubicBezTo>
                  <a:pt x="459" y="192"/>
                  <a:pt x="458" y="188"/>
                  <a:pt x="456" y="184"/>
                </a:cubicBezTo>
                <a:cubicBezTo>
                  <a:pt x="456" y="183"/>
                  <a:pt x="455" y="180"/>
                  <a:pt x="455" y="181"/>
                </a:cubicBezTo>
                <a:cubicBezTo>
                  <a:pt x="454" y="183"/>
                  <a:pt x="453" y="183"/>
                  <a:pt x="452" y="184"/>
                </a:cubicBezTo>
                <a:cubicBezTo>
                  <a:pt x="452" y="184"/>
                  <a:pt x="452" y="185"/>
                  <a:pt x="453" y="186"/>
                </a:cubicBezTo>
                <a:cubicBezTo>
                  <a:pt x="454" y="188"/>
                  <a:pt x="454" y="191"/>
                  <a:pt x="455" y="194"/>
                </a:cubicBezTo>
                <a:close/>
                <a:moveTo>
                  <a:pt x="325" y="449"/>
                </a:moveTo>
                <a:cubicBezTo>
                  <a:pt x="327" y="448"/>
                  <a:pt x="330" y="447"/>
                  <a:pt x="329" y="446"/>
                </a:cubicBezTo>
                <a:cubicBezTo>
                  <a:pt x="328" y="446"/>
                  <a:pt x="327" y="447"/>
                  <a:pt x="325" y="447"/>
                </a:cubicBezTo>
                <a:cubicBezTo>
                  <a:pt x="324" y="448"/>
                  <a:pt x="322" y="448"/>
                  <a:pt x="321" y="449"/>
                </a:cubicBezTo>
                <a:cubicBezTo>
                  <a:pt x="319" y="449"/>
                  <a:pt x="316" y="450"/>
                  <a:pt x="314" y="451"/>
                </a:cubicBezTo>
                <a:cubicBezTo>
                  <a:pt x="313" y="451"/>
                  <a:pt x="312" y="452"/>
                  <a:pt x="314" y="452"/>
                </a:cubicBezTo>
                <a:cubicBezTo>
                  <a:pt x="322" y="449"/>
                  <a:pt x="320" y="451"/>
                  <a:pt x="318" y="453"/>
                </a:cubicBezTo>
                <a:cubicBezTo>
                  <a:pt x="318" y="453"/>
                  <a:pt x="318" y="453"/>
                  <a:pt x="319" y="453"/>
                </a:cubicBezTo>
                <a:cubicBezTo>
                  <a:pt x="320" y="453"/>
                  <a:pt x="321" y="452"/>
                  <a:pt x="322" y="452"/>
                </a:cubicBezTo>
                <a:cubicBezTo>
                  <a:pt x="324" y="451"/>
                  <a:pt x="325" y="450"/>
                  <a:pt x="323" y="451"/>
                </a:cubicBezTo>
                <a:cubicBezTo>
                  <a:pt x="321" y="451"/>
                  <a:pt x="322" y="450"/>
                  <a:pt x="325" y="449"/>
                </a:cubicBezTo>
                <a:close/>
                <a:moveTo>
                  <a:pt x="261" y="313"/>
                </a:moveTo>
                <a:cubicBezTo>
                  <a:pt x="264" y="311"/>
                  <a:pt x="261" y="311"/>
                  <a:pt x="260" y="311"/>
                </a:cubicBezTo>
                <a:cubicBezTo>
                  <a:pt x="260" y="311"/>
                  <a:pt x="260" y="310"/>
                  <a:pt x="258" y="311"/>
                </a:cubicBezTo>
                <a:cubicBezTo>
                  <a:pt x="259" y="314"/>
                  <a:pt x="256" y="315"/>
                  <a:pt x="252" y="315"/>
                </a:cubicBezTo>
                <a:cubicBezTo>
                  <a:pt x="257" y="317"/>
                  <a:pt x="257" y="317"/>
                  <a:pt x="256" y="320"/>
                </a:cubicBezTo>
                <a:cubicBezTo>
                  <a:pt x="257" y="320"/>
                  <a:pt x="260" y="320"/>
                  <a:pt x="259" y="319"/>
                </a:cubicBezTo>
                <a:cubicBezTo>
                  <a:pt x="259" y="318"/>
                  <a:pt x="261" y="317"/>
                  <a:pt x="262" y="316"/>
                </a:cubicBezTo>
                <a:cubicBezTo>
                  <a:pt x="258" y="316"/>
                  <a:pt x="258" y="315"/>
                  <a:pt x="261" y="313"/>
                </a:cubicBezTo>
                <a:close/>
                <a:moveTo>
                  <a:pt x="471" y="203"/>
                </a:moveTo>
                <a:cubicBezTo>
                  <a:pt x="471" y="204"/>
                  <a:pt x="472" y="204"/>
                  <a:pt x="472" y="205"/>
                </a:cubicBezTo>
                <a:cubicBezTo>
                  <a:pt x="471" y="204"/>
                  <a:pt x="471" y="203"/>
                  <a:pt x="471" y="203"/>
                </a:cubicBezTo>
                <a:close/>
                <a:moveTo>
                  <a:pt x="177" y="431"/>
                </a:moveTo>
                <a:cubicBezTo>
                  <a:pt x="180" y="432"/>
                  <a:pt x="185" y="434"/>
                  <a:pt x="184" y="432"/>
                </a:cubicBezTo>
                <a:cubicBezTo>
                  <a:pt x="184" y="431"/>
                  <a:pt x="183" y="430"/>
                  <a:pt x="179" y="427"/>
                </a:cubicBezTo>
                <a:cubicBezTo>
                  <a:pt x="178" y="427"/>
                  <a:pt x="177" y="427"/>
                  <a:pt x="176" y="427"/>
                </a:cubicBezTo>
                <a:cubicBezTo>
                  <a:pt x="175" y="426"/>
                  <a:pt x="174" y="426"/>
                  <a:pt x="176" y="427"/>
                </a:cubicBezTo>
                <a:cubicBezTo>
                  <a:pt x="182" y="430"/>
                  <a:pt x="179" y="430"/>
                  <a:pt x="177" y="431"/>
                </a:cubicBezTo>
                <a:close/>
                <a:moveTo>
                  <a:pt x="466" y="192"/>
                </a:moveTo>
                <a:cubicBezTo>
                  <a:pt x="466" y="193"/>
                  <a:pt x="466" y="195"/>
                  <a:pt x="466" y="199"/>
                </a:cubicBezTo>
                <a:cubicBezTo>
                  <a:pt x="467" y="200"/>
                  <a:pt x="467" y="202"/>
                  <a:pt x="467" y="204"/>
                </a:cubicBezTo>
                <a:cubicBezTo>
                  <a:pt x="468" y="205"/>
                  <a:pt x="468" y="206"/>
                  <a:pt x="468" y="207"/>
                </a:cubicBezTo>
                <a:cubicBezTo>
                  <a:pt x="468" y="208"/>
                  <a:pt x="469" y="209"/>
                  <a:pt x="469" y="211"/>
                </a:cubicBezTo>
                <a:cubicBezTo>
                  <a:pt x="469" y="208"/>
                  <a:pt x="468" y="203"/>
                  <a:pt x="469" y="201"/>
                </a:cubicBezTo>
                <a:cubicBezTo>
                  <a:pt x="469" y="199"/>
                  <a:pt x="469" y="199"/>
                  <a:pt x="471" y="203"/>
                </a:cubicBezTo>
                <a:cubicBezTo>
                  <a:pt x="469" y="198"/>
                  <a:pt x="467" y="189"/>
                  <a:pt x="466" y="192"/>
                </a:cubicBezTo>
                <a:close/>
                <a:moveTo>
                  <a:pt x="211" y="52"/>
                </a:moveTo>
                <a:cubicBezTo>
                  <a:pt x="211" y="52"/>
                  <a:pt x="211" y="52"/>
                  <a:pt x="211" y="52"/>
                </a:cubicBezTo>
                <a:cubicBezTo>
                  <a:pt x="211" y="52"/>
                  <a:pt x="211" y="52"/>
                  <a:pt x="211" y="52"/>
                </a:cubicBezTo>
                <a:cubicBezTo>
                  <a:pt x="211" y="52"/>
                  <a:pt x="211" y="52"/>
                  <a:pt x="211" y="52"/>
                </a:cubicBezTo>
                <a:cubicBezTo>
                  <a:pt x="211" y="52"/>
                  <a:pt x="211" y="52"/>
                  <a:pt x="211" y="52"/>
                </a:cubicBezTo>
                <a:close/>
                <a:moveTo>
                  <a:pt x="437" y="220"/>
                </a:moveTo>
                <a:cubicBezTo>
                  <a:pt x="437" y="220"/>
                  <a:pt x="437" y="220"/>
                  <a:pt x="437" y="220"/>
                </a:cubicBezTo>
                <a:cubicBezTo>
                  <a:pt x="437" y="220"/>
                  <a:pt x="437" y="220"/>
                  <a:pt x="437" y="220"/>
                </a:cubicBezTo>
                <a:cubicBezTo>
                  <a:pt x="437" y="220"/>
                  <a:pt x="437" y="220"/>
                  <a:pt x="437" y="220"/>
                </a:cubicBezTo>
                <a:close/>
                <a:moveTo>
                  <a:pt x="457" y="355"/>
                </a:moveTo>
                <a:cubicBezTo>
                  <a:pt x="454" y="361"/>
                  <a:pt x="454" y="361"/>
                  <a:pt x="455" y="361"/>
                </a:cubicBezTo>
                <a:cubicBezTo>
                  <a:pt x="455" y="361"/>
                  <a:pt x="456" y="362"/>
                  <a:pt x="455" y="362"/>
                </a:cubicBezTo>
                <a:cubicBezTo>
                  <a:pt x="452" y="368"/>
                  <a:pt x="454" y="367"/>
                  <a:pt x="454" y="369"/>
                </a:cubicBezTo>
                <a:cubicBezTo>
                  <a:pt x="457" y="365"/>
                  <a:pt x="458" y="362"/>
                  <a:pt x="460" y="358"/>
                </a:cubicBezTo>
                <a:cubicBezTo>
                  <a:pt x="462" y="354"/>
                  <a:pt x="463" y="351"/>
                  <a:pt x="464" y="347"/>
                </a:cubicBezTo>
                <a:cubicBezTo>
                  <a:pt x="461" y="353"/>
                  <a:pt x="462" y="345"/>
                  <a:pt x="457" y="355"/>
                </a:cubicBezTo>
                <a:close/>
                <a:moveTo>
                  <a:pt x="439" y="217"/>
                </a:moveTo>
                <a:cubicBezTo>
                  <a:pt x="440" y="221"/>
                  <a:pt x="441" y="225"/>
                  <a:pt x="442" y="230"/>
                </a:cubicBezTo>
                <a:cubicBezTo>
                  <a:pt x="443" y="235"/>
                  <a:pt x="443" y="240"/>
                  <a:pt x="444" y="245"/>
                </a:cubicBezTo>
                <a:cubicBezTo>
                  <a:pt x="444" y="242"/>
                  <a:pt x="445" y="241"/>
                  <a:pt x="445" y="239"/>
                </a:cubicBezTo>
                <a:cubicBezTo>
                  <a:pt x="445" y="234"/>
                  <a:pt x="445" y="231"/>
                  <a:pt x="446" y="231"/>
                </a:cubicBezTo>
                <a:cubicBezTo>
                  <a:pt x="447" y="230"/>
                  <a:pt x="448" y="231"/>
                  <a:pt x="449" y="234"/>
                </a:cubicBezTo>
                <a:cubicBezTo>
                  <a:pt x="449" y="235"/>
                  <a:pt x="450" y="236"/>
                  <a:pt x="450" y="235"/>
                </a:cubicBezTo>
                <a:cubicBezTo>
                  <a:pt x="450" y="233"/>
                  <a:pt x="450" y="230"/>
                  <a:pt x="449" y="228"/>
                </a:cubicBezTo>
                <a:cubicBezTo>
                  <a:pt x="448" y="223"/>
                  <a:pt x="447" y="218"/>
                  <a:pt x="445" y="212"/>
                </a:cubicBezTo>
                <a:cubicBezTo>
                  <a:pt x="444" y="207"/>
                  <a:pt x="442" y="202"/>
                  <a:pt x="441" y="195"/>
                </a:cubicBezTo>
                <a:cubicBezTo>
                  <a:pt x="441" y="195"/>
                  <a:pt x="440" y="195"/>
                  <a:pt x="440" y="194"/>
                </a:cubicBezTo>
                <a:cubicBezTo>
                  <a:pt x="441" y="200"/>
                  <a:pt x="440" y="203"/>
                  <a:pt x="438" y="202"/>
                </a:cubicBezTo>
                <a:cubicBezTo>
                  <a:pt x="438" y="201"/>
                  <a:pt x="437" y="201"/>
                  <a:pt x="437" y="204"/>
                </a:cubicBezTo>
                <a:cubicBezTo>
                  <a:pt x="438" y="207"/>
                  <a:pt x="438" y="210"/>
                  <a:pt x="438" y="212"/>
                </a:cubicBezTo>
                <a:cubicBezTo>
                  <a:pt x="437" y="214"/>
                  <a:pt x="437" y="217"/>
                  <a:pt x="437" y="220"/>
                </a:cubicBezTo>
                <a:cubicBezTo>
                  <a:pt x="439" y="226"/>
                  <a:pt x="440" y="223"/>
                  <a:pt x="439" y="217"/>
                </a:cubicBezTo>
                <a:close/>
                <a:moveTo>
                  <a:pt x="479" y="228"/>
                </a:moveTo>
                <a:cubicBezTo>
                  <a:pt x="479" y="227"/>
                  <a:pt x="478" y="226"/>
                  <a:pt x="478" y="225"/>
                </a:cubicBezTo>
                <a:cubicBezTo>
                  <a:pt x="478" y="221"/>
                  <a:pt x="477" y="218"/>
                  <a:pt x="476" y="214"/>
                </a:cubicBezTo>
                <a:cubicBezTo>
                  <a:pt x="476" y="211"/>
                  <a:pt x="475" y="207"/>
                  <a:pt x="474" y="203"/>
                </a:cubicBezTo>
                <a:cubicBezTo>
                  <a:pt x="474" y="204"/>
                  <a:pt x="474" y="205"/>
                  <a:pt x="474" y="206"/>
                </a:cubicBezTo>
                <a:cubicBezTo>
                  <a:pt x="474" y="207"/>
                  <a:pt x="474" y="209"/>
                  <a:pt x="474" y="211"/>
                </a:cubicBezTo>
                <a:cubicBezTo>
                  <a:pt x="473" y="214"/>
                  <a:pt x="474" y="219"/>
                  <a:pt x="474" y="223"/>
                </a:cubicBezTo>
                <a:cubicBezTo>
                  <a:pt x="474" y="220"/>
                  <a:pt x="475" y="223"/>
                  <a:pt x="476" y="226"/>
                </a:cubicBezTo>
                <a:cubicBezTo>
                  <a:pt x="476" y="229"/>
                  <a:pt x="477" y="233"/>
                  <a:pt x="477" y="234"/>
                </a:cubicBezTo>
                <a:cubicBezTo>
                  <a:pt x="477" y="232"/>
                  <a:pt x="477" y="230"/>
                  <a:pt x="477" y="228"/>
                </a:cubicBezTo>
                <a:cubicBezTo>
                  <a:pt x="477" y="227"/>
                  <a:pt x="478" y="226"/>
                  <a:pt x="479" y="230"/>
                </a:cubicBezTo>
                <a:cubicBezTo>
                  <a:pt x="479" y="231"/>
                  <a:pt x="480" y="234"/>
                  <a:pt x="480" y="230"/>
                </a:cubicBezTo>
                <a:cubicBezTo>
                  <a:pt x="480" y="225"/>
                  <a:pt x="479" y="230"/>
                  <a:pt x="479" y="228"/>
                </a:cubicBezTo>
                <a:close/>
                <a:moveTo>
                  <a:pt x="471" y="292"/>
                </a:moveTo>
                <a:cubicBezTo>
                  <a:pt x="470" y="297"/>
                  <a:pt x="469" y="299"/>
                  <a:pt x="470" y="300"/>
                </a:cubicBezTo>
                <a:cubicBezTo>
                  <a:pt x="470" y="301"/>
                  <a:pt x="470" y="302"/>
                  <a:pt x="470" y="304"/>
                </a:cubicBezTo>
                <a:cubicBezTo>
                  <a:pt x="471" y="301"/>
                  <a:pt x="472" y="298"/>
                  <a:pt x="472" y="295"/>
                </a:cubicBezTo>
                <a:cubicBezTo>
                  <a:pt x="473" y="292"/>
                  <a:pt x="473" y="290"/>
                  <a:pt x="474" y="287"/>
                </a:cubicBezTo>
                <a:cubicBezTo>
                  <a:pt x="472" y="289"/>
                  <a:pt x="472" y="284"/>
                  <a:pt x="471" y="292"/>
                </a:cubicBezTo>
                <a:close/>
                <a:moveTo>
                  <a:pt x="284" y="243"/>
                </a:moveTo>
                <a:cubicBezTo>
                  <a:pt x="284" y="243"/>
                  <a:pt x="284" y="244"/>
                  <a:pt x="285" y="244"/>
                </a:cubicBezTo>
                <a:cubicBezTo>
                  <a:pt x="286" y="243"/>
                  <a:pt x="286" y="244"/>
                  <a:pt x="287" y="245"/>
                </a:cubicBezTo>
                <a:cubicBezTo>
                  <a:pt x="287" y="246"/>
                  <a:pt x="287" y="246"/>
                  <a:pt x="287" y="246"/>
                </a:cubicBezTo>
                <a:cubicBezTo>
                  <a:pt x="287" y="247"/>
                  <a:pt x="287" y="247"/>
                  <a:pt x="288" y="247"/>
                </a:cubicBezTo>
                <a:cubicBezTo>
                  <a:pt x="288" y="247"/>
                  <a:pt x="288" y="247"/>
                  <a:pt x="288" y="246"/>
                </a:cubicBezTo>
                <a:cubicBezTo>
                  <a:pt x="289" y="246"/>
                  <a:pt x="289" y="245"/>
                  <a:pt x="289" y="245"/>
                </a:cubicBezTo>
                <a:cubicBezTo>
                  <a:pt x="289" y="244"/>
                  <a:pt x="290" y="244"/>
                  <a:pt x="291" y="243"/>
                </a:cubicBezTo>
                <a:cubicBezTo>
                  <a:pt x="291" y="243"/>
                  <a:pt x="292" y="242"/>
                  <a:pt x="291" y="241"/>
                </a:cubicBezTo>
                <a:cubicBezTo>
                  <a:pt x="290" y="240"/>
                  <a:pt x="289" y="239"/>
                  <a:pt x="288" y="238"/>
                </a:cubicBezTo>
                <a:cubicBezTo>
                  <a:pt x="288" y="238"/>
                  <a:pt x="288" y="237"/>
                  <a:pt x="288" y="238"/>
                </a:cubicBezTo>
                <a:cubicBezTo>
                  <a:pt x="287" y="238"/>
                  <a:pt x="287" y="238"/>
                  <a:pt x="287" y="238"/>
                </a:cubicBezTo>
                <a:cubicBezTo>
                  <a:pt x="287" y="239"/>
                  <a:pt x="287" y="239"/>
                  <a:pt x="288" y="239"/>
                </a:cubicBezTo>
                <a:cubicBezTo>
                  <a:pt x="288" y="239"/>
                  <a:pt x="288" y="240"/>
                  <a:pt x="289" y="240"/>
                </a:cubicBezTo>
                <a:cubicBezTo>
                  <a:pt x="289" y="240"/>
                  <a:pt x="288" y="241"/>
                  <a:pt x="288" y="240"/>
                </a:cubicBezTo>
                <a:cubicBezTo>
                  <a:pt x="287" y="239"/>
                  <a:pt x="286" y="240"/>
                  <a:pt x="286" y="241"/>
                </a:cubicBezTo>
                <a:cubicBezTo>
                  <a:pt x="286" y="242"/>
                  <a:pt x="285" y="242"/>
                  <a:pt x="285" y="242"/>
                </a:cubicBezTo>
                <a:cubicBezTo>
                  <a:pt x="284" y="242"/>
                  <a:pt x="283" y="242"/>
                  <a:pt x="284" y="243"/>
                </a:cubicBezTo>
                <a:close/>
                <a:moveTo>
                  <a:pt x="208" y="216"/>
                </a:moveTo>
                <a:cubicBezTo>
                  <a:pt x="208" y="216"/>
                  <a:pt x="208" y="216"/>
                  <a:pt x="208" y="216"/>
                </a:cubicBezTo>
                <a:cubicBezTo>
                  <a:pt x="208" y="215"/>
                  <a:pt x="207" y="213"/>
                  <a:pt x="207" y="213"/>
                </a:cubicBezTo>
                <a:cubicBezTo>
                  <a:pt x="206" y="213"/>
                  <a:pt x="207" y="214"/>
                  <a:pt x="206" y="214"/>
                </a:cubicBezTo>
                <a:cubicBezTo>
                  <a:pt x="206" y="215"/>
                  <a:pt x="207" y="216"/>
                  <a:pt x="208" y="216"/>
                </a:cubicBezTo>
                <a:close/>
                <a:moveTo>
                  <a:pt x="168" y="223"/>
                </a:moveTo>
                <a:cubicBezTo>
                  <a:pt x="168" y="222"/>
                  <a:pt x="167" y="223"/>
                  <a:pt x="167" y="223"/>
                </a:cubicBezTo>
                <a:cubicBezTo>
                  <a:pt x="167" y="224"/>
                  <a:pt x="166" y="226"/>
                  <a:pt x="166" y="227"/>
                </a:cubicBezTo>
                <a:cubicBezTo>
                  <a:pt x="166" y="228"/>
                  <a:pt x="166" y="229"/>
                  <a:pt x="166" y="230"/>
                </a:cubicBezTo>
                <a:cubicBezTo>
                  <a:pt x="167" y="231"/>
                  <a:pt x="168" y="231"/>
                  <a:pt x="168" y="230"/>
                </a:cubicBezTo>
                <a:cubicBezTo>
                  <a:pt x="169" y="229"/>
                  <a:pt x="169" y="228"/>
                  <a:pt x="169" y="227"/>
                </a:cubicBezTo>
                <a:cubicBezTo>
                  <a:pt x="169" y="226"/>
                  <a:pt x="169" y="225"/>
                  <a:pt x="170" y="224"/>
                </a:cubicBezTo>
                <a:cubicBezTo>
                  <a:pt x="170" y="222"/>
                  <a:pt x="168" y="224"/>
                  <a:pt x="168" y="223"/>
                </a:cubicBezTo>
                <a:close/>
                <a:moveTo>
                  <a:pt x="156" y="213"/>
                </a:moveTo>
                <a:cubicBezTo>
                  <a:pt x="157" y="212"/>
                  <a:pt x="157" y="212"/>
                  <a:pt x="158" y="212"/>
                </a:cubicBezTo>
                <a:cubicBezTo>
                  <a:pt x="158" y="210"/>
                  <a:pt x="158" y="209"/>
                  <a:pt x="159" y="206"/>
                </a:cubicBezTo>
                <a:cubicBezTo>
                  <a:pt x="158" y="206"/>
                  <a:pt x="158" y="206"/>
                  <a:pt x="157" y="208"/>
                </a:cubicBezTo>
                <a:cubicBezTo>
                  <a:pt x="157" y="210"/>
                  <a:pt x="156" y="209"/>
                  <a:pt x="156" y="209"/>
                </a:cubicBezTo>
                <a:cubicBezTo>
                  <a:pt x="156" y="207"/>
                  <a:pt x="155" y="210"/>
                  <a:pt x="154" y="210"/>
                </a:cubicBezTo>
                <a:cubicBezTo>
                  <a:pt x="156" y="210"/>
                  <a:pt x="155" y="213"/>
                  <a:pt x="153" y="217"/>
                </a:cubicBezTo>
                <a:cubicBezTo>
                  <a:pt x="154" y="215"/>
                  <a:pt x="155" y="214"/>
                  <a:pt x="156" y="213"/>
                </a:cubicBezTo>
                <a:close/>
                <a:moveTo>
                  <a:pt x="213" y="327"/>
                </a:moveTo>
                <a:cubicBezTo>
                  <a:pt x="215" y="328"/>
                  <a:pt x="217" y="329"/>
                  <a:pt x="218" y="329"/>
                </a:cubicBezTo>
                <a:cubicBezTo>
                  <a:pt x="219" y="330"/>
                  <a:pt x="220" y="331"/>
                  <a:pt x="222" y="333"/>
                </a:cubicBezTo>
                <a:cubicBezTo>
                  <a:pt x="222" y="332"/>
                  <a:pt x="222" y="332"/>
                  <a:pt x="222" y="331"/>
                </a:cubicBezTo>
                <a:cubicBezTo>
                  <a:pt x="229" y="334"/>
                  <a:pt x="225" y="335"/>
                  <a:pt x="224" y="336"/>
                </a:cubicBezTo>
                <a:cubicBezTo>
                  <a:pt x="227" y="337"/>
                  <a:pt x="229" y="336"/>
                  <a:pt x="232" y="335"/>
                </a:cubicBezTo>
                <a:cubicBezTo>
                  <a:pt x="231" y="335"/>
                  <a:pt x="229" y="333"/>
                  <a:pt x="229" y="333"/>
                </a:cubicBezTo>
                <a:cubicBezTo>
                  <a:pt x="233" y="334"/>
                  <a:pt x="229" y="333"/>
                  <a:pt x="230" y="332"/>
                </a:cubicBezTo>
                <a:cubicBezTo>
                  <a:pt x="231" y="332"/>
                  <a:pt x="230" y="331"/>
                  <a:pt x="232" y="331"/>
                </a:cubicBezTo>
                <a:cubicBezTo>
                  <a:pt x="232" y="331"/>
                  <a:pt x="234" y="331"/>
                  <a:pt x="233" y="330"/>
                </a:cubicBezTo>
                <a:cubicBezTo>
                  <a:pt x="232" y="330"/>
                  <a:pt x="231" y="330"/>
                  <a:pt x="230" y="330"/>
                </a:cubicBezTo>
                <a:cubicBezTo>
                  <a:pt x="228" y="331"/>
                  <a:pt x="227" y="330"/>
                  <a:pt x="226" y="329"/>
                </a:cubicBezTo>
                <a:cubicBezTo>
                  <a:pt x="225" y="328"/>
                  <a:pt x="227" y="328"/>
                  <a:pt x="225" y="327"/>
                </a:cubicBezTo>
                <a:cubicBezTo>
                  <a:pt x="224" y="327"/>
                  <a:pt x="224" y="327"/>
                  <a:pt x="223" y="327"/>
                </a:cubicBezTo>
                <a:cubicBezTo>
                  <a:pt x="223" y="326"/>
                  <a:pt x="222" y="326"/>
                  <a:pt x="222" y="326"/>
                </a:cubicBezTo>
                <a:cubicBezTo>
                  <a:pt x="221" y="326"/>
                  <a:pt x="220" y="326"/>
                  <a:pt x="219" y="326"/>
                </a:cubicBezTo>
                <a:cubicBezTo>
                  <a:pt x="218" y="325"/>
                  <a:pt x="221" y="325"/>
                  <a:pt x="219" y="323"/>
                </a:cubicBezTo>
                <a:cubicBezTo>
                  <a:pt x="217" y="324"/>
                  <a:pt x="216" y="326"/>
                  <a:pt x="213" y="323"/>
                </a:cubicBezTo>
                <a:cubicBezTo>
                  <a:pt x="214" y="325"/>
                  <a:pt x="217" y="327"/>
                  <a:pt x="213" y="327"/>
                </a:cubicBezTo>
                <a:close/>
                <a:moveTo>
                  <a:pt x="209" y="209"/>
                </a:moveTo>
                <a:cubicBezTo>
                  <a:pt x="210" y="208"/>
                  <a:pt x="211" y="208"/>
                  <a:pt x="211" y="207"/>
                </a:cubicBezTo>
                <a:cubicBezTo>
                  <a:pt x="211" y="206"/>
                  <a:pt x="212" y="205"/>
                  <a:pt x="213" y="205"/>
                </a:cubicBezTo>
                <a:cubicBezTo>
                  <a:pt x="212" y="204"/>
                  <a:pt x="208" y="207"/>
                  <a:pt x="209" y="204"/>
                </a:cubicBezTo>
                <a:cubicBezTo>
                  <a:pt x="207" y="206"/>
                  <a:pt x="208" y="207"/>
                  <a:pt x="208" y="208"/>
                </a:cubicBezTo>
                <a:cubicBezTo>
                  <a:pt x="208" y="209"/>
                  <a:pt x="208" y="209"/>
                  <a:pt x="209" y="209"/>
                </a:cubicBezTo>
                <a:close/>
                <a:moveTo>
                  <a:pt x="146" y="339"/>
                </a:moveTo>
                <a:cubicBezTo>
                  <a:pt x="148" y="341"/>
                  <a:pt x="150" y="344"/>
                  <a:pt x="152" y="344"/>
                </a:cubicBezTo>
                <a:cubicBezTo>
                  <a:pt x="152" y="344"/>
                  <a:pt x="153" y="343"/>
                  <a:pt x="152" y="343"/>
                </a:cubicBezTo>
                <a:cubicBezTo>
                  <a:pt x="149" y="339"/>
                  <a:pt x="149" y="341"/>
                  <a:pt x="146" y="339"/>
                </a:cubicBezTo>
                <a:close/>
                <a:moveTo>
                  <a:pt x="222" y="207"/>
                </a:moveTo>
                <a:cubicBezTo>
                  <a:pt x="221" y="207"/>
                  <a:pt x="222" y="206"/>
                  <a:pt x="221" y="205"/>
                </a:cubicBezTo>
                <a:cubicBezTo>
                  <a:pt x="221" y="206"/>
                  <a:pt x="220" y="208"/>
                  <a:pt x="219" y="209"/>
                </a:cubicBezTo>
                <a:cubicBezTo>
                  <a:pt x="219" y="209"/>
                  <a:pt x="219" y="210"/>
                  <a:pt x="220" y="210"/>
                </a:cubicBezTo>
                <a:cubicBezTo>
                  <a:pt x="221" y="211"/>
                  <a:pt x="222" y="210"/>
                  <a:pt x="222" y="210"/>
                </a:cubicBezTo>
                <a:cubicBezTo>
                  <a:pt x="222" y="209"/>
                  <a:pt x="223" y="207"/>
                  <a:pt x="222" y="207"/>
                </a:cubicBezTo>
                <a:close/>
                <a:moveTo>
                  <a:pt x="172" y="343"/>
                </a:moveTo>
                <a:cubicBezTo>
                  <a:pt x="170" y="341"/>
                  <a:pt x="172" y="343"/>
                  <a:pt x="172" y="344"/>
                </a:cubicBezTo>
                <a:cubicBezTo>
                  <a:pt x="174" y="346"/>
                  <a:pt x="174" y="347"/>
                  <a:pt x="172" y="347"/>
                </a:cubicBezTo>
                <a:cubicBezTo>
                  <a:pt x="171" y="347"/>
                  <a:pt x="171" y="348"/>
                  <a:pt x="172" y="348"/>
                </a:cubicBezTo>
                <a:cubicBezTo>
                  <a:pt x="173" y="349"/>
                  <a:pt x="174" y="349"/>
                  <a:pt x="174" y="349"/>
                </a:cubicBezTo>
                <a:cubicBezTo>
                  <a:pt x="175" y="350"/>
                  <a:pt x="178" y="347"/>
                  <a:pt x="177" y="346"/>
                </a:cubicBezTo>
                <a:cubicBezTo>
                  <a:pt x="176" y="345"/>
                  <a:pt x="174" y="343"/>
                  <a:pt x="172" y="343"/>
                </a:cubicBezTo>
                <a:close/>
                <a:moveTo>
                  <a:pt x="181" y="324"/>
                </a:moveTo>
                <a:cubicBezTo>
                  <a:pt x="179" y="323"/>
                  <a:pt x="178" y="322"/>
                  <a:pt x="176" y="321"/>
                </a:cubicBezTo>
                <a:cubicBezTo>
                  <a:pt x="175" y="321"/>
                  <a:pt x="175" y="321"/>
                  <a:pt x="176" y="322"/>
                </a:cubicBezTo>
                <a:cubicBezTo>
                  <a:pt x="177" y="324"/>
                  <a:pt x="179" y="325"/>
                  <a:pt x="180" y="326"/>
                </a:cubicBezTo>
                <a:cubicBezTo>
                  <a:pt x="181" y="327"/>
                  <a:pt x="181" y="325"/>
                  <a:pt x="181" y="324"/>
                </a:cubicBezTo>
                <a:close/>
                <a:moveTo>
                  <a:pt x="175" y="354"/>
                </a:moveTo>
                <a:cubicBezTo>
                  <a:pt x="173" y="353"/>
                  <a:pt x="174" y="354"/>
                  <a:pt x="173" y="355"/>
                </a:cubicBezTo>
                <a:cubicBezTo>
                  <a:pt x="173" y="355"/>
                  <a:pt x="173" y="356"/>
                  <a:pt x="171" y="354"/>
                </a:cubicBezTo>
                <a:cubicBezTo>
                  <a:pt x="171" y="354"/>
                  <a:pt x="169" y="354"/>
                  <a:pt x="171" y="355"/>
                </a:cubicBezTo>
                <a:cubicBezTo>
                  <a:pt x="173" y="356"/>
                  <a:pt x="175" y="358"/>
                  <a:pt x="175" y="357"/>
                </a:cubicBezTo>
                <a:cubicBezTo>
                  <a:pt x="176" y="357"/>
                  <a:pt x="178" y="358"/>
                  <a:pt x="177" y="356"/>
                </a:cubicBezTo>
                <a:cubicBezTo>
                  <a:pt x="176" y="356"/>
                  <a:pt x="176" y="355"/>
                  <a:pt x="175" y="354"/>
                </a:cubicBezTo>
                <a:close/>
                <a:moveTo>
                  <a:pt x="170" y="353"/>
                </a:moveTo>
                <a:cubicBezTo>
                  <a:pt x="170" y="353"/>
                  <a:pt x="170" y="353"/>
                  <a:pt x="171" y="354"/>
                </a:cubicBezTo>
                <a:cubicBezTo>
                  <a:pt x="171" y="353"/>
                  <a:pt x="171" y="353"/>
                  <a:pt x="171" y="353"/>
                </a:cubicBezTo>
                <a:cubicBezTo>
                  <a:pt x="171" y="353"/>
                  <a:pt x="170" y="353"/>
                  <a:pt x="170" y="353"/>
                </a:cubicBezTo>
                <a:close/>
                <a:moveTo>
                  <a:pt x="171" y="350"/>
                </a:moveTo>
                <a:cubicBezTo>
                  <a:pt x="170" y="349"/>
                  <a:pt x="169" y="348"/>
                  <a:pt x="168" y="348"/>
                </a:cubicBezTo>
                <a:cubicBezTo>
                  <a:pt x="167" y="347"/>
                  <a:pt x="166" y="346"/>
                  <a:pt x="165" y="346"/>
                </a:cubicBezTo>
                <a:cubicBezTo>
                  <a:pt x="165" y="346"/>
                  <a:pt x="166" y="347"/>
                  <a:pt x="167" y="348"/>
                </a:cubicBezTo>
                <a:cubicBezTo>
                  <a:pt x="167" y="348"/>
                  <a:pt x="168" y="349"/>
                  <a:pt x="168" y="349"/>
                </a:cubicBezTo>
                <a:cubicBezTo>
                  <a:pt x="169" y="350"/>
                  <a:pt x="169" y="351"/>
                  <a:pt x="169" y="351"/>
                </a:cubicBezTo>
                <a:cubicBezTo>
                  <a:pt x="168" y="352"/>
                  <a:pt x="170" y="353"/>
                  <a:pt x="170" y="353"/>
                </a:cubicBezTo>
                <a:cubicBezTo>
                  <a:pt x="173" y="354"/>
                  <a:pt x="170" y="351"/>
                  <a:pt x="171" y="350"/>
                </a:cubicBezTo>
                <a:close/>
                <a:moveTo>
                  <a:pt x="170" y="353"/>
                </a:moveTo>
                <a:cubicBezTo>
                  <a:pt x="170" y="353"/>
                  <a:pt x="170" y="353"/>
                  <a:pt x="170" y="353"/>
                </a:cubicBezTo>
                <a:cubicBezTo>
                  <a:pt x="171" y="353"/>
                  <a:pt x="171" y="353"/>
                  <a:pt x="171" y="353"/>
                </a:cubicBezTo>
                <a:cubicBezTo>
                  <a:pt x="171" y="353"/>
                  <a:pt x="170" y="353"/>
                  <a:pt x="170" y="353"/>
                </a:cubicBezTo>
                <a:close/>
                <a:moveTo>
                  <a:pt x="264" y="286"/>
                </a:moveTo>
                <a:cubicBezTo>
                  <a:pt x="263" y="286"/>
                  <a:pt x="263" y="287"/>
                  <a:pt x="262" y="288"/>
                </a:cubicBezTo>
                <a:cubicBezTo>
                  <a:pt x="262" y="288"/>
                  <a:pt x="262" y="289"/>
                  <a:pt x="262" y="289"/>
                </a:cubicBezTo>
                <a:cubicBezTo>
                  <a:pt x="263" y="289"/>
                  <a:pt x="263" y="290"/>
                  <a:pt x="263" y="291"/>
                </a:cubicBezTo>
                <a:cubicBezTo>
                  <a:pt x="263" y="290"/>
                  <a:pt x="264" y="290"/>
                  <a:pt x="264" y="289"/>
                </a:cubicBezTo>
                <a:cubicBezTo>
                  <a:pt x="264" y="288"/>
                  <a:pt x="265" y="287"/>
                  <a:pt x="264" y="286"/>
                </a:cubicBezTo>
                <a:close/>
                <a:moveTo>
                  <a:pt x="244" y="214"/>
                </a:moveTo>
                <a:cubicBezTo>
                  <a:pt x="243" y="213"/>
                  <a:pt x="244" y="213"/>
                  <a:pt x="245" y="213"/>
                </a:cubicBezTo>
                <a:cubicBezTo>
                  <a:pt x="245" y="212"/>
                  <a:pt x="246" y="212"/>
                  <a:pt x="246" y="212"/>
                </a:cubicBezTo>
                <a:cubicBezTo>
                  <a:pt x="246" y="211"/>
                  <a:pt x="246" y="211"/>
                  <a:pt x="245" y="211"/>
                </a:cubicBezTo>
                <a:cubicBezTo>
                  <a:pt x="245" y="211"/>
                  <a:pt x="245" y="211"/>
                  <a:pt x="244" y="212"/>
                </a:cubicBezTo>
                <a:cubicBezTo>
                  <a:pt x="244" y="212"/>
                  <a:pt x="244" y="212"/>
                  <a:pt x="244" y="212"/>
                </a:cubicBezTo>
                <a:cubicBezTo>
                  <a:pt x="243" y="212"/>
                  <a:pt x="242" y="212"/>
                  <a:pt x="242" y="213"/>
                </a:cubicBezTo>
                <a:cubicBezTo>
                  <a:pt x="243" y="213"/>
                  <a:pt x="243" y="214"/>
                  <a:pt x="244" y="214"/>
                </a:cubicBezTo>
                <a:close/>
                <a:moveTo>
                  <a:pt x="242" y="331"/>
                </a:moveTo>
                <a:cubicBezTo>
                  <a:pt x="240" y="331"/>
                  <a:pt x="239" y="331"/>
                  <a:pt x="238" y="332"/>
                </a:cubicBezTo>
                <a:cubicBezTo>
                  <a:pt x="240" y="332"/>
                  <a:pt x="241" y="332"/>
                  <a:pt x="242" y="333"/>
                </a:cubicBezTo>
                <a:cubicBezTo>
                  <a:pt x="243" y="333"/>
                  <a:pt x="244" y="334"/>
                  <a:pt x="245" y="334"/>
                </a:cubicBezTo>
                <a:cubicBezTo>
                  <a:pt x="247" y="334"/>
                  <a:pt x="247" y="333"/>
                  <a:pt x="247" y="332"/>
                </a:cubicBezTo>
                <a:cubicBezTo>
                  <a:pt x="247" y="333"/>
                  <a:pt x="250" y="333"/>
                  <a:pt x="252" y="332"/>
                </a:cubicBezTo>
                <a:cubicBezTo>
                  <a:pt x="250" y="332"/>
                  <a:pt x="247" y="331"/>
                  <a:pt x="246" y="330"/>
                </a:cubicBezTo>
                <a:cubicBezTo>
                  <a:pt x="246" y="330"/>
                  <a:pt x="249" y="329"/>
                  <a:pt x="250" y="329"/>
                </a:cubicBezTo>
                <a:cubicBezTo>
                  <a:pt x="250" y="328"/>
                  <a:pt x="250" y="328"/>
                  <a:pt x="250" y="328"/>
                </a:cubicBezTo>
                <a:cubicBezTo>
                  <a:pt x="251" y="327"/>
                  <a:pt x="251" y="327"/>
                  <a:pt x="250" y="327"/>
                </a:cubicBezTo>
                <a:cubicBezTo>
                  <a:pt x="250" y="327"/>
                  <a:pt x="249" y="327"/>
                  <a:pt x="249" y="327"/>
                </a:cubicBezTo>
                <a:cubicBezTo>
                  <a:pt x="246" y="328"/>
                  <a:pt x="246" y="327"/>
                  <a:pt x="246" y="326"/>
                </a:cubicBezTo>
                <a:cubicBezTo>
                  <a:pt x="246" y="326"/>
                  <a:pt x="247" y="326"/>
                  <a:pt x="246" y="326"/>
                </a:cubicBezTo>
                <a:cubicBezTo>
                  <a:pt x="246" y="325"/>
                  <a:pt x="246" y="325"/>
                  <a:pt x="245" y="325"/>
                </a:cubicBezTo>
                <a:cubicBezTo>
                  <a:pt x="246" y="327"/>
                  <a:pt x="245" y="327"/>
                  <a:pt x="243" y="328"/>
                </a:cubicBezTo>
                <a:cubicBezTo>
                  <a:pt x="243" y="328"/>
                  <a:pt x="242" y="328"/>
                  <a:pt x="241" y="328"/>
                </a:cubicBezTo>
                <a:cubicBezTo>
                  <a:pt x="240" y="328"/>
                  <a:pt x="238" y="328"/>
                  <a:pt x="237" y="328"/>
                </a:cubicBezTo>
                <a:cubicBezTo>
                  <a:pt x="238" y="329"/>
                  <a:pt x="239" y="329"/>
                  <a:pt x="240" y="330"/>
                </a:cubicBezTo>
                <a:cubicBezTo>
                  <a:pt x="241" y="330"/>
                  <a:pt x="241" y="331"/>
                  <a:pt x="242" y="331"/>
                </a:cubicBezTo>
                <a:close/>
                <a:moveTo>
                  <a:pt x="247" y="253"/>
                </a:moveTo>
                <a:cubicBezTo>
                  <a:pt x="248" y="254"/>
                  <a:pt x="248" y="254"/>
                  <a:pt x="248" y="254"/>
                </a:cubicBezTo>
                <a:cubicBezTo>
                  <a:pt x="248" y="254"/>
                  <a:pt x="248" y="253"/>
                  <a:pt x="247" y="253"/>
                </a:cubicBezTo>
                <a:cubicBezTo>
                  <a:pt x="247" y="253"/>
                  <a:pt x="247" y="253"/>
                  <a:pt x="247" y="253"/>
                </a:cubicBezTo>
                <a:cubicBezTo>
                  <a:pt x="247" y="253"/>
                  <a:pt x="247" y="252"/>
                  <a:pt x="247" y="253"/>
                </a:cubicBezTo>
                <a:close/>
                <a:moveTo>
                  <a:pt x="228" y="287"/>
                </a:moveTo>
                <a:cubicBezTo>
                  <a:pt x="226" y="286"/>
                  <a:pt x="227" y="288"/>
                  <a:pt x="226" y="288"/>
                </a:cubicBezTo>
                <a:cubicBezTo>
                  <a:pt x="227" y="288"/>
                  <a:pt x="228" y="289"/>
                  <a:pt x="228" y="290"/>
                </a:cubicBezTo>
                <a:cubicBezTo>
                  <a:pt x="229" y="289"/>
                  <a:pt x="230" y="288"/>
                  <a:pt x="228" y="287"/>
                </a:cubicBezTo>
                <a:close/>
                <a:moveTo>
                  <a:pt x="258" y="171"/>
                </a:moveTo>
                <a:cubicBezTo>
                  <a:pt x="258" y="171"/>
                  <a:pt x="258" y="171"/>
                  <a:pt x="258" y="171"/>
                </a:cubicBezTo>
                <a:cubicBezTo>
                  <a:pt x="257" y="170"/>
                  <a:pt x="255" y="170"/>
                  <a:pt x="254" y="170"/>
                </a:cubicBezTo>
                <a:cubicBezTo>
                  <a:pt x="253" y="170"/>
                  <a:pt x="253" y="170"/>
                  <a:pt x="252" y="170"/>
                </a:cubicBezTo>
                <a:cubicBezTo>
                  <a:pt x="254" y="172"/>
                  <a:pt x="256" y="171"/>
                  <a:pt x="258" y="171"/>
                </a:cubicBezTo>
                <a:close/>
                <a:moveTo>
                  <a:pt x="249" y="204"/>
                </a:moveTo>
                <a:cubicBezTo>
                  <a:pt x="250" y="204"/>
                  <a:pt x="251" y="203"/>
                  <a:pt x="251" y="204"/>
                </a:cubicBezTo>
                <a:cubicBezTo>
                  <a:pt x="251" y="205"/>
                  <a:pt x="251" y="204"/>
                  <a:pt x="250" y="205"/>
                </a:cubicBezTo>
                <a:cubicBezTo>
                  <a:pt x="250" y="205"/>
                  <a:pt x="250" y="206"/>
                  <a:pt x="250" y="206"/>
                </a:cubicBezTo>
                <a:cubicBezTo>
                  <a:pt x="251" y="207"/>
                  <a:pt x="253" y="208"/>
                  <a:pt x="253" y="207"/>
                </a:cubicBezTo>
                <a:cubicBezTo>
                  <a:pt x="253" y="206"/>
                  <a:pt x="254" y="206"/>
                  <a:pt x="254" y="206"/>
                </a:cubicBezTo>
                <a:cubicBezTo>
                  <a:pt x="255" y="206"/>
                  <a:pt x="256" y="206"/>
                  <a:pt x="256" y="206"/>
                </a:cubicBezTo>
                <a:cubicBezTo>
                  <a:pt x="256" y="205"/>
                  <a:pt x="256" y="204"/>
                  <a:pt x="255" y="204"/>
                </a:cubicBezTo>
                <a:cubicBezTo>
                  <a:pt x="254" y="203"/>
                  <a:pt x="254" y="203"/>
                  <a:pt x="253" y="203"/>
                </a:cubicBezTo>
                <a:cubicBezTo>
                  <a:pt x="252" y="203"/>
                  <a:pt x="252" y="202"/>
                  <a:pt x="251" y="203"/>
                </a:cubicBezTo>
                <a:cubicBezTo>
                  <a:pt x="250" y="203"/>
                  <a:pt x="249" y="203"/>
                  <a:pt x="249" y="203"/>
                </a:cubicBezTo>
                <a:cubicBezTo>
                  <a:pt x="249" y="204"/>
                  <a:pt x="249" y="204"/>
                  <a:pt x="249" y="204"/>
                </a:cubicBezTo>
                <a:close/>
                <a:moveTo>
                  <a:pt x="261" y="206"/>
                </a:moveTo>
                <a:cubicBezTo>
                  <a:pt x="261" y="206"/>
                  <a:pt x="261" y="206"/>
                  <a:pt x="262" y="206"/>
                </a:cubicBezTo>
                <a:cubicBezTo>
                  <a:pt x="263" y="206"/>
                  <a:pt x="262" y="207"/>
                  <a:pt x="263" y="207"/>
                </a:cubicBezTo>
                <a:cubicBezTo>
                  <a:pt x="264" y="205"/>
                  <a:pt x="266" y="206"/>
                  <a:pt x="268" y="207"/>
                </a:cubicBezTo>
                <a:cubicBezTo>
                  <a:pt x="267" y="205"/>
                  <a:pt x="265" y="203"/>
                  <a:pt x="268" y="202"/>
                </a:cubicBezTo>
                <a:cubicBezTo>
                  <a:pt x="268" y="202"/>
                  <a:pt x="268" y="201"/>
                  <a:pt x="267" y="201"/>
                </a:cubicBezTo>
                <a:cubicBezTo>
                  <a:pt x="267" y="201"/>
                  <a:pt x="266" y="200"/>
                  <a:pt x="266" y="201"/>
                </a:cubicBezTo>
                <a:cubicBezTo>
                  <a:pt x="265" y="202"/>
                  <a:pt x="263" y="202"/>
                  <a:pt x="262" y="202"/>
                </a:cubicBezTo>
                <a:cubicBezTo>
                  <a:pt x="261" y="202"/>
                  <a:pt x="260" y="201"/>
                  <a:pt x="261" y="203"/>
                </a:cubicBezTo>
                <a:cubicBezTo>
                  <a:pt x="262" y="203"/>
                  <a:pt x="263" y="205"/>
                  <a:pt x="261" y="206"/>
                </a:cubicBezTo>
                <a:close/>
                <a:moveTo>
                  <a:pt x="257" y="213"/>
                </a:moveTo>
                <a:cubicBezTo>
                  <a:pt x="257" y="212"/>
                  <a:pt x="257" y="212"/>
                  <a:pt x="256" y="212"/>
                </a:cubicBezTo>
                <a:cubicBezTo>
                  <a:pt x="255" y="210"/>
                  <a:pt x="255" y="211"/>
                  <a:pt x="254" y="212"/>
                </a:cubicBezTo>
                <a:cubicBezTo>
                  <a:pt x="254" y="212"/>
                  <a:pt x="254" y="213"/>
                  <a:pt x="253" y="213"/>
                </a:cubicBezTo>
                <a:cubicBezTo>
                  <a:pt x="253" y="214"/>
                  <a:pt x="253" y="214"/>
                  <a:pt x="253" y="215"/>
                </a:cubicBezTo>
                <a:cubicBezTo>
                  <a:pt x="252" y="215"/>
                  <a:pt x="253" y="215"/>
                  <a:pt x="253" y="216"/>
                </a:cubicBezTo>
                <a:cubicBezTo>
                  <a:pt x="254" y="217"/>
                  <a:pt x="254" y="218"/>
                  <a:pt x="255" y="217"/>
                </a:cubicBezTo>
                <a:cubicBezTo>
                  <a:pt x="255" y="217"/>
                  <a:pt x="256" y="217"/>
                  <a:pt x="256" y="217"/>
                </a:cubicBezTo>
                <a:cubicBezTo>
                  <a:pt x="256" y="217"/>
                  <a:pt x="256" y="218"/>
                  <a:pt x="257" y="218"/>
                </a:cubicBezTo>
                <a:cubicBezTo>
                  <a:pt x="257" y="219"/>
                  <a:pt x="257" y="220"/>
                  <a:pt x="259" y="220"/>
                </a:cubicBezTo>
                <a:cubicBezTo>
                  <a:pt x="259" y="220"/>
                  <a:pt x="259" y="220"/>
                  <a:pt x="259" y="221"/>
                </a:cubicBezTo>
                <a:cubicBezTo>
                  <a:pt x="259" y="221"/>
                  <a:pt x="259" y="221"/>
                  <a:pt x="259" y="221"/>
                </a:cubicBezTo>
                <a:cubicBezTo>
                  <a:pt x="260" y="221"/>
                  <a:pt x="260" y="221"/>
                  <a:pt x="260" y="221"/>
                </a:cubicBezTo>
                <a:cubicBezTo>
                  <a:pt x="261" y="220"/>
                  <a:pt x="261" y="220"/>
                  <a:pt x="262" y="220"/>
                </a:cubicBezTo>
                <a:cubicBezTo>
                  <a:pt x="262" y="221"/>
                  <a:pt x="263" y="221"/>
                  <a:pt x="263" y="221"/>
                </a:cubicBezTo>
                <a:cubicBezTo>
                  <a:pt x="263" y="219"/>
                  <a:pt x="262" y="218"/>
                  <a:pt x="263" y="218"/>
                </a:cubicBezTo>
                <a:cubicBezTo>
                  <a:pt x="263" y="217"/>
                  <a:pt x="263" y="217"/>
                  <a:pt x="264" y="216"/>
                </a:cubicBezTo>
                <a:cubicBezTo>
                  <a:pt x="263" y="216"/>
                  <a:pt x="262" y="216"/>
                  <a:pt x="262" y="216"/>
                </a:cubicBezTo>
                <a:cubicBezTo>
                  <a:pt x="261" y="216"/>
                  <a:pt x="260" y="215"/>
                  <a:pt x="260" y="215"/>
                </a:cubicBezTo>
                <a:cubicBezTo>
                  <a:pt x="259" y="215"/>
                  <a:pt x="259" y="214"/>
                  <a:pt x="258" y="214"/>
                </a:cubicBezTo>
                <a:cubicBezTo>
                  <a:pt x="258" y="213"/>
                  <a:pt x="257" y="213"/>
                  <a:pt x="257" y="213"/>
                </a:cubicBezTo>
                <a:close/>
                <a:moveTo>
                  <a:pt x="219" y="181"/>
                </a:moveTo>
                <a:cubicBezTo>
                  <a:pt x="221" y="181"/>
                  <a:pt x="223" y="181"/>
                  <a:pt x="223" y="183"/>
                </a:cubicBezTo>
                <a:cubicBezTo>
                  <a:pt x="223" y="183"/>
                  <a:pt x="222" y="184"/>
                  <a:pt x="224" y="184"/>
                </a:cubicBezTo>
                <a:cubicBezTo>
                  <a:pt x="223" y="183"/>
                  <a:pt x="226" y="183"/>
                  <a:pt x="225" y="182"/>
                </a:cubicBezTo>
                <a:cubicBezTo>
                  <a:pt x="225" y="181"/>
                  <a:pt x="225" y="181"/>
                  <a:pt x="225" y="181"/>
                </a:cubicBezTo>
                <a:cubicBezTo>
                  <a:pt x="226" y="181"/>
                  <a:pt x="226" y="180"/>
                  <a:pt x="227" y="180"/>
                </a:cubicBezTo>
                <a:cubicBezTo>
                  <a:pt x="228" y="180"/>
                  <a:pt x="229" y="180"/>
                  <a:pt x="230" y="179"/>
                </a:cubicBezTo>
                <a:cubicBezTo>
                  <a:pt x="229" y="178"/>
                  <a:pt x="224" y="178"/>
                  <a:pt x="226" y="176"/>
                </a:cubicBezTo>
                <a:cubicBezTo>
                  <a:pt x="226" y="176"/>
                  <a:pt x="226" y="176"/>
                  <a:pt x="225" y="176"/>
                </a:cubicBezTo>
                <a:cubicBezTo>
                  <a:pt x="224" y="176"/>
                  <a:pt x="223" y="177"/>
                  <a:pt x="221" y="177"/>
                </a:cubicBezTo>
                <a:cubicBezTo>
                  <a:pt x="221" y="178"/>
                  <a:pt x="220" y="179"/>
                  <a:pt x="219" y="179"/>
                </a:cubicBezTo>
                <a:cubicBezTo>
                  <a:pt x="218" y="179"/>
                  <a:pt x="218" y="180"/>
                  <a:pt x="217" y="180"/>
                </a:cubicBezTo>
                <a:cubicBezTo>
                  <a:pt x="217" y="180"/>
                  <a:pt x="216" y="180"/>
                  <a:pt x="216" y="181"/>
                </a:cubicBezTo>
                <a:cubicBezTo>
                  <a:pt x="216" y="181"/>
                  <a:pt x="217" y="181"/>
                  <a:pt x="218" y="181"/>
                </a:cubicBezTo>
                <a:cubicBezTo>
                  <a:pt x="218" y="181"/>
                  <a:pt x="219" y="181"/>
                  <a:pt x="219" y="181"/>
                </a:cubicBezTo>
                <a:close/>
                <a:moveTo>
                  <a:pt x="263" y="245"/>
                </a:moveTo>
                <a:cubicBezTo>
                  <a:pt x="263" y="245"/>
                  <a:pt x="263" y="245"/>
                  <a:pt x="262" y="245"/>
                </a:cubicBezTo>
                <a:cubicBezTo>
                  <a:pt x="261" y="245"/>
                  <a:pt x="260" y="245"/>
                  <a:pt x="261" y="246"/>
                </a:cubicBezTo>
                <a:cubicBezTo>
                  <a:pt x="261" y="246"/>
                  <a:pt x="262" y="245"/>
                  <a:pt x="263" y="245"/>
                </a:cubicBezTo>
                <a:cubicBezTo>
                  <a:pt x="263" y="245"/>
                  <a:pt x="263" y="245"/>
                  <a:pt x="263" y="245"/>
                </a:cubicBezTo>
                <a:close/>
                <a:moveTo>
                  <a:pt x="263" y="250"/>
                </a:moveTo>
                <a:cubicBezTo>
                  <a:pt x="264" y="251"/>
                  <a:pt x="266" y="251"/>
                  <a:pt x="265" y="252"/>
                </a:cubicBezTo>
                <a:cubicBezTo>
                  <a:pt x="266" y="251"/>
                  <a:pt x="268" y="251"/>
                  <a:pt x="267" y="250"/>
                </a:cubicBezTo>
                <a:cubicBezTo>
                  <a:pt x="266" y="250"/>
                  <a:pt x="264" y="250"/>
                  <a:pt x="263" y="250"/>
                </a:cubicBezTo>
                <a:close/>
                <a:moveTo>
                  <a:pt x="64" y="414"/>
                </a:moveTo>
                <a:cubicBezTo>
                  <a:pt x="63" y="413"/>
                  <a:pt x="62" y="413"/>
                  <a:pt x="62" y="412"/>
                </a:cubicBezTo>
                <a:cubicBezTo>
                  <a:pt x="60" y="411"/>
                  <a:pt x="56" y="404"/>
                  <a:pt x="53" y="401"/>
                </a:cubicBezTo>
                <a:cubicBezTo>
                  <a:pt x="55" y="405"/>
                  <a:pt x="57" y="408"/>
                  <a:pt x="59" y="412"/>
                </a:cubicBezTo>
                <a:cubicBezTo>
                  <a:pt x="61" y="414"/>
                  <a:pt x="61" y="415"/>
                  <a:pt x="60" y="414"/>
                </a:cubicBezTo>
                <a:cubicBezTo>
                  <a:pt x="58" y="412"/>
                  <a:pt x="54" y="406"/>
                  <a:pt x="55" y="409"/>
                </a:cubicBezTo>
                <a:cubicBezTo>
                  <a:pt x="56" y="412"/>
                  <a:pt x="60" y="415"/>
                  <a:pt x="63" y="419"/>
                </a:cubicBezTo>
                <a:cubicBezTo>
                  <a:pt x="65" y="421"/>
                  <a:pt x="68" y="424"/>
                  <a:pt x="69" y="424"/>
                </a:cubicBezTo>
                <a:cubicBezTo>
                  <a:pt x="69" y="424"/>
                  <a:pt x="69" y="425"/>
                  <a:pt x="69" y="425"/>
                </a:cubicBezTo>
                <a:cubicBezTo>
                  <a:pt x="70" y="425"/>
                  <a:pt x="69" y="422"/>
                  <a:pt x="67" y="420"/>
                </a:cubicBezTo>
                <a:cubicBezTo>
                  <a:pt x="65" y="418"/>
                  <a:pt x="64" y="415"/>
                  <a:pt x="64" y="414"/>
                </a:cubicBezTo>
                <a:close/>
                <a:moveTo>
                  <a:pt x="423" y="91"/>
                </a:moveTo>
                <a:cubicBezTo>
                  <a:pt x="425" y="93"/>
                  <a:pt x="427" y="96"/>
                  <a:pt x="434" y="102"/>
                </a:cubicBezTo>
                <a:cubicBezTo>
                  <a:pt x="426" y="94"/>
                  <a:pt x="423" y="90"/>
                  <a:pt x="430" y="95"/>
                </a:cubicBezTo>
                <a:cubicBezTo>
                  <a:pt x="426" y="91"/>
                  <a:pt x="424" y="88"/>
                  <a:pt x="422" y="87"/>
                </a:cubicBezTo>
                <a:cubicBezTo>
                  <a:pt x="421" y="86"/>
                  <a:pt x="421" y="86"/>
                  <a:pt x="422" y="89"/>
                </a:cubicBezTo>
                <a:cubicBezTo>
                  <a:pt x="423" y="90"/>
                  <a:pt x="423" y="90"/>
                  <a:pt x="423" y="91"/>
                </a:cubicBezTo>
                <a:close/>
                <a:moveTo>
                  <a:pt x="109" y="447"/>
                </a:moveTo>
                <a:cubicBezTo>
                  <a:pt x="109" y="447"/>
                  <a:pt x="109" y="446"/>
                  <a:pt x="109" y="446"/>
                </a:cubicBezTo>
                <a:cubicBezTo>
                  <a:pt x="109" y="446"/>
                  <a:pt x="109" y="447"/>
                  <a:pt x="109" y="447"/>
                </a:cubicBezTo>
                <a:cubicBezTo>
                  <a:pt x="109" y="447"/>
                  <a:pt x="109" y="447"/>
                  <a:pt x="109" y="447"/>
                </a:cubicBezTo>
                <a:close/>
                <a:moveTo>
                  <a:pt x="20" y="358"/>
                </a:moveTo>
                <a:cubicBezTo>
                  <a:pt x="20" y="359"/>
                  <a:pt x="21" y="360"/>
                  <a:pt x="21" y="362"/>
                </a:cubicBezTo>
                <a:cubicBezTo>
                  <a:pt x="21" y="363"/>
                  <a:pt x="22" y="364"/>
                  <a:pt x="22" y="364"/>
                </a:cubicBezTo>
                <a:cubicBezTo>
                  <a:pt x="22" y="366"/>
                  <a:pt x="22" y="366"/>
                  <a:pt x="20" y="363"/>
                </a:cubicBezTo>
                <a:cubicBezTo>
                  <a:pt x="19" y="362"/>
                  <a:pt x="19" y="363"/>
                  <a:pt x="19" y="363"/>
                </a:cubicBezTo>
                <a:cubicBezTo>
                  <a:pt x="19" y="364"/>
                  <a:pt x="20" y="366"/>
                  <a:pt x="21" y="367"/>
                </a:cubicBezTo>
                <a:cubicBezTo>
                  <a:pt x="24" y="372"/>
                  <a:pt x="25" y="375"/>
                  <a:pt x="26" y="376"/>
                </a:cubicBezTo>
                <a:cubicBezTo>
                  <a:pt x="27" y="376"/>
                  <a:pt x="27" y="375"/>
                  <a:pt x="26" y="372"/>
                </a:cubicBezTo>
                <a:cubicBezTo>
                  <a:pt x="25" y="365"/>
                  <a:pt x="21" y="363"/>
                  <a:pt x="20" y="358"/>
                </a:cubicBezTo>
                <a:close/>
                <a:moveTo>
                  <a:pt x="109" y="446"/>
                </a:moveTo>
                <a:cubicBezTo>
                  <a:pt x="109" y="447"/>
                  <a:pt x="109" y="447"/>
                  <a:pt x="109" y="447"/>
                </a:cubicBezTo>
                <a:cubicBezTo>
                  <a:pt x="109" y="447"/>
                  <a:pt x="109" y="447"/>
                  <a:pt x="109" y="447"/>
                </a:cubicBezTo>
                <a:cubicBezTo>
                  <a:pt x="109" y="447"/>
                  <a:pt x="109" y="446"/>
                  <a:pt x="109" y="446"/>
                </a:cubicBezTo>
                <a:close/>
                <a:moveTo>
                  <a:pt x="55" y="432"/>
                </a:moveTo>
                <a:cubicBezTo>
                  <a:pt x="50" y="427"/>
                  <a:pt x="49" y="426"/>
                  <a:pt x="49" y="427"/>
                </a:cubicBezTo>
                <a:cubicBezTo>
                  <a:pt x="50" y="429"/>
                  <a:pt x="51" y="430"/>
                  <a:pt x="53" y="432"/>
                </a:cubicBezTo>
                <a:cubicBezTo>
                  <a:pt x="54" y="433"/>
                  <a:pt x="56" y="435"/>
                  <a:pt x="58" y="437"/>
                </a:cubicBezTo>
                <a:cubicBezTo>
                  <a:pt x="54" y="432"/>
                  <a:pt x="62" y="440"/>
                  <a:pt x="55" y="432"/>
                </a:cubicBezTo>
                <a:close/>
                <a:moveTo>
                  <a:pt x="56" y="419"/>
                </a:moveTo>
                <a:cubicBezTo>
                  <a:pt x="57" y="420"/>
                  <a:pt x="56" y="419"/>
                  <a:pt x="55" y="417"/>
                </a:cubicBezTo>
                <a:cubicBezTo>
                  <a:pt x="53" y="414"/>
                  <a:pt x="51" y="412"/>
                  <a:pt x="49" y="409"/>
                </a:cubicBezTo>
                <a:cubicBezTo>
                  <a:pt x="48" y="407"/>
                  <a:pt x="46" y="404"/>
                  <a:pt x="45" y="403"/>
                </a:cubicBezTo>
                <a:cubicBezTo>
                  <a:pt x="40" y="397"/>
                  <a:pt x="46" y="408"/>
                  <a:pt x="42" y="403"/>
                </a:cubicBezTo>
                <a:cubicBezTo>
                  <a:pt x="42" y="402"/>
                  <a:pt x="41" y="402"/>
                  <a:pt x="43" y="404"/>
                </a:cubicBezTo>
                <a:cubicBezTo>
                  <a:pt x="43" y="405"/>
                  <a:pt x="44" y="406"/>
                  <a:pt x="44" y="407"/>
                </a:cubicBezTo>
                <a:cubicBezTo>
                  <a:pt x="47" y="410"/>
                  <a:pt x="50" y="414"/>
                  <a:pt x="53" y="418"/>
                </a:cubicBezTo>
                <a:cubicBezTo>
                  <a:pt x="58" y="423"/>
                  <a:pt x="55" y="418"/>
                  <a:pt x="56" y="419"/>
                </a:cubicBezTo>
                <a:close/>
                <a:moveTo>
                  <a:pt x="5" y="231"/>
                </a:moveTo>
                <a:cubicBezTo>
                  <a:pt x="4" y="232"/>
                  <a:pt x="4" y="231"/>
                  <a:pt x="4" y="226"/>
                </a:cubicBezTo>
                <a:cubicBezTo>
                  <a:pt x="4" y="221"/>
                  <a:pt x="4" y="222"/>
                  <a:pt x="3" y="222"/>
                </a:cubicBezTo>
                <a:cubicBezTo>
                  <a:pt x="3" y="227"/>
                  <a:pt x="2" y="231"/>
                  <a:pt x="2" y="236"/>
                </a:cubicBezTo>
                <a:cubicBezTo>
                  <a:pt x="1" y="240"/>
                  <a:pt x="1" y="244"/>
                  <a:pt x="0" y="248"/>
                </a:cubicBezTo>
                <a:cubicBezTo>
                  <a:pt x="1" y="243"/>
                  <a:pt x="3" y="233"/>
                  <a:pt x="3" y="245"/>
                </a:cubicBezTo>
                <a:cubicBezTo>
                  <a:pt x="3" y="246"/>
                  <a:pt x="4" y="246"/>
                  <a:pt x="4" y="241"/>
                </a:cubicBezTo>
                <a:cubicBezTo>
                  <a:pt x="4" y="239"/>
                  <a:pt x="5" y="237"/>
                  <a:pt x="5" y="235"/>
                </a:cubicBezTo>
                <a:cubicBezTo>
                  <a:pt x="5" y="233"/>
                  <a:pt x="5" y="231"/>
                  <a:pt x="5" y="229"/>
                </a:cubicBezTo>
                <a:cubicBezTo>
                  <a:pt x="6" y="226"/>
                  <a:pt x="6" y="222"/>
                  <a:pt x="7" y="218"/>
                </a:cubicBezTo>
                <a:cubicBezTo>
                  <a:pt x="6" y="219"/>
                  <a:pt x="6" y="221"/>
                  <a:pt x="5" y="225"/>
                </a:cubicBezTo>
                <a:cubicBezTo>
                  <a:pt x="5" y="227"/>
                  <a:pt x="6" y="225"/>
                  <a:pt x="5" y="231"/>
                </a:cubicBezTo>
                <a:close/>
                <a:moveTo>
                  <a:pt x="480" y="195"/>
                </a:moveTo>
                <a:cubicBezTo>
                  <a:pt x="479" y="191"/>
                  <a:pt x="479" y="190"/>
                  <a:pt x="479" y="190"/>
                </a:cubicBezTo>
                <a:cubicBezTo>
                  <a:pt x="480" y="190"/>
                  <a:pt x="480" y="190"/>
                  <a:pt x="480" y="189"/>
                </a:cubicBezTo>
                <a:cubicBezTo>
                  <a:pt x="480" y="187"/>
                  <a:pt x="480" y="186"/>
                  <a:pt x="479" y="183"/>
                </a:cubicBezTo>
                <a:cubicBezTo>
                  <a:pt x="478" y="182"/>
                  <a:pt x="475" y="175"/>
                  <a:pt x="474" y="173"/>
                </a:cubicBezTo>
                <a:cubicBezTo>
                  <a:pt x="474" y="173"/>
                  <a:pt x="474" y="173"/>
                  <a:pt x="474" y="173"/>
                </a:cubicBezTo>
                <a:cubicBezTo>
                  <a:pt x="476" y="180"/>
                  <a:pt x="475" y="182"/>
                  <a:pt x="480" y="195"/>
                </a:cubicBezTo>
                <a:close/>
                <a:moveTo>
                  <a:pt x="471" y="170"/>
                </a:moveTo>
                <a:cubicBezTo>
                  <a:pt x="471" y="170"/>
                  <a:pt x="472" y="172"/>
                  <a:pt x="471" y="169"/>
                </a:cubicBezTo>
                <a:cubicBezTo>
                  <a:pt x="468" y="161"/>
                  <a:pt x="470" y="164"/>
                  <a:pt x="472" y="166"/>
                </a:cubicBezTo>
                <a:cubicBezTo>
                  <a:pt x="471" y="164"/>
                  <a:pt x="470" y="162"/>
                  <a:pt x="469" y="160"/>
                </a:cubicBezTo>
                <a:cubicBezTo>
                  <a:pt x="468" y="158"/>
                  <a:pt x="468" y="157"/>
                  <a:pt x="468" y="158"/>
                </a:cubicBezTo>
                <a:cubicBezTo>
                  <a:pt x="467" y="159"/>
                  <a:pt x="467" y="161"/>
                  <a:pt x="469" y="166"/>
                </a:cubicBezTo>
                <a:cubicBezTo>
                  <a:pt x="469" y="167"/>
                  <a:pt x="470" y="169"/>
                  <a:pt x="471" y="170"/>
                </a:cubicBezTo>
                <a:close/>
                <a:moveTo>
                  <a:pt x="140" y="442"/>
                </a:moveTo>
                <a:cubicBezTo>
                  <a:pt x="137" y="440"/>
                  <a:pt x="133" y="436"/>
                  <a:pt x="135" y="436"/>
                </a:cubicBezTo>
                <a:cubicBezTo>
                  <a:pt x="130" y="433"/>
                  <a:pt x="132" y="433"/>
                  <a:pt x="128" y="430"/>
                </a:cubicBezTo>
                <a:cubicBezTo>
                  <a:pt x="126" y="428"/>
                  <a:pt x="124" y="427"/>
                  <a:pt x="122" y="425"/>
                </a:cubicBezTo>
                <a:cubicBezTo>
                  <a:pt x="120" y="424"/>
                  <a:pt x="118" y="422"/>
                  <a:pt x="115" y="419"/>
                </a:cubicBezTo>
                <a:cubicBezTo>
                  <a:pt x="112" y="416"/>
                  <a:pt x="108" y="413"/>
                  <a:pt x="104" y="409"/>
                </a:cubicBezTo>
                <a:cubicBezTo>
                  <a:pt x="103" y="408"/>
                  <a:pt x="101" y="406"/>
                  <a:pt x="100" y="406"/>
                </a:cubicBezTo>
                <a:cubicBezTo>
                  <a:pt x="99" y="405"/>
                  <a:pt x="100" y="406"/>
                  <a:pt x="101" y="408"/>
                </a:cubicBezTo>
                <a:cubicBezTo>
                  <a:pt x="108" y="416"/>
                  <a:pt x="106" y="417"/>
                  <a:pt x="102" y="414"/>
                </a:cubicBezTo>
                <a:cubicBezTo>
                  <a:pt x="101" y="413"/>
                  <a:pt x="100" y="413"/>
                  <a:pt x="101" y="414"/>
                </a:cubicBezTo>
                <a:cubicBezTo>
                  <a:pt x="104" y="417"/>
                  <a:pt x="106" y="419"/>
                  <a:pt x="109" y="421"/>
                </a:cubicBezTo>
                <a:cubicBezTo>
                  <a:pt x="111" y="423"/>
                  <a:pt x="114" y="425"/>
                  <a:pt x="117" y="428"/>
                </a:cubicBezTo>
                <a:cubicBezTo>
                  <a:pt x="118" y="429"/>
                  <a:pt x="120" y="431"/>
                  <a:pt x="120" y="431"/>
                </a:cubicBezTo>
                <a:cubicBezTo>
                  <a:pt x="121" y="430"/>
                  <a:pt x="123" y="431"/>
                  <a:pt x="125" y="433"/>
                </a:cubicBezTo>
                <a:cubicBezTo>
                  <a:pt x="126" y="434"/>
                  <a:pt x="127" y="435"/>
                  <a:pt x="128" y="436"/>
                </a:cubicBezTo>
                <a:cubicBezTo>
                  <a:pt x="130" y="437"/>
                  <a:pt x="131" y="438"/>
                  <a:pt x="133" y="439"/>
                </a:cubicBezTo>
                <a:cubicBezTo>
                  <a:pt x="131" y="438"/>
                  <a:pt x="130" y="437"/>
                  <a:pt x="129" y="436"/>
                </a:cubicBezTo>
                <a:cubicBezTo>
                  <a:pt x="127" y="434"/>
                  <a:pt x="126" y="433"/>
                  <a:pt x="126" y="433"/>
                </a:cubicBezTo>
                <a:cubicBezTo>
                  <a:pt x="125" y="432"/>
                  <a:pt x="124" y="430"/>
                  <a:pt x="128" y="433"/>
                </a:cubicBezTo>
                <a:cubicBezTo>
                  <a:pt x="132" y="435"/>
                  <a:pt x="130" y="435"/>
                  <a:pt x="131" y="436"/>
                </a:cubicBezTo>
                <a:cubicBezTo>
                  <a:pt x="133" y="437"/>
                  <a:pt x="134" y="439"/>
                  <a:pt x="136" y="440"/>
                </a:cubicBezTo>
                <a:cubicBezTo>
                  <a:pt x="137" y="442"/>
                  <a:pt x="138" y="443"/>
                  <a:pt x="141" y="444"/>
                </a:cubicBezTo>
                <a:cubicBezTo>
                  <a:pt x="144" y="446"/>
                  <a:pt x="142" y="444"/>
                  <a:pt x="140" y="442"/>
                </a:cubicBezTo>
                <a:close/>
                <a:moveTo>
                  <a:pt x="121" y="457"/>
                </a:moveTo>
                <a:cubicBezTo>
                  <a:pt x="121" y="457"/>
                  <a:pt x="121" y="457"/>
                  <a:pt x="121" y="457"/>
                </a:cubicBezTo>
                <a:cubicBezTo>
                  <a:pt x="121" y="457"/>
                  <a:pt x="122" y="457"/>
                  <a:pt x="122" y="458"/>
                </a:cubicBezTo>
                <a:cubicBezTo>
                  <a:pt x="122" y="457"/>
                  <a:pt x="122" y="457"/>
                  <a:pt x="122" y="457"/>
                </a:cubicBezTo>
                <a:cubicBezTo>
                  <a:pt x="121" y="457"/>
                  <a:pt x="121" y="457"/>
                  <a:pt x="121" y="457"/>
                </a:cubicBezTo>
                <a:close/>
                <a:moveTo>
                  <a:pt x="114" y="452"/>
                </a:moveTo>
                <a:cubicBezTo>
                  <a:pt x="117" y="452"/>
                  <a:pt x="112" y="449"/>
                  <a:pt x="109" y="447"/>
                </a:cubicBezTo>
                <a:cubicBezTo>
                  <a:pt x="109" y="446"/>
                  <a:pt x="108" y="446"/>
                  <a:pt x="108" y="446"/>
                </a:cubicBezTo>
                <a:cubicBezTo>
                  <a:pt x="115" y="453"/>
                  <a:pt x="112" y="452"/>
                  <a:pt x="109" y="451"/>
                </a:cubicBezTo>
                <a:cubicBezTo>
                  <a:pt x="115" y="456"/>
                  <a:pt x="119" y="458"/>
                  <a:pt x="121" y="459"/>
                </a:cubicBezTo>
                <a:cubicBezTo>
                  <a:pt x="122" y="460"/>
                  <a:pt x="122" y="459"/>
                  <a:pt x="121" y="457"/>
                </a:cubicBezTo>
                <a:cubicBezTo>
                  <a:pt x="119" y="456"/>
                  <a:pt x="117" y="455"/>
                  <a:pt x="116" y="454"/>
                </a:cubicBezTo>
                <a:cubicBezTo>
                  <a:pt x="114" y="452"/>
                  <a:pt x="113" y="452"/>
                  <a:pt x="114" y="452"/>
                </a:cubicBezTo>
                <a:close/>
                <a:moveTo>
                  <a:pt x="128" y="460"/>
                </a:moveTo>
                <a:cubicBezTo>
                  <a:pt x="124" y="457"/>
                  <a:pt x="122" y="457"/>
                  <a:pt x="119" y="455"/>
                </a:cubicBezTo>
                <a:cubicBezTo>
                  <a:pt x="122" y="457"/>
                  <a:pt x="122" y="457"/>
                  <a:pt x="122" y="457"/>
                </a:cubicBezTo>
                <a:cubicBezTo>
                  <a:pt x="123" y="458"/>
                  <a:pt x="124" y="459"/>
                  <a:pt x="125" y="460"/>
                </a:cubicBezTo>
                <a:cubicBezTo>
                  <a:pt x="127" y="461"/>
                  <a:pt x="128" y="461"/>
                  <a:pt x="129" y="462"/>
                </a:cubicBezTo>
                <a:cubicBezTo>
                  <a:pt x="132" y="465"/>
                  <a:pt x="136" y="467"/>
                  <a:pt x="136" y="466"/>
                </a:cubicBezTo>
                <a:cubicBezTo>
                  <a:pt x="136" y="465"/>
                  <a:pt x="132" y="463"/>
                  <a:pt x="128" y="460"/>
                </a:cubicBezTo>
                <a:close/>
                <a:moveTo>
                  <a:pt x="216" y="489"/>
                </a:moveTo>
                <a:cubicBezTo>
                  <a:pt x="219" y="488"/>
                  <a:pt x="220" y="487"/>
                  <a:pt x="219" y="486"/>
                </a:cubicBezTo>
                <a:cubicBezTo>
                  <a:pt x="212" y="484"/>
                  <a:pt x="212" y="486"/>
                  <a:pt x="205" y="484"/>
                </a:cubicBezTo>
                <a:cubicBezTo>
                  <a:pt x="207" y="484"/>
                  <a:pt x="210" y="484"/>
                  <a:pt x="209" y="483"/>
                </a:cubicBezTo>
                <a:cubicBezTo>
                  <a:pt x="203" y="482"/>
                  <a:pt x="197" y="480"/>
                  <a:pt x="191" y="479"/>
                </a:cubicBezTo>
                <a:cubicBezTo>
                  <a:pt x="195" y="481"/>
                  <a:pt x="201" y="483"/>
                  <a:pt x="197" y="483"/>
                </a:cubicBezTo>
                <a:cubicBezTo>
                  <a:pt x="195" y="483"/>
                  <a:pt x="198" y="484"/>
                  <a:pt x="202" y="485"/>
                </a:cubicBezTo>
                <a:cubicBezTo>
                  <a:pt x="206" y="486"/>
                  <a:pt x="209" y="486"/>
                  <a:pt x="211" y="487"/>
                </a:cubicBezTo>
                <a:cubicBezTo>
                  <a:pt x="214" y="488"/>
                  <a:pt x="216" y="489"/>
                  <a:pt x="216" y="489"/>
                </a:cubicBezTo>
                <a:close/>
                <a:moveTo>
                  <a:pt x="458" y="207"/>
                </a:moveTo>
                <a:cubicBezTo>
                  <a:pt x="456" y="200"/>
                  <a:pt x="456" y="201"/>
                  <a:pt x="454" y="198"/>
                </a:cubicBezTo>
                <a:cubicBezTo>
                  <a:pt x="453" y="196"/>
                  <a:pt x="455" y="201"/>
                  <a:pt x="455" y="202"/>
                </a:cubicBezTo>
                <a:cubicBezTo>
                  <a:pt x="455" y="202"/>
                  <a:pt x="455" y="203"/>
                  <a:pt x="454" y="204"/>
                </a:cubicBezTo>
                <a:cubicBezTo>
                  <a:pt x="455" y="205"/>
                  <a:pt x="456" y="206"/>
                  <a:pt x="456" y="207"/>
                </a:cubicBezTo>
                <a:cubicBezTo>
                  <a:pt x="457" y="208"/>
                  <a:pt x="457" y="210"/>
                  <a:pt x="458" y="213"/>
                </a:cubicBezTo>
                <a:cubicBezTo>
                  <a:pt x="459" y="218"/>
                  <a:pt x="458" y="216"/>
                  <a:pt x="458" y="216"/>
                </a:cubicBezTo>
                <a:cubicBezTo>
                  <a:pt x="457" y="216"/>
                  <a:pt x="457" y="218"/>
                  <a:pt x="458" y="221"/>
                </a:cubicBezTo>
                <a:cubicBezTo>
                  <a:pt x="458" y="225"/>
                  <a:pt x="459" y="226"/>
                  <a:pt x="460" y="225"/>
                </a:cubicBezTo>
                <a:cubicBezTo>
                  <a:pt x="460" y="224"/>
                  <a:pt x="461" y="222"/>
                  <a:pt x="462" y="226"/>
                </a:cubicBezTo>
                <a:cubicBezTo>
                  <a:pt x="462" y="227"/>
                  <a:pt x="463" y="226"/>
                  <a:pt x="462" y="226"/>
                </a:cubicBezTo>
                <a:cubicBezTo>
                  <a:pt x="462" y="225"/>
                  <a:pt x="462" y="224"/>
                  <a:pt x="462" y="222"/>
                </a:cubicBezTo>
                <a:cubicBezTo>
                  <a:pt x="461" y="220"/>
                  <a:pt x="460" y="217"/>
                  <a:pt x="460" y="214"/>
                </a:cubicBezTo>
                <a:cubicBezTo>
                  <a:pt x="459" y="211"/>
                  <a:pt x="458" y="209"/>
                  <a:pt x="458" y="207"/>
                </a:cubicBezTo>
                <a:close/>
                <a:moveTo>
                  <a:pt x="235" y="497"/>
                </a:moveTo>
                <a:cubicBezTo>
                  <a:pt x="235" y="496"/>
                  <a:pt x="230" y="497"/>
                  <a:pt x="228" y="496"/>
                </a:cubicBezTo>
                <a:cubicBezTo>
                  <a:pt x="227" y="496"/>
                  <a:pt x="222" y="495"/>
                  <a:pt x="225" y="495"/>
                </a:cubicBezTo>
                <a:cubicBezTo>
                  <a:pt x="225" y="495"/>
                  <a:pt x="223" y="495"/>
                  <a:pt x="221" y="494"/>
                </a:cubicBezTo>
                <a:cubicBezTo>
                  <a:pt x="220" y="494"/>
                  <a:pt x="218" y="494"/>
                  <a:pt x="218" y="494"/>
                </a:cubicBezTo>
                <a:cubicBezTo>
                  <a:pt x="217" y="494"/>
                  <a:pt x="216" y="494"/>
                  <a:pt x="218" y="495"/>
                </a:cubicBezTo>
                <a:cubicBezTo>
                  <a:pt x="219" y="495"/>
                  <a:pt x="220" y="495"/>
                  <a:pt x="221" y="495"/>
                </a:cubicBezTo>
                <a:cubicBezTo>
                  <a:pt x="224" y="496"/>
                  <a:pt x="226" y="497"/>
                  <a:pt x="226" y="497"/>
                </a:cubicBezTo>
                <a:cubicBezTo>
                  <a:pt x="225" y="497"/>
                  <a:pt x="223" y="497"/>
                  <a:pt x="221" y="497"/>
                </a:cubicBezTo>
                <a:cubicBezTo>
                  <a:pt x="218" y="496"/>
                  <a:pt x="216" y="496"/>
                  <a:pt x="215" y="495"/>
                </a:cubicBezTo>
                <a:cubicBezTo>
                  <a:pt x="214" y="495"/>
                  <a:pt x="211" y="494"/>
                  <a:pt x="207" y="493"/>
                </a:cubicBezTo>
                <a:cubicBezTo>
                  <a:pt x="210" y="494"/>
                  <a:pt x="211" y="495"/>
                  <a:pt x="211" y="495"/>
                </a:cubicBezTo>
                <a:cubicBezTo>
                  <a:pt x="212" y="496"/>
                  <a:pt x="211" y="496"/>
                  <a:pt x="209" y="496"/>
                </a:cubicBezTo>
                <a:cubicBezTo>
                  <a:pt x="217" y="497"/>
                  <a:pt x="223" y="498"/>
                  <a:pt x="230" y="499"/>
                </a:cubicBezTo>
                <a:cubicBezTo>
                  <a:pt x="235" y="499"/>
                  <a:pt x="236" y="499"/>
                  <a:pt x="236" y="498"/>
                </a:cubicBezTo>
                <a:cubicBezTo>
                  <a:pt x="236" y="498"/>
                  <a:pt x="235" y="498"/>
                  <a:pt x="235" y="497"/>
                </a:cubicBezTo>
                <a:close/>
                <a:moveTo>
                  <a:pt x="356" y="32"/>
                </a:moveTo>
                <a:cubicBezTo>
                  <a:pt x="358" y="33"/>
                  <a:pt x="360" y="34"/>
                  <a:pt x="362" y="35"/>
                </a:cubicBezTo>
                <a:cubicBezTo>
                  <a:pt x="363" y="36"/>
                  <a:pt x="366" y="37"/>
                  <a:pt x="369" y="38"/>
                </a:cubicBezTo>
                <a:cubicBezTo>
                  <a:pt x="370" y="39"/>
                  <a:pt x="371" y="39"/>
                  <a:pt x="370" y="38"/>
                </a:cubicBezTo>
                <a:cubicBezTo>
                  <a:pt x="365" y="35"/>
                  <a:pt x="364" y="35"/>
                  <a:pt x="364" y="34"/>
                </a:cubicBezTo>
                <a:cubicBezTo>
                  <a:pt x="364" y="34"/>
                  <a:pt x="365" y="34"/>
                  <a:pt x="367" y="34"/>
                </a:cubicBezTo>
                <a:cubicBezTo>
                  <a:pt x="367" y="34"/>
                  <a:pt x="366" y="34"/>
                  <a:pt x="366" y="34"/>
                </a:cubicBezTo>
                <a:cubicBezTo>
                  <a:pt x="365" y="33"/>
                  <a:pt x="363" y="32"/>
                  <a:pt x="362" y="32"/>
                </a:cubicBezTo>
                <a:cubicBezTo>
                  <a:pt x="360" y="31"/>
                  <a:pt x="359" y="31"/>
                  <a:pt x="361" y="32"/>
                </a:cubicBezTo>
                <a:cubicBezTo>
                  <a:pt x="363" y="33"/>
                  <a:pt x="362" y="33"/>
                  <a:pt x="358" y="31"/>
                </a:cubicBezTo>
                <a:cubicBezTo>
                  <a:pt x="356" y="30"/>
                  <a:pt x="352" y="29"/>
                  <a:pt x="353" y="30"/>
                </a:cubicBezTo>
                <a:cubicBezTo>
                  <a:pt x="353" y="30"/>
                  <a:pt x="355" y="31"/>
                  <a:pt x="356" y="32"/>
                </a:cubicBezTo>
                <a:close/>
                <a:moveTo>
                  <a:pt x="387" y="73"/>
                </a:moveTo>
                <a:cubicBezTo>
                  <a:pt x="386" y="72"/>
                  <a:pt x="387" y="74"/>
                  <a:pt x="386" y="73"/>
                </a:cubicBezTo>
                <a:cubicBezTo>
                  <a:pt x="382" y="71"/>
                  <a:pt x="380" y="69"/>
                  <a:pt x="377" y="67"/>
                </a:cubicBezTo>
                <a:cubicBezTo>
                  <a:pt x="375" y="65"/>
                  <a:pt x="372" y="63"/>
                  <a:pt x="370" y="61"/>
                </a:cubicBezTo>
                <a:cubicBezTo>
                  <a:pt x="370" y="63"/>
                  <a:pt x="371" y="64"/>
                  <a:pt x="371" y="65"/>
                </a:cubicBezTo>
                <a:cubicBezTo>
                  <a:pt x="371" y="65"/>
                  <a:pt x="366" y="62"/>
                  <a:pt x="368" y="64"/>
                </a:cubicBezTo>
                <a:cubicBezTo>
                  <a:pt x="370" y="66"/>
                  <a:pt x="373" y="67"/>
                  <a:pt x="375" y="68"/>
                </a:cubicBezTo>
                <a:cubicBezTo>
                  <a:pt x="377" y="69"/>
                  <a:pt x="379" y="70"/>
                  <a:pt x="381" y="71"/>
                </a:cubicBezTo>
                <a:cubicBezTo>
                  <a:pt x="384" y="74"/>
                  <a:pt x="377" y="70"/>
                  <a:pt x="378" y="72"/>
                </a:cubicBezTo>
                <a:cubicBezTo>
                  <a:pt x="381" y="74"/>
                  <a:pt x="385" y="76"/>
                  <a:pt x="388" y="79"/>
                </a:cubicBezTo>
                <a:cubicBezTo>
                  <a:pt x="390" y="80"/>
                  <a:pt x="392" y="81"/>
                  <a:pt x="394" y="83"/>
                </a:cubicBezTo>
                <a:cubicBezTo>
                  <a:pt x="395" y="84"/>
                  <a:pt x="397" y="85"/>
                  <a:pt x="399" y="86"/>
                </a:cubicBezTo>
                <a:cubicBezTo>
                  <a:pt x="395" y="82"/>
                  <a:pt x="385" y="73"/>
                  <a:pt x="394" y="78"/>
                </a:cubicBezTo>
                <a:cubicBezTo>
                  <a:pt x="395" y="78"/>
                  <a:pt x="393" y="77"/>
                  <a:pt x="392" y="76"/>
                </a:cubicBezTo>
                <a:cubicBezTo>
                  <a:pt x="390" y="74"/>
                  <a:pt x="388" y="73"/>
                  <a:pt x="387" y="73"/>
                </a:cubicBezTo>
                <a:close/>
                <a:moveTo>
                  <a:pt x="372" y="54"/>
                </a:moveTo>
                <a:cubicBezTo>
                  <a:pt x="371" y="55"/>
                  <a:pt x="377" y="59"/>
                  <a:pt x="378" y="60"/>
                </a:cubicBezTo>
                <a:cubicBezTo>
                  <a:pt x="381" y="61"/>
                  <a:pt x="383" y="62"/>
                  <a:pt x="386" y="64"/>
                </a:cubicBezTo>
                <a:cubicBezTo>
                  <a:pt x="388" y="66"/>
                  <a:pt x="390" y="68"/>
                  <a:pt x="393" y="69"/>
                </a:cubicBezTo>
                <a:cubicBezTo>
                  <a:pt x="391" y="67"/>
                  <a:pt x="389" y="65"/>
                  <a:pt x="386" y="63"/>
                </a:cubicBezTo>
                <a:cubicBezTo>
                  <a:pt x="385" y="62"/>
                  <a:pt x="383" y="61"/>
                  <a:pt x="382" y="60"/>
                </a:cubicBezTo>
                <a:cubicBezTo>
                  <a:pt x="380" y="59"/>
                  <a:pt x="378" y="58"/>
                  <a:pt x="377" y="56"/>
                </a:cubicBezTo>
                <a:cubicBezTo>
                  <a:pt x="378" y="56"/>
                  <a:pt x="378" y="56"/>
                  <a:pt x="376" y="55"/>
                </a:cubicBezTo>
                <a:cubicBezTo>
                  <a:pt x="375" y="55"/>
                  <a:pt x="374" y="54"/>
                  <a:pt x="372" y="53"/>
                </a:cubicBezTo>
                <a:cubicBezTo>
                  <a:pt x="370" y="51"/>
                  <a:pt x="367" y="50"/>
                  <a:pt x="363" y="48"/>
                </a:cubicBezTo>
                <a:cubicBezTo>
                  <a:pt x="365" y="50"/>
                  <a:pt x="373" y="54"/>
                  <a:pt x="372" y="54"/>
                </a:cubicBezTo>
                <a:close/>
                <a:moveTo>
                  <a:pt x="402" y="111"/>
                </a:moveTo>
                <a:cubicBezTo>
                  <a:pt x="399" y="110"/>
                  <a:pt x="399" y="110"/>
                  <a:pt x="401" y="113"/>
                </a:cubicBezTo>
                <a:cubicBezTo>
                  <a:pt x="402" y="114"/>
                  <a:pt x="403" y="115"/>
                  <a:pt x="404" y="116"/>
                </a:cubicBezTo>
                <a:cubicBezTo>
                  <a:pt x="405" y="118"/>
                  <a:pt x="406" y="119"/>
                  <a:pt x="407" y="120"/>
                </a:cubicBezTo>
                <a:cubicBezTo>
                  <a:pt x="409" y="121"/>
                  <a:pt x="410" y="121"/>
                  <a:pt x="412" y="123"/>
                </a:cubicBezTo>
                <a:cubicBezTo>
                  <a:pt x="414" y="125"/>
                  <a:pt x="417" y="128"/>
                  <a:pt x="424" y="135"/>
                </a:cubicBezTo>
                <a:cubicBezTo>
                  <a:pt x="423" y="134"/>
                  <a:pt x="421" y="131"/>
                  <a:pt x="420" y="129"/>
                </a:cubicBezTo>
                <a:cubicBezTo>
                  <a:pt x="419" y="127"/>
                  <a:pt x="418" y="125"/>
                  <a:pt x="418" y="125"/>
                </a:cubicBezTo>
                <a:cubicBezTo>
                  <a:pt x="418" y="124"/>
                  <a:pt x="421" y="126"/>
                  <a:pt x="423" y="126"/>
                </a:cubicBezTo>
                <a:cubicBezTo>
                  <a:pt x="417" y="121"/>
                  <a:pt x="410" y="113"/>
                  <a:pt x="402" y="106"/>
                </a:cubicBezTo>
                <a:cubicBezTo>
                  <a:pt x="404" y="108"/>
                  <a:pt x="405" y="110"/>
                  <a:pt x="407" y="112"/>
                </a:cubicBezTo>
                <a:cubicBezTo>
                  <a:pt x="408" y="114"/>
                  <a:pt x="410" y="116"/>
                  <a:pt x="410" y="116"/>
                </a:cubicBezTo>
                <a:cubicBezTo>
                  <a:pt x="410" y="118"/>
                  <a:pt x="405" y="113"/>
                  <a:pt x="402" y="111"/>
                </a:cubicBezTo>
                <a:close/>
                <a:moveTo>
                  <a:pt x="445" y="172"/>
                </a:moveTo>
                <a:cubicBezTo>
                  <a:pt x="446" y="175"/>
                  <a:pt x="446" y="176"/>
                  <a:pt x="443" y="174"/>
                </a:cubicBezTo>
                <a:cubicBezTo>
                  <a:pt x="445" y="177"/>
                  <a:pt x="447" y="179"/>
                  <a:pt x="448" y="182"/>
                </a:cubicBezTo>
                <a:cubicBezTo>
                  <a:pt x="449" y="184"/>
                  <a:pt x="450" y="187"/>
                  <a:pt x="451" y="189"/>
                </a:cubicBezTo>
                <a:cubicBezTo>
                  <a:pt x="452" y="190"/>
                  <a:pt x="452" y="193"/>
                  <a:pt x="453" y="194"/>
                </a:cubicBezTo>
                <a:cubicBezTo>
                  <a:pt x="454" y="195"/>
                  <a:pt x="453" y="192"/>
                  <a:pt x="453" y="190"/>
                </a:cubicBezTo>
                <a:cubicBezTo>
                  <a:pt x="452" y="187"/>
                  <a:pt x="450" y="185"/>
                  <a:pt x="449" y="182"/>
                </a:cubicBezTo>
                <a:cubicBezTo>
                  <a:pt x="449" y="181"/>
                  <a:pt x="449" y="180"/>
                  <a:pt x="449" y="178"/>
                </a:cubicBezTo>
                <a:cubicBezTo>
                  <a:pt x="449" y="176"/>
                  <a:pt x="448" y="175"/>
                  <a:pt x="448" y="174"/>
                </a:cubicBezTo>
                <a:cubicBezTo>
                  <a:pt x="448" y="173"/>
                  <a:pt x="447" y="172"/>
                  <a:pt x="447" y="171"/>
                </a:cubicBezTo>
                <a:cubicBezTo>
                  <a:pt x="446" y="170"/>
                  <a:pt x="446" y="169"/>
                  <a:pt x="445" y="167"/>
                </a:cubicBezTo>
                <a:cubicBezTo>
                  <a:pt x="444" y="167"/>
                  <a:pt x="445" y="170"/>
                  <a:pt x="445" y="172"/>
                </a:cubicBezTo>
                <a:close/>
                <a:moveTo>
                  <a:pt x="2" y="204"/>
                </a:moveTo>
                <a:cubicBezTo>
                  <a:pt x="3" y="202"/>
                  <a:pt x="3" y="198"/>
                  <a:pt x="4" y="194"/>
                </a:cubicBezTo>
                <a:cubicBezTo>
                  <a:pt x="1" y="206"/>
                  <a:pt x="1" y="200"/>
                  <a:pt x="0" y="199"/>
                </a:cubicBezTo>
                <a:cubicBezTo>
                  <a:pt x="0" y="205"/>
                  <a:pt x="1" y="207"/>
                  <a:pt x="2" y="204"/>
                </a:cubicBezTo>
                <a:close/>
                <a:moveTo>
                  <a:pt x="401" y="71"/>
                </a:moveTo>
                <a:cubicBezTo>
                  <a:pt x="402" y="72"/>
                  <a:pt x="403" y="73"/>
                  <a:pt x="404" y="74"/>
                </a:cubicBezTo>
                <a:cubicBezTo>
                  <a:pt x="408" y="77"/>
                  <a:pt x="402" y="74"/>
                  <a:pt x="403" y="75"/>
                </a:cubicBezTo>
                <a:cubicBezTo>
                  <a:pt x="403" y="75"/>
                  <a:pt x="405" y="77"/>
                  <a:pt x="406" y="77"/>
                </a:cubicBezTo>
                <a:cubicBezTo>
                  <a:pt x="408" y="79"/>
                  <a:pt x="410" y="80"/>
                  <a:pt x="409" y="80"/>
                </a:cubicBezTo>
                <a:cubicBezTo>
                  <a:pt x="407" y="77"/>
                  <a:pt x="411" y="80"/>
                  <a:pt x="410" y="79"/>
                </a:cubicBezTo>
                <a:cubicBezTo>
                  <a:pt x="409" y="77"/>
                  <a:pt x="406" y="75"/>
                  <a:pt x="403" y="73"/>
                </a:cubicBezTo>
                <a:cubicBezTo>
                  <a:pt x="402" y="72"/>
                  <a:pt x="400" y="70"/>
                  <a:pt x="398" y="69"/>
                </a:cubicBezTo>
                <a:cubicBezTo>
                  <a:pt x="399" y="69"/>
                  <a:pt x="400" y="70"/>
                  <a:pt x="401" y="71"/>
                </a:cubicBezTo>
                <a:close/>
                <a:moveTo>
                  <a:pt x="33" y="130"/>
                </a:moveTo>
                <a:cubicBezTo>
                  <a:pt x="35" y="128"/>
                  <a:pt x="40" y="121"/>
                  <a:pt x="46" y="112"/>
                </a:cubicBezTo>
                <a:cubicBezTo>
                  <a:pt x="43" y="115"/>
                  <a:pt x="40" y="119"/>
                  <a:pt x="38" y="121"/>
                </a:cubicBezTo>
                <a:cubicBezTo>
                  <a:pt x="37" y="122"/>
                  <a:pt x="37" y="122"/>
                  <a:pt x="39" y="118"/>
                </a:cubicBezTo>
                <a:cubicBezTo>
                  <a:pt x="37" y="120"/>
                  <a:pt x="36" y="123"/>
                  <a:pt x="34" y="125"/>
                </a:cubicBezTo>
                <a:cubicBezTo>
                  <a:pt x="33" y="129"/>
                  <a:pt x="32" y="131"/>
                  <a:pt x="33" y="130"/>
                </a:cubicBezTo>
                <a:close/>
                <a:moveTo>
                  <a:pt x="39" y="118"/>
                </a:moveTo>
                <a:cubicBezTo>
                  <a:pt x="39" y="117"/>
                  <a:pt x="40" y="116"/>
                  <a:pt x="40" y="115"/>
                </a:cubicBezTo>
                <a:cubicBezTo>
                  <a:pt x="39" y="116"/>
                  <a:pt x="39" y="117"/>
                  <a:pt x="39" y="118"/>
                </a:cubicBezTo>
                <a:close/>
                <a:moveTo>
                  <a:pt x="166" y="9"/>
                </a:moveTo>
                <a:cubicBezTo>
                  <a:pt x="166" y="9"/>
                  <a:pt x="168" y="9"/>
                  <a:pt x="174" y="7"/>
                </a:cubicBezTo>
                <a:cubicBezTo>
                  <a:pt x="181" y="5"/>
                  <a:pt x="181" y="5"/>
                  <a:pt x="180" y="4"/>
                </a:cubicBezTo>
                <a:cubicBezTo>
                  <a:pt x="180" y="4"/>
                  <a:pt x="181" y="4"/>
                  <a:pt x="181" y="4"/>
                </a:cubicBezTo>
                <a:cubicBezTo>
                  <a:pt x="188" y="1"/>
                  <a:pt x="186" y="1"/>
                  <a:pt x="188" y="0"/>
                </a:cubicBezTo>
                <a:cubicBezTo>
                  <a:pt x="182" y="1"/>
                  <a:pt x="179" y="2"/>
                  <a:pt x="175" y="4"/>
                </a:cubicBezTo>
                <a:cubicBezTo>
                  <a:pt x="169" y="5"/>
                  <a:pt x="166" y="7"/>
                  <a:pt x="162" y="9"/>
                </a:cubicBezTo>
                <a:cubicBezTo>
                  <a:pt x="166" y="8"/>
                  <a:pt x="166" y="8"/>
                  <a:pt x="166" y="9"/>
                </a:cubicBezTo>
                <a:close/>
                <a:moveTo>
                  <a:pt x="31" y="147"/>
                </a:moveTo>
                <a:cubicBezTo>
                  <a:pt x="33" y="145"/>
                  <a:pt x="33" y="146"/>
                  <a:pt x="34" y="146"/>
                </a:cubicBezTo>
                <a:cubicBezTo>
                  <a:pt x="35" y="146"/>
                  <a:pt x="35" y="145"/>
                  <a:pt x="36" y="144"/>
                </a:cubicBezTo>
                <a:cubicBezTo>
                  <a:pt x="37" y="141"/>
                  <a:pt x="39" y="138"/>
                  <a:pt x="40" y="136"/>
                </a:cubicBezTo>
                <a:cubicBezTo>
                  <a:pt x="42" y="133"/>
                  <a:pt x="44" y="130"/>
                  <a:pt x="46" y="126"/>
                </a:cubicBezTo>
                <a:cubicBezTo>
                  <a:pt x="43" y="130"/>
                  <a:pt x="41" y="132"/>
                  <a:pt x="40" y="133"/>
                </a:cubicBezTo>
                <a:cubicBezTo>
                  <a:pt x="39" y="133"/>
                  <a:pt x="39" y="131"/>
                  <a:pt x="41" y="128"/>
                </a:cubicBezTo>
                <a:cubicBezTo>
                  <a:pt x="37" y="134"/>
                  <a:pt x="35" y="139"/>
                  <a:pt x="33" y="143"/>
                </a:cubicBezTo>
                <a:cubicBezTo>
                  <a:pt x="32" y="144"/>
                  <a:pt x="31" y="148"/>
                  <a:pt x="31" y="147"/>
                </a:cubicBezTo>
                <a:close/>
                <a:moveTo>
                  <a:pt x="43" y="109"/>
                </a:moveTo>
                <a:cubicBezTo>
                  <a:pt x="45" y="108"/>
                  <a:pt x="46" y="106"/>
                  <a:pt x="48" y="104"/>
                </a:cubicBezTo>
                <a:cubicBezTo>
                  <a:pt x="49" y="102"/>
                  <a:pt x="51" y="100"/>
                  <a:pt x="53" y="98"/>
                </a:cubicBezTo>
                <a:cubicBezTo>
                  <a:pt x="50" y="100"/>
                  <a:pt x="52" y="98"/>
                  <a:pt x="54" y="95"/>
                </a:cubicBezTo>
                <a:cubicBezTo>
                  <a:pt x="56" y="92"/>
                  <a:pt x="59" y="88"/>
                  <a:pt x="59" y="87"/>
                </a:cubicBezTo>
                <a:cubicBezTo>
                  <a:pt x="58" y="89"/>
                  <a:pt x="57" y="91"/>
                  <a:pt x="55" y="92"/>
                </a:cubicBezTo>
                <a:cubicBezTo>
                  <a:pt x="54" y="94"/>
                  <a:pt x="52" y="94"/>
                  <a:pt x="55" y="90"/>
                </a:cubicBezTo>
                <a:cubicBezTo>
                  <a:pt x="56" y="89"/>
                  <a:pt x="58" y="86"/>
                  <a:pt x="55" y="89"/>
                </a:cubicBezTo>
                <a:cubicBezTo>
                  <a:pt x="51" y="94"/>
                  <a:pt x="55" y="90"/>
                  <a:pt x="54" y="92"/>
                </a:cubicBezTo>
                <a:cubicBezTo>
                  <a:pt x="53" y="93"/>
                  <a:pt x="52" y="94"/>
                  <a:pt x="52" y="94"/>
                </a:cubicBezTo>
                <a:cubicBezTo>
                  <a:pt x="46" y="101"/>
                  <a:pt x="43" y="108"/>
                  <a:pt x="37" y="115"/>
                </a:cubicBezTo>
                <a:cubicBezTo>
                  <a:pt x="38" y="115"/>
                  <a:pt x="39" y="114"/>
                  <a:pt x="40" y="113"/>
                </a:cubicBezTo>
                <a:cubicBezTo>
                  <a:pt x="41" y="112"/>
                  <a:pt x="42" y="111"/>
                  <a:pt x="43" y="109"/>
                </a:cubicBezTo>
                <a:close/>
                <a:moveTo>
                  <a:pt x="111" y="45"/>
                </a:moveTo>
                <a:cubicBezTo>
                  <a:pt x="116" y="42"/>
                  <a:pt x="117" y="41"/>
                  <a:pt x="118" y="40"/>
                </a:cubicBezTo>
                <a:cubicBezTo>
                  <a:pt x="119" y="39"/>
                  <a:pt x="119" y="38"/>
                  <a:pt x="122" y="36"/>
                </a:cubicBezTo>
                <a:cubicBezTo>
                  <a:pt x="118" y="38"/>
                  <a:pt x="115" y="40"/>
                  <a:pt x="113" y="42"/>
                </a:cubicBezTo>
                <a:cubicBezTo>
                  <a:pt x="110" y="44"/>
                  <a:pt x="108" y="46"/>
                  <a:pt x="105" y="48"/>
                </a:cubicBezTo>
                <a:cubicBezTo>
                  <a:pt x="107" y="46"/>
                  <a:pt x="103" y="50"/>
                  <a:pt x="111" y="45"/>
                </a:cubicBezTo>
                <a:close/>
                <a:moveTo>
                  <a:pt x="124" y="456"/>
                </a:moveTo>
                <a:cubicBezTo>
                  <a:pt x="120" y="453"/>
                  <a:pt x="118" y="450"/>
                  <a:pt x="118" y="449"/>
                </a:cubicBezTo>
                <a:cubicBezTo>
                  <a:pt x="118" y="447"/>
                  <a:pt x="115" y="446"/>
                  <a:pt x="112" y="444"/>
                </a:cubicBezTo>
                <a:cubicBezTo>
                  <a:pt x="110" y="442"/>
                  <a:pt x="107" y="440"/>
                  <a:pt x="104" y="438"/>
                </a:cubicBezTo>
                <a:cubicBezTo>
                  <a:pt x="109" y="444"/>
                  <a:pt x="109" y="445"/>
                  <a:pt x="106" y="443"/>
                </a:cubicBezTo>
                <a:cubicBezTo>
                  <a:pt x="103" y="442"/>
                  <a:pt x="107" y="445"/>
                  <a:pt x="109" y="447"/>
                </a:cubicBezTo>
                <a:cubicBezTo>
                  <a:pt x="117" y="452"/>
                  <a:pt x="127" y="459"/>
                  <a:pt x="135" y="463"/>
                </a:cubicBezTo>
                <a:cubicBezTo>
                  <a:pt x="131" y="459"/>
                  <a:pt x="127" y="458"/>
                  <a:pt x="124" y="456"/>
                </a:cubicBezTo>
                <a:close/>
                <a:moveTo>
                  <a:pt x="382" y="132"/>
                </a:moveTo>
                <a:cubicBezTo>
                  <a:pt x="382" y="132"/>
                  <a:pt x="382" y="132"/>
                  <a:pt x="382" y="131"/>
                </a:cubicBezTo>
                <a:cubicBezTo>
                  <a:pt x="382" y="131"/>
                  <a:pt x="382" y="131"/>
                  <a:pt x="382" y="131"/>
                </a:cubicBezTo>
                <a:cubicBezTo>
                  <a:pt x="382" y="131"/>
                  <a:pt x="382" y="132"/>
                  <a:pt x="382" y="132"/>
                </a:cubicBezTo>
                <a:cubicBezTo>
                  <a:pt x="382" y="132"/>
                  <a:pt x="382" y="132"/>
                  <a:pt x="382" y="132"/>
                </a:cubicBezTo>
                <a:close/>
                <a:moveTo>
                  <a:pt x="144" y="345"/>
                </a:moveTo>
                <a:cubicBezTo>
                  <a:pt x="145" y="347"/>
                  <a:pt x="148" y="349"/>
                  <a:pt x="149" y="351"/>
                </a:cubicBezTo>
                <a:cubicBezTo>
                  <a:pt x="150" y="352"/>
                  <a:pt x="151" y="353"/>
                  <a:pt x="151" y="354"/>
                </a:cubicBezTo>
                <a:cubicBezTo>
                  <a:pt x="151" y="350"/>
                  <a:pt x="147" y="348"/>
                  <a:pt x="145" y="345"/>
                </a:cubicBezTo>
                <a:cubicBezTo>
                  <a:pt x="144" y="344"/>
                  <a:pt x="144" y="345"/>
                  <a:pt x="144" y="345"/>
                </a:cubicBezTo>
                <a:close/>
                <a:moveTo>
                  <a:pt x="158" y="222"/>
                </a:moveTo>
                <a:cubicBezTo>
                  <a:pt x="157" y="224"/>
                  <a:pt x="156" y="226"/>
                  <a:pt x="156" y="227"/>
                </a:cubicBezTo>
                <a:cubicBezTo>
                  <a:pt x="156" y="228"/>
                  <a:pt x="156" y="229"/>
                  <a:pt x="156" y="229"/>
                </a:cubicBezTo>
                <a:cubicBezTo>
                  <a:pt x="156" y="229"/>
                  <a:pt x="157" y="229"/>
                  <a:pt x="157" y="228"/>
                </a:cubicBezTo>
                <a:cubicBezTo>
                  <a:pt x="157" y="228"/>
                  <a:pt x="157" y="228"/>
                  <a:pt x="157" y="227"/>
                </a:cubicBezTo>
                <a:cubicBezTo>
                  <a:pt x="157" y="227"/>
                  <a:pt x="157" y="226"/>
                  <a:pt x="157" y="225"/>
                </a:cubicBezTo>
                <a:cubicBezTo>
                  <a:pt x="158" y="223"/>
                  <a:pt x="158" y="222"/>
                  <a:pt x="158" y="222"/>
                </a:cubicBezTo>
                <a:close/>
                <a:moveTo>
                  <a:pt x="158" y="223"/>
                </a:moveTo>
                <a:cubicBezTo>
                  <a:pt x="158" y="225"/>
                  <a:pt x="158" y="226"/>
                  <a:pt x="158" y="226"/>
                </a:cubicBezTo>
                <a:cubicBezTo>
                  <a:pt x="159" y="227"/>
                  <a:pt x="159" y="225"/>
                  <a:pt x="159" y="224"/>
                </a:cubicBezTo>
                <a:cubicBezTo>
                  <a:pt x="159" y="224"/>
                  <a:pt x="159" y="223"/>
                  <a:pt x="160" y="222"/>
                </a:cubicBezTo>
                <a:cubicBezTo>
                  <a:pt x="160" y="221"/>
                  <a:pt x="160" y="222"/>
                  <a:pt x="160" y="222"/>
                </a:cubicBezTo>
                <a:cubicBezTo>
                  <a:pt x="160" y="222"/>
                  <a:pt x="160" y="223"/>
                  <a:pt x="160" y="225"/>
                </a:cubicBezTo>
                <a:cubicBezTo>
                  <a:pt x="159" y="228"/>
                  <a:pt x="158" y="228"/>
                  <a:pt x="157" y="230"/>
                </a:cubicBezTo>
                <a:cubicBezTo>
                  <a:pt x="158" y="231"/>
                  <a:pt x="160" y="227"/>
                  <a:pt x="161" y="227"/>
                </a:cubicBezTo>
                <a:cubicBezTo>
                  <a:pt x="162" y="227"/>
                  <a:pt x="162" y="226"/>
                  <a:pt x="162" y="225"/>
                </a:cubicBezTo>
                <a:cubicBezTo>
                  <a:pt x="162" y="224"/>
                  <a:pt x="162" y="222"/>
                  <a:pt x="162" y="220"/>
                </a:cubicBezTo>
                <a:cubicBezTo>
                  <a:pt x="163" y="219"/>
                  <a:pt x="164" y="217"/>
                  <a:pt x="164" y="215"/>
                </a:cubicBezTo>
                <a:cubicBezTo>
                  <a:pt x="163" y="215"/>
                  <a:pt x="161" y="220"/>
                  <a:pt x="161" y="219"/>
                </a:cubicBezTo>
                <a:cubicBezTo>
                  <a:pt x="160" y="218"/>
                  <a:pt x="159" y="220"/>
                  <a:pt x="159" y="220"/>
                </a:cubicBezTo>
                <a:cubicBezTo>
                  <a:pt x="159" y="221"/>
                  <a:pt x="158" y="222"/>
                  <a:pt x="158" y="223"/>
                </a:cubicBezTo>
                <a:close/>
                <a:moveTo>
                  <a:pt x="438" y="233"/>
                </a:moveTo>
                <a:cubicBezTo>
                  <a:pt x="438" y="233"/>
                  <a:pt x="438" y="233"/>
                  <a:pt x="438" y="234"/>
                </a:cubicBezTo>
                <a:cubicBezTo>
                  <a:pt x="438" y="234"/>
                  <a:pt x="438" y="233"/>
                  <a:pt x="438" y="233"/>
                </a:cubicBezTo>
                <a:cubicBezTo>
                  <a:pt x="438" y="233"/>
                  <a:pt x="438" y="233"/>
                  <a:pt x="438" y="233"/>
                </a:cubicBezTo>
                <a:close/>
                <a:moveTo>
                  <a:pt x="241" y="473"/>
                </a:moveTo>
                <a:cubicBezTo>
                  <a:pt x="246" y="474"/>
                  <a:pt x="248" y="473"/>
                  <a:pt x="252" y="473"/>
                </a:cubicBezTo>
                <a:cubicBezTo>
                  <a:pt x="253" y="473"/>
                  <a:pt x="254" y="473"/>
                  <a:pt x="253" y="473"/>
                </a:cubicBezTo>
                <a:cubicBezTo>
                  <a:pt x="251" y="472"/>
                  <a:pt x="252" y="471"/>
                  <a:pt x="257" y="471"/>
                </a:cubicBezTo>
                <a:cubicBezTo>
                  <a:pt x="260" y="471"/>
                  <a:pt x="260" y="471"/>
                  <a:pt x="259" y="470"/>
                </a:cubicBezTo>
                <a:cubicBezTo>
                  <a:pt x="248" y="471"/>
                  <a:pt x="248" y="471"/>
                  <a:pt x="244" y="468"/>
                </a:cubicBezTo>
                <a:cubicBezTo>
                  <a:pt x="244" y="469"/>
                  <a:pt x="241" y="469"/>
                  <a:pt x="237" y="469"/>
                </a:cubicBezTo>
                <a:cubicBezTo>
                  <a:pt x="234" y="469"/>
                  <a:pt x="230" y="468"/>
                  <a:pt x="227" y="468"/>
                </a:cubicBezTo>
                <a:cubicBezTo>
                  <a:pt x="232" y="470"/>
                  <a:pt x="241" y="471"/>
                  <a:pt x="235" y="472"/>
                </a:cubicBezTo>
                <a:cubicBezTo>
                  <a:pt x="234" y="472"/>
                  <a:pt x="233" y="472"/>
                  <a:pt x="235" y="473"/>
                </a:cubicBezTo>
                <a:cubicBezTo>
                  <a:pt x="240" y="473"/>
                  <a:pt x="236" y="472"/>
                  <a:pt x="237" y="472"/>
                </a:cubicBezTo>
                <a:cubicBezTo>
                  <a:pt x="239" y="472"/>
                  <a:pt x="240" y="472"/>
                  <a:pt x="241" y="473"/>
                </a:cubicBezTo>
                <a:close/>
                <a:moveTo>
                  <a:pt x="147" y="248"/>
                </a:moveTo>
                <a:cubicBezTo>
                  <a:pt x="148" y="248"/>
                  <a:pt x="148" y="246"/>
                  <a:pt x="148" y="246"/>
                </a:cubicBezTo>
                <a:cubicBezTo>
                  <a:pt x="148" y="245"/>
                  <a:pt x="148" y="244"/>
                  <a:pt x="148" y="244"/>
                </a:cubicBezTo>
                <a:cubicBezTo>
                  <a:pt x="148" y="243"/>
                  <a:pt x="148" y="243"/>
                  <a:pt x="148" y="242"/>
                </a:cubicBezTo>
                <a:cubicBezTo>
                  <a:pt x="148" y="242"/>
                  <a:pt x="148" y="240"/>
                  <a:pt x="149" y="240"/>
                </a:cubicBezTo>
                <a:cubicBezTo>
                  <a:pt x="149" y="239"/>
                  <a:pt x="150" y="239"/>
                  <a:pt x="149" y="240"/>
                </a:cubicBezTo>
                <a:cubicBezTo>
                  <a:pt x="149" y="244"/>
                  <a:pt x="150" y="241"/>
                  <a:pt x="150" y="242"/>
                </a:cubicBezTo>
                <a:cubicBezTo>
                  <a:pt x="151" y="242"/>
                  <a:pt x="151" y="240"/>
                  <a:pt x="151" y="241"/>
                </a:cubicBezTo>
                <a:cubicBezTo>
                  <a:pt x="152" y="242"/>
                  <a:pt x="154" y="240"/>
                  <a:pt x="155" y="236"/>
                </a:cubicBezTo>
                <a:cubicBezTo>
                  <a:pt x="153" y="236"/>
                  <a:pt x="152" y="235"/>
                  <a:pt x="153" y="232"/>
                </a:cubicBezTo>
                <a:cubicBezTo>
                  <a:pt x="154" y="229"/>
                  <a:pt x="154" y="230"/>
                  <a:pt x="155" y="229"/>
                </a:cubicBezTo>
                <a:cubicBezTo>
                  <a:pt x="155" y="228"/>
                  <a:pt x="154" y="227"/>
                  <a:pt x="154" y="227"/>
                </a:cubicBezTo>
                <a:cubicBezTo>
                  <a:pt x="154" y="227"/>
                  <a:pt x="153" y="228"/>
                  <a:pt x="152" y="230"/>
                </a:cubicBezTo>
                <a:cubicBezTo>
                  <a:pt x="151" y="231"/>
                  <a:pt x="151" y="232"/>
                  <a:pt x="150" y="232"/>
                </a:cubicBezTo>
                <a:cubicBezTo>
                  <a:pt x="149" y="231"/>
                  <a:pt x="148" y="235"/>
                  <a:pt x="148" y="237"/>
                </a:cubicBezTo>
                <a:cubicBezTo>
                  <a:pt x="148" y="238"/>
                  <a:pt x="148" y="240"/>
                  <a:pt x="147" y="241"/>
                </a:cubicBezTo>
                <a:cubicBezTo>
                  <a:pt x="147" y="242"/>
                  <a:pt x="147" y="243"/>
                  <a:pt x="147" y="243"/>
                </a:cubicBezTo>
                <a:cubicBezTo>
                  <a:pt x="147" y="244"/>
                  <a:pt x="147" y="245"/>
                  <a:pt x="147" y="246"/>
                </a:cubicBezTo>
                <a:cubicBezTo>
                  <a:pt x="147" y="247"/>
                  <a:pt x="147" y="248"/>
                  <a:pt x="147" y="248"/>
                </a:cubicBezTo>
                <a:close/>
                <a:moveTo>
                  <a:pt x="161" y="207"/>
                </a:moveTo>
                <a:cubicBezTo>
                  <a:pt x="162" y="206"/>
                  <a:pt x="162" y="206"/>
                  <a:pt x="162" y="205"/>
                </a:cubicBezTo>
                <a:cubicBezTo>
                  <a:pt x="162" y="204"/>
                  <a:pt x="162" y="203"/>
                  <a:pt x="163" y="202"/>
                </a:cubicBezTo>
                <a:cubicBezTo>
                  <a:pt x="163" y="202"/>
                  <a:pt x="165" y="200"/>
                  <a:pt x="164" y="202"/>
                </a:cubicBezTo>
                <a:cubicBezTo>
                  <a:pt x="163" y="204"/>
                  <a:pt x="163" y="205"/>
                  <a:pt x="163" y="205"/>
                </a:cubicBezTo>
                <a:cubicBezTo>
                  <a:pt x="164" y="204"/>
                  <a:pt x="164" y="203"/>
                  <a:pt x="165" y="203"/>
                </a:cubicBezTo>
                <a:cubicBezTo>
                  <a:pt x="167" y="201"/>
                  <a:pt x="167" y="201"/>
                  <a:pt x="168" y="202"/>
                </a:cubicBezTo>
                <a:cubicBezTo>
                  <a:pt x="168" y="202"/>
                  <a:pt x="168" y="202"/>
                  <a:pt x="169" y="200"/>
                </a:cubicBezTo>
                <a:cubicBezTo>
                  <a:pt x="170" y="200"/>
                  <a:pt x="170" y="199"/>
                  <a:pt x="170" y="199"/>
                </a:cubicBezTo>
                <a:cubicBezTo>
                  <a:pt x="170" y="199"/>
                  <a:pt x="170" y="199"/>
                  <a:pt x="170" y="199"/>
                </a:cubicBezTo>
                <a:cubicBezTo>
                  <a:pt x="170" y="200"/>
                  <a:pt x="170" y="201"/>
                  <a:pt x="169" y="203"/>
                </a:cubicBezTo>
                <a:cubicBezTo>
                  <a:pt x="169" y="204"/>
                  <a:pt x="169" y="204"/>
                  <a:pt x="170" y="204"/>
                </a:cubicBezTo>
                <a:cubicBezTo>
                  <a:pt x="171" y="202"/>
                  <a:pt x="171" y="202"/>
                  <a:pt x="171" y="202"/>
                </a:cubicBezTo>
                <a:cubicBezTo>
                  <a:pt x="171" y="201"/>
                  <a:pt x="172" y="200"/>
                  <a:pt x="172" y="199"/>
                </a:cubicBezTo>
                <a:cubicBezTo>
                  <a:pt x="175" y="194"/>
                  <a:pt x="175" y="194"/>
                  <a:pt x="175" y="194"/>
                </a:cubicBezTo>
                <a:cubicBezTo>
                  <a:pt x="175" y="193"/>
                  <a:pt x="176" y="193"/>
                  <a:pt x="176" y="192"/>
                </a:cubicBezTo>
                <a:cubicBezTo>
                  <a:pt x="176" y="192"/>
                  <a:pt x="175" y="192"/>
                  <a:pt x="174" y="193"/>
                </a:cubicBezTo>
                <a:cubicBezTo>
                  <a:pt x="173" y="195"/>
                  <a:pt x="173" y="194"/>
                  <a:pt x="173" y="193"/>
                </a:cubicBezTo>
                <a:cubicBezTo>
                  <a:pt x="173" y="193"/>
                  <a:pt x="173" y="192"/>
                  <a:pt x="173" y="192"/>
                </a:cubicBezTo>
                <a:cubicBezTo>
                  <a:pt x="173" y="192"/>
                  <a:pt x="173" y="191"/>
                  <a:pt x="174" y="191"/>
                </a:cubicBezTo>
                <a:cubicBezTo>
                  <a:pt x="174" y="190"/>
                  <a:pt x="175" y="189"/>
                  <a:pt x="175" y="188"/>
                </a:cubicBezTo>
                <a:cubicBezTo>
                  <a:pt x="175" y="189"/>
                  <a:pt x="174" y="189"/>
                  <a:pt x="173" y="190"/>
                </a:cubicBezTo>
                <a:cubicBezTo>
                  <a:pt x="172" y="191"/>
                  <a:pt x="171" y="191"/>
                  <a:pt x="171" y="192"/>
                </a:cubicBezTo>
                <a:cubicBezTo>
                  <a:pt x="169" y="193"/>
                  <a:pt x="168" y="194"/>
                  <a:pt x="167" y="194"/>
                </a:cubicBezTo>
                <a:cubicBezTo>
                  <a:pt x="167" y="194"/>
                  <a:pt x="164" y="196"/>
                  <a:pt x="164" y="197"/>
                </a:cubicBezTo>
                <a:cubicBezTo>
                  <a:pt x="163" y="199"/>
                  <a:pt x="163" y="200"/>
                  <a:pt x="162" y="202"/>
                </a:cubicBezTo>
                <a:cubicBezTo>
                  <a:pt x="161" y="204"/>
                  <a:pt x="161" y="205"/>
                  <a:pt x="160" y="207"/>
                </a:cubicBezTo>
                <a:cubicBezTo>
                  <a:pt x="160" y="207"/>
                  <a:pt x="160" y="208"/>
                  <a:pt x="160" y="208"/>
                </a:cubicBezTo>
                <a:cubicBezTo>
                  <a:pt x="160" y="208"/>
                  <a:pt x="161" y="208"/>
                  <a:pt x="161" y="207"/>
                </a:cubicBezTo>
                <a:close/>
                <a:moveTo>
                  <a:pt x="170" y="197"/>
                </a:moveTo>
                <a:cubicBezTo>
                  <a:pt x="170" y="197"/>
                  <a:pt x="170" y="197"/>
                  <a:pt x="170" y="197"/>
                </a:cubicBezTo>
                <a:cubicBezTo>
                  <a:pt x="170" y="197"/>
                  <a:pt x="170" y="198"/>
                  <a:pt x="170" y="198"/>
                </a:cubicBezTo>
                <a:cubicBezTo>
                  <a:pt x="170" y="198"/>
                  <a:pt x="170" y="197"/>
                  <a:pt x="170" y="197"/>
                </a:cubicBezTo>
                <a:close/>
                <a:moveTo>
                  <a:pt x="438" y="233"/>
                </a:moveTo>
                <a:cubicBezTo>
                  <a:pt x="438" y="233"/>
                  <a:pt x="438" y="233"/>
                  <a:pt x="438" y="233"/>
                </a:cubicBezTo>
                <a:cubicBezTo>
                  <a:pt x="438" y="234"/>
                  <a:pt x="438" y="234"/>
                  <a:pt x="438" y="234"/>
                </a:cubicBezTo>
                <a:cubicBezTo>
                  <a:pt x="438" y="233"/>
                  <a:pt x="438" y="233"/>
                  <a:pt x="438" y="233"/>
                </a:cubicBezTo>
                <a:cubicBezTo>
                  <a:pt x="438" y="233"/>
                  <a:pt x="438" y="233"/>
                  <a:pt x="438" y="233"/>
                </a:cubicBezTo>
                <a:cubicBezTo>
                  <a:pt x="438" y="233"/>
                  <a:pt x="438" y="233"/>
                  <a:pt x="438" y="233"/>
                </a:cubicBezTo>
                <a:close/>
                <a:moveTo>
                  <a:pt x="323" y="391"/>
                </a:moveTo>
                <a:cubicBezTo>
                  <a:pt x="325" y="390"/>
                  <a:pt x="326" y="389"/>
                  <a:pt x="328" y="388"/>
                </a:cubicBezTo>
                <a:cubicBezTo>
                  <a:pt x="330" y="387"/>
                  <a:pt x="331" y="386"/>
                  <a:pt x="332" y="385"/>
                </a:cubicBezTo>
                <a:cubicBezTo>
                  <a:pt x="333" y="383"/>
                  <a:pt x="333" y="383"/>
                  <a:pt x="331" y="383"/>
                </a:cubicBezTo>
                <a:cubicBezTo>
                  <a:pt x="330" y="384"/>
                  <a:pt x="328" y="385"/>
                  <a:pt x="326" y="386"/>
                </a:cubicBezTo>
                <a:cubicBezTo>
                  <a:pt x="325" y="387"/>
                  <a:pt x="323" y="388"/>
                  <a:pt x="321" y="389"/>
                </a:cubicBezTo>
                <a:cubicBezTo>
                  <a:pt x="318" y="391"/>
                  <a:pt x="323" y="390"/>
                  <a:pt x="321" y="391"/>
                </a:cubicBezTo>
                <a:cubicBezTo>
                  <a:pt x="321" y="391"/>
                  <a:pt x="322" y="391"/>
                  <a:pt x="323" y="391"/>
                </a:cubicBezTo>
                <a:close/>
                <a:moveTo>
                  <a:pt x="246" y="382"/>
                </a:moveTo>
                <a:cubicBezTo>
                  <a:pt x="245" y="383"/>
                  <a:pt x="243" y="383"/>
                  <a:pt x="240" y="383"/>
                </a:cubicBezTo>
                <a:cubicBezTo>
                  <a:pt x="241" y="384"/>
                  <a:pt x="250" y="384"/>
                  <a:pt x="245" y="385"/>
                </a:cubicBezTo>
                <a:cubicBezTo>
                  <a:pt x="251" y="386"/>
                  <a:pt x="251" y="385"/>
                  <a:pt x="253" y="384"/>
                </a:cubicBezTo>
                <a:cubicBezTo>
                  <a:pt x="255" y="384"/>
                  <a:pt x="253" y="383"/>
                  <a:pt x="252" y="383"/>
                </a:cubicBezTo>
                <a:cubicBezTo>
                  <a:pt x="250" y="383"/>
                  <a:pt x="248" y="382"/>
                  <a:pt x="246" y="382"/>
                </a:cubicBezTo>
                <a:close/>
                <a:moveTo>
                  <a:pt x="266" y="379"/>
                </a:moveTo>
                <a:cubicBezTo>
                  <a:pt x="265" y="379"/>
                  <a:pt x="265" y="379"/>
                  <a:pt x="264" y="379"/>
                </a:cubicBezTo>
                <a:cubicBezTo>
                  <a:pt x="263" y="380"/>
                  <a:pt x="261" y="382"/>
                  <a:pt x="262" y="382"/>
                </a:cubicBezTo>
                <a:cubicBezTo>
                  <a:pt x="264" y="382"/>
                  <a:pt x="264" y="381"/>
                  <a:pt x="265" y="382"/>
                </a:cubicBezTo>
                <a:cubicBezTo>
                  <a:pt x="267" y="381"/>
                  <a:pt x="268" y="380"/>
                  <a:pt x="266" y="379"/>
                </a:cubicBezTo>
                <a:close/>
                <a:moveTo>
                  <a:pt x="176" y="403"/>
                </a:moveTo>
                <a:cubicBezTo>
                  <a:pt x="178" y="405"/>
                  <a:pt x="181" y="407"/>
                  <a:pt x="183" y="407"/>
                </a:cubicBezTo>
                <a:cubicBezTo>
                  <a:pt x="185" y="408"/>
                  <a:pt x="187" y="409"/>
                  <a:pt x="189" y="409"/>
                </a:cubicBezTo>
                <a:cubicBezTo>
                  <a:pt x="191" y="410"/>
                  <a:pt x="194" y="411"/>
                  <a:pt x="195" y="411"/>
                </a:cubicBezTo>
                <a:cubicBezTo>
                  <a:pt x="187" y="405"/>
                  <a:pt x="187" y="403"/>
                  <a:pt x="191" y="404"/>
                </a:cubicBezTo>
                <a:cubicBezTo>
                  <a:pt x="189" y="403"/>
                  <a:pt x="188" y="402"/>
                  <a:pt x="186" y="401"/>
                </a:cubicBezTo>
                <a:cubicBezTo>
                  <a:pt x="184" y="400"/>
                  <a:pt x="182" y="399"/>
                  <a:pt x="180" y="398"/>
                </a:cubicBezTo>
                <a:cubicBezTo>
                  <a:pt x="175" y="396"/>
                  <a:pt x="173" y="393"/>
                  <a:pt x="169" y="390"/>
                </a:cubicBezTo>
                <a:cubicBezTo>
                  <a:pt x="171" y="391"/>
                  <a:pt x="172" y="390"/>
                  <a:pt x="174" y="391"/>
                </a:cubicBezTo>
                <a:cubicBezTo>
                  <a:pt x="175" y="392"/>
                  <a:pt x="172" y="390"/>
                  <a:pt x="172" y="389"/>
                </a:cubicBezTo>
                <a:cubicBezTo>
                  <a:pt x="172" y="389"/>
                  <a:pt x="171" y="388"/>
                  <a:pt x="171" y="387"/>
                </a:cubicBezTo>
                <a:cubicBezTo>
                  <a:pt x="169" y="387"/>
                  <a:pt x="168" y="387"/>
                  <a:pt x="164" y="385"/>
                </a:cubicBezTo>
                <a:cubicBezTo>
                  <a:pt x="160" y="382"/>
                  <a:pt x="162" y="383"/>
                  <a:pt x="163" y="382"/>
                </a:cubicBezTo>
                <a:cubicBezTo>
                  <a:pt x="163" y="382"/>
                  <a:pt x="162" y="381"/>
                  <a:pt x="160" y="380"/>
                </a:cubicBezTo>
                <a:cubicBezTo>
                  <a:pt x="158" y="378"/>
                  <a:pt x="156" y="378"/>
                  <a:pt x="156" y="378"/>
                </a:cubicBezTo>
                <a:cubicBezTo>
                  <a:pt x="156" y="379"/>
                  <a:pt x="156" y="379"/>
                  <a:pt x="157" y="379"/>
                </a:cubicBezTo>
                <a:cubicBezTo>
                  <a:pt x="156" y="379"/>
                  <a:pt x="155" y="378"/>
                  <a:pt x="155" y="378"/>
                </a:cubicBezTo>
                <a:cubicBezTo>
                  <a:pt x="154" y="377"/>
                  <a:pt x="153" y="377"/>
                  <a:pt x="153" y="377"/>
                </a:cubicBezTo>
                <a:cubicBezTo>
                  <a:pt x="152" y="378"/>
                  <a:pt x="147" y="373"/>
                  <a:pt x="143" y="369"/>
                </a:cubicBezTo>
                <a:cubicBezTo>
                  <a:pt x="141" y="367"/>
                  <a:pt x="139" y="365"/>
                  <a:pt x="138" y="364"/>
                </a:cubicBezTo>
                <a:cubicBezTo>
                  <a:pt x="137" y="364"/>
                  <a:pt x="139" y="367"/>
                  <a:pt x="140" y="369"/>
                </a:cubicBezTo>
                <a:cubicBezTo>
                  <a:pt x="145" y="376"/>
                  <a:pt x="147" y="378"/>
                  <a:pt x="142" y="375"/>
                </a:cubicBezTo>
                <a:cubicBezTo>
                  <a:pt x="139" y="373"/>
                  <a:pt x="140" y="375"/>
                  <a:pt x="144" y="379"/>
                </a:cubicBezTo>
                <a:cubicBezTo>
                  <a:pt x="146" y="380"/>
                  <a:pt x="148" y="382"/>
                  <a:pt x="149" y="383"/>
                </a:cubicBezTo>
                <a:cubicBezTo>
                  <a:pt x="151" y="385"/>
                  <a:pt x="153" y="387"/>
                  <a:pt x="154" y="387"/>
                </a:cubicBezTo>
                <a:cubicBezTo>
                  <a:pt x="159" y="393"/>
                  <a:pt x="164" y="397"/>
                  <a:pt x="171" y="401"/>
                </a:cubicBezTo>
                <a:cubicBezTo>
                  <a:pt x="169" y="398"/>
                  <a:pt x="162" y="394"/>
                  <a:pt x="159" y="391"/>
                </a:cubicBezTo>
                <a:cubicBezTo>
                  <a:pt x="161" y="392"/>
                  <a:pt x="165" y="394"/>
                  <a:pt x="168" y="397"/>
                </a:cubicBezTo>
                <a:cubicBezTo>
                  <a:pt x="171" y="399"/>
                  <a:pt x="174" y="401"/>
                  <a:pt x="176" y="403"/>
                </a:cubicBezTo>
                <a:close/>
                <a:moveTo>
                  <a:pt x="190" y="344"/>
                </a:moveTo>
                <a:cubicBezTo>
                  <a:pt x="190" y="343"/>
                  <a:pt x="190" y="342"/>
                  <a:pt x="188" y="340"/>
                </a:cubicBezTo>
                <a:cubicBezTo>
                  <a:pt x="189" y="342"/>
                  <a:pt x="188" y="342"/>
                  <a:pt x="186" y="340"/>
                </a:cubicBezTo>
                <a:cubicBezTo>
                  <a:pt x="185" y="339"/>
                  <a:pt x="184" y="338"/>
                  <a:pt x="183" y="338"/>
                </a:cubicBezTo>
                <a:cubicBezTo>
                  <a:pt x="183" y="338"/>
                  <a:pt x="183" y="339"/>
                  <a:pt x="183" y="339"/>
                </a:cubicBezTo>
                <a:cubicBezTo>
                  <a:pt x="184" y="340"/>
                  <a:pt x="185" y="341"/>
                  <a:pt x="186" y="341"/>
                </a:cubicBezTo>
                <a:cubicBezTo>
                  <a:pt x="186" y="341"/>
                  <a:pt x="187" y="341"/>
                  <a:pt x="187" y="342"/>
                </a:cubicBezTo>
                <a:cubicBezTo>
                  <a:pt x="189" y="343"/>
                  <a:pt x="190" y="344"/>
                  <a:pt x="190" y="344"/>
                </a:cubicBezTo>
                <a:close/>
                <a:moveTo>
                  <a:pt x="180" y="219"/>
                </a:moveTo>
                <a:cubicBezTo>
                  <a:pt x="180" y="218"/>
                  <a:pt x="179" y="218"/>
                  <a:pt x="179" y="217"/>
                </a:cubicBezTo>
                <a:cubicBezTo>
                  <a:pt x="179" y="216"/>
                  <a:pt x="178" y="217"/>
                  <a:pt x="178" y="218"/>
                </a:cubicBezTo>
                <a:cubicBezTo>
                  <a:pt x="177" y="219"/>
                  <a:pt x="177" y="220"/>
                  <a:pt x="177" y="220"/>
                </a:cubicBezTo>
                <a:cubicBezTo>
                  <a:pt x="178" y="222"/>
                  <a:pt x="179" y="221"/>
                  <a:pt x="180" y="219"/>
                </a:cubicBezTo>
                <a:close/>
                <a:moveTo>
                  <a:pt x="203" y="46"/>
                </a:moveTo>
                <a:cubicBezTo>
                  <a:pt x="201" y="47"/>
                  <a:pt x="203" y="46"/>
                  <a:pt x="205" y="46"/>
                </a:cubicBezTo>
                <a:cubicBezTo>
                  <a:pt x="207" y="46"/>
                  <a:pt x="210" y="46"/>
                  <a:pt x="213" y="44"/>
                </a:cubicBezTo>
                <a:cubicBezTo>
                  <a:pt x="215" y="44"/>
                  <a:pt x="215" y="44"/>
                  <a:pt x="213" y="44"/>
                </a:cubicBezTo>
                <a:cubicBezTo>
                  <a:pt x="210" y="44"/>
                  <a:pt x="207" y="45"/>
                  <a:pt x="203" y="46"/>
                </a:cubicBezTo>
                <a:close/>
                <a:moveTo>
                  <a:pt x="443" y="262"/>
                </a:moveTo>
                <a:cubicBezTo>
                  <a:pt x="442" y="269"/>
                  <a:pt x="444" y="268"/>
                  <a:pt x="444" y="271"/>
                </a:cubicBezTo>
                <a:cubicBezTo>
                  <a:pt x="444" y="268"/>
                  <a:pt x="445" y="263"/>
                  <a:pt x="444" y="261"/>
                </a:cubicBezTo>
                <a:cubicBezTo>
                  <a:pt x="444" y="261"/>
                  <a:pt x="443" y="261"/>
                  <a:pt x="443" y="262"/>
                </a:cubicBezTo>
                <a:close/>
                <a:moveTo>
                  <a:pt x="436" y="234"/>
                </a:moveTo>
                <a:cubicBezTo>
                  <a:pt x="436" y="235"/>
                  <a:pt x="436" y="236"/>
                  <a:pt x="435" y="236"/>
                </a:cubicBezTo>
                <a:cubicBezTo>
                  <a:pt x="436" y="240"/>
                  <a:pt x="436" y="244"/>
                  <a:pt x="437" y="247"/>
                </a:cubicBezTo>
                <a:cubicBezTo>
                  <a:pt x="437" y="245"/>
                  <a:pt x="437" y="244"/>
                  <a:pt x="437" y="243"/>
                </a:cubicBezTo>
                <a:cubicBezTo>
                  <a:pt x="437" y="242"/>
                  <a:pt x="437" y="241"/>
                  <a:pt x="437" y="240"/>
                </a:cubicBezTo>
                <a:cubicBezTo>
                  <a:pt x="437" y="238"/>
                  <a:pt x="437" y="237"/>
                  <a:pt x="438" y="238"/>
                </a:cubicBezTo>
                <a:cubicBezTo>
                  <a:pt x="438" y="238"/>
                  <a:pt x="437" y="234"/>
                  <a:pt x="438" y="233"/>
                </a:cubicBezTo>
                <a:cubicBezTo>
                  <a:pt x="437" y="232"/>
                  <a:pt x="436" y="232"/>
                  <a:pt x="436" y="234"/>
                </a:cubicBezTo>
                <a:close/>
                <a:moveTo>
                  <a:pt x="277" y="476"/>
                </a:moveTo>
                <a:cubicBezTo>
                  <a:pt x="275" y="475"/>
                  <a:pt x="272" y="475"/>
                  <a:pt x="270" y="476"/>
                </a:cubicBezTo>
                <a:cubicBezTo>
                  <a:pt x="267" y="476"/>
                  <a:pt x="265" y="476"/>
                  <a:pt x="262" y="476"/>
                </a:cubicBezTo>
                <a:cubicBezTo>
                  <a:pt x="267" y="477"/>
                  <a:pt x="272" y="477"/>
                  <a:pt x="269" y="478"/>
                </a:cubicBezTo>
                <a:cubicBezTo>
                  <a:pt x="268" y="478"/>
                  <a:pt x="269" y="479"/>
                  <a:pt x="270" y="479"/>
                </a:cubicBezTo>
                <a:cubicBezTo>
                  <a:pt x="271" y="479"/>
                  <a:pt x="273" y="479"/>
                  <a:pt x="274" y="478"/>
                </a:cubicBezTo>
                <a:cubicBezTo>
                  <a:pt x="283" y="476"/>
                  <a:pt x="283" y="478"/>
                  <a:pt x="285" y="478"/>
                </a:cubicBezTo>
                <a:cubicBezTo>
                  <a:pt x="286" y="478"/>
                  <a:pt x="285" y="478"/>
                  <a:pt x="288" y="478"/>
                </a:cubicBezTo>
                <a:cubicBezTo>
                  <a:pt x="291" y="477"/>
                  <a:pt x="285" y="477"/>
                  <a:pt x="284" y="476"/>
                </a:cubicBezTo>
                <a:cubicBezTo>
                  <a:pt x="283" y="476"/>
                  <a:pt x="282" y="476"/>
                  <a:pt x="284" y="475"/>
                </a:cubicBezTo>
                <a:cubicBezTo>
                  <a:pt x="285" y="475"/>
                  <a:pt x="287" y="475"/>
                  <a:pt x="287" y="475"/>
                </a:cubicBezTo>
                <a:cubicBezTo>
                  <a:pt x="290" y="475"/>
                  <a:pt x="289" y="475"/>
                  <a:pt x="288" y="475"/>
                </a:cubicBezTo>
                <a:cubicBezTo>
                  <a:pt x="288" y="476"/>
                  <a:pt x="287" y="476"/>
                  <a:pt x="290" y="476"/>
                </a:cubicBezTo>
                <a:cubicBezTo>
                  <a:pt x="291" y="476"/>
                  <a:pt x="294" y="475"/>
                  <a:pt x="295" y="475"/>
                </a:cubicBezTo>
                <a:cubicBezTo>
                  <a:pt x="297" y="473"/>
                  <a:pt x="290" y="474"/>
                  <a:pt x="288" y="474"/>
                </a:cubicBezTo>
                <a:cubicBezTo>
                  <a:pt x="286" y="473"/>
                  <a:pt x="283" y="475"/>
                  <a:pt x="282" y="475"/>
                </a:cubicBezTo>
                <a:cubicBezTo>
                  <a:pt x="280" y="476"/>
                  <a:pt x="278" y="476"/>
                  <a:pt x="277" y="476"/>
                </a:cubicBezTo>
                <a:close/>
                <a:moveTo>
                  <a:pt x="165" y="318"/>
                </a:moveTo>
                <a:cubicBezTo>
                  <a:pt x="166" y="319"/>
                  <a:pt x="166" y="319"/>
                  <a:pt x="166" y="319"/>
                </a:cubicBezTo>
                <a:cubicBezTo>
                  <a:pt x="167" y="320"/>
                  <a:pt x="168" y="320"/>
                  <a:pt x="168" y="321"/>
                </a:cubicBezTo>
                <a:cubicBezTo>
                  <a:pt x="169" y="321"/>
                  <a:pt x="169" y="321"/>
                  <a:pt x="169" y="321"/>
                </a:cubicBezTo>
                <a:cubicBezTo>
                  <a:pt x="172" y="322"/>
                  <a:pt x="172" y="322"/>
                  <a:pt x="171" y="319"/>
                </a:cubicBezTo>
                <a:cubicBezTo>
                  <a:pt x="170" y="317"/>
                  <a:pt x="170" y="316"/>
                  <a:pt x="169" y="314"/>
                </a:cubicBezTo>
                <a:cubicBezTo>
                  <a:pt x="168" y="313"/>
                  <a:pt x="167" y="312"/>
                  <a:pt x="167" y="311"/>
                </a:cubicBezTo>
                <a:cubicBezTo>
                  <a:pt x="166" y="310"/>
                  <a:pt x="166" y="309"/>
                  <a:pt x="166" y="308"/>
                </a:cubicBezTo>
                <a:cubicBezTo>
                  <a:pt x="165" y="306"/>
                  <a:pt x="166" y="304"/>
                  <a:pt x="163" y="301"/>
                </a:cubicBezTo>
                <a:cubicBezTo>
                  <a:pt x="163" y="300"/>
                  <a:pt x="162" y="298"/>
                  <a:pt x="162" y="298"/>
                </a:cubicBezTo>
                <a:cubicBezTo>
                  <a:pt x="162" y="297"/>
                  <a:pt x="163" y="298"/>
                  <a:pt x="162" y="297"/>
                </a:cubicBezTo>
                <a:cubicBezTo>
                  <a:pt x="162" y="296"/>
                  <a:pt x="161" y="295"/>
                  <a:pt x="161" y="295"/>
                </a:cubicBezTo>
                <a:cubicBezTo>
                  <a:pt x="160" y="295"/>
                  <a:pt x="160" y="294"/>
                  <a:pt x="159" y="292"/>
                </a:cubicBezTo>
                <a:cubicBezTo>
                  <a:pt x="159" y="290"/>
                  <a:pt x="158" y="290"/>
                  <a:pt x="158" y="289"/>
                </a:cubicBezTo>
                <a:cubicBezTo>
                  <a:pt x="158" y="291"/>
                  <a:pt x="158" y="293"/>
                  <a:pt x="158" y="294"/>
                </a:cubicBezTo>
                <a:cubicBezTo>
                  <a:pt x="157" y="294"/>
                  <a:pt x="157" y="294"/>
                  <a:pt x="156" y="293"/>
                </a:cubicBezTo>
                <a:cubicBezTo>
                  <a:pt x="159" y="301"/>
                  <a:pt x="162" y="308"/>
                  <a:pt x="164" y="315"/>
                </a:cubicBezTo>
                <a:cubicBezTo>
                  <a:pt x="165" y="316"/>
                  <a:pt x="165" y="317"/>
                  <a:pt x="165" y="318"/>
                </a:cubicBezTo>
                <a:close/>
                <a:moveTo>
                  <a:pt x="308" y="430"/>
                </a:moveTo>
                <a:cubicBezTo>
                  <a:pt x="308" y="430"/>
                  <a:pt x="310" y="428"/>
                  <a:pt x="308" y="429"/>
                </a:cubicBezTo>
                <a:cubicBezTo>
                  <a:pt x="302" y="431"/>
                  <a:pt x="300" y="430"/>
                  <a:pt x="297" y="431"/>
                </a:cubicBezTo>
                <a:cubicBezTo>
                  <a:pt x="296" y="431"/>
                  <a:pt x="294" y="432"/>
                  <a:pt x="294" y="432"/>
                </a:cubicBezTo>
                <a:cubicBezTo>
                  <a:pt x="294" y="433"/>
                  <a:pt x="286" y="434"/>
                  <a:pt x="280" y="436"/>
                </a:cubicBezTo>
                <a:cubicBezTo>
                  <a:pt x="285" y="436"/>
                  <a:pt x="287" y="436"/>
                  <a:pt x="288" y="436"/>
                </a:cubicBezTo>
                <a:cubicBezTo>
                  <a:pt x="288" y="437"/>
                  <a:pt x="287" y="437"/>
                  <a:pt x="285" y="439"/>
                </a:cubicBezTo>
                <a:cubicBezTo>
                  <a:pt x="287" y="438"/>
                  <a:pt x="290" y="437"/>
                  <a:pt x="292" y="437"/>
                </a:cubicBezTo>
                <a:cubicBezTo>
                  <a:pt x="293" y="437"/>
                  <a:pt x="294" y="437"/>
                  <a:pt x="295" y="436"/>
                </a:cubicBezTo>
                <a:cubicBezTo>
                  <a:pt x="296" y="436"/>
                  <a:pt x="297" y="436"/>
                  <a:pt x="298" y="436"/>
                </a:cubicBezTo>
                <a:cubicBezTo>
                  <a:pt x="301" y="435"/>
                  <a:pt x="304" y="433"/>
                  <a:pt x="307" y="432"/>
                </a:cubicBezTo>
                <a:cubicBezTo>
                  <a:pt x="302" y="433"/>
                  <a:pt x="306" y="431"/>
                  <a:pt x="308" y="430"/>
                </a:cubicBezTo>
                <a:close/>
                <a:moveTo>
                  <a:pt x="264" y="495"/>
                </a:moveTo>
                <a:cubicBezTo>
                  <a:pt x="262" y="494"/>
                  <a:pt x="260" y="494"/>
                  <a:pt x="257" y="493"/>
                </a:cubicBezTo>
                <a:cubicBezTo>
                  <a:pt x="253" y="493"/>
                  <a:pt x="248" y="493"/>
                  <a:pt x="239" y="493"/>
                </a:cubicBezTo>
                <a:cubicBezTo>
                  <a:pt x="243" y="494"/>
                  <a:pt x="245" y="494"/>
                  <a:pt x="247" y="494"/>
                </a:cubicBezTo>
                <a:cubicBezTo>
                  <a:pt x="248" y="494"/>
                  <a:pt x="249" y="494"/>
                  <a:pt x="249" y="495"/>
                </a:cubicBezTo>
                <a:cubicBezTo>
                  <a:pt x="249" y="495"/>
                  <a:pt x="247" y="496"/>
                  <a:pt x="246" y="496"/>
                </a:cubicBezTo>
                <a:cubicBezTo>
                  <a:pt x="249" y="496"/>
                  <a:pt x="254" y="496"/>
                  <a:pt x="258" y="496"/>
                </a:cubicBezTo>
                <a:cubicBezTo>
                  <a:pt x="263" y="496"/>
                  <a:pt x="265" y="495"/>
                  <a:pt x="264" y="495"/>
                </a:cubicBezTo>
                <a:close/>
                <a:moveTo>
                  <a:pt x="72" y="119"/>
                </a:moveTo>
                <a:cubicBezTo>
                  <a:pt x="71" y="120"/>
                  <a:pt x="69" y="122"/>
                  <a:pt x="67" y="125"/>
                </a:cubicBezTo>
                <a:cubicBezTo>
                  <a:pt x="71" y="117"/>
                  <a:pt x="79" y="107"/>
                  <a:pt x="87" y="98"/>
                </a:cubicBezTo>
                <a:cubicBezTo>
                  <a:pt x="84" y="100"/>
                  <a:pt x="83" y="101"/>
                  <a:pt x="81" y="103"/>
                </a:cubicBezTo>
                <a:cubicBezTo>
                  <a:pt x="77" y="107"/>
                  <a:pt x="75" y="109"/>
                  <a:pt x="74" y="109"/>
                </a:cubicBezTo>
                <a:cubicBezTo>
                  <a:pt x="73" y="109"/>
                  <a:pt x="74" y="107"/>
                  <a:pt x="75" y="104"/>
                </a:cubicBezTo>
                <a:cubicBezTo>
                  <a:pt x="76" y="103"/>
                  <a:pt x="77" y="102"/>
                  <a:pt x="75" y="103"/>
                </a:cubicBezTo>
                <a:cubicBezTo>
                  <a:pt x="73" y="105"/>
                  <a:pt x="72" y="107"/>
                  <a:pt x="70" y="109"/>
                </a:cubicBezTo>
                <a:cubicBezTo>
                  <a:pt x="62" y="120"/>
                  <a:pt x="57" y="130"/>
                  <a:pt x="49" y="143"/>
                </a:cubicBezTo>
                <a:cubicBezTo>
                  <a:pt x="49" y="144"/>
                  <a:pt x="49" y="144"/>
                  <a:pt x="48" y="145"/>
                </a:cubicBezTo>
                <a:cubicBezTo>
                  <a:pt x="53" y="139"/>
                  <a:pt x="55" y="137"/>
                  <a:pt x="55" y="139"/>
                </a:cubicBezTo>
                <a:cubicBezTo>
                  <a:pt x="55" y="140"/>
                  <a:pt x="55" y="140"/>
                  <a:pt x="57" y="138"/>
                </a:cubicBezTo>
                <a:cubicBezTo>
                  <a:pt x="60" y="135"/>
                  <a:pt x="62" y="133"/>
                  <a:pt x="64" y="131"/>
                </a:cubicBezTo>
                <a:cubicBezTo>
                  <a:pt x="66" y="129"/>
                  <a:pt x="68" y="127"/>
                  <a:pt x="70" y="124"/>
                </a:cubicBezTo>
                <a:cubicBezTo>
                  <a:pt x="72" y="120"/>
                  <a:pt x="73" y="119"/>
                  <a:pt x="72" y="119"/>
                </a:cubicBezTo>
                <a:close/>
                <a:moveTo>
                  <a:pt x="253" y="458"/>
                </a:moveTo>
                <a:cubicBezTo>
                  <a:pt x="252" y="458"/>
                  <a:pt x="250" y="458"/>
                  <a:pt x="248" y="458"/>
                </a:cubicBezTo>
                <a:cubicBezTo>
                  <a:pt x="246" y="458"/>
                  <a:pt x="244" y="458"/>
                  <a:pt x="242" y="458"/>
                </a:cubicBezTo>
                <a:cubicBezTo>
                  <a:pt x="246" y="459"/>
                  <a:pt x="249" y="460"/>
                  <a:pt x="250" y="460"/>
                </a:cubicBezTo>
                <a:cubicBezTo>
                  <a:pt x="251" y="461"/>
                  <a:pt x="250" y="462"/>
                  <a:pt x="246" y="462"/>
                </a:cubicBezTo>
                <a:cubicBezTo>
                  <a:pt x="250" y="462"/>
                  <a:pt x="253" y="462"/>
                  <a:pt x="255" y="462"/>
                </a:cubicBezTo>
                <a:cubicBezTo>
                  <a:pt x="258" y="462"/>
                  <a:pt x="260" y="462"/>
                  <a:pt x="262" y="462"/>
                </a:cubicBezTo>
                <a:cubicBezTo>
                  <a:pt x="267" y="462"/>
                  <a:pt x="269" y="462"/>
                  <a:pt x="272" y="461"/>
                </a:cubicBezTo>
                <a:cubicBezTo>
                  <a:pt x="276" y="460"/>
                  <a:pt x="272" y="459"/>
                  <a:pt x="271" y="460"/>
                </a:cubicBezTo>
                <a:cubicBezTo>
                  <a:pt x="262" y="459"/>
                  <a:pt x="267" y="458"/>
                  <a:pt x="266" y="457"/>
                </a:cubicBezTo>
                <a:cubicBezTo>
                  <a:pt x="265" y="457"/>
                  <a:pt x="262" y="457"/>
                  <a:pt x="260" y="457"/>
                </a:cubicBezTo>
                <a:cubicBezTo>
                  <a:pt x="258" y="458"/>
                  <a:pt x="257" y="458"/>
                  <a:pt x="257" y="458"/>
                </a:cubicBezTo>
                <a:cubicBezTo>
                  <a:pt x="256" y="458"/>
                  <a:pt x="254" y="458"/>
                  <a:pt x="253" y="458"/>
                </a:cubicBezTo>
                <a:close/>
                <a:moveTo>
                  <a:pt x="277" y="412"/>
                </a:moveTo>
                <a:cubicBezTo>
                  <a:pt x="277" y="413"/>
                  <a:pt x="276" y="413"/>
                  <a:pt x="276" y="414"/>
                </a:cubicBezTo>
                <a:cubicBezTo>
                  <a:pt x="278" y="413"/>
                  <a:pt x="280" y="413"/>
                  <a:pt x="282" y="413"/>
                </a:cubicBezTo>
                <a:cubicBezTo>
                  <a:pt x="284" y="412"/>
                  <a:pt x="285" y="412"/>
                  <a:pt x="286" y="411"/>
                </a:cubicBezTo>
                <a:cubicBezTo>
                  <a:pt x="286" y="410"/>
                  <a:pt x="287" y="410"/>
                  <a:pt x="288" y="409"/>
                </a:cubicBezTo>
                <a:cubicBezTo>
                  <a:pt x="289" y="409"/>
                  <a:pt x="290" y="408"/>
                  <a:pt x="293" y="407"/>
                </a:cubicBezTo>
                <a:cubicBezTo>
                  <a:pt x="295" y="407"/>
                  <a:pt x="295" y="406"/>
                  <a:pt x="295" y="406"/>
                </a:cubicBezTo>
                <a:cubicBezTo>
                  <a:pt x="292" y="407"/>
                  <a:pt x="289" y="408"/>
                  <a:pt x="285" y="408"/>
                </a:cubicBezTo>
                <a:cubicBezTo>
                  <a:pt x="282" y="409"/>
                  <a:pt x="279" y="410"/>
                  <a:pt x="276" y="410"/>
                </a:cubicBezTo>
                <a:cubicBezTo>
                  <a:pt x="275" y="411"/>
                  <a:pt x="273" y="411"/>
                  <a:pt x="273" y="411"/>
                </a:cubicBezTo>
                <a:cubicBezTo>
                  <a:pt x="273" y="411"/>
                  <a:pt x="274" y="412"/>
                  <a:pt x="276" y="411"/>
                </a:cubicBezTo>
                <a:cubicBezTo>
                  <a:pt x="281" y="411"/>
                  <a:pt x="278" y="412"/>
                  <a:pt x="277" y="412"/>
                </a:cubicBezTo>
                <a:close/>
                <a:moveTo>
                  <a:pt x="330" y="473"/>
                </a:moveTo>
                <a:cubicBezTo>
                  <a:pt x="322" y="476"/>
                  <a:pt x="314" y="477"/>
                  <a:pt x="305" y="479"/>
                </a:cubicBezTo>
                <a:cubicBezTo>
                  <a:pt x="307" y="479"/>
                  <a:pt x="312" y="478"/>
                  <a:pt x="310" y="479"/>
                </a:cubicBezTo>
                <a:cubicBezTo>
                  <a:pt x="308" y="481"/>
                  <a:pt x="304" y="481"/>
                  <a:pt x="301" y="482"/>
                </a:cubicBezTo>
                <a:cubicBezTo>
                  <a:pt x="301" y="482"/>
                  <a:pt x="300" y="482"/>
                  <a:pt x="299" y="483"/>
                </a:cubicBezTo>
                <a:cubicBezTo>
                  <a:pt x="291" y="483"/>
                  <a:pt x="303" y="481"/>
                  <a:pt x="302" y="480"/>
                </a:cubicBezTo>
                <a:cubicBezTo>
                  <a:pt x="298" y="481"/>
                  <a:pt x="295" y="482"/>
                  <a:pt x="292" y="482"/>
                </a:cubicBezTo>
                <a:cubicBezTo>
                  <a:pt x="289" y="483"/>
                  <a:pt x="287" y="483"/>
                  <a:pt x="284" y="484"/>
                </a:cubicBezTo>
                <a:cubicBezTo>
                  <a:pt x="280" y="484"/>
                  <a:pt x="280" y="485"/>
                  <a:pt x="281" y="485"/>
                </a:cubicBezTo>
                <a:cubicBezTo>
                  <a:pt x="284" y="485"/>
                  <a:pt x="284" y="486"/>
                  <a:pt x="282" y="486"/>
                </a:cubicBezTo>
                <a:cubicBezTo>
                  <a:pt x="280" y="486"/>
                  <a:pt x="276" y="486"/>
                  <a:pt x="275" y="487"/>
                </a:cubicBezTo>
                <a:cubicBezTo>
                  <a:pt x="271" y="487"/>
                  <a:pt x="266" y="487"/>
                  <a:pt x="263" y="488"/>
                </a:cubicBezTo>
                <a:cubicBezTo>
                  <a:pt x="260" y="488"/>
                  <a:pt x="257" y="489"/>
                  <a:pt x="256" y="489"/>
                </a:cubicBezTo>
                <a:cubicBezTo>
                  <a:pt x="255" y="491"/>
                  <a:pt x="258" y="491"/>
                  <a:pt x="264" y="490"/>
                </a:cubicBezTo>
                <a:cubicBezTo>
                  <a:pt x="267" y="490"/>
                  <a:pt x="269" y="490"/>
                  <a:pt x="272" y="490"/>
                </a:cubicBezTo>
                <a:cubicBezTo>
                  <a:pt x="277" y="490"/>
                  <a:pt x="281" y="489"/>
                  <a:pt x="282" y="488"/>
                </a:cubicBezTo>
                <a:cubicBezTo>
                  <a:pt x="283" y="488"/>
                  <a:pt x="278" y="488"/>
                  <a:pt x="275" y="488"/>
                </a:cubicBezTo>
                <a:cubicBezTo>
                  <a:pt x="272" y="489"/>
                  <a:pt x="271" y="488"/>
                  <a:pt x="269" y="488"/>
                </a:cubicBezTo>
                <a:cubicBezTo>
                  <a:pt x="280" y="487"/>
                  <a:pt x="290" y="486"/>
                  <a:pt x="297" y="483"/>
                </a:cubicBezTo>
                <a:cubicBezTo>
                  <a:pt x="300" y="483"/>
                  <a:pt x="302" y="483"/>
                  <a:pt x="304" y="483"/>
                </a:cubicBezTo>
                <a:cubicBezTo>
                  <a:pt x="306" y="482"/>
                  <a:pt x="307" y="482"/>
                  <a:pt x="309" y="481"/>
                </a:cubicBezTo>
                <a:cubicBezTo>
                  <a:pt x="312" y="480"/>
                  <a:pt x="314" y="479"/>
                  <a:pt x="317" y="478"/>
                </a:cubicBezTo>
                <a:cubicBezTo>
                  <a:pt x="318" y="478"/>
                  <a:pt x="319" y="477"/>
                  <a:pt x="321" y="477"/>
                </a:cubicBezTo>
                <a:cubicBezTo>
                  <a:pt x="324" y="476"/>
                  <a:pt x="322" y="477"/>
                  <a:pt x="322" y="477"/>
                </a:cubicBezTo>
                <a:cubicBezTo>
                  <a:pt x="324" y="477"/>
                  <a:pt x="326" y="476"/>
                  <a:pt x="327" y="476"/>
                </a:cubicBezTo>
                <a:cubicBezTo>
                  <a:pt x="326" y="475"/>
                  <a:pt x="333" y="473"/>
                  <a:pt x="332" y="473"/>
                </a:cubicBezTo>
                <a:cubicBezTo>
                  <a:pt x="331" y="473"/>
                  <a:pt x="332" y="472"/>
                  <a:pt x="330" y="473"/>
                </a:cubicBezTo>
                <a:close/>
                <a:moveTo>
                  <a:pt x="173" y="338"/>
                </a:moveTo>
                <a:cubicBezTo>
                  <a:pt x="173" y="337"/>
                  <a:pt x="173" y="337"/>
                  <a:pt x="172" y="336"/>
                </a:cubicBezTo>
                <a:cubicBezTo>
                  <a:pt x="171" y="335"/>
                  <a:pt x="170" y="335"/>
                  <a:pt x="169" y="333"/>
                </a:cubicBezTo>
                <a:cubicBezTo>
                  <a:pt x="169" y="332"/>
                  <a:pt x="171" y="334"/>
                  <a:pt x="172" y="334"/>
                </a:cubicBezTo>
                <a:cubicBezTo>
                  <a:pt x="173" y="335"/>
                  <a:pt x="173" y="334"/>
                  <a:pt x="172" y="333"/>
                </a:cubicBezTo>
                <a:cubicBezTo>
                  <a:pt x="171" y="331"/>
                  <a:pt x="170" y="330"/>
                  <a:pt x="169" y="329"/>
                </a:cubicBezTo>
                <a:cubicBezTo>
                  <a:pt x="169" y="328"/>
                  <a:pt x="168" y="327"/>
                  <a:pt x="168" y="327"/>
                </a:cubicBezTo>
                <a:cubicBezTo>
                  <a:pt x="167" y="327"/>
                  <a:pt x="166" y="327"/>
                  <a:pt x="165" y="325"/>
                </a:cubicBezTo>
                <a:cubicBezTo>
                  <a:pt x="164" y="324"/>
                  <a:pt x="163" y="322"/>
                  <a:pt x="162" y="321"/>
                </a:cubicBezTo>
                <a:cubicBezTo>
                  <a:pt x="163" y="327"/>
                  <a:pt x="167" y="333"/>
                  <a:pt x="173" y="338"/>
                </a:cubicBezTo>
                <a:close/>
                <a:moveTo>
                  <a:pt x="432" y="352"/>
                </a:moveTo>
                <a:cubicBezTo>
                  <a:pt x="432" y="351"/>
                  <a:pt x="430" y="354"/>
                  <a:pt x="429" y="355"/>
                </a:cubicBezTo>
                <a:cubicBezTo>
                  <a:pt x="430" y="354"/>
                  <a:pt x="428" y="358"/>
                  <a:pt x="428" y="359"/>
                </a:cubicBezTo>
                <a:cubicBezTo>
                  <a:pt x="428" y="359"/>
                  <a:pt x="428" y="360"/>
                  <a:pt x="429" y="360"/>
                </a:cubicBezTo>
                <a:cubicBezTo>
                  <a:pt x="430" y="357"/>
                  <a:pt x="432" y="355"/>
                  <a:pt x="433" y="352"/>
                </a:cubicBezTo>
                <a:cubicBezTo>
                  <a:pt x="434" y="351"/>
                  <a:pt x="432" y="353"/>
                  <a:pt x="432" y="352"/>
                </a:cubicBezTo>
                <a:close/>
                <a:moveTo>
                  <a:pt x="442" y="383"/>
                </a:moveTo>
                <a:cubicBezTo>
                  <a:pt x="441" y="384"/>
                  <a:pt x="441" y="385"/>
                  <a:pt x="440" y="385"/>
                </a:cubicBezTo>
                <a:cubicBezTo>
                  <a:pt x="438" y="389"/>
                  <a:pt x="436" y="392"/>
                  <a:pt x="433" y="394"/>
                </a:cubicBezTo>
                <a:cubicBezTo>
                  <a:pt x="433" y="394"/>
                  <a:pt x="431" y="396"/>
                  <a:pt x="430" y="397"/>
                </a:cubicBezTo>
                <a:cubicBezTo>
                  <a:pt x="431" y="397"/>
                  <a:pt x="432" y="397"/>
                  <a:pt x="433" y="397"/>
                </a:cubicBezTo>
                <a:cubicBezTo>
                  <a:pt x="435" y="393"/>
                  <a:pt x="438" y="391"/>
                  <a:pt x="440" y="387"/>
                </a:cubicBezTo>
                <a:cubicBezTo>
                  <a:pt x="438" y="389"/>
                  <a:pt x="443" y="382"/>
                  <a:pt x="442" y="383"/>
                </a:cubicBezTo>
                <a:close/>
                <a:moveTo>
                  <a:pt x="70" y="124"/>
                </a:moveTo>
                <a:cubicBezTo>
                  <a:pt x="70" y="124"/>
                  <a:pt x="70" y="124"/>
                  <a:pt x="70" y="124"/>
                </a:cubicBezTo>
                <a:cubicBezTo>
                  <a:pt x="70" y="124"/>
                  <a:pt x="70" y="124"/>
                  <a:pt x="70" y="124"/>
                </a:cubicBezTo>
                <a:cubicBezTo>
                  <a:pt x="70" y="124"/>
                  <a:pt x="70" y="124"/>
                  <a:pt x="70" y="124"/>
                </a:cubicBezTo>
                <a:close/>
                <a:moveTo>
                  <a:pt x="399" y="421"/>
                </a:moveTo>
                <a:cubicBezTo>
                  <a:pt x="406" y="416"/>
                  <a:pt x="402" y="420"/>
                  <a:pt x="399" y="423"/>
                </a:cubicBezTo>
                <a:cubicBezTo>
                  <a:pt x="397" y="424"/>
                  <a:pt x="397" y="425"/>
                  <a:pt x="398" y="424"/>
                </a:cubicBezTo>
                <a:cubicBezTo>
                  <a:pt x="401" y="422"/>
                  <a:pt x="403" y="420"/>
                  <a:pt x="405" y="417"/>
                </a:cubicBezTo>
                <a:cubicBezTo>
                  <a:pt x="406" y="416"/>
                  <a:pt x="406" y="416"/>
                  <a:pt x="406" y="415"/>
                </a:cubicBezTo>
                <a:cubicBezTo>
                  <a:pt x="402" y="419"/>
                  <a:pt x="404" y="416"/>
                  <a:pt x="399" y="419"/>
                </a:cubicBezTo>
                <a:cubicBezTo>
                  <a:pt x="400" y="419"/>
                  <a:pt x="396" y="423"/>
                  <a:pt x="399" y="421"/>
                </a:cubicBezTo>
                <a:close/>
                <a:moveTo>
                  <a:pt x="387" y="396"/>
                </a:moveTo>
                <a:cubicBezTo>
                  <a:pt x="386" y="397"/>
                  <a:pt x="385" y="398"/>
                  <a:pt x="384" y="399"/>
                </a:cubicBezTo>
                <a:cubicBezTo>
                  <a:pt x="382" y="400"/>
                  <a:pt x="381" y="402"/>
                  <a:pt x="379" y="403"/>
                </a:cubicBezTo>
                <a:cubicBezTo>
                  <a:pt x="387" y="397"/>
                  <a:pt x="383" y="402"/>
                  <a:pt x="383" y="403"/>
                </a:cubicBezTo>
                <a:cubicBezTo>
                  <a:pt x="384" y="402"/>
                  <a:pt x="385" y="401"/>
                  <a:pt x="385" y="400"/>
                </a:cubicBezTo>
                <a:cubicBezTo>
                  <a:pt x="386" y="399"/>
                  <a:pt x="387" y="398"/>
                  <a:pt x="387" y="398"/>
                </a:cubicBezTo>
                <a:cubicBezTo>
                  <a:pt x="388" y="397"/>
                  <a:pt x="388" y="396"/>
                  <a:pt x="387" y="396"/>
                </a:cubicBezTo>
                <a:close/>
                <a:moveTo>
                  <a:pt x="420" y="381"/>
                </a:moveTo>
                <a:cubicBezTo>
                  <a:pt x="420" y="383"/>
                  <a:pt x="420" y="383"/>
                  <a:pt x="420" y="384"/>
                </a:cubicBezTo>
                <a:cubicBezTo>
                  <a:pt x="420" y="385"/>
                  <a:pt x="421" y="384"/>
                  <a:pt x="422" y="382"/>
                </a:cubicBezTo>
                <a:cubicBezTo>
                  <a:pt x="423" y="380"/>
                  <a:pt x="425" y="378"/>
                  <a:pt x="426" y="378"/>
                </a:cubicBezTo>
                <a:cubicBezTo>
                  <a:pt x="426" y="377"/>
                  <a:pt x="428" y="374"/>
                  <a:pt x="428" y="374"/>
                </a:cubicBezTo>
                <a:cubicBezTo>
                  <a:pt x="428" y="372"/>
                  <a:pt x="422" y="380"/>
                  <a:pt x="420" y="381"/>
                </a:cubicBezTo>
                <a:close/>
                <a:moveTo>
                  <a:pt x="154" y="306"/>
                </a:moveTo>
                <a:cubicBezTo>
                  <a:pt x="153" y="307"/>
                  <a:pt x="152" y="306"/>
                  <a:pt x="151" y="305"/>
                </a:cubicBezTo>
                <a:cubicBezTo>
                  <a:pt x="151" y="304"/>
                  <a:pt x="150" y="303"/>
                  <a:pt x="150" y="301"/>
                </a:cubicBezTo>
                <a:cubicBezTo>
                  <a:pt x="149" y="300"/>
                  <a:pt x="149" y="299"/>
                  <a:pt x="148" y="298"/>
                </a:cubicBezTo>
                <a:cubicBezTo>
                  <a:pt x="148" y="301"/>
                  <a:pt x="150" y="307"/>
                  <a:pt x="147" y="304"/>
                </a:cubicBezTo>
                <a:cubicBezTo>
                  <a:pt x="146" y="303"/>
                  <a:pt x="147" y="305"/>
                  <a:pt x="147" y="305"/>
                </a:cubicBezTo>
                <a:cubicBezTo>
                  <a:pt x="148" y="306"/>
                  <a:pt x="148" y="308"/>
                  <a:pt x="149" y="309"/>
                </a:cubicBezTo>
                <a:cubicBezTo>
                  <a:pt x="149" y="309"/>
                  <a:pt x="150" y="310"/>
                  <a:pt x="151" y="311"/>
                </a:cubicBezTo>
                <a:cubicBezTo>
                  <a:pt x="151" y="311"/>
                  <a:pt x="151" y="312"/>
                  <a:pt x="152" y="312"/>
                </a:cubicBezTo>
                <a:cubicBezTo>
                  <a:pt x="152" y="313"/>
                  <a:pt x="153" y="314"/>
                  <a:pt x="153" y="314"/>
                </a:cubicBezTo>
                <a:cubicBezTo>
                  <a:pt x="154" y="315"/>
                  <a:pt x="156" y="319"/>
                  <a:pt x="155" y="315"/>
                </a:cubicBezTo>
                <a:cubicBezTo>
                  <a:pt x="154" y="314"/>
                  <a:pt x="153" y="310"/>
                  <a:pt x="156" y="312"/>
                </a:cubicBezTo>
                <a:cubicBezTo>
                  <a:pt x="156" y="313"/>
                  <a:pt x="156" y="311"/>
                  <a:pt x="155" y="311"/>
                </a:cubicBezTo>
                <a:cubicBezTo>
                  <a:pt x="153" y="308"/>
                  <a:pt x="155" y="308"/>
                  <a:pt x="154" y="306"/>
                </a:cubicBez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="" xmlns:a16="http://schemas.microsoft.com/office/drawing/2014/main" id="{986867D9-EBCA-459E-BF1C-AE1E392B3B64}"/>
              </a:ext>
            </a:extLst>
          </p:cNvPr>
          <p:cNvSpPr txBox="1"/>
          <p:nvPr/>
        </p:nvSpPr>
        <p:spPr>
          <a:xfrm>
            <a:off x="6611935" y="1917522"/>
            <a:ext cx="45132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7200" b="1" dirty="0"/>
              <a:t>PART ONE</a:t>
            </a:r>
            <a:endParaRPr lang="zh-CN" altLang="en-US" sz="7200" b="1" dirty="0"/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0F58BCAE-0559-4209-8953-8DC55C3A28B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2447838" y="728578"/>
            <a:ext cx="4176092" cy="5725886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8E07381F-FB42-406F-A585-6A17EC47186C}"/>
              </a:ext>
            </a:extLst>
          </p:cNvPr>
          <p:cNvSpPr txBox="1"/>
          <p:nvPr/>
        </p:nvSpPr>
        <p:spPr>
          <a:xfrm>
            <a:off x="6904082" y="3117852"/>
            <a:ext cx="411567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dirty="0">
                <a:solidFill>
                  <a:schemeClr val="bg1">
                    <a:lumMod val="75000"/>
                  </a:schemeClr>
                </a:solidFill>
              </a:rPr>
              <a:t>Click here to add words Click here to add words Click here to add words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altLang="zh-CN" dirty="0">
                <a:solidFill>
                  <a:schemeClr val="bg1">
                    <a:lumMod val="75000"/>
                  </a:schemeClr>
                </a:solidFill>
              </a:rPr>
              <a:t>Click here to add words Click here to add words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  <a:p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altLang="zh-CN" dirty="0">
                <a:solidFill>
                  <a:schemeClr val="bg1">
                    <a:lumMod val="75000"/>
                  </a:schemeClr>
                </a:solidFill>
              </a:rPr>
              <a:t> 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  <a:p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91860582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CBC2E289-60FA-4380-86CC-9ADC1B92710E}"/>
              </a:ext>
            </a:extLst>
          </p:cNvPr>
          <p:cNvSpPr/>
          <p:nvPr/>
        </p:nvSpPr>
        <p:spPr>
          <a:xfrm>
            <a:off x="4176399" y="1847880"/>
            <a:ext cx="2624452" cy="3962400"/>
          </a:xfrm>
          <a:prstGeom prst="rect">
            <a:avLst/>
          </a:prstGeom>
          <a:noFill/>
          <a:ln w="38100">
            <a:solidFill>
              <a:srgbClr val="F6BE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="" xmlns:a16="http://schemas.microsoft.com/office/drawing/2014/main" id="{4BFABD0A-3AE5-41E3-B7C8-231912BF5021}"/>
              </a:ext>
            </a:extLst>
          </p:cNvPr>
          <p:cNvSpPr/>
          <p:nvPr/>
        </p:nvSpPr>
        <p:spPr>
          <a:xfrm>
            <a:off x="203200" y="203202"/>
            <a:ext cx="11785600" cy="6474135"/>
          </a:xfrm>
          <a:prstGeom prst="rect">
            <a:avLst/>
          </a:prstGeom>
          <a:noFill/>
          <a:ln w="76200">
            <a:solidFill>
              <a:srgbClr val="F6BE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菱形 2">
            <a:extLst>
              <a:ext uri="{FF2B5EF4-FFF2-40B4-BE49-F238E27FC236}">
                <a16:creationId xmlns="" xmlns:a16="http://schemas.microsoft.com/office/drawing/2014/main" id="{1B7C8866-63E2-4AD5-AD5E-31856F4EAA5A}"/>
              </a:ext>
            </a:extLst>
          </p:cNvPr>
          <p:cNvSpPr/>
          <p:nvPr/>
        </p:nvSpPr>
        <p:spPr>
          <a:xfrm>
            <a:off x="4403729" y="628652"/>
            <a:ext cx="366713" cy="390835"/>
          </a:xfrm>
          <a:prstGeom prst="diamond">
            <a:avLst/>
          </a:prstGeom>
          <a:solidFill>
            <a:srgbClr val="F6BE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C0A5D16E-9D62-4B64-9915-CE7493BF921C}"/>
              </a:ext>
            </a:extLst>
          </p:cNvPr>
          <p:cNvSpPr txBox="1"/>
          <p:nvPr/>
        </p:nvSpPr>
        <p:spPr>
          <a:xfrm>
            <a:off x="5185052" y="499529"/>
            <a:ext cx="31601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A0D853BD-C453-43CA-ABAC-90B1DA84D2FD}"/>
              </a:ext>
            </a:extLst>
          </p:cNvPr>
          <p:cNvSpPr txBox="1"/>
          <p:nvPr/>
        </p:nvSpPr>
        <p:spPr>
          <a:xfrm>
            <a:off x="5213627" y="944275"/>
            <a:ext cx="3626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75000"/>
                  </a:schemeClr>
                </a:solidFill>
              </a:rPr>
              <a:t>Click here to add words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AE42A1BA-5F79-42A4-8D3F-08CF0E58875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7027055" y="1847883"/>
            <a:ext cx="4485005" cy="3962399"/>
          </a:xfrm>
          <a:prstGeom prst="rect">
            <a:avLst/>
          </a:prstGeom>
          <a:ln>
            <a:solidFill>
              <a:srgbClr val="F6BE1B"/>
            </a:solidFill>
          </a:ln>
        </p:spPr>
      </p:pic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844376FC-07DF-4B56-95B0-15AF1303ACA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-2229"/>
          <a:stretch/>
        </p:blipFill>
        <p:spPr>
          <a:xfrm>
            <a:off x="864095" y="1847883"/>
            <a:ext cx="3086100" cy="3962399"/>
          </a:xfrm>
          <a:prstGeom prst="rect">
            <a:avLst/>
          </a:prstGeom>
          <a:ln>
            <a:solidFill>
              <a:srgbClr val="F6BE1B"/>
            </a:solidFill>
          </a:ln>
        </p:spPr>
      </p:pic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6364ED18-7A2B-47A3-B8F2-1059D21E03DF}"/>
              </a:ext>
            </a:extLst>
          </p:cNvPr>
          <p:cNvSpPr txBox="1"/>
          <p:nvPr/>
        </p:nvSpPr>
        <p:spPr>
          <a:xfrm>
            <a:off x="4883543" y="2032798"/>
            <a:ext cx="1554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风筝节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D2DC1F9F-B78C-4DC2-8BEF-DBE419F12AAF}"/>
              </a:ext>
            </a:extLst>
          </p:cNvPr>
          <p:cNvSpPr txBox="1"/>
          <p:nvPr/>
        </p:nvSpPr>
        <p:spPr>
          <a:xfrm>
            <a:off x="4471638" y="2640686"/>
            <a:ext cx="2033975" cy="383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dirty="0"/>
              <a:t>Click here to add words Click here to add words Click here to add words</a:t>
            </a:r>
            <a:endParaRPr lang="zh-CN" altLang="en-US" dirty="0"/>
          </a:p>
          <a:p>
            <a:pPr algn="ctr">
              <a:lnSpc>
                <a:spcPct val="150000"/>
              </a:lnSpc>
            </a:pPr>
            <a:r>
              <a:rPr lang="en-US" altLang="zh-CN" dirty="0"/>
              <a:t>Click here to add words Click here to add words</a:t>
            </a:r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1392482102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3" grpId="0" animBg="1"/>
      <p:bldP spid="4" grpId="0"/>
      <p:bldP spid="5" grpId="0"/>
      <p:bldP spid="12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4BFABD0A-3AE5-41E3-B7C8-231912BF5021}"/>
              </a:ext>
            </a:extLst>
          </p:cNvPr>
          <p:cNvSpPr/>
          <p:nvPr/>
        </p:nvSpPr>
        <p:spPr>
          <a:xfrm>
            <a:off x="203200" y="203202"/>
            <a:ext cx="11785600" cy="6474135"/>
          </a:xfrm>
          <a:prstGeom prst="rect">
            <a:avLst/>
          </a:prstGeom>
          <a:noFill/>
          <a:ln w="76200">
            <a:solidFill>
              <a:srgbClr val="F6BE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菱形 2">
            <a:extLst>
              <a:ext uri="{FF2B5EF4-FFF2-40B4-BE49-F238E27FC236}">
                <a16:creationId xmlns="" xmlns:a16="http://schemas.microsoft.com/office/drawing/2014/main" id="{1B7C8866-63E2-4AD5-AD5E-31856F4EAA5A}"/>
              </a:ext>
            </a:extLst>
          </p:cNvPr>
          <p:cNvSpPr/>
          <p:nvPr/>
        </p:nvSpPr>
        <p:spPr>
          <a:xfrm>
            <a:off x="4403729" y="628652"/>
            <a:ext cx="366713" cy="390835"/>
          </a:xfrm>
          <a:prstGeom prst="diamond">
            <a:avLst/>
          </a:prstGeom>
          <a:solidFill>
            <a:srgbClr val="F6BE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C0A5D16E-9D62-4B64-9915-CE7493BF921C}"/>
              </a:ext>
            </a:extLst>
          </p:cNvPr>
          <p:cNvSpPr txBox="1"/>
          <p:nvPr/>
        </p:nvSpPr>
        <p:spPr>
          <a:xfrm>
            <a:off x="5185052" y="499529"/>
            <a:ext cx="31601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A0D853BD-C453-43CA-ABAC-90B1DA84D2FD}"/>
              </a:ext>
            </a:extLst>
          </p:cNvPr>
          <p:cNvSpPr txBox="1"/>
          <p:nvPr/>
        </p:nvSpPr>
        <p:spPr>
          <a:xfrm>
            <a:off x="5213627" y="944275"/>
            <a:ext cx="3626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75000"/>
                  </a:schemeClr>
                </a:solidFill>
              </a:rPr>
              <a:t>Click here to add words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Freeform 7">
            <a:extLst>
              <a:ext uri="{FF2B5EF4-FFF2-40B4-BE49-F238E27FC236}">
                <a16:creationId xmlns="" xmlns:a16="http://schemas.microsoft.com/office/drawing/2014/main" id="{CC7E6C8B-BAFC-486D-90E3-EE87A3307DA8}"/>
              </a:ext>
            </a:extLst>
          </p:cNvPr>
          <p:cNvSpPr>
            <a:spLocks noEditPoints="1"/>
          </p:cNvSpPr>
          <p:nvPr/>
        </p:nvSpPr>
        <p:spPr bwMode="auto">
          <a:xfrm>
            <a:off x="6096000" y="1758355"/>
            <a:ext cx="5082381" cy="4558238"/>
          </a:xfrm>
          <a:custGeom>
            <a:avLst/>
            <a:gdLst>
              <a:gd name="T0" fmla="*/ 432 w 480"/>
              <a:gd name="T1" fmla="*/ 303 h 499"/>
              <a:gd name="T2" fmla="*/ 392 w 480"/>
              <a:gd name="T3" fmla="*/ 140 h 499"/>
              <a:gd name="T4" fmla="*/ 435 w 480"/>
              <a:gd name="T5" fmla="*/ 194 h 499"/>
              <a:gd name="T6" fmla="*/ 344 w 480"/>
              <a:gd name="T7" fmla="*/ 74 h 499"/>
              <a:gd name="T8" fmla="*/ 192 w 480"/>
              <a:gd name="T9" fmla="*/ 50 h 499"/>
              <a:gd name="T10" fmla="*/ 280 w 480"/>
              <a:gd name="T11" fmla="*/ 33 h 499"/>
              <a:gd name="T12" fmla="*/ 296 w 480"/>
              <a:gd name="T13" fmla="*/ 33 h 499"/>
              <a:gd name="T14" fmla="*/ 124 w 480"/>
              <a:gd name="T15" fmla="*/ 58 h 499"/>
              <a:gd name="T16" fmla="*/ 40 w 480"/>
              <a:gd name="T17" fmla="*/ 205 h 499"/>
              <a:gd name="T18" fmla="*/ 35 w 480"/>
              <a:gd name="T19" fmla="*/ 310 h 499"/>
              <a:gd name="T20" fmla="*/ 176 w 480"/>
              <a:gd name="T21" fmla="*/ 444 h 499"/>
              <a:gd name="T22" fmla="*/ 184 w 480"/>
              <a:gd name="T23" fmla="*/ 426 h 499"/>
              <a:gd name="T24" fmla="*/ 243 w 480"/>
              <a:gd name="T25" fmla="*/ 450 h 499"/>
              <a:gd name="T26" fmla="*/ 176 w 480"/>
              <a:gd name="T27" fmla="*/ 407 h 499"/>
              <a:gd name="T28" fmla="*/ 118 w 480"/>
              <a:gd name="T29" fmla="*/ 332 h 499"/>
              <a:gd name="T30" fmla="*/ 197 w 480"/>
              <a:gd name="T31" fmla="*/ 395 h 499"/>
              <a:gd name="T32" fmla="*/ 349 w 480"/>
              <a:gd name="T33" fmla="*/ 377 h 499"/>
              <a:gd name="T34" fmla="*/ 315 w 480"/>
              <a:gd name="T35" fmla="*/ 405 h 499"/>
              <a:gd name="T36" fmla="*/ 368 w 480"/>
              <a:gd name="T37" fmla="*/ 402 h 499"/>
              <a:gd name="T38" fmla="*/ 450 w 480"/>
              <a:gd name="T39" fmla="*/ 304 h 499"/>
              <a:gd name="T40" fmla="*/ 282 w 480"/>
              <a:gd name="T41" fmla="*/ 189 h 499"/>
              <a:gd name="T42" fmla="*/ 276 w 480"/>
              <a:gd name="T43" fmla="*/ 395 h 499"/>
              <a:gd name="T44" fmla="*/ 215 w 480"/>
              <a:gd name="T45" fmla="*/ 383 h 499"/>
              <a:gd name="T46" fmla="*/ 137 w 480"/>
              <a:gd name="T47" fmla="*/ 332 h 499"/>
              <a:gd name="T48" fmla="*/ 142 w 480"/>
              <a:gd name="T49" fmla="*/ 217 h 499"/>
              <a:gd name="T50" fmla="*/ 213 w 480"/>
              <a:gd name="T51" fmla="*/ 141 h 499"/>
              <a:gd name="T52" fmla="*/ 244 w 480"/>
              <a:gd name="T53" fmla="*/ 152 h 499"/>
              <a:gd name="T54" fmla="*/ 233 w 480"/>
              <a:gd name="T55" fmla="*/ 160 h 499"/>
              <a:gd name="T56" fmla="*/ 264 w 480"/>
              <a:gd name="T57" fmla="*/ 166 h 499"/>
              <a:gd name="T58" fmla="*/ 303 w 480"/>
              <a:gd name="T59" fmla="*/ 227 h 499"/>
              <a:gd name="T60" fmla="*/ 287 w 480"/>
              <a:gd name="T61" fmla="*/ 284 h 499"/>
              <a:gd name="T62" fmla="*/ 308 w 480"/>
              <a:gd name="T63" fmla="*/ 294 h 499"/>
              <a:gd name="T64" fmla="*/ 219 w 480"/>
              <a:gd name="T65" fmla="*/ 340 h 499"/>
              <a:gd name="T66" fmla="*/ 224 w 480"/>
              <a:gd name="T67" fmla="*/ 362 h 499"/>
              <a:gd name="T68" fmla="*/ 296 w 480"/>
              <a:gd name="T69" fmla="*/ 369 h 499"/>
              <a:gd name="T70" fmla="*/ 325 w 480"/>
              <a:gd name="T71" fmla="*/ 78 h 499"/>
              <a:gd name="T72" fmla="*/ 195 w 480"/>
              <a:gd name="T73" fmla="*/ 192 h 499"/>
              <a:gd name="T74" fmla="*/ 282 w 480"/>
              <a:gd name="T75" fmla="*/ 235 h 499"/>
              <a:gd name="T76" fmla="*/ 238 w 480"/>
              <a:gd name="T77" fmla="*/ 409 h 499"/>
              <a:gd name="T78" fmla="*/ 266 w 480"/>
              <a:gd name="T79" fmla="*/ 429 h 499"/>
              <a:gd name="T80" fmla="*/ 267 w 480"/>
              <a:gd name="T81" fmla="*/ 17 h 499"/>
              <a:gd name="T82" fmla="*/ 179 w 480"/>
              <a:gd name="T83" fmla="*/ 427 h 499"/>
              <a:gd name="T84" fmla="*/ 478 w 480"/>
              <a:gd name="T85" fmla="*/ 225 h 499"/>
              <a:gd name="T86" fmla="*/ 168 w 480"/>
              <a:gd name="T87" fmla="*/ 230 h 499"/>
              <a:gd name="T88" fmla="*/ 222 w 480"/>
              <a:gd name="T89" fmla="*/ 210 h 499"/>
              <a:gd name="T90" fmla="*/ 246 w 480"/>
              <a:gd name="T91" fmla="*/ 212 h 499"/>
              <a:gd name="T92" fmla="*/ 256 w 480"/>
              <a:gd name="T93" fmla="*/ 206 h 499"/>
              <a:gd name="T94" fmla="*/ 225 w 480"/>
              <a:gd name="T95" fmla="*/ 176 h 499"/>
              <a:gd name="T96" fmla="*/ 20 w 480"/>
              <a:gd name="T97" fmla="*/ 358 h 499"/>
              <a:gd name="T98" fmla="*/ 140 w 480"/>
              <a:gd name="T99" fmla="*/ 442 h 499"/>
              <a:gd name="T100" fmla="*/ 205 w 480"/>
              <a:gd name="T101" fmla="*/ 484 h 499"/>
              <a:gd name="T102" fmla="*/ 361 w 480"/>
              <a:gd name="T103" fmla="*/ 32 h 499"/>
              <a:gd name="T104" fmla="*/ 448 w 480"/>
              <a:gd name="T105" fmla="*/ 182 h 499"/>
              <a:gd name="T106" fmla="*/ 40 w 480"/>
              <a:gd name="T107" fmla="*/ 133 h 499"/>
              <a:gd name="T108" fmla="*/ 157 w 480"/>
              <a:gd name="T109" fmla="*/ 227 h 499"/>
              <a:gd name="T110" fmla="*/ 152 w 480"/>
              <a:gd name="T111" fmla="*/ 230 h 499"/>
              <a:gd name="T112" fmla="*/ 438 w 480"/>
              <a:gd name="T113" fmla="*/ 233 h 499"/>
              <a:gd name="T114" fmla="*/ 171 w 480"/>
              <a:gd name="T115" fmla="*/ 401 h 499"/>
              <a:gd name="T116" fmla="*/ 288 w 480"/>
              <a:gd name="T117" fmla="*/ 475 h 499"/>
              <a:gd name="T118" fmla="*/ 67 w 480"/>
              <a:gd name="T119" fmla="*/ 125 h 499"/>
              <a:gd name="T120" fmla="*/ 292 w 480"/>
              <a:gd name="T121" fmla="*/ 482 h 499"/>
              <a:gd name="T122" fmla="*/ 70 w 480"/>
              <a:gd name="T123" fmla="*/ 124 h 4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480" h="499">
                <a:moveTo>
                  <a:pt x="202" y="355"/>
                </a:moveTo>
                <a:cubicBezTo>
                  <a:pt x="203" y="354"/>
                  <a:pt x="204" y="353"/>
                  <a:pt x="205" y="352"/>
                </a:cubicBezTo>
                <a:cubicBezTo>
                  <a:pt x="198" y="351"/>
                  <a:pt x="197" y="351"/>
                  <a:pt x="202" y="355"/>
                </a:cubicBezTo>
                <a:close/>
                <a:moveTo>
                  <a:pt x="197" y="350"/>
                </a:moveTo>
                <a:cubicBezTo>
                  <a:pt x="194" y="349"/>
                  <a:pt x="192" y="348"/>
                  <a:pt x="190" y="347"/>
                </a:cubicBezTo>
                <a:cubicBezTo>
                  <a:pt x="190" y="347"/>
                  <a:pt x="190" y="348"/>
                  <a:pt x="191" y="348"/>
                </a:cubicBezTo>
                <a:cubicBezTo>
                  <a:pt x="192" y="350"/>
                  <a:pt x="193" y="351"/>
                  <a:pt x="193" y="352"/>
                </a:cubicBezTo>
                <a:cubicBezTo>
                  <a:pt x="193" y="352"/>
                  <a:pt x="191" y="352"/>
                  <a:pt x="189" y="352"/>
                </a:cubicBezTo>
                <a:cubicBezTo>
                  <a:pt x="188" y="352"/>
                  <a:pt x="188" y="352"/>
                  <a:pt x="188" y="352"/>
                </a:cubicBezTo>
                <a:cubicBezTo>
                  <a:pt x="188" y="353"/>
                  <a:pt x="189" y="353"/>
                  <a:pt x="189" y="353"/>
                </a:cubicBezTo>
                <a:cubicBezTo>
                  <a:pt x="191" y="354"/>
                  <a:pt x="194" y="355"/>
                  <a:pt x="195" y="355"/>
                </a:cubicBezTo>
                <a:cubicBezTo>
                  <a:pt x="195" y="354"/>
                  <a:pt x="199" y="355"/>
                  <a:pt x="198" y="353"/>
                </a:cubicBezTo>
                <a:cubicBezTo>
                  <a:pt x="197" y="352"/>
                  <a:pt x="197" y="351"/>
                  <a:pt x="197" y="350"/>
                </a:cubicBezTo>
                <a:close/>
                <a:moveTo>
                  <a:pt x="243" y="450"/>
                </a:moveTo>
                <a:cubicBezTo>
                  <a:pt x="246" y="450"/>
                  <a:pt x="247" y="450"/>
                  <a:pt x="249" y="450"/>
                </a:cubicBezTo>
                <a:cubicBezTo>
                  <a:pt x="250" y="450"/>
                  <a:pt x="252" y="450"/>
                  <a:pt x="252" y="450"/>
                </a:cubicBezTo>
                <a:cubicBezTo>
                  <a:pt x="254" y="449"/>
                  <a:pt x="254" y="449"/>
                  <a:pt x="251" y="448"/>
                </a:cubicBezTo>
                <a:cubicBezTo>
                  <a:pt x="250" y="448"/>
                  <a:pt x="250" y="448"/>
                  <a:pt x="249" y="447"/>
                </a:cubicBezTo>
                <a:cubicBezTo>
                  <a:pt x="248" y="447"/>
                  <a:pt x="247" y="446"/>
                  <a:pt x="245" y="446"/>
                </a:cubicBezTo>
                <a:cubicBezTo>
                  <a:pt x="243" y="446"/>
                  <a:pt x="240" y="446"/>
                  <a:pt x="237" y="446"/>
                </a:cubicBezTo>
                <a:cubicBezTo>
                  <a:pt x="246" y="447"/>
                  <a:pt x="250" y="448"/>
                  <a:pt x="243" y="450"/>
                </a:cubicBezTo>
                <a:close/>
                <a:moveTo>
                  <a:pt x="396" y="348"/>
                </a:moveTo>
                <a:cubicBezTo>
                  <a:pt x="398" y="347"/>
                  <a:pt x="399" y="344"/>
                  <a:pt x="401" y="341"/>
                </a:cubicBezTo>
                <a:cubicBezTo>
                  <a:pt x="401" y="340"/>
                  <a:pt x="400" y="341"/>
                  <a:pt x="400" y="342"/>
                </a:cubicBezTo>
                <a:cubicBezTo>
                  <a:pt x="398" y="343"/>
                  <a:pt x="397" y="345"/>
                  <a:pt x="396" y="348"/>
                </a:cubicBezTo>
                <a:cubicBezTo>
                  <a:pt x="395" y="349"/>
                  <a:pt x="395" y="349"/>
                  <a:pt x="396" y="348"/>
                </a:cubicBezTo>
                <a:close/>
                <a:moveTo>
                  <a:pt x="456" y="290"/>
                </a:moveTo>
                <a:cubicBezTo>
                  <a:pt x="456" y="287"/>
                  <a:pt x="455" y="283"/>
                  <a:pt x="455" y="284"/>
                </a:cubicBezTo>
                <a:cubicBezTo>
                  <a:pt x="453" y="287"/>
                  <a:pt x="452" y="282"/>
                  <a:pt x="449" y="291"/>
                </a:cubicBezTo>
                <a:cubicBezTo>
                  <a:pt x="448" y="292"/>
                  <a:pt x="447" y="292"/>
                  <a:pt x="447" y="296"/>
                </a:cubicBezTo>
                <a:cubicBezTo>
                  <a:pt x="446" y="299"/>
                  <a:pt x="446" y="301"/>
                  <a:pt x="447" y="299"/>
                </a:cubicBezTo>
                <a:cubicBezTo>
                  <a:pt x="449" y="296"/>
                  <a:pt x="448" y="299"/>
                  <a:pt x="448" y="301"/>
                </a:cubicBezTo>
                <a:cubicBezTo>
                  <a:pt x="447" y="304"/>
                  <a:pt x="447" y="307"/>
                  <a:pt x="446" y="310"/>
                </a:cubicBezTo>
                <a:cubicBezTo>
                  <a:pt x="445" y="312"/>
                  <a:pt x="444" y="314"/>
                  <a:pt x="443" y="314"/>
                </a:cubicBezTo>
                <a:cubicBezTo>
                  <a:pt x="442" y="314"/>
                  <a:pt x="442" y="313"/>
                  <a:pt x="441" y="316"/>
                </a:cubicBezTo>
                <a:cubicBezTo>
                  <a:pt x="440" y="318"/>
                  <a:pt x="439" y="319"/>
                  <a:pt x="439" y="318"/>
                </a:cubicBezTo>
                <a:cubicBezTo>
                  <a:pt x="439" y="318"/>
                  <a:pt x="440" y="316"/>
                  <a:pt x="440" y="314"/>
                </a:cubicBezTo>
                <a:cubicBezTo>
                  <a:pt x="441" y="311"/>
                  <a:pt x="441" y="312"/>
                  <a:pt x="440" y="311"/>
                </a:cubicBezTo>
                <a:cubicBezTo>
                  <a:pt x="440" y="310"/>
                  <a:pt x="439" y="311"/>
                  <a:pt x="438" y="311"/>
                </a:cubicBezTo>
                <a:cubicBezTo>
                  <a:pt x="438" y="310"/>
                  <a:pt x="438" y="309"/>
                  <a:pt x="440" y="303"/>
                </a:cubicBezTo>
                <a:cubicBezTo>
                  <a:pt x="438" y="307"/>
                  <a:pt x="436" y="311"/>
                  <a:pt x="433" y="315"/>
                </a:cubicBezTo>
                <a:cubicBezTo>
                  <a:pt x="436" y="307"/>
                  <a:pt x="440" y="297"/>
                  <a:pt x="439" y="290"/>
                </a:cubicBezTo>
                <a:cubicBezTo>
                  <a:pt x="439" y="291"/>
                  <a:pt x="438" y="295"/>
                  <a:pt x="437" y="296"/>
                </a:cubicBezTo>
                <a:cubicBezTo>
                  <a:pt x="436" y="298"/>
                  <a:pt x="435" y="299"/>
                  <a:pt x="434" y="301"/>
                </a:cubicBezTo>
                <a:cubicBezTo>
                  <a:pt x="433" y="304"/>
                  <a:pt x="432" y="305"/>
                  <a:pt x="432" y="303"/>
                </a:cubicBezTo>
                <a:cubicBezTo>
                  <a:pt x="432" y="300"/>
                  <a:pt x="431" y="299"/>
                  <a:pt x="433" y="294"/>
                </a:cubicBezTo>
                <a:cubicBezTo>
                  <a:pt x="436" y="285"/>
                  <a:pt x="434" y="285"/>
                  <a:pt x="434" y="283"/>
                </a:cubicBezTo>
                <a:cubicBezTo>
                  <a:pt x="433" y="282"/>
                  <a:pt x="434" y="280"/>
                  <a:pt x="434" y="278"/>
                </a:cubicBezTo>
                <a:cubicBezTo>
                  <a:pt x="434" y="275"/>
                  <a:pt x="434" y="272"/>
                  <a:pt x="434" y="268"/>
                </a:cubicBezTo>
                <a:cubicBezTo>
                  <a:pt x="434" y="265"/>
                  <a:pt x="434" y="262"/>
                  <a:pt x="434" y="258"/>
                </a:cubicBezTo>
                <a:cubicBezTo>
                  <a:pt x="434" y="257"/>
                  <a:pt x="434" y="255"/>
                  <a:pt x="434" y="253"/>
                </a:cubicBezTo>
                <a:cubicBezTo>
                  <a:pt x="434" y="251"/>
                  <a:pt x="434" y="250"/>
                  <a:pt x="434" y="248"/>
                </a:cubicBezTo>
                <a:cubicBezTo>
                  <a:pt x="434" y="245"/>
                  <a:pt x="434" y="241"/>
                  <a:pt x="433" y="238"/>
                </a:cubicBezTo>
                <a:cubicBezTo>
                  <a:pt x="434" y="239"/>
                  <a:pt x="434" y="238"/>
                  <a:pt x="434" y="236"/>
                </a:cubicBezTo>
                <a:cubicBezTo>
                  <a:pt x="434" y="235"/>
                  <a:pt x="433" y="234"/>
                  <a:pt x="433" y="233"/>
                </a:cubicBezTo>
                <a:cubicBezTo>
                  <a:pt x="433" y="233"/>
                  <a:pt x="433" y="232"/>
                  <a:pt x="433" y="232"/>
                </a:cubicBezTo>
                <a:cubicBezTo>
                  <a:pt x="433" y="231"/>
                  <a:pt x="433" y="229"/>
                  <a:pt x="433" y="229"/>
                </a:cubicBezTo>
                <a:cubicBezTo>
                  <a:pt x="434" y="227"/>
                  <a:pt x="434" y="227"/>
                  <a:pt x="435" y="228"/>
                </a:cubicBezTo>
                <a:cubicBezTo>
                  <a:pt x="435" y="228"/>
                  <a:pt x="435" y="228"/>
                  <a:pt x="435" y="228"/>
                </a:cubicBezTo>
                <a:cubicBezTo>
                  <a:pt x="436" y="230"/>
                  <a:pt x="436" y="230"/>
                  <a:pt x="436" y="229"/>
                </a:cubicBezTo>
                <a:cubicBezTo>
                  <a:pt x="436" y="230"/>
                  <a:pt x="437" y="231"/>
                  <a:pt x="437" y="231"/>
                </a:cubicBezTo>
                <a:cubicBezTo>
                  <a:pt x="437" y="232"/>
                  <a:pt x="437" y="232"/>
                  <a:pt x="438" y="233"/>
                </a:cubicBezTo>
                <a:cubicBezTo>
                  <a:pt x="438" y="233"/>
                  <a:pt x="438" y="234"/>
                  <a:pt x="438" y="232"/>
                </a:cubicBezTo>
                <a:cubicBezTo>
                  <a:pt x="439" y="233"/>
                  <a:pt x="439" y="234"/>
                  <a:pt x="439" y="233"/>
                </a:cubicBezTo>
                <a:cubicBezTo>
                  <a:pt x="439" y="228"/>
                  <a:pt x="437" y="225"/>
                  <a:pt x="437" y="220"/>
                </a:cubicBezTo>
                <a:cubicBezTo>
                  <a:pt x="436" y="218"/>
                  <a:pt x="436" y="216"/>
                  <a:pt x="435" y="214"/>
                </a:cubicBezTo>
                <a:cubicBezTo>
                  <a:pt x="435" y="212"/>
                  <a:pt x="435" y="211"/>
                  <a:pt x="434" y="209"/>
                </a:cubicBezTo>
                <a:cubicBezTo>
                  <a:pt x="434" y="206"/>
                  <a:pt x="434" y="203"/>
                  <a:pt x="434" y="201"/>
                </a:cubicBezTo>
                <a:cubicBezTo>
                  <a:pt x="433" y="197"/>
                  <a:pt x="433" y="201"/>
                  <a:pt x="432" y="197"/>
                </a:cubicBezTo>
                <a:cubicBezTo>
                  <a:pt x="430" y="193"/>
                  <a:pt x="432" y="195"/>
                  <a:pt x="431" y="191"/>
                </a:cubicBezTo>
                <a:cubicBezTo>
                  <a:pt x="431" y="191"/>
                  <a:pt x="430" y="190"/>
                  <a:pt x="430" y="190"/>
                </a:cubicBezTo>
                <a:cubicBezTo>
                  <a:pt x="429" y="190"/>
                  <a:pt x="429" y="191"/>
                  <a:pt x="427" y="187"/>
                </a:cubicBezTo>
                <a:cubicBezTo>
                  <a:pt x="424" y="182"/>
                  <a:pt x="424" y="179"/>
                  <a:pt x="424" y="177"/>
                </a:cubicBezTo>
                <a:cubicBezTo>
                  <a:pt x="423" y="173"/>
                  <a:pt x="421" y="169"/>
                  <a:pt x="419" y="166"/>
                </a:cubicBezTo>
                <a:cubicBezTo>
                  <a:pt x="417" y="163"/>
                  <a:pt x="417" y="163"/>
                  <a:pt x="416" y="163"/>
                </a:cubicBezTo>
                <a:cubicBezTo>
                  <a:pt x="416" y="164"/>
                  <a:pt x="415" y="163"/>
                  <a:pt x="413" y="160"/>
                </a:cubicBezTo>
                <a:cubicBezTo>
                  <a:pt x="410" y="155"/>
                  <a:pt x="409" y="154"/>
                  <a:pt x="408" y="154"/>
                </a:cubicBezTo>
                <a:cubicBezTo>
                  <a:pt x="407" y="154"/>
                  <a:pt x="407" y="154"/>
                  <a:pt x="408" y="157"/>
                </a:cubicBezTo>
                <a:cubicBezTo>
                  <a:pt x="409" y="159"/>
                  <a:pt x="410" y="161"/>
                  <a:pt x="412" y="163"/>
                </a:cubicBezTo>
                <a:cubicBezTo>
                  <a:pt x="413" y="165"/>
                  <a:pt x="414" y="167"/>
                  <a:pt x="413" y="167"/>
                </a:cubicBezTo>
                <a:cubicBezTo>
                  <a:pt x="413" y="168"/>
                  <a:pt x="412" y="167"/>
                  <a:pt x="411" y="165"/>
                </a:cubicBezTo>
                <a:cubicBezTo>
                  <a:pt x="410" y="163"/>
                  <a:pt x="408" y="161"/>
                  <a:pt x="407" y="158"/>
                </a:cubicBezTo>
                <a:cubicBezTo>
                  <a:pt x="406" y="157"/>
                  <a:pt x="406" y="156"/>
                  <a:pt x="405" y="156"/>
                </a:cubicBezTo>
                <a:cubicBezTo>
                  <a:pt x="404" y="156"/>
                  <a:pt x="403" y="155"/>
                  <a:pt x="402" y="154"/>
                </a:cubicBezTo>
                <a:cubicBezTo>
                  <a:pt x="402" y="154"/>
                  <a:pt x="402" y="154"/>
                  <a:pt x="402" y="154"/>
                </a:cubicBezTo>
                <a:cubicBezTo>
                  <a:pt x="403" y="153"/>
                  <a:pt x="405" y="154"/>
                  <a:pt x="409" y="157"/>
                </a:cubicBezTo>
                <a:cubicBezTo>
                  <a:pt x="407" y="156"/>
                  <a:pt x="406" y="154"/>
                  <a:pt x="405" y="153"/>
                </a:cubicBezTo>
                <a:cubicBezTo>
                  <a:pt x="404" y="151"/>
                  <a:pt x="403" y="150"/>
                  <a:pt x="402" y="149"/>
                </a:cubicBezTo>
                <a:cubicBezTo>
                  <a:pt x="400" y="147"/>
                  <a:pt x="398" y="145"/>
                  <a:pt x="396" y="144"/>
                </a:cubicBezTo>
                <a:cubicBezTo>
                  <a:pt x="395" y="143"/>
                  <a:pt x="393" y="142"/>
                  <a:pt x="392" y="140"/>
                </a:cubicBezTo>
                <a:cubicBezTo>
                  <a:pt x="390" y="137"/>
                  <a:pt x="388" y="136"/>
                  <a:pt x="387" y="134"/>
                </a:cubicBezTo>
                <a:cubicBezTo>
                  <a:pt x="385" y="133"/>
                  <a:pt x="384" y="132"/>
                  <a:pt x="382" y="132"/>
                </a:cubicBezTo>
                <a:cubicBezTo>
                  <a:pt x="382" y="132"/>
                  <a:pt x="382" y="132"/>
                  <a:pt x="382" y="132"/>
                </a:cubicBezTo>
                <a:cubicBezTo>
                  <a:pt x="382" y="132"/>
                  <a:pt x="382" y="131"/>
                  <a:pt x="382" y="131"/>
                </a:cubicBezTo>
                <a:cubicBezTo>
                  <a:pt x="382" y="131"/>
                  <a:pt x="382" y="131"/>
                  <a:pt x="382" y="131"/>
                </a:cubicBezTo>
                <a:cubicBezTo>
                  <a:pt x="382" y="130"/>
                  <a:pt x="381" y="129"/>
                  <a:pt x="379" y="127"/>
                </a:cubicBezTo>
                <a:cubicBezTo>
                  <a:pt x="378" y="126"/>
                  <a:pt x="377" y="126"/>
                  <a:pt x="376" y="125"/>
                </a:cubicBezTo>
                <a:cubicBezTo>
                  <a:pt x="376" y="123"/>
                  <a:pt x="375" y="122"/>
                  <a:pt x="374" y="120"/>
                </a:cubicBezTo>
                <a:cubicBezTo>
                  <a:pt x="373" y="118"/>
                  <a:pt x="373" y="118"/>
                  <a:pt x="374" y="118"/>
                </a:cubicBezTo>
                <a:cubicBezTo>
                  <a:pt x="375" y="119"/>
                  <a:pt x="376" y="119"/>
                  <a:pt x="377" y="120"/>
                </a:cubicBezTo>
                <a:cubicBezTo>
                  <a:pt x="378" y="120"/>
                  <a:pt x="379" y="121"/>
                  <a:pt x="380" y="123"/>
                </a:cubicBezTo>
                <a:cubicBezTo>
                  <a:pt x="382" y="124"/>
                  <a:pt x="384" y="127"/>
                  <a:pt x="385" y="127"/>
                </a:cubicBezTo>
                <a:cubicBezTo>
                  <a:pt x="386" y="127"/>
                  <a:pt x="388" y="129"/>
                  <a:pt x="390" y="131"/>
                </a:cubicBezTo>
                <a:cubicBezTo>
                  <a:pt x="392" y="132"/>
                  <a:pt x="394" y="134"/>
                  <a:pt x="395" y="134"/>
                </a:cubicBezTo>
                <a:cubicBezTo>
                  <a:pt x="395" y="134"/>
                  <a:pt x="399" y="139"/>
                  <a:pt x="400" y="142"/>
                </a:cubicBezTo>
                <a:cubicBezTo>
                  <a:pt x="401" y="143"/>
                  <a:pt x="402" y="145"/>
                  <a:pt x="402" y="146"/>
                </a:cubicBezTo>
                <a:cubicBezTo>
                  <a:pt x="402" y="145"/>
                  <a:pt x="402" y="144"/>
                  <a:pt x="403" y="144"/>
                </a:cubicBezTo>
                <a:cubicBezTo>
                  <a:pt x="403" y="144"/>
                  <a:pt x="404" y="145"/>
                  <a:pt x="406" y="149"/>
                </a:cubicBezTo>
                <a:cubicBezTo>
                  <a:pt x="406" y="146"/>
                  <a:pt x="402" y="140"/>
                  <a:pt x="401" y="136"/>
                </a:cubicBezTo>
                <a:cubicBezTo>
                  <a:pt x="400" y="134"/>
                  <a:pt x="401" y="134"/>
                  <a:pt x="402" y="135"/>
                </a:cubicBezTo>
                <a:cubicBezTo>
                  <a:pt x="402" y="135"/>
                  <a:pt x="402" y="136"/>
                  <a:pt x="402" y="136"/>
                </a:cubicBezTo>
                <a:cubicBezTo>
                  <a:pt x="405" y="140"/>
                  <a:pt x="405" y="140"/>
                  <a:pt x="409" y="145"/>
                </a:cubicBezTo>
                <a:cubicBezTo>
                  <a:pt x="408" y="143"/>
                  <a:pt x="406" y="141"/>
                  <a:pt x="405" y="139"/>
                </a:cubicBezTo>
                <a:cubicBezTo>
                  <a:pt x="404" y="138"/>
                  <a:pt x="404" y="137"/>
                  <a:pt x="403" y="136"/>
                </a:cubicBezTo>
                <a:cubicBezTo>
                  <a:pt x="404" y="137"/>
                  <a:pt x="405" y="137"/>
                  <a:pt x="405" y="137"/>
                </a:cubicBezTo>
                <a:cubicBezTo>
                  <a:pt x="404" y="136"/>
                  <a:pt x="404" y="135"/>
                  <a:pt x="403" y="134"/>
                </a:cubicBezTo>
                <a:cubicBezTo>
                  <a:pt x="403" y="134"/>
                  <a:pt x="403" y="134"/>
                  <a:pt x="403" y="134"/>
                </a:cubicBezTo>
                <a:cubicBezTo>
                  <a:pt x="405" y="134"/>
                  <a:pt x="408" y="138"/>
                  <a:pt x="409" y="138"/>
                </a:cubicBezTo>
                <a:cubicBezTo>
                  <a:pt x="409" y="138"/>
                  <a:pt x="409" y="137"/>
                  <a:pt x="411" y="139"/>
                </a:cubicBezTo>
                <a:cubicBezTo>
                  <a:pt x="412" y="141"/>
                  <a:pt x="411" y="141"/>
                  <a:pt x="411" y="141"/>
                </a:cubicBezTo>
                <a:cubicBezTo>
                  <a:pt x="411" y="141"/>
                  <a:pt x="406" y="136"/>
                  <a:pt x="408" y="140"/>
                </a:cubicBezTo>
                <a:cubicBezTo>
                  <a:pt x="410" y="143"/>
                  <a:pt x="407" y="140"/>
                  <a:pt x="407" y="141"/>
                </a:cubicBezTo>
                <a:cubicBezTo>
                  <a:pt x="409" y="143"/>
                  <a:pt x="411" y="146"/>
                  <a:pt x="413" y="148"/>
                </a:cubicBezTo>
                <a:cubicBezTo>
                  <a:pt x="414" y="151"/>
                  <a:pt x="416" y="153"/>
                  <a:pt x="417" y="154"/>
                </a:cubicBezTo>
                <a:cubicBezTo>
                  <a:pt x="417" y="156"/>
                  <a:pt x="416" y="156"/>
                  <a:pt x="415" y="155"/>
                </a:cubicBezTo>
                <a:cubicBezTo>
                  <a:pt x="414" y="154"/>
                  <a:pt x="413" y="152"/>
                  <a:pt x="412" y="152"/>
                </a:cubicBezTo>
                <a:cubicBezTo>
                  <a:pt x="413" y="153"/>
                  <a:pt x="414" y="155"/>
                  <a:pt x="415" y="156"/>
                </a:cubicBezTo>
                <a:cubicBezTo>
                  <a:pt x="416" y="157"/>
                  <a:pt x="416" y="158"/>
                  <a:pt x="417" y="159"/>
                </a:cubicBezTo>
                <a:cubicBezTo>
                  <a:pt x="417" y="160"/>
                  <a:pt x="417" y="161"/>
                  <a:pt x="418" y="162"/>
                </a:cubicBezTo>
                <a:cubicBezTo>
                  <a:pt x="423" y="168"/>
                  <a:pt x="423" y="170"/>
                  <a:pt x="423" y="172"/>
                </a:cubicBezTo>
                <a:cubicBezTo>
                  <a:pt x="423" y="173"/>
                  <a:pt x="424" y="175"/>
                  <a:pt x="425" y="178"/>
                </a:cubicBezTo>
                <a:cubicBezTo>
                  <a:pt x="426" y="179"/>
                  <a:pt x="426" y="180"/>
                  <a:pt x="426" y="179"/>
                </a:cubicBezTo>
                <a:cubicBezTo>
                  <a:pt x="427" y="178"/>
                  <a:pt x="427" y="179"/>
                  <a:pt x="428" y="180"/>
                </a:cubicBezTo>
                <a:cubicBezTo>
                  <a:pt x="429" y="181"/>
                  <a:pt x="430" y="183"/>
                  <a:pt x="431" y="185"/>
                </a:cubicBezTo>
                <a:cubicBezTo>
                  <a:pt x="432" y="188"/>
                  <a:pt x="433" y="192"/>
                  <a:pt x="435" y="194"/>
                </a:cubicBezTo>
                <a:cubicBezTo>
                  <a:pt x="435" y="193"/>
                  <a:pt x="434" y="191"/>
                  <a:pt x="434" y="190"/>
                </a:cubicBezTo>
                <a:cubicBezTo>
                  <a:pt x="433" y="188"/>
                  <a:pt x="433" y="185"/>
                  <a:pt x="433" y="184"/>
                </a:cubicBezTo>
                <a:cubicBezTo>
                  <a:pt x="432" y="183"/>
                  <a:pt x="433" y="182"/>
                  <a:pt x="435" y="185"/>
                </a:cubicBezTo>
                <a:cubicBezTo>
                  <a:pt x="436" y="186"/>
                  <a:pt x="436" y="185"/>
                  <a:pt x="435" y="183"/>
                </a:cubicBezTo>
                <a:cubicBezTo>
                  <a:pt x="435" y="181"/>
                  <a:pt x="434" y="180"/>
                  <a:pt x="433" y="179"/>
                </a:cubicBezTo>
                <a:cubicBezTo>
                  <a:pt x="431" y="176"/>
                  <a:pt x="429" y="172"/>
                  <a:pt x="428" y="170"/>
                </a:cubicBezTo>
                <a:cubicBezTo>
                  <a:pt x="427" y="167"/>
                  <a:pt x="427" y="166"/>
                  <a:pt x="428" y="167"/>
                </a:cubicBezTo>
                <a:cubicBezTo>
                  <a:pt x="430" y="168"/>
                  <a:pt x="430" y="166"/>
                  <a:pt x="432" y="169"/>
                </a:cubicBezTo>
                <a:cubicBezTo>
                  <a:pt x="433" y="170"/>
                  <a:pt x="434" y="172"/>
                  <a:pt x="435" y="175"/>
                </a:cubicBezTo>
                <a:cubicBezTo>
                  <a:pt x="437" y="177"/>
                  <a:pt x="438" y="180"/>
                  <a:pt x="439" y="182"/>
                </a:cubicBezTo>
                <a:cubicBezTo>
                  <a:pt x="439" y="182"/>
                  <a:pt x="439" y="182"/>
                  <a:pt x="440" y="183"/>
                </a:cubicBezTo>
                <a:cubicBezTo>
                  <a:pt x="440" y="183"/>
                  <a:pt x="440" y="182"/>
                  <a:pt x="439" y="181"/>
                </a:cubicBezTo>
                <a:cubicBezTo>
                  <a:pt x="437" y="174"/>
                  <a:pt x="435" y="170"/>
                  <a:pt x="439" y="173"/>
                </a:cubicBezTo>
                <a:cubicBezTo>
                  <a:pt x="440" y="174"/>
                  <a:pt x="439" y="170"/>
                  <a:pt x="437" y="167"/>
                </a:cubicBezTo>
                <a:cubicBezTo>
                  <a:pt x="435" y="165"/>
                  <a:pt x="434" y="162"/>
                  <a:pt x="432" y="160"/>
                </a:cubicBezTo>
                <a:cubicBezTo>
                  <a:pt x="432" y="159"/>
                  <a:pt x="431" y="158"/>
                  <a:pt x="431" y="157"/>
                </a:cubicBezTo>
                <a:cubicBezTo>
                  <a:pt x="430" y="156"/>
                  <a:pt x="429" y="155"/>
                  <a:pt x="429" y="153"/>
                </a:cubicBezTo>
                <a:cubicBezTo>
                  <a:pt x="428" y="151"/>
                  <a:pt x="426" y="149"/>
                  <a:pt x="425" y="148"/>
                </a:cubicBezTo>
                <a:cubicBezTo>
                  <a:pt x="425" y="150"/>
                  <a:pt x="428" y="155"/>
                  <a:pt x="429" y="157"/>
                </a:cubicBezTo>
                <a:cubicBezTo>
                  <a:pt x="429" y="158"/>
                  <a:pt x="433" y="164"/>
                  <a:pt x="430" y="161"/>
                </a:cubicBezTo>
                <a:cubicBezTo>
                  <a:pt x="430" y="160"/>
                  <a:pt x="429" y="159"/>
                  <a:pt x="428" y="158"/>
                </a:cubicBezTo>
                <a:cubicBezTo>
                  <a:pt x="428" y="157"/>
                  <a:pt x="427" y="156"/>
                  <a:pt x="427" y="155"/>
                </a:cubicBezTo>
                <a:cubicBezTo>
                  <a:pt x="425" y="152"/>
                  <a:pt x="424" y="149"/>
                  <a:pt x="422" y="147"/>
                </a:cubicBezTo>
                <a:cubicBezTo>
                  <a:pt x="421" y="144"/>
                  <a:pt x="419" y="141"/>
                  <a:pt x="416" y="138"/>
                </a:cubicBezTo>
                <a:cubicBezTo>
                  <a:pt x="413" y="134"/>
                  <a:pt x="411" y="131"/>
                  <a:pt x="410" y="130"/>
                </a:cubicBezTo>
                <a:cubicBezTo>
                  <a:pt x="409" y="128"/>
                  <a:pt x="410" y="127"/>
                  <a:pt x="411" y="128"/>
                </a:cubicBezTo>
                <a:cubicBezTo>
                  <a:pt x="412" y="129"/>
                  <a:pt x="413" y="129"/>
                  <a:pt x="415" y="130"/>
                </a:cubicBezTo>
                <a:cubicBezTo>
                  <a:pt x="412" y="128"/>
                  <a:pt x="410" y="123"/>
                  <a:pt x="409" y="123"/>
                </a:cubicBezTo>
                <a:cubicBezTo>
                  <a:pt x="408" y="123"/>
                  <a:pt x="406" y="123"/>
                  <a:pt x="405" y="121"/>
                </a:cubicBezTo>
                <a:cubicBezTo>
                  <a:pt x="404" y="120"/>
                  <a:pt x="402" y="118"/>
                  <a:pt x="400" y="115"/>
                </a:cubicBezTo>
                <a:cubicBezTo>
                  <a:pt x="399" y="115"/>
                  <a:pt x="399" y="115"/>
                  <a:pt x="398" y="115"/>
                </a:cubicBezTo>
                <a:cubicBezTo>
                  <a:pt x="396" y="114"/>
                  <a:pt x="394" y="112"/>
                  <a:pt x="391" y="110"/>
                </a:cubicBezTo>
                <a:cubicBezTo>
                  <a:pt x="390" y="109"/>
                  <a:pt x="389" y="107"/>
                  <a:pt x="389" y="107"/>
                </a:cubicBezTo>
                <a:cubicBezTo>
                  <a:pt x="388" y="106"/>
                  <a:pt x="391" y="108"/>
                  <a:pt x="392" y="109"/>
                </a:cubicBezTo>
                <a:cubicBezTo>
                  <a:pt x="395" y="111"/>
                  <a:pt x="394" y="109"/>
                  <a:pt x="394" y="109"/>
                </a:cubicBezTo>
                <a:cubicBezTo>
                  <a:pt x="394" y="108"/>
                  <a:pt x="392" y="106"/>
                  <a:pt x="390" y="105"/>
                </a:cubicBezTo>
                <a:cubicBezTo>
                  <a:pt x="387" y="102"/>
                  <a:pt x="387" y="103"/>
                  <a:pt x="388" y="104"/>
                </a:cubicBezTo>
                <a:cubicBezTo>
                  <a:pt x="388" y="105"/>
                  <a:pt x="386" y="103"/>
                  <a:pt x="386" y="103"/>
                </a:cubicBezTo>
                <a:cubicBezTo>
                  <a:pt x="382" y="101"/>
                  <a:pt x="370" y="93"/>
                  <a:pt x="367" y="90"/>
                </a:cubicBezTo>
                <a:cubicBezTo>
                  <a:pt x="364" y="88"/>
                  <a:pt x="363" y="86"/>
                  <a:pt x="363" y="86"/>
                </a:cubicBezTo>
                <a:cubicBezTo>
                  <a:pt x="363" y="85"/>
                  <a:pt x="365" y="86"/>
                  <a:pt x="367" y="86"/>
                </a:cubicBezTo>
                <a:cubicBezTo>
                  <a:pt x="372" y="88"/>
                  <a:pt x="364" y="83"/>
                  <a:pt x="363" y="82"/>
                </a:cubicBezTo>
                <a:cubicBezTo>
                  <a:pt x="360" y="81"/>
                  <a:pt x="357" y="79"/>
                  <a:pt x="354" y="78"/>
                </a:cubicBezTo>
                <a:cubicBezTo>
                  <a:pt x="352" y="77"/>
                  <a:pt x="351" y="76"/>
                  <a:pt x="349" y="76"/>
                </a:cubicBezTo>
                <a:cubicBezTo>
                  <a:pt x="347" y="75"/>
                  <a:pt x="346" y="74"/>
                  <a:pt x="344" y="74"/>
                </a:cubicBezTo>
                <a:cubicBezTo>
                  <a:pt x="343" y="73"/>
                  <a:pt x="341" y="73"/>
                  <a:pt x="338" y="72"/>
                </a:cubicBezTo>
                <a:cubicBezTo>
                  <a:pt x="333" y="70"/>
                  <a:pt x="337" y="70"/>
                  <a:pt x="334" y="69"/>
                </a:cubicBezTo>
                <a:cubicBezTo>
                  <a:pt x="327" y="67"/>
                  <a:pt x="316" y="64"/>
                  <a:pt x="304" y="62"/>
                </a:cubicBezTo>
                <a:cubicBezTo>
                  <a:pt x="303" y="61"/>
                  <a:pt x="302" y="61"/>
                  <a:pt x="301" y="61"/>
                </a:cubicBezTo>
                <a:cubicBezTo>
                  <a:pt x="297" y="61"/>
                  <a:pt x="294" y="60"/>
                  <a:pt x="291" y="59"/>
                </a:cubicBezTo>
                <a:cubicBezTo>
                  <a:pt x="287" y="58"/>
                  <a:pt x="283" y="57"/>
                  <a:pt x="281" y="57"/>
                </a:cubicBezTo>
                <a:cubicBezTo>
                  <a:pt x="278" y="56"/>
                  <a:pt x="277" y="56"/>
                  <a:pt x="276" y="55"/>
                </a:cubicBezTo>
                <a:cubicBezTo>
                  <a:pt x="275" y="55"/>
                  <a:pt x="277" y="54"/>
                  <a:pt x="280" y="53"/>
                </a:cubicBezTo>
                <a:cubicBezTo>
                  <a:pt x="281" y="52"/>
                  <a:pt x="283" y="52"/>
                  <a:pt x="284" y="52"/>
                </a:cubicBezTo>
                <a:cubicBezTo>
                  <a:pt x="281" y="51"/>
                  <a:pt x="279" y="51"/>
                  <a:pt x="276" y="50"/>
                </a:cubicBezTo>
                <a:cubicBezTo>
                  <a:pt x="274" y="50"/>
                  <a:pt x="272" y="50"/>
                  <a:pt x="269" y="50"/>
                </a:cubicBezTo>
                <a:cubicBezTo>
                  <a:pt x="267" y="50"/>
                  <a:pt x="265" y="50"/>
                  <a:pt x="262" y="50"/>
                </a:cubicBezTo>
                <a:cubicBezTo>
                  <a:pt x="259" y="50"/>
                  <a:pt x="259" y="50"/>
                  <a:pt x="259" y="50"/>
                </a:cubicBezTo>
                <a:cubicBezTo>
                  <a:pt x="256" y="51"/>
                  <a:pt x="256" y="51"/>
                  <a:pt x="256" y="51"/>
                </a:cubicBezTo>
                <a:cubicBezTo>
                  <a:pt x="255" y="51"/>
                  <a:pt x="253" y="51"/>
                  <a:pt x="253" y="51"/>
                </a:cubicBezTo>
                <a:cubicBezTo>
                  <a:pt x="250" y="51"/>
                  <a:pt x="248" y="51"/>
                  <a:pt x="248" y="51"/>
                </a:cubicBezTo>
                <a:cubicBezTo>
                  <a:pt x="247" y="50"/>
                  <a:pt x="243" y="50"/>
                  <a:pt x="239" y="50"/>
                </a:cubicBezTo>
                <a:cubicBezTo>
                  <a:pt x="235" y="50"/>
                  <a:pt x="231" y="50"/>
                  <a:pt x="231" y="49"/>
                </a:cubicBezTo>
                <a:cubicBezTo>
                  <a:pt x="228" y="50"/>
                  <a:pt x="226" y="50"/>
                  <a:pt x="224" y="51"/>
                </a:cubicBezTo>
                <a:cubicBezTo>
                  <a:pt x="218" y="50"/>
                  <a:pt x="220" y="49"/>
                  <a:pt x="222" y="47"/>
                </a:cubicBezTo>
                <a:cubicBezTo>
                  <a:pt x="209" y="50"/>
                  <a:pt x="208" y="51"/>
                  <a:pt x="211" y="52"/>
                </a:cubicBezTo>
                <a:cubicBezTo>
                  <a:pt x="215" y="51"/>
                  <a:pt x="220" y="50"/>
                  <a:pt x="219" y="51"/>
                </a:cubicBezTo>
                <a:cubicBezTo>
                  <a:pt x="218" y="52"/>
                  <a:pt x="219" y="52"/>
                  <a:pt x="219" y="52"/>
                </a:cubicBezTo>
                <a:cubicBezTo>
                  <a:pt x="219" y="52"/>
                  <a:pt x="219" y="52"/>
                  <a:pt x="218" y="52"/>
                </a:cubicBezTo>
                <a:cubicBezTo>
                  <a:pt x="217" y="53"/>
                  <a:pt x="215" y="53"/>
                  <a:pt x="213" y="54"/>
                </a:cubicBezTo>
                <a:cubicBezTo>
                  <a:pt x="211" y="54"/>
                  <a:pt x="210" y="55"/>
                  <a:pt x="209" y="55"/>
                </a:cubicBezTo>
                <a:cubicBezTo>
                  <a:pt x="206" y="56"/>
                  <a:pt x="202" y="57"/>
                  <a:pt x="200" y="58"/>
                </a:cubicBezTo>
                <a:cubicBezTo>
                  <a:pt x="198" y="58"/>
                  <a:pt x="197" y="58"/>
                  <a:pt x="196" y="59"/>
                </a:cubicBezTo>
                <a:cubicBezTo>
                  <a:pt x="193" y="59"/>
                  <a:pt x="194" y="58"/>
                  <a:pt x="195" y="58"/>
                </a:cubicBezTo>
                <a:cubicBezTo>
                  <a:pt x="196" y="57"/>
                  <a:pt x="197" y="56"/>
                  <a:pt x="198" y="56"/>
                </a:cubicBezTo>
                <a:cubicBezTo>
                  <a:pt x="198" y="56"/>
                  <a:pt x="198" y="56"/>
                  <a:pt x="198" y="56"/>
                </a:cubicBezTo>
                <a:cubicBezTo>
                  <a:pt x="198" y="56"/>
                  <a:pt x="202" y="56"/>
                  <a:pt x="206" y="55"/>
                </a:cubicBezTo>
                <a:cubicBezTo>
                  <a:pt x="208" y="54"/>
                  <a:pt x="209" y="54"/>
                  <a:pt x="210" y="53"/>
                </a:cubicBezTo>
                <a:cubicBezTo>
                  <a:pt x="212" y="53"/>
                  <a:pt x="213" y="52"/>
                  <a:pt x="214" y="52"/>
                </a:cubicBezTo>
                <a:cubicBezTo>
                  <a:pt x="211" y="52"/>
                  <a:pt x="211" y="52"/>
                  <a:pt x="211" y="52"/>
                </a:cubicBezTo>
                <a:cubicBezTo>
                  <a:pt x="210" y="52"/>
                  <a:pt x="209" y="53"/>
                  <a:pt x="207" y="53"/>
                </a:cubicBezTo>
                <a:cubicBezTo>
                  <a:pt x="206" y="53"/>
                  <a:pt x="205" y="54"/>
                  <a:pt x="204" y="54"/>
                </a:cubicBezTo>
                <a:cubicBezTo>
                  <a:pt x="202" y="54"/>
                  <a:pt x="199" y="55"/>
                  <a:pt x="198" y="55"/>
                </a:cubicBezTo>
                <a:cubicBezTo>
                  <a:pt x="199" y="55"/>
                  <a:pt x="199" y="54"/>
                  <a:pt x="199" y="54"/>
                </a:cubicBezTo>
                <a:cubicBezTo>
                  <a:pt x="194" y="55"/>
                  <a:pt x="190" y="58"/>
                  <a:pt x="185" y="59"/>
                </a:cubicBezTo>
                <a:cubicBezTo>
                  <a:pt x="181" y="61"/>
                  <a:pt x="177" y="62"/>
                  <a:pt x="173" y="63"/>
                </a:cubicBezTo>
                <a:cubicBezTo>
                  <a:pt x="172" y="63"/>
                  <a:pt x="168" y="65"/>
                  <a:pt x="170" y="63"/>
                </a:cubicBezTo>
                <a:cubicBezTo>
                  <a:pt x="173" y="61"/>
                  <a:pt x="174" y="60"/>
                  <a:pt x="176" y="58"/>
                </a:cubicBezTo>
                <a:cubicBezTo>
                  <a:pt x="178" y="56"/>
                  <a:pt x="181" y="53"/>
                  <a:pt x="191" y="50"/>
                </a:cubicBezTo>
                <a:cubicBezTo>
                  <a:pt x="191" y="50"/>
                  <a:pt x="192" y="50"/>
                  <a:pt x="192" y="50"/>
                </a:cubicBezTo>
                <a:cubicBezTo>
                  <a:pt x="194" y="48"/>
                  <a:pt x="199" y="46"/>
                  <a:pt x="204" y="45"/>
                </a:cubicBezTo>
                <a:cubicBezTo>
                  <a:pt x="207" y="44"/>
                  <a:pt x="210" y="43"/>
                  <a:pt x="212" y="43"/>
                </a:cubicBezTo>
                <a:cubicBezTo>
                  <a:pt x="215" y="42"/>
                  <a:pt x="218" y="41"/>
                  <a:pt x="220" y="41"/>
                </a:cubicBezTo>
                <a:cubicBezTo>
                  <a:pt x="222" y="40"/>
                  <a:pt x="224" y="40"/>
                  <a:pt x="225" y="40"/>
                </a:cubicBezTo>
                <a:cubicBezTo>
                  <a:pt x="226" y="40"/>
                  <a:pt x="227" y="40"/>
                  <a:pt x="229" y="40"/>
                </a:cubicBezTo>
                <a:cubicBezTo>
                  <a:pt x="232" y="40"/>
                  <a:pt x="231" y="40"/>
                  <a:pt x="230" y="41"/>
                </a:cubicBezTo>
                <a:cubicBezTo>
                  <a:pt x="226" y="42"/>
                  <a:pt x="229" y="42"/>
                  <a:pt x="232" y="41"/>
                </a:cubicBezTo>
                <a:cubicBezTo>
                  <a:pt x="237" y="41"/>
                  <a:pt x="242" y="41"/>
                  <a:pt x="248" y="40"/>
                </a:cubicBezTo>
                <a:cubicBezTo>
                  <a:pt x="250" y="40"/>
                  <a:pt x="252" y="41"/>
                  <a:pt x="255" y="40"/>
                </a:cubicBezTo>
                <a:cubicBezTo>
                  <a:pt x="258" y="39"/>
                  <a:pt x="252" y="39"/>
                  <a:pt x="250" y="39"/>
                </a:cubicBezTo>
                <a:cubicBezTo>
                  <a:pt x="247" y="39"/>
                  <a:pt x="246" y="38"/>
                  <a:pt x="251" y="38"/>
                </a:cubicBezTo>
                <a:cubicBezTo>
                  <a:pt x="254" y="38"/>
                  <a:pt x="257" y="38"/>
                  <a:pt x="259" y="38"/>
                </a:cubicBezTo>
                <a:cubicBezTo>
                  <a:pt x="261" y="38"/>
                  <a:pt x="262" y="39"/>
                  <a:pt x="262" y="39"/>
                </a:cubicBezTo>
                <a:cubicBezTo>
                  <a:pt x="262" y="40"/>
                  <a:pt x="262" y="40"/>
                  <a:pt x="263" y="40"/>
                </a:cubicBezTo>
                <a:cubicBezTo>
                  <a:pt x="275" y="41"/>
                  <a:pt x="266" y="42"/>
                  <a:pt x="263" y="43"/>
                </a:cubicBezTo>
                <a:cubicBezTo>
                  <a:pt x="257" y="44"/>
                  <a:pt x="262" y="44"/>
                  <a:pt x="268" y="44"/>
                </a:cubicBezTo>
                <a:cubicBezTo>
                  <a:pt x="273" y="44"/>
                  <a:pt x="280" y="45"/>
                  <a:pt x="280" y="46"/>
                </a:cubicBezTo>
                <a:cubicBezTo>
                  <a:pt x="282" y="46"/>
                  <a:pt x="283" y="46"/>
                  <a:pt x="283" y="46"/>
                </a:cubicBezTo>
                <a:cubicBezTo>
                  <a:pt x="283" y="44"/>
                  <a:pt x="286" y="45"/>
                  <a:pt x="292" y="46"/>
                </a:cubicBezTo>
                <a:cubicBezTo>
                  <a:pt x="297" y="47"/>
                  <a:pt x="300" y="48"/>
                  <a:pt x="303" y="49"/>
                </a:cubicBezTo>
                <a:cubicBezTo>
                  <a:pt x="305" y="50"/>
                  <a:pt x="305" y="51"/>
                  <a:pt x="305" y="52"/>
                </a:cubicBezTo>
                <a:cubicBezTo>
                  <a:pt x="304" y="53"/>
                  <a:pt x="310" y="54"/>
                  <a:pt x="314" y="55"/>
                </a:cubicBezTo>
                <a:cubicBezTo>
                  <a:pt x="318" y="56"/>
                  <a:pt x="324" y="59"/>
                  <a:pt x="325" y="57"/>
                </a:cubicBezTo>
                <a:cubicBezTo>
                  <a:pt x="325" y="57"/>
                  <a:pt x="328" y="57"/>
                  <a:pt x="333" y="59"/>
                </a:cubicBezTo>
                <a:cubicBezTo>
                  <a:pt x="338" y="61"/>
                  <a:pt x="343" y="64"/>
                  <a:pt x="349" y="66"/>
                </a:cubicBezTo>
                <a:cubicBezTo>
                  <a:pt x="343" y="63"/>
                  <a:pt x="345" y="63"/>
                  <a:pt x="340" y="60"/>
                </a:cubicBezTo>
                <a:cubicBezTo>
                  <a:pt x="333" y="57"/>
                  <a:pt x="330" y="55"/>
                  <a:pt x="336" y="56"/>
                </a:cubicBezTo>
                <a:cubicBezTo>
                  <a:pt x="340" y="57"/>
                  <a:pt x="333" y="54"/>
                  <a:pt x="333" y="53"/>
                </a:cubicBezTo>
                <a:cubicBezTo>
                  <a:pt x="333" y="53"/>
                  <a:pt x="328" y="51"/>
                  <a:pt x="325" y="51"/>
                </a:cubicBezTo>
                <a:cubicBezTo>
                  <a:pt x="319" y="49"/>
                  <a:pt x="314" y="48"/>
                  <a:pt x="310" y="46"/>
                </a:cubicBezTo>
                <a:cubicBezTo>
                  <a:pt x="308" y="45"/>
                  <a:pt x="305" y="43"/>
                  <a:pt x="300" y="42"/>
                </a:cubicBezTo>
                <a:cubicBezTo>
                  <a:pt x="299" y="42"/>
                  <a:pt x="298" y="43"/>
                  <a:pt x="296" y="43"/>
                </a:cubicBezTo>
                <a:cubicBezTo>
                  <a:pt x="288" y="41"/>
                  <a:pt x="295" y="41"/>
                  <a:pt x="296" y="41"/>
                </a:cubicBezTo>
                <a:cubicBezTo>
                  <a:pt x="297" y="40"/>
                  <a:pt x="300" y="41"/>
                  <a:pt x="297" y="40"/>
                </a:cubicBezTo>
                <a:cubicBezTo>
                  <a:pt x="296" y="39"/>
                  <a:pt x="294" y="39"/>
                  <a:pt x="293" y="38"/>
                </a:cubicBezTo>
                <a:cubicBezTo>
                  <a:pt x="291" y="38"/>
                  <a:pt x="290" y="38"/>
                  <a:pt x="289" y="38"/>
                </a:cubicBezTo>
                <a:cubicBezTo>
                  <a:pt x="286" y="38"/>
                  <a:pt x="284" y="38"/>
                  <a:pt x="282" y="38"/>
                </a:cubicBezTo>
                <a:cubicBezTo>
                  <a:pt x="281" y="38"/>
                  <a:pt x="280" y="37"/>
                  <a:pt x="280" y="37"/>
                </a:cubicBezTo>
                <a:cubicBezTo>
                  <a:pt x="281" y="37"/>
                  <a:pt x="281" y="37"/>
                  <a:pt x="280" y="37"/>
                </a:cubicBezTo>
                <a:cubicBezTo>
                  <a:pt x="278" y="36"/>
                  <a:pt x="276" y="36"/>
                  <a:pt x="273" y="36"/>
                </a:cubicBezTo>
                <a:cubicBezTo>
                  <a:pt x="272" y="36"/>
                  <a:pt x="271" y="35"/>
                  <a:pt x="270" y="35"/>
                </a:cubicBezTo>
                <a:cubicBezTo>
                  <a:pt x="267" y="34"/>
                  <a:pt x="274" y="33"/>
                  <a:pt x="269" y="32"/>
                </a:cubicBezTo>
                <a:cubicBezTo>
                  <a:pt x="269" y="32"/>
                  <a:pt x="270" y="32"/>
                  <a:pt x="270" y="32"/>
                </a:cubicBezTo>
                <a:cubicBezTo>
                  <a:pt x="271" y="32"/>
                  <a:pt x="272" y="32"/>
                  <a:pt x="273" y="32"/>
                </a:cubicBezTo>
                <a:cubicBezTo>
                  <a:pt x="277" y="33"/>
                  <a:pt x="276" y="32"/>
                  <a:pt x="280" y="33"/>
                </a:cubicBezTo>
                <a:cubicBezTo>
                  <a:pt x="278" y="33"/>
                  <a:pt x="275" y="34"/>
                  <a:pt x="272" y="35"/>
                </a:cubicBezTo>
                <a:cubicBezTo>
                  <a:pt x="276" y="35"/>
                  <a:pt x="280" y="35"/>
                  <a:pt x="283" y="35"/>
                </a:cubicBezTo>
                <a:cubicBezTo>
                  <a:pt x="286" y="35"/>
                  <a:pt x="290" y="36"/>
                  <a:pt x="293" y="36"/>
                </a:cubicBezTo>
                <a:cubicBezTo>
                  <a:pt x="296" y="37"/>
                  <a:pt x="298" y="37"/>
                  <a:pt x="301" y="38"/>
                </a:cubicBezTo>
                <a:cubicBezTo>
                  <a:pt x="303" y="39"/>
                  <a:pt x="304" y="40"/>
                  <a:pt x="306" y="41"/>
                </a:cubicBezTo>
                <a:cubicBezTo>
                  <a:pt x="307" y="41"/>
                  <a:pt x="308" y="41"/>
                  <a:pt x="309" y="41"/>
                </a:cubicBezTo>
                <a:cubicBezTo>
                  <a:pt x="308" y="40"/>
                  <a:pt x="306" y="40"/>
                  <a:pt x="305" y="39"/>
                </a:cubicBezTo>
                <a:cubicBezTo>
                  <a:pt x="303" y="39"/>
                  <a:pt x="302" y="38"/>
                  <a:pt x="300" y="38"/>
                </a:cubicBezTo>
                <a:cubicBezTo>
                  <a:pt x="297" y="37"/>
                  <a:pt x="294" y="36"/>
                  <a:pt x="291" y="35"/>
                </a:cubicBezTo>
                <a:cubicBezTo>
                  <a:pt x="294" y="35"/>
                  <a:pt x="296" y="36"/>
                  <a:pt x="299" y="36"/>
                </a:cubicBezTo>
                <a:cubicBezTo>
                  <a:pt x="301" y="36"/>
                  <a:pt x="303" y="37"/>
                  <a:pt x="305" y="37"/>
                </a:cubicBezTo>
                <a:cubicBezTo>
                  <a:pt x="307" y="37"/>
                  <a:pt x="312" y="38"/>
                  <a:pt x="313" y="38"/>
                </a:cubicBezTo>
                <a:cubicBezTo>
                  <a:pt x="316" y="40"/>
                  <a:pt x="320" y="41"/>
                  <a:pt x="323" y="42"/>
                </a:cubicBezTo>
                <a:cubicBezTo>
                  <a:pt x="327" y="43"/>
                  <a:pt x="331" y="44"/>
                  <a:pt x="335" y="45"/>
                </a:cubicBezTo>
                <a:cubicBezTo>
                  <a:pt x="332" y="44"/>
                  <a:pt x="330" y="43"/>
                  <a:pt x="328" y="42"/>
                </a:cubicBezTo>
                <a:cubicBezTo>
                  <a:pt x="330" y="43"/>
                  <a:pt x="331" y="43"/>
                  <a:pt x="333" y="44"/>
                </a:cubicBezTo>
                <a:cubicBezTo>
                  <a:pt x="332" y="43"/>
                  <a:pt x="331" y="43"/>
                  <a:pt x="330" y="42"/>
                </a:cubicBezTo>
                <a:cubicBezTo>
                  <a:pt x="329" y="42"/>
                  <a:pt x="329" y="41"/>
                  <a:pt x="328" y="41"/>
                </a:cubicBezTo>
                <a:cubicBezTo>
                  <a:pt x="327" y="40"/>
                  <a:pt x="327" y="40"/>
                  <a:pt x="330" y="40"/>
                </a:cubicBezTo>
                <a:cubicBezTo>
                  <a:pt x="331" y="40"/>
                  <a:pt x="331" y="40"/>
                  <a:pt x="331" y="40"/>
                </a:cubicBezTo>
                <a:cubicBezTo>
                  <a:pt x="330" y="39"/>
                  <a:pt x="328" y="39"/>
                  <a:pt x="327" y="38"/>
                </a:cubicBezTo>
                <a:cubicBezTo>
                  <a:pt x="326" y="38"/>
                  <a:pt x="325" y="38"/>
                  <a:pt x="324" y="37"/>
                </a:cubicBezTo>
                <a:cubicBezTo>
                  <a:pt x="325" y="37"/>
                  <a:pt x="327" y="37"/>
                  <a:pt x="329" y="38"/>
                </a:cubicBezTo>
                <a:cubicBezTo>
                  <a:pt x="323" y="36"/>
                  <a:pt x="319" y="35"/>
                  <a:pt x="317" y="35"/>
                </a:cubicBezTo>
                <a:cubicBezTo>
                  <a:pt x="312" y="34"/>
                  <a:pt x="308" y="33"/>
                  <a:pt x="305" y="32"/>
                </a:cubicBezTo>
                <a:cubicBezTo>
                  <a:pt x="301" y="32"/>
                  <a:pt x="299" y="31"/>
                  <a:pt x="297" y="30"/>
                </a:cubicBezTo>
                <a:cubicBezTo>
                  <a:pt x="294" y="28"/>
                  <a:pt x="290" y="28"/>
                  <a:pt x="285" y="28"/>
                </a:cubicBezTo>
                <a:cubicBezTo>
                  <a:pt x="289" y="27"/>
                  <a:pt x="292" y="27"/>
                  <a:pt x="293" y="26"/>
                </a:cubicBezTo>
                <a:cubicBezTo>
                  <a:pt x="284" y="25"/>
                  <a:pt x="276" y="25"/>
                  <a:pt x="267" y="24"/>
                </a:cubicBezTo>
                <a:cubicBezTo>
                  <a:pt x="263" y="23"/>
                  <a:pt x="259" y="23"/>
                  <a:pt x="258" y="24"/>
                </a:cubicBezTo>
                <a:cubicBezTo>
                  <a:pt x="254" y="25"/>
                  <a:pt x="258" y="26"/>
                  <a:pt x="271" y="27"/>
                </a:cubicBezTo>
                <a:cubicBezTo>
                  <a:pt x="269" y="27"/>
                  <a:pt x="267" y="28"/>
                  <a:pt x="265" y="28"/>
                </a:cubicBezTo>
                <a:cubicBezTo>
                  <a:pt x="264" y="28"/>
                  <a:pt x="263" y="29"/>
                  <a:pt x="259" y="29"/>
                </a:cubicBezTo>
                <a:cubicBezTo>
                  <a:pt x="253" y="29"/>
                  <a:pt x="249" y="29"/>
                  <a:pt x="246" y="29"/>
                </a:cubicBezTo>
                <a:cubicBezTo>
                  <a:pt x="244" y="30"/>
                  <a:pt x="242" y="30"/>
                  <a:pt x="242" y="31"/>
                </a:cubicBezTo>
                <a:cubicBezTo>
                  <a:pt x="246" y="31"/>
                  <a:pt x="250" y="30"/>
                  <a:pt x="254" y="30"/>
                </a:cubicBezTo>
                <a:cubicBezTo>
                  <a:pt x="256" y="30"/>
                  <a:pt x="258" y="30"/>
                  <a:pt x="260" y="30"/>
                </a:cubicBezTo>
                <a:cubicBezTo>
                  <a:pt x="262" y="30"/>
                  <a:pt x="264" y="30"/>
                  <a:pt x="266" y="30"/>
                </a:cubicBezTo>
                <a:cubicBezTo>
                  <a:pt x="268" y="30"/>
                  <a:pt x="269" y="30"/>
                  <a:pt x="271" y="30"/>
                </a:cubicBezTo>
                <a:cubicBezTo>
                  <a:pt x="272" y="30"/>
                  <a:pt x="274" y="30"/>
                  <a:pt x="275" y="30"/>
                </a:cubicBezTo>
                <a:cubicBezTo>
                  <a:pt x="278" y="31"/>
                  <a:pt x="281" y="31"/>
                  <a:pt x="284" y="32"/>
                </a:cubicBezTo>
                <a:cubicBezTo>
                  <a:pt x="285" y="32"/>
                  <a:pt x="288" y="32"/>
                  <a:pt x="291" y="32"/>
                </a:cubicBezTo>
                <a:cubicBezTo>
                  <a:pt x="291" y="32"/>
                  <a:pt x="291" y="32"/>
                  <a:pt x="291" y="32"/>
                </a:cubicBezTo>
                <a:cubicBezTo>
                  <a:pt x="291" y="32"/>
                  <a:pt x="292" y="32"/>
                  <a:pt x="292" y="32"/>
                </a:cubicBezTo>
                <a:cubicBezTo>
                  <a:pt x="293" y="32"/>
                  <a:pt x="295" y="33"/>
                  <a:pt x="296" y="33"/>
                </a:cubicBezTo>
                <a:cubicBezTo>
                  <a:pt x="296" y="33"/>
                  <a:pt x="298" y="34"/>
                  <a:pt x="296" y="34"/>
                </a:cubicBezTo>
                <a:cubicBezTo>
                  <a:pt x="295" y="34"/>
                  <a:pt x="293" y="34"/>
                  <a:pt x="291" y="33"/>
                </a:cubicBezTo>
                <a:cubicBezTo>
                  <a:pt x="288" y="33"/>
                  <a:pt x="285" y="32"/>
                  <a:pt x="283" y="32"/>
                </a:cubicBezTo>
                <a:cubicBezTo>
                  <a:pt x="280" y="31"/>
                  <a:pt x="278" y="31"/>
                  <a:pt x="275" y="31"/>
                </a:cubicBezTo>
                <a:cubicBezTo>
                  <a:pt x="270" y="30"/>
                  <a:pt x="265" y="30"/>
                  <a:pt x="270" y="31"/>
                </a:cubicBezTo>
                <a:cubicBezTo>
                  <a:pt x="272" y="32"/>
                  <a:pt x="269" y="32"/>
                  <a:pt x="267" y="32"/>
                </a:cubicBezTo>
                <a:cubicBezTo>
                  <a:pt x="262" y="32"/>
                  <a:pt x="259" y="32"/>
                  <a:pt x="255" y="32"/>
                </a:cubicBezTo>
                <a:cubicBezTo>
                  <a:pt x="251" y="32"/>
                  <a:pt x="248" y="32"/>
                  <a:pt x="243" y="32"/>
                </a:cubicBezTo>
                <a:cubicBezTo>
                  <a:pt x="240" y="32"/>
                  <a:pt x="237" y="31"/>
                  <a:pt x="233" y="31"/>
                </a:cubicBezTo>
                <a:cubicBezTo>
                  <a:pt x="231" y="33"/>
                  <a:pt x="224" y="34"/>
                  <a:pt x="217" y="36"/>
                </a:cubicBezTo>
                <a:cubicBezTo>
                  <a:pt x="213" y="36"/>
                  <a:pt x="210" y="37"/>
                  <a:pt x="207" y="38"/>
                </a:cubicBezTo>
                <a:cubicBezTo>
                  <a:pt x="204" y="39"/>
                  <a:pt x="202" y="40"/>
                  <a:pt x="201" y="41"/>
                </a:cubicBezTo>
                <a:cubicBezTo>
                  <a:pt x="197" y="41"/>
                  <a:pt x="203" y="39"/>
                  <a:pt x="198" y="40"/>
                </a:cubicBezTo>
                <a:cubicBezTo>
                  <a:pt x="193" y="41"/>
                  <a:pt x="190" y="42"/>
                  <a:pt x="188" y="44"/>
                </a:cubicBezTo>
                <a:cubicBezTo>
                  <a:pt x="186" y="45"/>
                  <a:pt x="180" y="47"/>
                  <a:pt x="176" y="49"/>
                </a:cubicBezTo>
                <a:cubicBezTo>
                  <a:pt x="176" y="48"/>
                  <a:pt x="179" y="47"/>
                  <a:pt x="177" y="47"/>
                </a:cubicBezTo>
                <a:cubicBezTo>
                  <a:pt x="171" y="50"/>
                  <a:pt x="164" y="52"/>
                  <a:pt x="158" y="56"/>
                </a:cubicBezTo>
                <a:cubicBezTo>
                  <a:pt x="150" y="60"/>
                  <a:pt x="144" y="63"/>
                  <a:pt x="144" y="62"/>
                </a:cubicBezTo>
                <a:cubicBezTo>
                  <a:pt x="144" y="61"/>
                  <a:pt x="145" y="60"/>
                  <a:pt x="146" y="59"/>
                </a:cubicBezTo>
                <a:cubicBezTo>
                  <a:pt x="149" y="57"/>
                  <a:pt x="150" y="57"/>
                  <a:pt x="152" y="57"/>
                </a:cubicBezTo>
                <a:cubicBezTo>
                  <a:pt x="155" y="55"/>
                  <a:pt x="157" y="55"/>
                  <a:pt x="160" y="54"/>
                </a:cubicBezTo>
                <a:cubicBezTo>
                  <a:pt x="161" y="53"/>
                  <a:pt x="162" y="53"/>
                  <a:pt x="162" y="52"/>
                </a:cubicBezTo>
                <a:cubicBezTo>
                  <a:pt x="161" y="52"/>
                  <a:pt x="162" y="50"/>
                  <a:pt x="164" y="49"/>
                </a:cubicBezTo>
                <a:cubicBezTo>
                  <a:pt x="167" y="47"/>
                  <a:pt x="172" y="44"/>
                  <a:pt x="180" y="41"/>
                </a:cubicBezTo>
                <a:cubicBezTo>
                  <a:pt x="182" y="41"/>
                  <a:pt x="184" y="40"/>
                  <a:pt x="184" y="39"/>
                </a:cubicBezTo>
                <a:cubicBezTo>
                  <a:pt x="185" y="39"/>
                  <a:pt x="182" y="40"/>
                  <a:pt x="180" y="40"/>
                </a:cubicBezTo>
                <a:cubicBezTo>
                  <a:pt x="175" y="41"/>
                  <a:pt x="167" y="44"/>
                  <a:pt x="170" y="42"/>
                </a:cubicBezTo>
                <a:cubicBezTo>
                  <a:pt x="172" y="40"/>
                  <a:pt x="173" y="39"/>
                  <a:pt x="175" y="37"/>
                </a:cubicBezTo>
                <a:cubicBezTo>
                  <a:pt x="177" y="37"/>
                  <a:pt x="179" y="36"/>
                  <a:pt x="181" y="34"/>
                </a:cubicBezTo>
                <a:cubicBezTo>
                  <a:pt x="184" y="33"/>
                  <a:pt x="188" y="32"/>
                  <a:pt x="193" y="31"/>
                </a:cubicBezTo>
                <a:cubicBezTo>
                  <a:pt x="188" y="32"/>
                  <a:pt x="185" y="33"/>
                  <a:pt x="182" y="33"/>
                </a:cubicBezTo>
                <a:cubicBezTo>
                  <a:pt x="179" y="34"/>
                  <a:pt x="178" y="34"/>
                  <a:pt x="177" y="34"/>
                </a:cubicBezTo>
                <a:cubicBezTo>
                  <a:pt x="176" y="33"/>
                  <a:pt x="178" y="31"/>
                  <a:pt x="183" y="28"/>
                </a:cubicBezTo>
                <a:cubicBezTo>
                  <a:pt x="180" y="30"/>
                  <a:pt x="177" y="31"/>
                  <a:pt x="174" y="32"/>
                </a:cubicBezTo>
                <a:cubicBezTo>
                  <a:pt x="171" y="33"/>
                  <a:pt x="169" y="34"/>
                  <a:pt x="167" y="35"/>
                </a:cubicBezTo>
                <a:cubicBezTo>
                  <a:pt x="159" y="39"/>
                  <a:pt x="152" y="42"/>
                  <a:pt x="151" y="41"/>
                </a:cubicBezTo>
                <a:cubicBezTo>
                  <a:pt x="151" y="41"/>
                  <a:pt x="151" y="41"/>
                  <a:pt x="149" y="41"/>
                </a:cubicBezTo>
                <a:cubicBezTo>
                  <a:pt x="141" y="45"/>
                  <a:pt x="139" y="45"/>
                  <a:pt x="143" y="41"/>
                </a:cubicBezTo>
                <a:cubicBezTo>
                  <a:pt x="144" y="40"/>
                  <a:pt x="146" y="39"/>
                  <a:pt x="143" y="40"/>
                </a:cubicBezTo>
                <a:cubicBezTo>
                  <a:pt x="139" y="42"/>
                  <a:pt x="137" y="44"/>
                  <a:pt x="134" y="46"/>
                </a:cubicBezTo>
                <a:cubicBezTo>
                  <a:pt x="132" y="49"/>
                  <a:pt x="128" y="51"/>
                  <a:pt x="122" y="54"/>
                </a:cubicBezTo>
                <a:cubicBezTo>
                  <a:pt x="123" y="54"/>
                  <a:pt x="128" y="50"/>
                  <a:pt x="123" y="52"/>
                </a:cubicBezTo>
                <a:cubicBezTo>
                  <a:pt x="122" y="53"/>
                  <a:pt x="120" y="54"/>
                  <a:pt x="119" y="55"/>
                </a:cubicBezTo>
                <a:cubicBezTo>
                  <a:pt x="116" y="57"/>
                  <a:pt x="113" y="60"/>
                  <a:pt x="114" y="60"/>
                </a:cubicBezTo>
                <a:cubicBezTo>
                  <a:pt x="117" y="59"/>
                  <a:pt x="114" y="63"/>
                  <a:pt x="124" y="58"/>
                </a:cubicBezTo>
                <a:cubicBezTo>
                  <a:pt x="125" y="57"/>
                  <a:pt x="125" y="58"/>
                  <a:pt x="129" y="55"/>
                </a:cubicBezTo>
                <a:cubicBezTo>
                  <a:pt x="132" y="53"/>
                  <a:pt x="134" y="51"/>
                  <a:pt x="131" y="52"/>
                </a:cubicBezTo>
                <a:cubicBezTo>
                  <a:pt x="128" y="54"/>
                  <a:pt x="131" y="52"/>
                  <a:pt x="133" y="50"/>
                </a:cubicBezTo>
                <a:cubicBezTo>
                  <a:pt x="136" y="48"/>
                  <a:pt x="139" y="46"/>
                  <a:pt x="142" y="45"/>
                </a:cubicBezTo>
                <a:cubicBezTo>
                  <a:pt x="145" y="44"/>
                  <a:pt x="147" y="43"/>
                  <a:pt x="148" y="43"/>
                </a:cubicBezTo>
                <a:cubicBezTo>
                  <a:pt x="149" y="43"/>
                  <a:pt x="147" y="45"/>
                  <a:pt x="151" y="43"/>
                </a:cubicBezTo>
                <a:cubicBezTo>
                  <a:pt x="153" y="42"/>
                  <a:pt x="155" y="41"/>
                  <a:pt x="154" y="42"/>
                </a:cubicBezTo>
                <a:cubicBezTo>
                  <a:pt x="153" y="43"/>
                  <a:pt x="152" y="43"/>
                  <a:pt x="150" y="44"/>
                </a:cubicBezTo>
                <a:cubicBezTo>
                  <a:pt x="146" y="47"/>
                  <a:pt x="148" y="46"/>
                  <a:pt x="147" y="47"/>
                </a:cubicBezTo>
                <a:cubicBezTo>
                  <a:pt x="147" y="48"/>
                  <a:pt x="148" y="47"/>
                  <a:pt x="148" y="48"/>
                </a:cubicBezTo>
                <a:cubicBezTo>
                  <a:pt x="148" y="49"/>
                  <a:pt x="146" y="50"/>
                  <a:pt x="140" y="53"/>
                </a:cubicBezTo>
                <a:cubicBezTo>
                  <a:pt x="145" y="51"/>
                  <a:pt x="150" y="50"/>
                  <a:pt x="156" y="47"/>
                </a:cubicBezTo>
                <a:cubicBezTo>
                  <a:pt x="146" y="52"/>
                  <a:pt x="135" y="57"/>
                  <a:pt x="129" y="63"/>
                </a:cubicBezTo>
                <a:cubicBezTo>
                  <a:pt x="130" y="63"/>
                  <a:pt x="134" y="60"/>
                  <a:pt x="136" y="60"/>
                </a:cubicBezTo>
                <a:cubicBezTo>
                  <a:pt x="138" y="59"/>
                  <a:pt x="139" y="59"/>
                  <a:pt x="142" y="57"/>
                </a:cubicBezTo>
                <a:cubicBezTo>
                  <a:pt x="145" y="56"/>
                  <a:pt x="147" y="56"/>
                  <a:pt x="145" y="57"/>
                </a:cubicBezTo>
                <a:cubicBezTo>
                  <a:pt x="143" y="59"/>
                  <a:pt x="142" y="61"/>
                  <a:pt x="136" y="64"/>
                </a:cubicBezTo>
                <a:cubicBezTo>
                  <a:pt x="127" y="69"/>
                  <a:pt x="127" y="70"/>
                  <a:pt x="126" y="72"/>
                </a:cubicBezTo>
                <a:cubicBezTo>
                  <a:pt x="125" y="73"/>
                  <a:pt x="123" y="74"/>
                  <a:pt x="122" y="76"/>
                </a:cubicBezTo>
                <a:cubicBezTo>
                  <a:pt x="110" y="86"/>
                  <a:pt x="98" y="98"/>
                  <a:pt x="87" y="110"/>
                </a:cubicBezTo>
                <a:cubicBezTo>
                  <a:pt x="85" y="112"/>
                  <a:pt x="83" y="114"/>
                  <a:pt x="82" y="115"/>
                </a:cubicBezTo>
                <a:cubicBezTo>
                  <a:pt x="81" y="117"/>
                  <a:pt x="80" y="118"/>
                  <a:pt x="79" y="118"/>
                </a:cubicBezTo>
                <a:cubicBezTo>
                  <a:pt x="78" y="120"/>
                  <a:pt x="77" y="119"/>
                  <a:pt x="78" y="117"/>
                </a:cubicBezTo>
                <a:cubicBezTo>
                  <a:pt x="78" y="116"/>
                  <a:pt x="79" y="115"/>
                  <a:pt x="79" y="113"/>
                </a:cubicBezTo>
                <a:cubicBezTo>
                  <a:pt x="80" y="112"/>
                  <a:pt x="80" y="111"/>
                  <a:pt x="80" y="110"/>
                </a:cubicBezTo>
                <a:cubicBezTo>
                  <a:pt x="78" y="113"/>
                  <a:pt x="76" y="115"/>
                  <a:pt x="75" y="117"/>
                </a:cubicBezTo>
                <a:cubicBezTo>
                  <a:pt x="74" y="119"/>
                  <a:pt x="72" y="121"/>
                  <a:pt x="70" y="124"/>
                </a:cubicBezTo>
                <a:cubicBezTo>
                  <a:pt x="69" y="126"/>
                  <a:pt x="68" y="128"/>
                  <a:pt x="66" y="130"/>
                </a:cubicBezTo>
                <a:cubicBezTo>
                  <a:pt x="65" y="132"/>
                  <a:pt x="64" y="134"/>
                  <a:pt x="63" y="135"/>
                </a:cubicBezTo>
                <a:cubicBezTo>
                  <a:pt x="61" y="138"/>
                  <a:pt x="59" y="141"/>
                  <a:pt x="57" y="143"/>
                </a:cubicBezTo>
                <a:cubicBezTo>
                  <a:pt x="55" y="147"/>
                  <a:pt x="57" y="144"/>
                  <a:pt x="55" y="148"/>
                </a:cubicBezTo>
                <a:cubicBezTo>
                  <a:pt x="53" y="152"/>
                  <a:pt x="53" y="150"/>
                  <a:pt x="51" y="154"/>
                </a:cubicBezTo>
                <a:cubicBezTo>
                  <a:pt x="51" y="154"/>
                  <a:pt x="51" y="155"/>
                  <a:pt x="51" y="155"/>
                </a:cubicBezTo>
                <a:cubicBezTo>
                  <a:pt x="51" y="156"/>
                  <a:pt x="52" y="155"/>
                  <a:pt x="50" y="161"/>
                </a:cubicBezTo>
                <a:cubicBezTo>
                  <a:pt x="48" y="167"/>
                  <a:pt x="46" y="169"/>
                  <a:pt x="44" y="172"/>
                </a:cubicBezTo>
                <a:cubicBezTo>
                  <a:pt x="42" y="176"/>
                  <a:pt x="40" y="181"/>
                  <a:pt x="39" y="185"/>
                </a:cubicBezTo>
                <a:cubicBezTo>
                  <a:pt x="38" y="189"/>
                  <a:pt x="38" y="190"/>
                  <a:pt x="39" y="190"/>
                </a:cubicBezTo>
                <a:cubicBezTo>
                  <a:pt x="39" y="190"/>
                  <a:pt x="39" y="190"/>
                  <a:pt x="38" y="194"/>
                </a:cubicBezTo>
                <a:cubicBezTo>
                  <a:pt x="36" y="201"/>
                  <a:pt x="36" y="204"/>
                  <a:pt x="37" y="204"/>
                </a:cubicBezTo>
                <a:cubicBezTo>
                  <a:pt x="37" y="205"/>
                  <a:pt x="37" y="205"/>
                  <a:pt x="38" y="202"/>
                </a:cubicBezTo>
                <a:cubicBezTo>
                  <a:pt x="39" y="199"/>
                  <a:pt x="40" y="196"/>
                  <a:pt x="41" y="193"/>
                </a:cubicBezTo>
                <a:cubicBezTo>
                  <a:pt x="41" y="191"/>
                  <a:pt x="42" y="188"/>
                  <a:pt x="43" y="188"/>
                </a:cubicBezTo>
                <a:cubicBezTo>
                  <a:pt x="43" y="188"/>
                  <a:pt x="43" y="189"/>
                  <a:pt x="43" y="192"/>
                </a:cubicBezTo>
                <a:cubicBezTo>
                  <a:pt x="42" y="195"/>
                  <a:pt x="42" y="198"/>
                  <a:pt x="40" y="201"/>
                </a:cubicBezTo>
                <a:cubicBezTo>
                  <a:pt x="40" y="203"/>
                  <a:pt x="39" y="204"/>
                  <a:pt x="40" y="205"/>
                </a:cubicBezTo>
                <a:cubicBezTo>
                  <a:pt x="41" y="210"/>
                  <a:pt x="39" y="217"/>
                  <a:pt x="37" y="233"/>
                </a:cubicBezTo>
                <a:cubicBezTo>
                  <a:pt x="37" y="238"/>
                  <a:pt x="36" y="244"/>
                  <a:pt x="36" y="250"/>
                </a:cubicBezTo>
                <a:cubicBezTo>
                  <a:pt x="37" y="251"/>
                  <a:pt x="37" y="245"/>
                  <a:pt x="38" y="246"/>
                </a:cubicBezTo>
                <a:cubicBezTo>
                  <a:pt x="37" y="250"/>
                  <a:pt x="37" y="253"/>
                  <a:pt x="36" y="256"/>
                </a:cubicBezTo>
                <a:cubicBezTo>
                  <a:pt x="35" y="258"/>
                  <a:pt x="35" y="260"/>
                  <a:pt x="34" y="263"/>
                </a:cubicBezTo>
                <a:cubicBezTo>
                  <a:pt x="34" y="265"/>
                  <a:pt x="34" y="265"/>
                  <a:pt x="33" y="264"/>
                </a:cubicBezTo>
                <a:cubicBezTo>
                  <a:pt x="33" y="263"/>
                  <a:pt x="33" y="262"/>
                  <a:pt x="33" y="261"/>
                </a:cubicBezTo>
                <a:cubicBezTo>
                  <a:pt x="32" y="259"/>
                  <a:pt x="32" y="258"/>
                  <a:pt x="32" y="256"/>
                </a:cubicBezTo>
                <a:cubicBezTo>
                  <a:pt x="32" y="252"/>
                  <a:pt x="33" y="248"/>
                  <a:pt x="32" y="248"/>
                </a:cubicBezTo>
                <a:cubicBezTo>
                  <a:pt x="32" y="246"/>
                  <a:pt x="32" y="243"/>
                  <a:pt x="32" y="240"/>
                </a:cubicBezTo>
                <a:cubicBezTo>
                  <a:pt x="32" y="237"/>
                  <a:pt x="32" y="234"/>
                  <a:pt x="31" y="233"/>
                </a:cubicBezTo>
                <a:cubicBezTo>
                  <a:pt x="31" y="232"/>
                  <a:pt x="32" y="225"/>
                  <a:pt x="33" y="222"/>
                </a:cubicBezTo>
                <a:cubicBezTo>
                  <a:pt x="33" y="220"/>
                  <a:pt x="34" y="218"/>
                  <a:pt x="35" y="216"/>
                </a:cubicBezTo>
                <a:cubicBezTo>
                  <a:pt x="34" y="217"/>
                  <a:pt x="33" y="218"/>
                  <a:pt x="33" y="217"/>
                </a:cubicBezTo>
                <a:cubicBezTo>
                  <a:pt x="33" y="217"/>
                  <a:pt x="33" y="215"/>
                  <a:pt x="34" y="211"/>
                </a:cubicBezTo>
                <a:cubicBezTo>
                  <a:pt x="32" y="213"/>
                  <a:pt x="31" y="222"/>
                  <a:pt x="29" y="226"/>
                </a:cubicBezTo>
                <a:cubicBezTo>
                  <a:pt x="28" y="229"/>
                  <a:pt x="28" y="228"/>
                  <a:pt x="28" y="226"/>
                </a:cubicBezTo>
                <a:cubicBezTo>
                  <a:pt x="28" y="224"/>
                  <a:pt x="28" y="221"/>
                  <a:pt x="27" y="222"/>
                </a:cubicBezTo>
                <a:cubicBezTo>
                  <a:pt x="27" y="224"/>
                  <a:pt x="26" y="227"/>
                  <a:pt x="26" y="229"/>
                </a:cubicBezTo>
                <a:cubicBezTo>
                  <a:pt x="25" y="232"/>
                  <a:pt x="25" y="234"/>
                  <a:pt x="25" y="237"/>
                </a:cubicBezTo>
                <a:cubicBezTo>
                  <a:pt x="24" y="241"/>
                  <a:pt x="24" y="246"/>
                  <a:pt x="25" y="250"/>
                </a:cubicBezTo>
                <a:cubicBezTo>
                  <a:pt x="25" y="254"/>
                  <a:pt x="25" y="254"/>
                  <a:pt x="24" y="254"/>
                </a:cubicBezTo>
                <a:cubicBezTo>
                  <a:pt x="23" y="254"/>
                  <a:pt x="22" y="251"/>
                  <a:pt x="22" y="259"/>
                </a:cubicBezTo>
                <a:cubicBezTo>
                  <a:pt x="22" y="260"/>
                  <a:pt x="23" y="258"/>
                  <a:pt x="23" y="258"/>
                </a:cubicBezTo>
                <a:cubicBezTo>
                  <a:pt x="23" y="258"/>
                  <a:pt x="23" y="258"/>
                  <a:pt x="23" y="259"/>
                </a:cubicBezTo>
                <a:cubicBezTo>
                  <a:pt x="23" y="260"/>
                  <a:pt x="23" y="262"/>
                  <a:pt x="23" y="265"/>
                </a:cubicBezTo>
                <a:cubicBezTo>
                  <a:pt x="23" y="265"/>
                  <a:pt x="24" y="267"/>
                  <a:pt x="24" y="267"/>
                </a:cubicBezTo>
                <a:cubicBezTo>
                  <a:pt x="25" y="266"/>
                  <a:pt x="25" y="275"/>
                  <a:pt x="25" y="278"/>
                </a:cubicBezTo>
                <a:cubicBezTo>
                  <a:pt x="26" y="280"/>
                  <a:pt x="26" y="282"/>
                  <a:pt x="25" y="284"/>
                </a:cubicBezTo>
                <a:cubicBezTo>
                  <a:pt x="25" y="286"/>
                  <a:pt x="25" y="286"/>
                  <a:pt x="24" y="285"/>
                </a:cubicBezTo>
                <a:cubicBezTo>
                  <a:pt x="24" y="283"/>
                  <a:pt x="23" y="282"/>
                  <a:pt x="22" y="280"/>
                </a:cubicBezTo>
                <a:cubicBezTo>
                  <a:pt x="23" y="283"/>
                  <a:pt x="23" y="286"/>
                  <a:pt x="23" y="287"/>
                </a:cubicBezTo>
                <a:cubicBezTo>
                  <a:pt x="23" y="290"/>
                  <a:pt x="24" y="294"/>
                  <a:pt x="25" y="299"/>
                </a:cubicBezTo>
                <a:cubicBezTo>
                  <a:pt x="25" y="303"/>
                  <a:pt x="26" y="307"/>
                  <a:pt x="26" y="309"/>
                </a:cubicBezTo>
                <a:cubicBezTo>
                  <a:pt x="26" y="310"/>
                  <a:pt x="26" y="313"/>
                  <a:pt x="27" y="315"/>
                </a:cubicBezTo>
                <a:cubicBezTo>
                  <a:pt x="28" y="320"/>
                  <a:pt x="29" y="321"/>
                  <a:pt x="29" y="321"/>
                </a:cubicBezTo>
                <a:cubicBezTo>
                  <a:pt x="30" y="322"/>
                  <a:pt x="30" y="322"/>
                  <a:pt x="31" y="325"/>
                </a:cubicBezTo>
                <a:cubicBezTo>
                  <a:pt x="34" y="336"/>
                  <a:pt x="38" y="343"/>
                  <a:pt x="43" y="354"/>
                </a:cubicBezTo>
                <a:cubicBezTo>
                  <a:pt x="44" y="354"/>
                  <a:pt x="40" y="345"/>
                  <a:pt x="43" y="350"/>
                </a:cubicBezTo>
                <a:cubicBezTo>
                  <a:pt x="45" y="353"/>
                  <a:pt x="44" y="348"/>
                  <a:pt x="44" y="347"/>
                </a:cubicBezTo>
                <a:cubicBezTo>
                  <a:pt x="45" y="345"/>
                  <a:pt x="43" y="339"/>
                  <a:pt x="40" y="335"/>
                </a:cubicBezTo>
                <a:cubicBezTo>
                  <a:pt x="39" y="333"/>
                  <a:pt x="39" y="331"/>
                  <a:pt x="38" y="329"/>
                </a:cubicBezTo>
                <a:cubicBezTo>
                  <a:pt x="37" y="327"/>
                  <a:pt x="37" y="325"/>
                  <a:pt x="36" y="323"/>
                </a:cubicBezTo>
                <a:cubicBezTo>
                  <a:pt x="35" y="319"/>
                  <a:pt x="34" y="315"/>
                  <a:pt x="33" y="311"/>
                </a:cubicBezTo>
                <a:cubicBezTo>
                  <a:pt x="36" y="319"/>
                  <a:pt x="36" y="319"/>
                  <a:pt x="35" y="310"/>
                </a:cubicBezTo>
                <a:cubicBezTo>
                  <a:pt x="35" y="306"/>
                  <a:pt x="35" y="307"/>
                  <a:pt x="36" y="309"/>
                </a:cubicBezTo>
                <a:cubicBezTo>
                  <a:pt x="36" y="310"/>
                  <a:pt x="36" y="310"/>
                  <a:pt x="36" y="311"/>
                </a:cubicBezTo>
                <a:cubicBezTo>
                  <a:pt x="36" y="314"/>
                  <a:pt x="37" y="319"/>
                  <a:pt x="39" y="324"/>
                </a:cubicBezTo>
                <a:cubicBezTo>
                  <a:pt x="39" y="324"/>
                  <a:pt x="39" y="325"/>
                  <a:pt x="39" y="326"/>
                </a:cubicBezTo>
                <a:cubicBezTo>
                  <a:pt x="41" y="329"/>
                  <a:pt x="39" y="323"/>
                  <a:pt x="39" y="323"/>
                </a:cubicBezTo>
                <a:cubicBezTo>
                  <a:pt x="39" y="323"/>
                  <a:pt x="39" y="323"/>
                  <a:pt x="40" y="324"/>
                </a:cubicBezTo>
                <a:cubicBezTo>
                  <a:pt x="41" y="328"/>
                  <a:pt x="42" y="331"/>
                  <a:pt x="44" y="335"/>
                </a:cubicBezTo>
                <a:cubicBezTo>
                  <a:pt x="45" y="339"/>
                  <a:pt x="47" y="342"/>
                  <a:pt x="49" y="347"/>
                </a:cubicBezTo>
                <a:cubicBezTo>
                  <a:pt x="50" y="350"/>
                  <a:pt x="52" y="354"/>
                  <a:pt x="53" y="356"/>
                </a:cubicBezTo>
                <a:cubicBezTo>
                  <a:pt x="54" y="355"/>
                  <a:pt x="51" y="350"/>
                  <a:pt x="51" y="347"/>
                </a:cubicBezTo>
                <a:cubicBezTo>
                  <a:pt x="54" y="354"/>
                  <a:pt x="56" y="359"/>
                  <a:pt x="58" y="363"/>
                </a:cubicBezTo>
                <a:cubicBezTo>
                  <a:pt x="61" y="369"/>
                  <a:pt x="55" y="360"/>
                  <a:pt x="57" y="366"/>
                </a:cubicBezTo>
                <a:cubicBezTo>
                  <a:pt x="59" y="368"/>
                  <a:pt x="61" y="369"/>
                  <a:pt x="63" y="371"/>
                </a:cubicBezTo>
                <a:cubicBezTo>
                  <a:pt x="63" y="371"/>
                  <a:pt x="63" y="370"/>
                  <a:pt x="65" y="373"/>
                </a:cubicBezTo>
                <a:cubicBezTo>
                  <a:pt x="67" y="377"/>
                  <a:pt x="69" y="379"/>
                  <a:pt x="69" y="379"/>
                </a:cubicBezTo>
                <a:cubicBezTo>
                  <a:pt x="70" y="380"/>
                  <a:pt x="70" y="379"/>
                  <a:pt x="69" y="377"/>
                </a:cubicBezTo>
                <a:cubicBezTo>
                  <a:pt x="68" y="372"/>
                  <a:pt x="70" y="374"/>
                  <a:pt x="76" y="382"/>
                </a:cubicBezTo>
                <a:cubicBezTo>
                  <a:pt x="78" y="385"/>
                  <a:pt x="80" y="388"/>
                  <a:pt x="82" y="391"/>
                </a:cubicBezTo>
                <a:cubicBezTo>
                  <a:pt x="80" y="388"/>
                  <a:pt x="78" y="384"/>
                  <a:pt x="77" y="382"/>
                </a:cubicBezTo>
                <a:cubicBezTo>
                  <a:pt x="75" y="377"/>
                  <a:pt x="77" y="375"/>
                  <a:pt x="81" y="380"/>
                </a:cubicBezTo>
                <a:cubicBezTo>
                  <a:pt x="83" y="382"/>
                  <a:pt x="84" y="383"/>
                  <a:pt x="87" y="387"/>
                </a:cubicBezTo>
                <a:cubicBezTo>
                  <a:pt x="88" y="389"/>
                  <a:pt x="90" y="392"/>
                  <a:pt x="90" y="392"/>
                </a:cubicBezTo>
                <a:cubicBezTo>
                  <a:pt x="93" y="395"/>
                  <a:pt x="90" y="391"/>
                  <a:pt x="89" y="389"/>
                </a:cubicBezTo>
                <a:cubicBezTo>
                  <a:pt x="89" y="389"/>
                  <a:pt x="90" y="389"/>
                  <a:pt x="90" y="390"/>
                </a:cubicBezTo>
                <a:cubicBezTo>
                  <a:pt x="95" y="395"/>
                  <a:pt x="95" y="395"/>
                  <a:pt x="96" y="394"/>
                </a:cubicBezTo>
                <a:cubicBezTo>
                  <a:pt x="99" y="397"/>
                  <a:pt x="97" y="397"/>
                  <a:pt x="99" y="399"/>
                </a:cubicBezTo>
                <a:cubicBezTo>
                  <a:pt x="101" y="400"/>
                  <a:pt x="102" y="402"/>
                  <a:pt x="103" y="403"/>
                </a:cubicBezTo>
                <a:cubicBezTo>
                  <a:pt x="104" y="405"/>
                  <a:pt x="105" y="406"/>
                  <a:pt x="106" y="407"/>
                </a:cubicBezTo>
                <a:cubicBezTo>
                  <a:pt x="107" y="409"/>
                  <a:pt x="108" y="410"/>
                  <a:pt x="110" y="413"/>
                </a:cubicBezTo>
                <a:cubicBezTo>
                  <a:pt x="109" y="410"/>
                  <a:pt x="109" y="410"/>
                  <a:pt x="117" y="417"/>
                </a:cubicBezTo>
                <a:cubicBezTo>
                  <a:pt x="117" y="418"/>
                  <a:pt x="119" y="419"/>
                  <a:pt x="119" y="419"/>
                </a:cubicBezTo>
                <a:cubicBezTo>
                  <a:pt x="121" y="419"/>
                  <a:pt x="126" y="424"/>
                  <a:pt x="129" y="425"/>
                </a:cubicBezTo>
                <a:cubicBezTo>
                  <a:pt x="126" y="423"/>
                  <a:pt x="125" y="421"/>
                  <a:pt x="125" y="419"/>
                </a:cubicBezTo>
                <a:cubicBezTo>
                  <a:pt x="125" y="418"/>
                  <a:pt x="126" y="418"/>
                  <a:pt x="128" y="418"/>
                </a:cubicBezTo>
                <a:cubicBezTo>
                  <a:pt x="129" y="418"/>
                  <a:pt x="131" y="420"/>
                  <a:pt x="133" y="421"/>
                </a:cubicBezTo>
                <a:cubicBezTo>
                  <a:pt x="136" y="423"/>
                  <a:pt x="141" y="426"/>
                  <a:pt x="142" y="426"/>
                </a:cubicBezTo>
                <a:cubicBezTo>
                  <a:pt x="143" y="426"/>
                  <a:pt x="145" y="427"/>
                  <a:pt x="147" y="428"/>
                </a:cubicBezTo>
                <a:cubicBezTo>
                  <a:pt x="149" y="430"/>
                  <a:pt x="151" y="432"/>
                  <a:pt x="153" y="433"/>
                </a:cubicBezTo>
                <a:cubicBezTo>
                  <a:pt x="155" y="434"/>
                  <a:pt x="157" y="436"/>
                  <a:pt x="159" y="436"/>
                </a:cubicBezTo>
                <a:cubicBezTo>
                  <a:pt x="160" y="436"/>
                  <a:pt x="163" y="438"/>
                  <a:pt x="162" y="439"/>
                </a:cubicBezTo>
                <a:cubicBezTo>
                  <a:pt x="161" y="439"/>
                  <a:pt x="159" y="437"/>
                  <a:pt x="161" y="439"/>
                </a:cubicBezTo>
                <a:cubicBezTo>
                  <a:pt x="164" y="440"/>
                  <a:pt x="166" y="441"/>
                  <a:pt x="168" y="441"/>
                </a:cubicBezTo>
                <a:cubicBezTo>
                  <a:pt x="170" y="442"/>
                  <a:pt x="173" y="443"/>
                  <a:pt x="176" y="444"/>
                </a:cubicBezTo>
                <a:cubicBezTo>
                  <a:pt x="176" y="444"/>
                  <a:pt x="175" y="444"/>
                  <a:pt x="175" y="443"/>
                </a:cubicBezTo>
                <a:cubicBezTo>
                  <a:pt x="175" y="443"/>
                  <a:pt x="176" y="444"/>
                  <a:pt x="176" y="444"/>
                </a:cubicBezTo>
                <a:cubicBezTo>
                  <a:pt x="176" y="444"/>
                  <a:pt x="176" y="444"/>
                  <a:pt x="176" y="444"/>
                </a:cubicBezTo>
                <a:cubicBezTo>
                  <a:pt x="177" y="444"/>
                  <a:pt x="179" y="445"/>
                  <a:pt x="181" y="446"/>
                </a:cubicBezTo>
                <a:cubicBezTo>
                  <a:pt x="183" y="447"/>
                  <a:pt x="184" y="447"/>
                  <a:pt x="185" y="447"/>
                </a:cubicBezTo>
                <a:cubicBezTo>
                  <a:pt x="186" y="447"/>
                  <a:pt x="183" y="445"/>
                  <a:pt x="181" y="444"/>
                </a:cubicBezTo>
                <a:cubicBezTo>
                  <a:pt x="179" y="443"/>
                  <a:pt x="178" y="442"/>
                  <a:pt x="176" y="441"/>
                </a:cubicBezTo>
                <a:cubicBezTo>
                  <a:pt x="172" y="438"/>
                  <a:pt x="173" y="438"/>
                  <a:pt x="177" y="439"/>
                </a:cubicBezTo>
                <a:cubicBezTo>
                  <a:pt x="178" y="440"/>
                  <a:pt x="181" y="441"/>
                  <a:pt x="180" y="440"/>
                </a:cubicBezTo>
                <a:cubicBezTo>
                  <a:pt x="178" y="439"/>
                  <a:pt x="176" y="438"/>
                  <a:pt x="174" y="437"/>
                </a:cubicBezTo>
                <a:cubicBezTo>
                  <a:pt x="167" y="434"/>
                  <a:pt x="161" y="429"/>
                  <a:pt x="154" y="426"/>
                </a:cubicBezTo>
                <a:cubicBezTo>
                  <a:pt x="154" y="426"/>
                  <a:pt x="153" y="425"/>
                  <a:pt x="153" y="425"/>
                </a:cubicBezTo>
                <a:cubicBezTo>
                  <a:pt x="152" y="424"/>
                  <a:pt x="151" y="423"/>
                  <a:pt x="150" y="422"/>
                </a:cubicBezTo>
                <a:cubicBezTo>
                  <a:pt x="146" y="420"/>
                  <a:pt x="146" y="420"/>
                  <a:pt x="146" y="420"/>
                </a:cubicBezTo>
                <a:cubicBezTo>
                  <a:pt x="145" y="419"/>
                  <a:pt x="144" y="418"/>
                  <a:pt x="143" y="417"/>
                </a:cubicBezTo>
                <a:cubicBezTo>
                  <a:pt x="142" y="416"/>
                  <a:pt x="141" y="415"/>
                  <a:pt x="140" y="414"/>
                </a:cubicBezTo>
                <a:cubicBezTo>
                  <a:pt x="138" y="412"/>
                  <a:pt x="138" y="411"/>
                  <a:pt x="139" y="412"/>
                </a:cubicBezTo>
                <a:cubicBezTo>
                  <a:pt x="140" y="412"/>
                  <a:pt x="140" y="412"/>
                  <a:pt x="143" y="414"/>
                </a:cubicBezTo>
                <a:cubicBezTo>
                  <a:pt x="148" y="418"/>
                  <a:pt x="154" y="421"/>
                  <a:pt x="155" y="421"/>
                </a:cubicBezTo>
                <a:cubicBezTo>
                  <a:pt x="158" y="421"/>
                  <a:pt x="161" y="424"/>
                  <a:pt x="164" y="426"/>
                </a:cubicBezTo>
                <a:cubicBezTo>
                  <a:pt x="164" y="425"/>
                  <a:pt x="163" y="425"/>
                  <a:pt x="163" y="424"/>
                </a:cubicBezTo>
                <a:cubicBezTo>
                  <a:pt x="163" y="424"/>
                  <a:pt x="163" y="425"/>
                  <a:pt x="163" y="425"/>
                </a:cubicBezTo>
                <a:cubicBezTo>
                  <a:pt x="164" y="424"/>
                  <a:pt x="170" y="427"/>
                  <a:pt x="172" y="427"/>
                </a:cubicBezTo>
                <a:cubicBezTo>
                  <a:pt x="172" y="427"/>
                  <a:pt x="172" y="427"/>
                  <a:pt x="172" y="427"/>
                </a:cubicBezTo>
                <a:cubicBezTo>
                  <a:pt x="169" y="425"/>
                  <a:pt x="168" y="424"/>
                  <a:pt x="166" y="422"/>
                </a:cubicBezTo>
                <a:cubicBezTo>
                  <a:pt x="165" y="422"/>
                  <a:pt x="164" y="421"/>
                  <a:pt x="162" y="420"/>
                </a:cubicBezTo>
                <a:cubicBezTo>
                  <a:pt x="160" y="419"/>
                  <a:pt x="158" y="418"/>
                  <a:pt x="156" y="417"/>
                </a:cubicBezTo>
                <a:cubicBezTo>
                  <a:pt x="159" y="419"/>
                  <a:pt x="159" y="419"/>
                  <a:pt x="159" y="420"/>
                </a:cubicBezTo>
                <a:cubicBezTo>
                  <a:pt x="159" y="420"/>
                  <a:pt x="158" y="421"/>
                  <a:pt x="159" y="422"/>
                </a:cubicBezTo>
                <a:cubicBezTo>
                  <a:pt x="159" y="422"/>
                  <a:pt x="159" y="422"/>
                  <a:pt x="159" y="422"/>
                </a:cubicBezTo>
                <a:cubicBezTo>
                  <a:pt x="158" y="421"/>
                  <a:pt x="157" y="420"/>
                  <a:pt x="155" y="419"/>
                </a:cubicBezTo>
                <a:cubicBezTo>
                  <a:pt x="152" y="418"/>
                  <a:pt x="150" y="416"/>
                  <a:pt x="149" y="414"/>
                </a:cubicBezTo>
                <a:cubicBezTo>
                  <a:pt x="147" y="413"/>
                  <a:pt x="146" y="412"/>
                  <a:pt x="145" y="411"/>
                </a:cubicBezTo>
                <a:cubicBezTo>
                  <a:pt x="144" y="409"/>
                  <a:pt x="145" y="409"/>
                  <a:pt x="146" y="410"/>
                </a:cubicBezTo>
                <a:cubicBezTo>
                  <a:pt x="148" y="411"/>
                  <a:pt x="151" y="413"/>
                  <a:pt x="154" y="416"/>
                </a:cubicBezTo>
                <a:cubicBezTo>
                  <a:pt x="156" y="417"/>
                  <a:pt x="157" y="417"/>
                  <a:pt x="159" y="418"/>
                </a:cubicBezTo>
                <a:cubicBezTo>
                  <a:pt x="161" y="419"/>
                  <a:pt x="159" y="418"/>
                  <a:pt x="158" y="417"/>
                </a:cubicBezTo>
                <a:cubicBezTo>
                  <a:pt x="157" y="415"/>
                  <a:pt x="158" y="415"/>
                  <a:pt x="160" y="415"/>
                </a:cubicBezTo>
                <a:cubicBezTo>
                  <a:pt x="161" y="415"/>
                  <a:pt x="162" y="415"/>
                  <a:pt x="163" y="415"/>
                </a:cubicBezTo>
                <a:cubicBezTo>
                  <a:pt x="163" y="416"/>
                  <a:pt x="164" y="416"/>
                  <a:pt x="165" y="417"/>
                </a:cubicBezTo>
                <a:cubicBezTo>
                  <a:pt x="165" y="417"/>
                  <a:pt x="166" y="418"/>
                  <a:pt x="167" y="419"/>
                </a:cubicBezTo>
                <a:cubicBezTo>
                  <a:pt x="168" y="420"/>
                  <a:pt x="170" y="421"/>
                  <a:pt x="172" y="422"/>
                </a:cubicBezTo>
                <a:cubicBezTo>
                  <a:pt x="173" y="422"/>
                  <a:pt x="168" y="419"/>
                  <a:pt x="171" y="420"/>
                </a:cubicBezTo>
                <a:cubicBezTo>
                  <a:pt x="173" y="421"/>
                  <a:pt x="177" y="423"/>
                  <a:pt x="179" y="424"/>
                </a:cubicBezTo>
                <a:cubicBezTo>
                  <a:pt x="179" y="425"/>
                  <a:pt x="179" y="425"/>
                  <a:pt x="180" y="425"/>
                </a:cubicBezTo>
                <a:cubicBezTo>
                  <a:pt x="182" y="426"/>
                  <a:pt x="185" y="428"/>
                  <a:pt x="185" y="428"/>
                </a:cubicBezTo>
                <a:cubicBezTo>
                  <a:pt x="186" y="428"/>
                  <a:pt x="188" y="428"/>
                  <a:pt x="184" y="426"/>
                </a:cubicBezTo>
                <a:cubicBezTo>
                  <a:pt x="183" y="425"/>
                  <a:pt x="182" y="425"/>
                  <a:pt x="184" y="425"/>
                </a:cubicBezTo>
                <a:cubicBezTo>
                  <a:pt x="187" y="427"/>
                  <a:pt x="188" y="428"/>
                  <a:pt x="192" y="430"/>
                </a:cubicBezTo>
                <a:cubicBezTo>
                  <a:pt x="192" y="430"/>
                  <a:pt x="192" y="430"/>
                  <a:pt x="192" y="430"/>
                </a:cubicBezTo>
                <a:cubicBezTo>
                  <a:pt x="191" y="428"/>
                  <a:pt x="187" y="426"/>
                  <a:pt x="194" y="428"/>
                </a:cubicBezTo>
                <a:cubicBezTo>
                  <a:pt x="196" y="428"/>
                  <a:pt x="198" y="429"/>
                  <a:pt x="200" y="430"/>
                </a:cubicBezTo>
                <a:cubicBezTo>
                  <a:pt x="202" y="430"/>
                  <a:pt x="203" y="431"/>
                  <a:pt x="203" y="432"/>
                </a:cubicBezTo>
                <a:cubicBezTo>
                  <a:pt x="203" y="432"/>
                  <a:pt x="206" y="433"/>
                  <a:pt x="207" y="433"/>
                </a:cubicBezTo>
                <a:cubicBezTo>
                  <a:pt x="209" y="434"/>
                  <a:pt x="210" y="434"/>
                  <a:pt x="210" y="435"/>
                </a:cubicBezTo>
                <a:cubicBezTo>
                  <a:pt x="209" y="435"/>
                  <a:pt x="204" y="435"/>
                  <a:pt x="204" y="436"/>
                </a:cubicBezTo>
                <a:cubicBezTo>
                  <a:pt x="204" y="436"/>
                  <a:pt x="199" y="434"/>
                  <a:pt x="196" y="434"/>
                </a:cubicBezTo>
                <a:cubicBezTo>
                  <a:pt x="197" y="434"/>
                  <a:pt x="197" y="435"/>
                  <a:pt x="198" y="435"/>
                </a:cubicBezTo>
                <a:cubicBezTo>
                  <a:pt x="204" y="438"/>
                  <a:pt x="207" y="439"/>
                  <a:pt x="207" y="440"/>
                </a:cubicBezTo>
                <a:cubicBezTo>
                  <a:pt x="207" y="440"/>
                  <a:pt x="207" y="440"/>
                  <a:pt x="206" y="440"/>
                </a:cubicBezTo>
                <a:cubicBezTo>
                  <a:pt x="205" y="440"/>
                  <a:pt x="204" y="440"/>
                  <a:pt x="203" y="440"/>
                </a:cubicBezTo>
                <a:cubicBezTo>
                  <a:pt x="202" y="440"/>
                  <a:pt x="201" y="440"/>
                  <a:pt x="200" y="440"/>
                </a:cubicBezTo>
                <a:cubicBezTo>
                  <a:pt x="198" y="440"/>
                  <a:pt x="199" y="440"/>
                  <a:pt x="201" y="441"/>
                </a:cubicBezTo>
                <a:cubicBezTo>
                  <a:pt x="205" y="443"/>
                  <a:pt x="207" y="444"/>
                  <a:pt x="208" y="444"/>
                </a:cubicBezTo>
                <a:cubicBezTo>
                  <a:pt x="209" y="445"/>
                  <a:pt x="208" y="446"/>
                  <a:pt x="206" y="446"/>
                </a:cubicBezTo>
                <a:cubicBezTo>
                  <a:pt x="205" y="446"/>
                  <a:pt x="203" y="446"/>
                  <a:pt x="205" y="446"/>
                </a:cubicBezTo>
                <a:cubicBezTo>
                  <a:pt x="207" y="447"/>
                  <a:pt x="208" y="447"/>
                  <a:pt x="210" y="448"/>
                </a:cubicBezTo>
                <a:cubicBezTo>
                  <a:pt x="212" y="448"/>
                  <a:pt x="214" y="448"/>
                  <a:pt x="215" y="449"/>
                </a:cubicBezTo>
                <a:cubicBezTo>
                  <a:pt x="217" y="449"/>
                  <a:pt x="219" y="449"/>
                  <a:pt x="220" y="450"/>
                </a:cubicBezTo>
                <a:cubicBezTo>
                  <a:pt x="222" y="450"/>
                  <a:pt x="224" y="451"/>
                  <a:pt x="225" y="451"/>
                </a:cubicBezTo>
                <a:cubicBezTo>
                  <a:pt x="226" y="452"/>
                  <a:pt x="227" y="451"/>
                  <a:pt x="227" y="452"/>
                </a:cubicBezTo>
                <a:cubicBezTo>
                  <a:pt x="230" y="452"/>
                  <a:pt x="229" y="452"/>
                  <a:pt x="230" y="452"/>
                </a:cubicBezTo>
                <a:cubicBezTo>
                  <a:pt x="232" y="453"/>
                  <a:pt x="228" y="453"/>
                  <a:pt x="231" y="453"/>
                </a:cubicBezTo>
                <a:cubicBezTo>
                  <a:pt x="236" y="453"/>
                  <a:pt x="232" y="452"/>
                  <a:pt x="236" y="451"/>
                </a:cubicBezTo>
                <a:cubicBezTo>
                  <a:pt x="239" y="452"/>
                  <a:pt x="241" y="452"/>
                  <a:pt x="242" y="453"/>
                </a:cubicBezTo>
                <a:cubicBezTo>
                  <a:pt x="243" y="453"/>
                  <a:pt x="243" y="453"/>
                  <a:pt x="243" y="454"/>
                </a:cubicBezTo>
                <a:cubicBezTo>
                  <a:pt x="242" y="454"/>
                  <a:pt x="239" y="455"/>
                  <a:pt x="239" y="455"/>
                </a:cubicBezTo>
                <a:cubicBezTo>
                  <a:pt x="243" y="456"/>
                  <a:pt x="246" y="456"/>
                  <a:pt x="248" y="456"/>
                </a:cubicBezTo>
                <a:cubicBezTo>
                  <a:pt x="251" y="456"/>
                  <a:pt x="254" y="455"/>
                  <a:pt x="257" y="456"/>
                </a:cubicBezTo>
                <a:cubicBezTo>
                  <a:pt x="259" y="457"/>
                  <a:pt x="262" y="456"/>
                  <a:pt x="264" y="456"/>
                </a:cubicBezTo>
                <a:cubicBezTo>
                  <a:pt x="268" y="456"/>
                  <a:pt x="267" y="455"/>
                  <a:pt x="267" y="455"/>
                </a:cubicBezTo>
                <a:cubicBezTo>
                  <a:pt x="267" y="455"/>
                  <a:pt x="264" y="455"/>
                  <a:pt x="262" y="455"/>
                </a:cubicBezTo>
                <a:cubicBezTo>
                  <a:pt x="260" y="455"/>
                  <a:pt x="258" y="455"/>
                  <a:pt x="258" y="454"/>
                </a:cubicBezTo>
                <a:cubicBezTo>
                  <a:pt x="260" y="454"/>
                  <a:pt x="263" y="454"/>
                  <a:pt x="265" y="454"/>
                </a:cubicBezTo>
                <a:cubicBezTo>
                  <a:pt x="267" y="454"/>
                  <a:pt x="269" y="454"/>
                  <a:pt x="271" y="454"/>
                </a:cubicBezTo>
                <a:cubicBezTo>
                  <a:pt x="268" y="454"/>
                  <a:pt x="266" y="453"/>
                  <a:pt x="266" y="452"/>
                </a:cubicBezTo>
                <a:cubicBezTo>
                  <a:pt x="267" y="452"/>
                  <a:pt x="269" y="451"/>
                  <a:pt x="273" y="450"/>
                </a:cubicBezTo>
                <a:cubicBezTo>
                  <a:pt x="271" y="450"/>
                  <a:pt x="270" y="450"/>
                  <a:pt x="269" y="450"/>
                </a:cubicBezTo>
                <a:cubicBezTo>
                  <a:pt x="267" y="450"/>
                  <a:pt x="266" y="451"/>
                  <a:pt x="265" y="451"/>
                </a:cubicBezTo>
                <a:cubicBezTo>
                  <a:pt x="264" y="451"/>
                  <a:pt x="262" y="451"/>
                  <a:pt x="260" y="452"/>
                </a:cubicBezTo>
                <a:cubicBezTo>
                  <a:pt x="257" y="452"/>
                  <a:pt x="254" y="452"/>
                  <a:pt x="251" y="452"/>
                </a:cubicBezTo>
                <a:cubicBezTo>
                  <a:pt x="248" y="451"/>
                  <a:pt x="245" y="451"/>
                  <a:pt x="243" y="450"/>
                </a:cubicBezTo>
                <a:cubicBezTo>
                  <a:pt x="240" y="450"/>
                  <a:pt x="237" y="449"/>
                  <a:pt x="236" y="448"/>
                </a:cubicBezTo>
                <a:cubicBezTo>
                  <a:pt x="235" y="447"/>
                  <a:pt x="235" y="446"/>
                  <a:pt x="237" y="446"/>
                </a:cubicBezTo>
                <a:cubicBezTo>
                  <a:pt x="239" y="445"/>
                  <a:pt x="244" y="445"/>
                  <a:pt x="248" y="445"/>
                </a:cubicBezTo>
                <a:cubicBezTo>
                  <a:pt x="251" y="446"/>
                  <a:pt x="255" y="447"/>
                  <a:pt x="258" y="447"/>
                </a:cubicBezTo>
                <a:cubicBezTo>
                  <a:pt x="260" y="448"/>
                  <a:pt x="256" y="449"/>
                  <a:pt x="254" y="449"/>
                </a:cubicBezTo>
                <a:cubicBezTo>
                  <a:pt x="266" y="450"/>
                  <a:pt x="272" y="448"/>
                  <a:pt x="285" y="446"/>
                </a:cubicBezTo>
                <a:cubicBezTo>
                  <a:pt x="282" y="446"/>
                  <a:pt x="279" y="446"/>
                  <a:pt x="278" y="446"/>
                </a:cubicBezTo>
                <a:cubicBezTo>
                  <a:pt x="276" y="446"/>
                  <a:pt x="275" y="446"/>
                  <a:pt x="274" y="446"/>
                </a:cubicBezTo>
                <a:cubicBezTo>
                  <a:pt x="274" y="446"/>
                  <a:pt x="274" y="446"/>
                  <a:pt x="274" y="446"/>
                </a:cubicBezTo>
                <a:cubicBezTo>
                  <a:pt x="275" y="446"/>
                  <a:pt x="276" y="446"/>
                  <a:pt x="277" y="446"/>
                </a:cubicBezTo>
                <a:cubicBezTo>
                  <a:pt x="277" y="445"/>
                  <a:pt x="275" y="445"/>
                  <a:pt x="274" y="446"/>
                </a:cubicBezTo>
                <a:cubicBezTo>
                  <a:pt x="274" y="445"/>
                  <a:pt x="275" y="445"/>
                  <a:pt x="276" y="445"/>
                </a:cubicBezTo>
                <a:cubicBezTo>
                  <a:pt x="276" y="444"/>
                  <a:pt x="277" y="444"/>
                  <a:pt x="277" y="444"/>
                </a:cubicBezTo>
                <a:cubicBezTo>
                  <a:pt x="280" y="443"/>
                  <a:pt x="275" y="443"/>
                  <a:pt x="272" y="443"/>
                </a:cubicBezTo>
                <a:cubicBezTo>
                  <a:pt x="271" y="443"/>
                  <a:pt x="270" y="443"/>
                  <a:pt x="269" y="443"/>
                </a:cubicBezTo>
                <a:cubicBezTo>
                  <a:pt x="267" y="443"/>
                  <a:pt x="266" y="443"/>
                  <a:pt x="265" y="443"/>
                </a:cubicBezTo>
                <a:cubicBezTo>
                  <a:pt x="262" y="444"/>
                  <a:pt x="267" y="444"/>
                  <a:pt x="269" y="444"/>
                </a:cubicBezTo>
                <a:cubicBezTo>
                  <a:pt x="269" y="444"/>
                  <a:pt x="270" y="444"/>
                  <a:pt x="270" y="444"/>
                </a:cubicBezTo>
                <a:cubicBezTo>
                  <a:pt x="269" y="444"/>
                  <a:pt x="268" y="444"/>
                  <a:pt x="268" y="444"/>
                </a:cubicBezTo>
                <a:cubicBezTo>
                  <a:pt x="267" y="445"/>
                  <a:pt x="266" y="445"/>
                  <a:pt x="266" y="445"/>
                </a:cubicBezTo>
                <a:cubicBezTo>
                  <a:pt x="266" y="445"/>
                  <a:pt x="266" y="445"/>
                  <a:pt x="266" y="445"/>
                </a:cubicBezTo>
                <a:cubicBezTo>
                  <a:pt x="264" y="444"/>
                  <a:pt x="261" y="444"/>
                  <a:pt x="259" y="444"/>
                </a:cubicBezTo>
                <a:cubicBezTo>
                  <a:pt x="258" y="443"/>
                  <a:pt x="258" y="443"/>
                  <a:pt x="261" y="442"/>
                </a:cubicBezTo>
                <a:cubicBezTo>
                  <a:pt x="264" y="441"/>
                  <a:pt x="260" y="441"/>
                  <a:pt x="251" y="440"/>
                </a:cubicBezTo>
                <a:cubicBezTo>
                  <a:pt x="243" y="439"/>
                  <a:pt x="249" y="440"/>
                  <a:pt x="245" y="440"/>
                </a:cubicBezTo>
                <a:cubicBezTo>
                  <a:pt x="242" y="440"/>
                  <a:pt x="242" y="439"/>
                  <a:pt x="237" y="439"/>
                </a:cubicBezTo>
                <a:cubicBezTo>
                  <a:pt x="235" y="438"/>
                  <a:pt x="240" y="438"/>
                  <a:pt x="238" y="438"/>
                </a:cubicBezTo>
                <a:cubicBezTo>
                  <a:pt x="236" y="437"/>
                  <a:pt x="237" y="436"/>
                  <a:pt x="233" y="436"/>
                </a:cubicBezTo>
                <a:cubicBezTo>
                  <a:pt x="229" y="435"/>
                  <a:pt x="227" y="435"/>
                  <a:pt x="225" y="434"/>
                </a:cubicBezTo>
                <a:cubicBezTo>
                  <a:pt x="219" y="432"/>
                  <a:pt x="218" y="431"/>
                  <a:pt x="216" y="432"/>
                </a:cubicBezTo>
                <a:cubicBezTo>
                  <a:pt x="215" y="433"/>
                  <a:pt x="215" y="433"/>
                  <a:pt x="212" y="433"/>
                </a:cubicBezTo>
                <a:cubicBezTo>
                  <a:pt x="211" y="432"/>
                  <a:pt x="209" y="431"/>
                  <a:pt x="207" y="430"/>
                </a:cubicBezTo>
                <a:cubicBezTo>
                  <a:pt x="205" y="429"/>
                  <a:pt x="202" y="429"/>
                  <a:pt x="200" y="428"/>
                </a:cubicBezTo>
                <a:cubicBezTo>
                  <a:pt x="208" y="430"/>
                  <a:pt x="200" y="426"/>
                  <a:pt x="202" y="426"/>
                </a:cubicBezTo>
                <a:cubicBezTo>
                  <a:pt x="203" y="425"/>
                  <a:pt x="200" y="424"/>
                  <a:pt x="197" y="423"/>
                </a:cubicBezTo>
                <a:cubicBezTo>
                  <a:pt x="195" y="422"/>
                  <a:pt x="193" y="421"/>
                  <a:pt x="191" y="420"/>
                </a:cubicBezTo>
                <a:cubicBezTo>
                  <a:pt x="190" y="420"/>
                  <a:pt x="190" y="419"/>
                  <a:pt x="191" y="419"/>
                </a:cubicBezTo>
                <a:cubicBezTo>
                  <a:pt x="192" y="419"/>
                  <a:pt x="191" y="418"/>
                  <a:pt x="189" y="417"/>
                </a:cubicBezTo>
                <a:cubicBezTo>
                  <a:pt x="188" y="417"/>
                  <a:pt x="188" y="416"/>
                  <a:pt x="189" y="417"/>
                </a:cubicBezTo>
                <a:cubicBezTo>
                  <a:pt x="196" y="419"/>
                  <a:pt x="192" y="416"/>
                  <a:pt x="193" y="416"/>
                </a:cubicBezTo>
                <a:cubicBezTo>
                  <a:pt x="189" y="414"/>
                  <a:pt x="186" y="413"/>
                  <a:pt x="185" y="414"/>
                </a:cubicBezTo>
                <a:cubicBezTo>
                  <a:pt x="185" y="414"/>
                  <a:pt x="183" y="414"/>
                  <a:pt x="181" y="412"/>
                </a:cubicBezTo>
                <a:cubicBezTo>
                  <a:pt x="178" y="411"/>
                  <a:pt x="179" y="411"/>
                  <a:pt x="180" y="411"/>
                </a:cubicBezTo>
                <a:cubicBezTo>
                  <a:pt x="180" y="411"/>
                  <a:pt x="180" y="410"/>
                  <a:pt x="179" y="410"/>
                </a:cubicBezTo>
                <a:cubicBezTo>
                  <a:pt x="173" y="407"/>
                  <a:pt x="176" y="407"/>
                  <a:pt x="176" y="407"/>
                </a:cubicBezTo>
                <a:cubicBezTo>
                  <a:pt x="175" y="406"/>
                  <a:pt x="174" y="405"/>
                  <a:pt x="171" y="403"/>
                </a:cubicBezTo>
                <a:cubicBezTo>
                  <a:pt x="167" y="401"/>
                  <a:pt x="168" y="402"/>
                  <a:pt x="168" y="403"/>
                </a:cubicBezTo>
                <a:cubicBezTo>
                  <a:pt x="168" y="404"/>
                  <a:pt x="167" y="403"/>
                  <a:pt x="163" y="401"/>
                </a:cubicBezTo>
                <a:cubicBezTo>
                  <a:pt x="162" y="400"/>
                  <a:pt x="160" y="399"/>
                  <a:pt x="158" y="398"/>
                </a:cubicBezTo>
                <a:cubicBezTo>
                  <a:pt x="156" y="397"/>
                  <a:pt x="154" y="395"/>
                  <a:pt x="152" y="394"/>
                </a:cubicBezTo>
                <a:cubicBezTo>
                  <a:pt x="152" y="393"/>
                  <a:pt x="150" y="392"/>
                  <a:pt x="150" y="392"/>
                </a:cubicBezTo>
                <a:cubicBezTo>
                  <a:pt x="149" y="392"/>
                  <a:pt x="150" y="393"/>
                  <a:pt x="151" y="394"/>
                </a:cubicBezTo>
                <a:cubicBezTo>
                  <a:pt x="154" y="397"/>
                  <a:pt x="155" y="399"/>
                  <a:pt x="158" y="401"/>
                </a:cubicBezTo>
                <a:cubicBezTo>
                  <a:pt x="160" y="403"/>
                  <a:pt x="158" y="403"/>
                  <a:pt x="157" y="402"/>
                </a:cubicBezTo>
                <a:cubicBezTo>
                  <a:pt x="155" y="401"/>
                  <a:pt x="154" y="400"/>
                  <a:pt x="153" y="400"/>
                </a:cubicBezTo>
                <a:cubicBezTo>
                  <a:pt x="153" y="399"/>
                  <a:pt x="152" y="399"/>
                  <a:pt x="152" y="399"/>
                </a:cubicBezTo>
                <a:cubicBezTo>
                  <a:pt x="151" y="400"/>
                  <a:pt x="152" y="400"/>
                  <a:pt x="151" y="400"/>
                </a:cubicBezTo>
                <a:cubicBezTo>
                  <a:pt x="149" y="400"/>
                  <a:pt x="150" y="401"/>
                  <a:pt x="144" y="397"/>
                </a:cubicBezTo>
                <a:cubicBezTo>
                  <a:pt x="142" y="395"/>
                  <a:pt x="139" y="393"/>
                  <a:pt x="137" y="390"/>
                </a:cubicBezTo>
                <a:cubicBezTo>
                  <a:pt x="135" y="388"/>
                  <a:pt x="133" y="386"/>
                  <a:pt x="132" y="384"/>
                </a:cubicBezTo>
                <a:cubicBezTo>
                  <a:pt x="128" y="379"/>
                  <a:pt x="128" y="379"/>
                  <a:pt x="123" y="375"/>
                </a:cubicBezTo>
                <a:cubicBezTo>
                  <a:pt x="122" y="374"/>
                  <a:pt x="121" y="372"/>
                  <a:pt x="120" y="371"/>
                </a:cubicBezTo>
                <a:cubicBezTo>
                  <a:pt x="118" y="369"/>
                  <a:pt x="117" y="368"/>
                  <a:pt x="116" y="366"/>
                </a:cubicBezTo>
                <a:cubicBezTo>
                  <a:pt x="113" y="361"/>
                  <a:pt x="117" y="366"/>
                  <a:pt x="116" y="364"/>
                </a:cubicBezTo>
                <a:cubicBezTo>
                  <a:pt x="115" y="362"/>
                  <a:pt x="113" y="361"/>
                  <a:pt x="112" y="358"/>
                </a:cubicBezTo>
                <a:cubicBezTo>
                  <a:pt x="111" y="357"/>
                  <a:pt x="110" y="356"/>
                  <a:pt x="110" y="356"/>
                </a:cubicBezTo>
                <a:cubicBezTo>
                  <a:pt x="111" y="355"/>
                  <a:pt x="109" y="352"/>
                  <a:pt x="109" y="349"/>
                </a:cubicBezTo>
                <a:cubicBezTo>
                  <a:pt x="109" y="348"/>
                  <a:pt x="109" y="347"/>
                  <a:pt x="107" y="343"/>
                </a:cubicBezTo>
                <a:cubicBezTo>
                  <a:pt x="105" y="338"/>
                  <a:pt x="106" y="338"/>
                  <a:pt x="106" y="336"/>
                </a:cubicBezTo>
                <a:cubicBezTo>
                  <a:pt x="107" y="339"/>
                  <a:pt x="108" y="341"/>
                  <a:pt x="109" y="343"/>
                </a:cubicBezTo>
                <a:cubicBezTo>
                  <a:pt x="110" y="345"/>
                  <a:pt x="112" y="347"/>
                  <a:pt x="113" y="350"/>
                </a:cubicBezTo>
                <a:cubicBezTo>
                  <a:pt x="114" y="352"/>
                  <a:pt x="116" y="355"/>
                  <a:pt x="116" y="353"/>
                </a:cubicBezTo>
                <a:cubicBezTo>
                  <a:pt x="116" y="353"/>
                  <a:pt x="118" y="356"/>
                  <a:pt x="119" y="358"/>
                </a:cubicBezTo>
                <a:cubicBezTo>
                  <a:pt x="122" y="362"/>
                  <a:pt x="122" y="362"/>
                  <a:pt x="126" y="366"/>
                </a:cubicBezTo>
                <a:cubicBezTo>
                  <a:pt x="125" y="365"/>
                  <a:pt x="124" y="364"/>
                  <a:pt x="123" y="362"/>
                </a:cubicBezTo>
                <a:cubicBezTo>
                  <a:pt x="123" y="361"/>
                  <a:pt x="122" y="360"/>
                  <a:pt x="122" y="359"/>
                </a:cubicBezTo>
                <a:cubicBezTo>
                  <a:pt x="121" y="358"/>
                  <a:pt x="120" y="356"/>
                  <a:pt x="119" y="355"/>
                </a:cubicBezTo>
                <a:cubicBezTo>
                  <a:pt x="118" y="354"/>
                  <a:pt x="117" y="352"/>
                  <a:pt x="116" y="350"/>
                </a:cubicBezTo>
                <a:cubicBezTo>
                  <a:pt x="115" y="348"/>
                  <a:pt x="113" y="346"/>
                  <a:pt x="112" y="344"/>
                </a:cubicBezTo>
                <a:cubicBezTo>
                  <a:pt x="111" y="342"/>
                  <a:pt x="110" y="339"/>
                  <a:pt x="110" y="338"/>
                </a:cubicBezTo>
                <a:cubicBezTo>
                  <a:pt x="112" y="341"/>
                  <a:pt x="113" y="343"/>
                  <a:pt x="114" y="343"/>
                </a:cubicBezTo>
                <a:cubicBezTo>
                  <a:pt x="115" y="344"/>
                  <a:pt x="115" y="343"/>
                  <a:pt x="115" y="342"/>
                </a:cubicBezTo>
                <a:cubicBezTo>
                  <a:pt x="115" y="339"/>
                  <a:pt x="116" y="340"/>
                  <a:pt x="119" y="343"/>
                </a:cubicBezTo>
                <a:cubicBezTo>
                  <a:pt x="121" y="345"/>
                  <a:pt x="121" y="343"/>
                  <a:pt x="119" y="341"/>
                </a:cubicBezTo>
                <a:cubicBezTo>
                  <a:pt x="119" y="339"/>
                  <a:pt x="118" y="338"/>
                  <a:pt x="118" y="338"/>
                </a:cubicBezTo>
                <a:cubicBezTo>
                  <a:pt x="118" y="337"/>
                  <a:pt x="118" y="337"/>
                  <a:pt x="118" y="337"/>
                </a:cubicBezTo>
                <a:cubicBezTo>
                  <a:pt x="119" y="337"/>
                  <a:pt x="121" y="341"/>
                  <a:pt x="120" y="339"/>
                </a:cubicBezTo>
                <a:cubicBezTo>
                  <a:pt x="119" y="337"/>
                  <a:pt x="119" y="336"/>
                  <a:pt x="118" y="334"/>
                </a:cubicBezTo>
                <a:cubicBezTo>
                  <a:pt x="117" y="332"/>
                  <a:pt x="116" y="330"/>
                  <a:pt x="116" y="330"/>
                </a:cubicBezTo>
                <a:cubicBezTo>
                  <a:pt x="116" y="328"/>
                  <a:pt x="117" y="332"/>
                  <a:pt x="118" y="332"/>
                </a:cubicBezTo>
                <a:cubicBezTo>
                  <a:pt x="117" y="330"/>
                  <a:pt x="116" y="329"/>
                  <a:pt x="116" y="328"/>
                </a:cubicBezTo>
                <a:cubicBezTo>
                  <a:pt x="116" y="327"/>
                  <a:pt x="116" y="326"/>
                  <a:pt x="116" y="327"/>
                </a:cubicBezTo>
                <a:cubicBezTo>
                  <a:pt x="117" y="327"/>
                  <a:pt x="118" y="328"/>
                  <a:pt x="118" y="329"/>
                </a:cubicBezTo>
                <a:cubicBezTo>
                  <a:pt x="119" y="331"/>
                  <a:pt x="119" y="332"/>
                  <a:pt x="120" y="333"/>
                </a:cubicBezTo>
                <a:cubicBezTo>
                  <a:pt x="121" y="336"/>
                  <a:pt x="123" y="339"/>
                  <a:pt x="124" y="342"/>
                </a:cubicBezTo>
                <a:cubicBezTo>
                  <a:pt x="125" y="344"/>
                  <a:pt x="126" y="346"/>
                  <a:pt x="128" y="348"/>
                </a:cubicBezTo>
                <a:cubicBezTo>
                  <a:pt x="129" y="350"/>
                  <a:pt x="131" y="351"/>
                  <a:pt x="131" y="352"/>
                </a:cubicBezTo>
                <a:cubicBezTo>
                  <a:pt x="134" y="354"/>
                  <a:pt x="131" y="349"/>
                  <a:pt x="130" y="346"/>
                </a:cubicBezTo>
                <a:cubicBezTo>
                  <a:pt x="129" y="345"/>
                  <a:pt x="128" y="343"/>
                  <a:pt x="127" y="342"/>
                </a:cubicBezTo>
                <a:cubicBezTo>
                  <a:pt x="129" y="344"/>
                  <a:pt x="130" y="344"/>
                  <a:pt x="131" y="347"/>
                </a:cubicBezTo>
                <a:cubicBezTo>
                  <a:pt x="133" y="349"/>
                  <a:pt x="134" y="352"/>
                  <a:pt x="136" y="353"/>
                </a:cubicBezTo>
                <a:cubicBezTo>
                  <a:pt x="137" y="355"/>
                  <a:pt x="139" y="356"/>
                  <a:pt x="140" y="356"/>
                </a:cubicBezTo>
                <a:cubicBezTo>
                  <a:pt x="140" y="356"/>
                  <a:pt x="141" y="356"/>
                  <a:pt x="142" y="358"/>
                </a:cubicBezTo>
                <a:cubicBezTo>
                  <a:pt x="143" y="359"/>
                  <a:pt x="145" y="361"/>
                  <a:pt x="146" y="363"/>
                </a:cubicBezTo>
                <a:cubicBezTo>
                  <a:pt x="148" y="364"/>
                  <a:pt x="149" y="366"/>
                  <a:pt x="150" y="367"/>
                </a:cubicBezTo>
                <a:cubicBezTo>
                  <a:pt x="151" y="369"/>
                  <a:pt x="153" y="370"/>
                  <a:pt x="154" y="370"/>
                </a:cubicBezTo>
                <a:cubicBezTo>
                  <a:pt x="151" y="367"/>
                  <a:pt x="153" y="366"/>
                  <a:pt x="150" y="362"/>
                </a:cubicBezTo>
                <a:cubicBezTo>
                  <a:pt x="149" y="361"/>
                  <a:pt x="147" y="359"/>
                  <a:pt x="149" y="359"/>
                </a:cubicBezTo>
                <a:cubicBezTo>
                  <a:pt x="150" y="360"/>
                  <a:pt x="150" y="359"/>
                  <a:pt x="152" y="361"/>
                </a:cubicBezTo>
                <a:cubicBezTo>
                  <a:pt x="155" y="363"/>
                  <a:pt x="154" y="363"/>
                  <a:pt x="154" y="364"/>
                </a:cubicBezTo>
                <a:cubicBezTo>
                  <a:pt x="155" y="365"/>
                  <a:pt x="154" y="365"/>
                  <a:pt x="155" y="366"/>
                </a:cubicBezTo>
                <a:cubicBezTo>
                  <a:pt x="157" y="367"/>
                  <a:pt x="158" y="369"/>
                  <a:pt x="159" y="370"/>
                </a:cubicBezTo>
                <a:cubicBezTo>
                  <a:pt x="161" y="372"/>
                  <a:pt x="162" y="373"/>
                  <a:pt x="163" y="374"/>
                </a:cubicBezTo>
                <a:cubicBezTo>
                  <a:pt x="164" y="376"/>
                  <a:pt x="165" y="377"/>
                  <a:pt x="166" y="378"/>
                </a:cubicBezTo>
                <a:cubicBezTo>
                  <a:pt x="167" y="379"/>
                  <a:pt x="168" y="380"/>
                  <a:pt x="169" y="381"/>
                </a:cubicBezTo>
                <a:cubicBezTo>
                  <a:pt x="169" y="382"/>
                  <a:pt x="171" y="383"/>
                  <a:pt x="170" y="383"/>
                </a:cubicBezTo>
                <a:cubicBezTo>
                  <a:pt x="167" y="383"/>
                  <a:pt x="170" y="386"/>
                  <a:pt x="172" y="388"/>
                </a:cubicBezTo>
                <a:cubicBezTo>
                  <a:pt x="174" y="389"/>
                  <a:pt x="175" y="389"/>
                  <a:pt x="177" y="390"/>
                </a:cubicBezTo>
                <a:cubicBezTo>
                  <a:pt x="178" y="391"/>
                  <a:pt x="180" y="392"/>
                  <a:pt x="180" y="393"/>
                </a:cubicBezTo>
                <a:cubicBezTo>
                  <a:pt x="181" y="393"/>
                  <a:pt x="182" y="393"/>
                  <a:pt x="183" y="393"/>
                </a:cubicBezTo>
                <a:cubicBezTo>
                  <a:pt x="184" y="393"/>
                  <a:pt x="187" y="394"/>
                  <a:pt x="189" y="396"/>
                </a:cubicBezTo>
                <a:cubicBezTo>
                  <a:pt x="190" y="396"/>
                  <a:pt x="191" y="397"/>
                  <a:pt x="192" y="398"/>
                </a:cubicBezTo>
                <a:cubicBezTo>
                  <a:pt x="190" y="397"/>
                  <a:pt x="188" y="397"/>
                  <a:pt x="186" y="396"/>
                </a:cubicBezTo>
                <a:cubicBezTo>
                  <a:pt x="184" y="396"/>
                  <a:pt x="182" y="395"/>
                  <a:pt x="181" y="394"/>
                </a:cubicBezTo>
                <a:cubicBezTo>
                  <a:pt x="180" y="394"/>
                  <a:pt x="178" y="392"/>
                  <a:pt x="177" y="392"/>
                </a:cubicBezTo>
                <a:cubicBezTo>
                  <a:pt x="176" y="392"/>
                  <a:pt x="178" y="394"/>
                  <a:pt x="179" y="395"/>
                </a:cubicBezTo>
                <a:cubicBezTo>
                  <a:pt x="181" y="397"/>
                  <a:pt x="183" y="396"/>
                  <a:pt x="186" y="397"/>
                </a:cubicBezTo>
                <a:cubicBezTo>
                  <a:pt x="186" y="399"/>
                  <a:pt x="187" y="401"/>
                  <a:pt x="195" y="404"/>
                </a:cubicBezTo>
                <a:cubicBezTo>
                  <a:pt x="197" y="403"/>
                  <a:pt x="188" y="399"/>
                  <a:pt x="192" y="398"/>
                </a:cubicBezTo>
                <a:cubicBezTo>
                  <a:pt x="193" y="398"/>
                  <a:pt x="193" y="398"/>
                  <a:pt x="193" y="398"/>
                </a:cubicBezTo>
                <a:cubicBezTo>
                  <a:pt x="195" y="399"/>
                  <a:pt x="196" y="399"/>
                  <a:pt x="198" y="400"/>
                </a:cubicBezTo>
                <a:cubicBezTo>
                  <a:pt x="201" y="400"/>
                  <a:pt x="198" y="398"/>
                  <a:pt x="196" y="397"/>
                </a:cubicBezTo>
                <a:cubicBezTo>
                  <a:pt x="195" y="396"/>
                  <a:pt x="193" y="396"/>
                  <a:pt x="193" y="395"/>
                </a:cubicBezTo>
                <a:cubicBezTo>
                  <a:pt x="195" y="396"/>
                  <a:pt x="197" y="397"/>
                  <a:pt x="197" y="396"/>
                </a:cubicBezTo>
                <a:cubicBezTo>
                  <a:pt x="196" y="395"/>
                  <a:pt x="196" y="395"/>
                  <a:pt x="197" y="395"/>
                </a:cubicBezTo>
                <a:cubicBezTo>
                  <a:pt x="198" y="396"/>
                  <a:pt x="199" y="396"/>
                  <a:pt x="201" y="396"/>
                </a:cubicBezTo>
                <a:cubicBezTo>
                  <a:pt x="201" y="397"/>
                  <a:pt x="202" y="397"/>
                  <a:pt x="202" y="397"/>
                </a:cubicBezTo>
                <a:cubicBezTo>
                  <a:pt x="204" y="398"/>
                  <a:pt x="206" y="399"/>
                  <a:pt x="205" y="399"/>
                </a:cubicBezTo>
                <a:cubicBezTo>
                  <a:pt x="204" y="399"/>
                  <a:pt x="203" y="399"/>
                  <a:pt x="206" y="400"/>
                </a:cubicBezTo>
                <a:cubicBezTo>
                  <a:pt x="208" y="401"/>
                  <a:pt x="210" y="402"/>
                  <a:pt x="212" y="403"/>
                </a:cubicBezTo>
                <a:cubicBezTo>
                  <a:pt x="214" y="404"/>
                  <a:pt x="216" y="404"/>
                  <a:pt x="218" y="404"/>
                </a:cubicBezTo>
                <a:cubicBezTo>
                  <a:pt x="218" y="404"/>
                  <a:pt x="218" y="404"/>
                  <a:pt x="218" y="404"/>
                </a:cubicBezTo>
                <a:cubicBezTo>
                  <a:pt x="222" y="405"/>
                  <a:pt x="223" y="405"/>
                  <a:pt x="223" y="404"/>
                </a:cubicBezTo>
                <a:cubicBezTo>
                  <a:pt x="223" y="404"/>
                  <a:pt x="223" y="404"/>
                  <a:pt x="222" y="403"/>
                </a:cubicBezTo>
                <a:cubicBezTo>
                  <a:pt x="221" y="402"/>
                  <a:pt x="220" y="401"/>
                  <a:pt x="219" y="400"/>
                </a:cubicBezTo>
                <a:cubicBezTo>
                  <a:pt x="218" y="400"/>
                  <a:pt x="217" y="399"/>
                  <a:pt x="214" y="398"/>
                </a:cubicBezTo>
                <a:cubicBezTo>
                  <a:pt x="214" y="398"/>
                  <a:pt x="215" y="398"/>
                  <a:pt x="214" y="399"/>
                </a:cubicBezTo>
                <a:cubicBezTo>
                  <a:pt x="213" y="398"/>
                  <a:pt x="211" y="397"/>
                  <a:pt x="211" y="397"/>
                </a:cubicBezTo>
                <a:cubicBezTo>
                  <a:pt x="210" y="396"/>
                  <a:pt x="205" y="396"/>
                  <a:pt x="208" y="395"/>
                </a:cubicBezTo>
                <a:cubicBezTo>
                  <a:pt x="210" y="395"/>
                  <a:pt x="211" y="396"/>
                  <a:pt x="213" y="397"/>
                </a:cubicBezTo>
                <a:cubicBezTo>
                  <a:pt x="218" y="399"/>
                  <a:pt x="221" y="400"/>
                  <a:pt x="228" y="401"/>
                </a:cubicBezTo>
                <a:cubicBezTo>
                  <a:pt x="232" y="401"/>
                  <a:pt x="234" y="401"/>
                  <a:pt x="236" y="402"/>
                </a:cubicBezTo>
                <a:cubicBezTo>
                  <a:pt x="237" y="403"/>
                  <a:pt x="237" y="404"/>
                  <a:pt x="236" y="404"/>
                </a:cubicBezTo>
                <a:cubicBezTo>
                  <a:pt x="235" y="405"/>
                  <a:pt x="234" y="405"/>
                  <a:pt x="233" y="406"/>
                </a:cubicBezTo>
                <a:cubicBezTo>
                  <a:pt x="235" y="406"/>
                  <a:pt x="239" y="407"/>
                  <a:pt x="239" y="406"/>
                </a:cubicBezTo>
                <a:cubicBezTo>
                  <a:pt x="240" y="405"/>
                  <a:pt x="241" y="405"/>
                  <a:pt x="243" y="405"/>
                </a:cubicBezTo>
                <a:cubicBezTo>
                  <a:pt x="244" y="405"/>
                  <a:pt x="246" y="406"/>
                  <a:pt x="248" y="406"/>
                </a:cubicBezTo>
                <a:cubicBezTo>
                  <a:pt x="249" y="405"/>
                  <a:pt x="250" y="405"/>
                  <a:pt x="250" y="404"/>
                </a:cubicBezTo>
                <a:cubicBezTo>
                  <a:pt x="250" y="404"/>
                  <a:pt x="250" y="404"/>
                  <a:pt x="250" y="404"/>
                </a:cubicBezTo>
                <a:cubicBezTo>
                  <a:pt x="252" y="404"/>
                  <a:pt x="253" y="405"/>
                  <a:pt x="255" y="405"/>
                </a:cubicBezTo>
                <a:cubicBezTo>
                  <a:pt x="254" y="405"/>
                  <a:pt x="255" y="405"/>
                  <a:pt x="256" y="406"/>
                </a:cubicBezTo>
                <a:cubicBezTo>
                  <a:pt x="256" y="407"/>
                  <a:pt x="258" y="406"/>
                  <a:pt x="260" y="406"/>
                </a:cubicBezTo>
                <a:cubicBezTo>
                  <a:pt x="263" y="406"/>
                  <a:pt x="262" y="405"/>
                  <a:pt x="261" y="405"/>
                </a:cubicBezTo>
                <a:cubicBezTo>
                  <a:pt x="261" y="405"/>
                  <a:pt x="263" y="405"/>
                  <a:pt x="263" y="404"/>
                </a:cubicBezTo>
                <a:cubicBezTo>
                  <a:pt x="263" y="404"/>
                  <a:pt x="264" y="404"/>
                  <a:pt x="264" y="404"/>
                </a:cubicBezTo>
                <a:cubicBezTo>
                  <a:pt x="265" y="404"/>
                  <a:pt x="266" y="404"/>
                  <a:pt x="265" y="404"/>
                </a:cubicBezTo>
                <a:cubicBezTo>
                  <a:pt x="270" y="403"/>
                  <a:pt x="277" y="401"/>
                  <a:pt x="280" y="401"/>
                </a:cubicBezTo>
                <a:cubicBezTo>
                  <a:pt x="286" y="401"/>
                  <a:pt x="286" y="402"/>
                  <a:pt x="283" y="404"/>
                </a:cubicBezTo>
                <a:cubicBezTo>
                  <a:pt x="279" y="407"/>
                  <a:pt x="286" y="405"/>
                  <a:pt x="287" y="405"/>
                </a:cubicBezTo>
                <a:cubicBezTo>
                  <a:pt x="290" y="404"/>
                  <a:pt x="292" y="404"/>
                  <a:pt x="294" y="402"/>
                </a:cubicBezTo>
                <a:cubicBezTo>
                  <a:pt x="297" y="401"/>
                  <a:pt x="299" y="400"/>
                  <a:pt x="302" y="399"/>
                </a:cubicBezTo>
                <a:cubicBezTo>
                  <a:pt x="303" y="399"/>
                  <a:pt x="303" y="398"/>
                  <a:pt x="306" y="397"/>
                </a:cubicBezTo>
                <a:cubicBezTo>
                  <a:pt x="310" y="395"/>
                  <a:pt x="308" y="397"/>
                  <a:pt x="310" y="397"/>
                </a:cubicBezTo>
                <a:cubicBezTo>
                  <a:pt x="312" y="395"/>
                  <a:pt x="315" y="392"/>
                  <a:pt x="319" y="390"/>
                </a:cubicBezTo>
                <a:cubicBezTo>
                  <a:pt x="322" y="388"/>
                  <a:pt x="326" y="386"/>
                  <a:pt x="330" y="383"/>
                </a:cubicBezTo>
                <a:cubicBezTo>
                  <a:pt x="331" y="383"/>
                  <a:pt x="332" y="382"/>
                  <a:pt x="332" y="382"/>
                </a:cubicBezTo>
                <a:cubicBezTo>
                  <a:pt x="334" y="380"/>
                  <a:pt x="336" y="378"/>
                  <a:pt x="338" y="378"/>
                </a:cubicBezTo>
                <a:cubicBezTo>
                  <a:pt x="341" y="376"/>
                  <a:pt x="344" y="375"/>
                  <a:pt x="346" y="374"/>
                </a:cubicBezTo>
                <a:cubicBezTo>
                  <a:pt x="347" y="373"/>
                  <a:pt x="349" y="372"/>
                  <a:pt x="349" y="372"/>
                </a:cubicBezTo>
                <a:cubicBezTo>
                  <a:pt x="351" y="372"/>
                  <a:pt x="350" y="374"/>
                  <a:pt x="349" y="377"/>
                </a:cubicBezTo>
                <a:cubicBezTo>
                  <a:pt x="349" y="378"/>
                  <a:pt x="349" y="379"/>
                  <a:pt x="348" y="380"/>
                </a:cubicBezTo>
                <a:cubicBezTo>
                  <a:pt x="350" y="379"/>
                  <a:pt x="352" y="378"/>
                  <a:pt x="353" y="377"/>
                </a:cubicBezTo>
                <a:cubicBezTo>
                  <a:pt x="355" y="376"/>
                  <a:pt x="356" y="374"/>
                  <a:pt x="357" y="373"/>
                </a:cubicBezTo>
                <a:cubicBezTo>
                  <a:pt x="359" y="372"/>
                  <a:pt x="360" y="370"/>
                  <a:pt x="361" y="369"/>
                </a:cubicBezTo>
                <a:cubicBezTo>
                  <a:pt x="363" y="367"/>
                  <a:pt x="363" y="367"/>
                  <a:pt x="363" y="367"/>
                </a:cubicBezTo>
                <a:cubicBezTo>
                  <a:pt x="365" y="365"/>
                  <a:pt x="365" y="365"/>
                  <a:pt x="365" y="365"/>
                </a:cubicBezTo>
                <a:cubicBezTo>
                  <a:pt x="365" y="364"/>
                  <a:pt x="366" y="364"/>
                  <a:pt x="366" y="363"/>
                </a:cubicBezTo>
                <a:cubicBezTo>
                  <a:pt x="367" y="362"/>
                  <a:pt x="368" y="361"/>
                  <a:pt x="369" y="361"/>
                </a:cubicBezTo>
                <a:cubicBezTo>
                  <a:pt x="370" y="360"/>
                  <a:pt x="373" y="358"/>
                  <a:pt x="375" y="357"/>
                </a:cubicBezTo>
                <a:cubicBezTo>
                  <a:pt x="377" y="355"/>
                  <a:pt x="379" y="353"/>
                  <a:pt x="380" y="353"/>
                </a:cubicBezTo>
                <a:cubicBezTo>
                  <a:pt x="385" y="344"/>
                  <a:pt x="385" y="344"/>
                  <a:pt x="390" y="333"/>
                </a:cubicBezTo>
                <a:cubicBezTo>
                  <a:pt x="392" y="331"/>
                  <a:pt x="392" y="329"/>
                  <a:pt x="394" y="328"/>
                </a:cubicBezTo>
                <a:cubicBezTo>
                  <a:pt x="395" y="326"/>
                  <a:pt x="396" y="327"/>
                  <a:pt x="395" y="328"/>
                </a:cubicBezTo>
                <a:cubicBezTo>
                  <a:pt x="395" y="330"/>
                  <a:pt x="395" y="332"/>
                  <a:pt x="396" y="333"/>
                </a:cubicBezTo>
                <a:cubicBezTo>
                  <a:pt x="398" y="329"/>
                  <a:pt x="399" y="325"/>
                  <a:pt x="401" y="322"/>
                </a:cubicBezTo>
                <a:cubicBezTo>
                  <a:pt x="402" y="319"/>
                  <a:pt x="404" y="316"/>
                  <a:pt x="406" y="313"/>
                </a:cubicBezTo>
                <a:cubicBezTo>
                  <a:pt x="406" y="313"/>
                  <a:pt x="407" y="309"/>
                  <a:pt x="407" y="312"/>
                </a:cubicBezTo>
                <a:cubicBezTo>
                  <a:pt x="407" y="315"/>
                  <a:pt x="408" y="316"/>
                  <a:pt x="409" y="318"/>
                </a:cubicBezTo>
                <a:cubicBezTo>
                  <a:pt x="409" y="321"/>
                  <a:pt x="408" y="324"/>
                  <a:pt x="405" y="332"/>
                </a:cubicBezTo>
                <a:cubicBezTo>
                  <a:pt x="405" y="332"/>
                  <a:pt x="405" y="332"/>
                  <a:pt x="405" y="333"/>
                </a:cubicBezTo>
                <a:cubicBezTo>
                  <a:pt x="405" y="335"/>
                  <a:pt x="403" y="339"/>
                  <a:pt x="401" y="343"/>
                </a:cubicBezTo>
                <a:cubicBezTo>
                  <a:pt x="400" y="345"/>
                  <a:pt x="399" y="347"/>
                  <a:pt x="398" y="349"/>
                </a:cubicBezTo>
                <a:cubicBezTo>
                  <a:pt x="397" y="351"/>
                  <a:pt x="396" y="352"/>
                  <a:pt x="395" y="354"/>
                </a:cubicBezTo>
                <a:cubicBezTo>
                  <a:pt x="393" y="357"/>
                  <a:pt x="391" y="358"/>
                  <a:pt x="390" y="359"/>
                </a:cubicBezTo>
                <a:cubicBezTo>
                  <a:pt x="388" y="361"/>
                  <a:pt x="388" y="361"/>
                  <a:pt x="388" y="359"/>
                </a:cubicBezTo>
                <a:cubicBezTo>
                  <a:pt x="390" y="356"/>
                  <a:pt x="388" y="358"/>
                  <a:pt x="387" y="360"/>
                </a:cubicBezTo>
                <a:cubicBezTo>
                  <a:pt x="384" y="363"/>
                  <a:pt x="381" y="366"/>
                  <a:pt x="378" y="370"/>
                </a:cubicBezTo>
                <a:cubicBezTo>
                  <a:pt x="377" y="371"/>
                  <a:pt x="375" y="371"/>
                  <a:pt x="374" y="374"/>
                </a:cubicBezTo>
                <a:cubicBezTo>
                  <a:pt x="373" y="376"/>
                  <a:pt x="377" y="372"/>
                  <a:pt x="378" y="371"/>
                </a:cubicBezTo>
                <a:cubicBezTo>
                  <a:pt x="379" y="370"/>
                  <a:pt x="381" y="370"/>
                  <a:pt x="378" y="373"/>
                </a:cubicBezTo>
                <a:cubicBezTo>
                  <a:pt x="377" y="375"/>
                  <a:pt x="375" y="377"/>
                  <a:pt x="374" y="378"/>
                </a:cubicBezTo>
                <a:cubicBezTo>
                  <a:pt x="372" y="379"/>
                  <a:pt x="371" y="379"/>
                  <a:pt x="371" y="378"/>
                </a:cubicBezTo>
                <a:cubicBezTo>
                  <a:pt x="371" y="378"/>
                  <a:pt x="370" y="378"/>
                  <a:pt x="370" y="378"/>
                </a:cubicBezTo>
                <a:cubicBezTo>
                  <a:pt x="361" y="384"/>
                  <a:pt x="366" y="378"/>
                  <a:pt x="367" y="376"/>
                </a:cubicBezTo>
                <a:cubicBezTo>
                  <a:pt x="369" y="372"/>
                  <a:pt x="366" y="374"/>
                  <a:pt x="363" y="378"/>
                </a:cubicBezTo>
                <a:cubicBezTo>
                  <a:pt x="360" y="380"/>
                  <a:pt x="357" y="384"/>
                  <a:pt x="355" y="383"/>
                </a:cubicBezTo>
                <a:cubicBezTo>
                  <a:pt x="354" y="384"/>
                  <a:pt x="354" y="385"/>
                  <a:pt x="354" y="385"/>
                </a:cubicBezTo>
                <a:cubicBezTo>
                  <a:pt x="355" y="386"/>
                  <a:pt x="353" y="388"/>
                  <a:pt x="348" y="390"/>
                </a:cubicBezTo>
                <a:cubicBezTo>
                  <a:pt x="345" y="392"/>
                  <a:pt x="342" y="393"/>
                  <a:pt x="341" y="394"/>
                </a:cubicBezTo>
                <a:cubicBezTo>
                  <a:pt x="339" y="394"/>
                  <a:pt x="338" y="394"/>
                  <a:pt x="338" y="393"/>
                </a:cubicBezTo>
                <a:cubicBezTo>
                  <a:pt x="337" y="391"/>
                  <a:pt x="333" y="394"/>
                  <a:pt x="330" y="396"/>
                </a:cubicBezTo>
                <a:cubicBezTo>
                  <a:pt x="327" y="398"/>
                  <a:pt x="323" y="399"/>
                  <a:pt x="323" y="401"/>
                </a:cubicBezTo>
                <a:cubicBezTo>
                  <a:pt x="324" y="401"/>
                  <a:pt x="322" y="403"/>
                  <a:pt x="318" y="404"/>
                </a:cubicBezTo>
                <a:cubicBezTo>
                  <a:pt x="317" y="405"/>
                  <a:pt x="317" y="405"/>
                  <a:pt x="316" y="405"/>
                </a:cubicBezTo>
                <a:cubicBezTo>
                  <a:pt x="316" y="405"/>
                  <a:pt x="315" y="405"/>
                  <a:pt x="315" y="405"/>
                </a:cubicBezTo>
                <a:cubicBezTo>
                  <a:pt x="315" y="406"/>
                  <a:pt x="314" y="406"/>
                  <a:pt x="314" y="406"/>
                </a:cubicBezTo>
                <a:cubicBezTo>
                  <a:pt x="313" y="406"/>
                  <a:pt x="312" y="407"/>
                  <a:pt x="311" y="407"/>
                </a:cubicBezTo>
                <a:cubicBezTo>
                  <a:pt x="309" y="408"/>
                  <a:pt x="307" y="409"/>
                  <a:pt x="305" y="410"/>
                </a:cubicBezTo>
                <a:cubicBezTo>
                  <a:pt x="306" y="410"/>
                  <a:pt x="306" y="410"/>
                  <a:pt x="307" y="410"/>
                </a:cubicBezTo>
                <a:cubicBezTo>
                  <a:pt x="308" y="410"/>
                  <a:pt x="308" y="410"/>
                  <a:pt x="310" y="409"/>
                </a:cubicBezTo>
                <a:cubicBezTo>
                  <a:pt x="311" y="409"/>
                  <a:pt x="311" y="409"/>
                  <a:pt x="313" y="409"/>
                </a:cubicBezTo>
                <a:cubicBezTo>
                  <a:pt x="312" y="410"/>
                  <a:pt x="316" y="408"/>
                  <a:pt x="317" y="408"/>
                </a:cubicBezTo>
                <a:cubicBezTo>
                  <a:pt x="317" y="408"/>
                  <a:pt x="317" y="408"/>
                  <a:pt x="317" y="408"/>
                </a:cubicBezTo>
                <a:cubicBezTo>
                  <a:pt x="320" y="407"/>
                  <a:pt x="322" y="407"/>
                  <a:pt x="319" y="410"/>
                </a:cubicBezTo>
                <a:cubicBezTo>
                  <a:pt x="316" y="412"/>
                  <a:pt x="322" y="410"/>
                  <a:pt x="322" y="411"/>
                </a:cubicBezTo>
                <a:cubicBezTo>
                  <a:pt x="323" y="411"/>
                  <a:pt x="326" y="409"/>
                  <a:pt x="328" y="408"/>
                </a:cubicBezTo>
                <a:cubicBezTo>
                  <a:pt x="332" y="404"/>
                  <a:pt x="336" y="403"/>
                  <a:pt x="339" y="402"/>
                </a:cubicBezTo>
                <a:cubicBezTo>
                  <a:pt x="341" y="401"/>
                  <a:pt x="344" y="401"/>
                  <a:pt x="348" y="399"/>
                </a:cubicBezTo>
                <a:cubicBezTo>
                  <a:pt x="348" y="398"/>
                  <a:pt x="348" y="397"/>
                  <a:pt x="349" y="395"/>
                </a:cubicBezTo>
                <a:cubicBezTo>
                  <a:pt x="355" y="392"/>
                  <a:pt x="351" y="396"/>
                  <a:pt x="351" y="398"/>
                </a:cubicBezTo>
                <a:cubicBezTo>
                  <a:pt x="350" y="399"/>
                  <a:pt x="349" y="400"/>
                  <a:pt x="351" y="399"/>
                </a:cubicBezTo>
                <a:cubicBezTo>
                  <a:pt x="354" y="398"/>
                  <a:pt x="356" y="397"/>
                  <a:pt x="357" y="395"/>
                </a:cubicBezTo>
                <a:cubicBezTo>
                  <a:pt x="358" y="394"/>
                  <a:pt x="360" y="393"/>
                  <a:pt x="361" y="392"/>
                </a:cubicBezTo>
                <a:cubicBezTo>
                  <a:pt x="362" y="391"/>
                  <a:pt x="363" y="390"/>
                  <a:pt x="364" y="389"/>
                </a:cubicBezTo>
                <a:cubicBezTo>
                  <a:pt x="366" y="388"/>
                  <a:pt x="368" y="388"/>
                  <a:pt x="369" y="387"/>
                </a:cubicBezTo>
                <a:cubicBezTo>
                  <a:pt x="373" y="385"/>
                  <a:pt x="369" y="390"/>
                  <a:pt x="373" y="389"/>
                </a:cubicBezTo>
                <a:cubicBezTo>
                  <a:pt x="373" y="389"/>
                  <a:pt x="372" y="389"/>
                  <a:pt x="372" y="390"/>
                </a:cubicBezTo>
                <a:cubicBezTo>
                  <a:pt x="372" y="390"/>
                  <a:pt x="372" y="390"/>
                  <a:pt x="371" y="390"/>
                </a:cubicBezTo>
                <a:cubicBezTo>
                  <a:pt x="371" y="390"/>
                  <a:pt x="371" y="390"/>
                  <a:pt x="371" y="390"/>
                </a:cubicBezTo>
                <a:cubicBezTo>
                  <a:pt x="371" y="390"/>
                  <a:pt x="371" y="391"/>
                  <a:pt x="371" y="391"/>
                </a:cubicBezTo>
                <a:cubicBezTo>
                  <a:pt x="369" y="392"/>
                  <a:pt x="369" y="392"/>
                  <a:pt x="368" y="393"/>
                </a:cubicBezTo>
                <a:cubicBezTo>
                  <a:pt x="368" y="393"/>
                  <a:pt x="368" y="393"/>
                  <a:pt x="368" y="394"/>
                </a:cubicBezTo>
                <a:cubicBezTo>
                  <a:pt x="367" y="394"/>
                  <a:pt x="367" y="394"/>
                  <a:pt x="367" y="394"/>
                </a:cubicBezTo>
                <a:cubicBezTo>
                  <a:pt x="367" y="392"/>
                  <a:pt x="368" y="390"/>
                  <a:pt x="368" y="388"/>
                </a:cubicBezTo>
                <a:cubicBezTo>
                  <a:pt x="366" y="390"/>
                  <a:pt x="364" y="393"/>
                  <a:pt x="362" y="394"/>
                </a:cubicBezTo>
                <a:cubicBezTo>
                  <a:pt x="361" y="396"/>
                  <a:pt x="359" y="398"/>
                  <a:pt x="357" y="399"/>
                </a:cubicBezTo>
                <a:cubicBezTo>
                  <a:pt x="352" y="403"/>
                  <a:pt x="349" y="403"/>
                  <a:pt x="346" y="404"/>
                </a:cubicBezTo>
                <a:cubicBezTo>
                  <a:pt x="345" y="405"/>
                  <a:pt x="345" y="405"/>
                  <a:pt x="344" y="406"/>
                </a:cubicBezTo>
                <a:cubicBezTo>
                  <a:pt x="345" y="405"/>
                  <a:pt x="346" y="405"/>
                  <a:pt x="347" y="404"/>
                </a:cubicBezTo>
                <a:cubicBezTo>
                  <a:pt x="349" y="404"/>
                  <a:pt x="350" y="403"/>
                  <a:pt x="351" y="403"/>
                </a:cubicBezTo>
                <a:cubicBezTo>
                  <a:pt x="353" y="402"/>
                  <a:pt x="356" y="401"/>
                  <a:pt x="359" y="400"/>
                </a:cubicBezTo>
                <a:cubicBezTo>
                  <a:pt x="354" y="403"/>
                  <a:pt x="352" y="405"/>
                  <a:pt x="349" y="407"/>
                </a:cubicBezTo>
                <a:cubicBezTo>
                  <a:pt x="348" y="408"/>
                  <a:pt x="345" y="410"/>
                  <a:pt x="344" y="410"/>
                </a:cubicBezTo>
                <a:cubicBezTo>
                  <a:pt x="338" y="412"/>
                  <a:pt x="333" y="416"/>
                  <a:pt x="327" y="419"/>
                </a:cubicBezTo>
                <a:cubicBezTo>
                  <a:pt x="334" y="417"/>
                  <a:pt x="338" y="416"/>
                  <a:pt x="339" y="416"/>
                </a:cubicBezTo>
                <a:cubicBezTo>
                  <a:pt x="341" y="416"/>
                  <a:pt x="340" y="418"/>
                  <a:pt x="336" y="422"/>
                </a:cubicBezTo>
                <a:cubicBezTo>
                  <a:pt x="340" y="419"/>
                  <a:pt x="343" y="418"/>
                  <a:pt x="344" y="417"/>
                </a:cubicBezTo>
                <a:cubicBezTo>
                  <a:pt x="348" y="414"/>
                  <a:pt x="351" y="412"/>
                  <a:pt x="353" y="411"/>
                </a:cubicBezTo>
                <a:cubicBezTo>
                  <a:pt x="356" y="409"/>
                  <a:pt x="358" y="408"/>
                  <a:pt x="359" y="408"/>
                </a:cubicBezTo>
                <a:cubicBezTo>
                  <a:pt x="362" y="407"/>
                  <a:pt x="364" y="405"/>
                  <a:pt x="368" y="402"/>
                </a:cubicBezTo>
                <a:cubicBezTo>
                  <a:pt x="366" y="405"/>
                  <a:pt x="365" y="408"/>
                  <a:pt x="365" y="409"/>
                </a:cubicBezTo>
                <a:cubicBezTo>
                  <a:pt x="371" y="404"/>
                  <a:pt x="375" y="399"/>
                  <a:pt x="382" y="395"/>
                </a:cubicBezTo>
                <a:cubicBezTo>
                  <a:pt x="384" y="393"/>
                  <a:pt x="386" y="391"/>
                  <a:pt x="387" y="389"/>
                </a:cubicBezTo>
                <a:cubicBezTo>
                  <a:pt x="387" y="386"/>
                  <a:pt x="385" y="388"/>
                  <a:pt x="376" y="395"/>
                </a:cubicBezTo>
                <a:cubicBezTo>
                  <a:pt x="377" y="393"/>
                  <a:pt x="378" y="391"/>
                  <a:pt x="379" y="390"/>
                </a:cubicBezTo>
                <a:cubicBezTo>
                  <a:pt x="379" y="389"/>
                  <a:pt x="379" y="388"/>
                  <a:pt x="382" y="386"/>
                </a:cubicBezTo>
                <a:cubicBezTo>
                  <a:pt x="389" y="379"/>
                  <a:pt x="391" y="376"/>
                  <a:pt x="389" y="374"/>
                </a:cubicBezTo>
                <a:cubicBezTo>
                  <a:pt x="387" y="377"/>
                  <a:pt x="385" y="379"/>
                  <a:pt x="383" y="382"/>
                </a:cubicBezTo>
                <a:cubicBezTo>
                  <a:pt x="382" y="383"/>
                  <a:pt x="381" y="384"/>
                  <a:pt x="380" y="386"/>
                </a:cubicBezTo>
                <a:cubicBezTo>
                  <a:pt x="379" y="387"/>
                  <a:pt x="378" y="388"/>
                  <a:pt x="376" y="389"/>
                </a:cubicBezTo>
                <a:cubicBezTo>
                  <a:pt x="376" y="390"/>
                  <a:pt x="375" y="390"/>
                  <a:pt x="375" y="390"/>
                </a:cubicBezTo>
                <a:cubicBezTo>
                  <a:pt x="375" y="390"/>
                  <a:pt x="376" y="389"/>
                  <a:pt x="377" y="388"/>
                </a:cubicBezTo>
                <a:cubicBezTo>
                  <a:pt x="379" y="385"/>
                  <a:pt x="375" y="388"/>
                  <a:pt x="376" y="386"/>
                </a:cubicBezTo>
                <a:cubicBezTo>
                  <a:pt x="380" y="381"/>
                  <a:pt x="383" y="378"/>
                  <a:pt x="388" y="374"/>
                </a:cubicBezTo>
                <a:cubicBezTo>
                  <a:pt x="390" y="373"/>
                  <a:pt x="393" y="371"/>
                  <a:pt x="395" y="369"/>
                </a:cubicBezTo>
                <a:cubicBezTo>
                  <a:pt x="395" y="366"/>
                  <a:pt x="398" y="362"/>
                  <a:pt x="401" y="357"/>
                </a:cubicBezTo>
                <a:cubicBezTo>
                  <a:pt x="403" y="354"/>
                  <a:pt x="404" y="352"/>
                  <a:pt x="405" y="349"/>
                </a:cubicBezTo>
                <a:cubicBezTo>
                  <a:pt x="406" y="347"/>
                  <a:pt x="407" y="345"/>
                  <a:pt x="407" y="344"/>
                </a:cubicBezTo>
                <a:cubicBezTo>
                  <a:pt x="409" y="341"/>
                  <a:pt x="407" y="347"/>
                  <a:pt x="410" y="343"/>
                </a:cubicBezTo>
                <a:cubicBezTo>
                  <a:pt x="412" y="340"/>
                  <a:pt x="413" y="337"/>
                  <a:pt x="413" y="335"/>
                </a:cubicBezTo>
                <a:cubicBezTo>
                  <a:pt x="413" y="333"/>
                  <a:pt x="415" y="329"/>
                  <a:pt x="417" y="325"/>
                </a:cubicBezTo>
                <a:cubicBezTo>
                  <a:pt x="417" y="326"/>
                  <a:pt x="416" y="328"/>
                  <a:pt x="418" y="327"/>
                </a:cubicBezTo>
                <a:cubicBezTo>
                  <a:pt x="420" y="322"/>
                  <a:pt x="422" y="316"/>
                  <a:pt x="423" y="310"/>
                </a:cubicBezTo>
                <a:cubicBezTo>
                  <a:pt x="425" y="303"/>
                  <a:pt x="428" y="298"/>
                  <a:pt x="429" y="299"/>
                </a:cubicBezTo>
                <a:cubicBezTo>
                  <a:pt x="430" y="299"/>
                  <a:pt x="430" y="300"/>
                  <a:pt x="429" y="302"/>
                </a:cubicBezTo>
                <a:cubicBezTo>
                  <a:pt x="429" y="305"/>
                  <a:pt x="428" y="306"/>
                  <a:pt x="427" y="307"/>
                </a:cubicBezTo>
                <a:cubicBezTo>
                  <a:pt x="426" y="309"/>
                  <a:pt x="425" y="311"/>
                  <a:pt x="424" y="313"/>
                </a:cubicBezTo>
                <a:cubicBezTo>
                  <a:pt x="424" y="314"/>
                  <a:pt x="424" y="315"/>
                  <a:pt x="424" y="315"/>
                </a:cubicBezTo>
                <a:cubicBezTo>
                  <a:pt x="425" y="315"/>
                  <a:pt x="426" y="316"/>
                  <a:pt x="425" y="319"/>
                </a:cubicBezTo>
                <a:cubicBezTo>
                  <a:pt x="425" y="322"/>
                  <a:pt x="424" y="326"/>
                  <a:pt x="420" y="333"/>
                </a:cubicBezTo>
                <a:cubicBezTo>
                  <a:pt x="420" y="334"/>
                  <a:pt x="419" y="336"/>
                  <a:pt x="420" y="336"/>
                </a:cubicBezTo>
                <a:cubicBezTo>
                  <a:pt x="420" y="337"/>
                  <a:pt x="421" y="335"/>
                  <a:pt x="422" y="333"/>
                </a:cubicBezTo>
                <a:cubicBezTo>
                  <a:pt x="424" y="330"/>
                  <a:pt x="428" y="324"/>
                  <a:pt x="427" y="327"/>
                </a:cubicBezTo>
                <a:cubicBezTo>
                  <a:pt x="427" y="329"/>
                  <a:pt x="428" y="330"/>
                  <a:pt x="428" y="333"/>
                </a:cubicBezTo>
                <a:cubicBezTo>
                  <a:pt x="428" y="334"/>
                  <a:pt x="427" y="336"/>
                  <a:pt x="426" y="338"/>
                </a:cubicBezTo>
                <a:cubicBezTo>
                  <a:pt x="425" y="341"/>
                  <a:pt x="424" y="344"/>
                  <a:pt x="422" y="348"/>
                </a:cubicBezTo>
                <a:cubicBezTo>
                  <a:pt x="424" y="344"/>
                  <a:pt x="426" y="342"/>
                  <a:pt x="427" y="340"/>
                </a:cubicBezTo>
                <a:cubicBezTo>
                  <a:pt x="429" y="338"/>
                  <a:pt x="430" y="337"/>
                  <a:pt x="430" y="337"/>
                </a:cubicBezTo>
                <a:cubicBezTo>
                  <a:pt x="431" y="337"/>
                  <a:pt x="432" y="339"/>
                  <a:pt x="431" y="344"/>
                </a:cubicBezTo>
                <a:cubicBezTo>
                  <a:pt x="433" y="338"/>
                  <a:pt x="435" y="334"/>
                  <a:pt x="436" y="330"/>
                </a:cubicBezTo>
                <a:cubicBezTo>
                  <a:pt x="439" y="323"/>
                  <a:pt x="441" y="317"/>
                  <a:pt x="443" y="318"/>
                </a:cubicBezTo>
                <a:cubicBezTo>
                  <a:pt x="443" y="318"/>
                  <a:pt x="443" y="317"/>
                  <a:pt x="444" y="316"/>
                </a:cubicBezTo>
                <a:cubicBezTo>
                  <a:pt x="447" y="309"/>
                  <a:pt x="448" y="308"/>
                  <a:pt x="448" y="313"/>
                </a:cubicBezTo>
                <a:cubicBezTo>
                  <a:pt x="448" y="314"/>
                  <a:pt x="448" y="316"/>
                  <a:pt x="449" y="314"/>
                </a:cubicBezTo>
                <a:cubicBezTo>
                  <a:pt x="451" y="310"/>
                  <a:pt x="450" y="307"/>
                  <a:pt x="450" y="304"/>
                </a:cubicBezTo>
                <a:cubicBezTo>
                  <a:pt x="451" y="301"/>
                  <a:pt x="451" y="298"/>
                  <a:pt x="453" y="292"/>
                </a:cubicBezTo>
                <a:cubicBezTo>
                  <a:pt x="453" y="293"/>
                  <a:pt x="452" y="299"/>
                  <a:pt x="454" y="294"/>
                </a:cubicBezTo>
                <a:cubicBezTo>
                  <a:pt x="455" y="293"/>
                  <a:pt x="456" y="292"/>
                  <a:pt x="456" y="290"/>
                </a:cubicBezTo>
                <a:close/>
                <a:moveTo>
                  <a:pt x="389" y="117"/>
                </a:moveTo>
                <a:cubicBezTo>
                  <a:pt x="391" y="118"/>
                  <a:pt x="389" y="114"/>
                  <a:pt x="396" y="123"/>
                </a:cubicBezTo>
                <a:cubicBezTo>
                  <a:pt x="398" y="124"/>
                  <a:pt x="399" y="125"/>
                  <a:pt x="401" y="127"/>
                </a:cubicBezTo>
                <a:cubicBezTo>
                  <a:pt x="402" y="127"/>
                  <a:pt x="403" y="128"/>
                  <a:pt x="403" y="130"/>
                </a:cubicBezTo>
                <a:cubicBezTo>
                  <a:pt x="404" y="131"/>
                  <a:pt x="405" y="132"/>
                  <a:pt x="406" y="133"/>
                </a:cubicBezTo>
                <a:cubicBezTo>
                  <a:pt x="403" y="130"/>
                  <a:pt x="402" y="128"/>
                  <a:pt x="400" y="128"/>
                </a:cubicBezTo>
                <a:cubicBezTo>
                  <a:pt x="399" y="127"/>
                  <a:pt x="399" y="127"/>
                  <a:pt x="398" y="126"/>
                </a:cubicBezTo>
                <a:cubicBezTo>
                  <a:pt x="395" y="124"/>
                  <a:pt x="393" y="121"/>
                  <a:pt x="390" y="119"/>
                </a:cubicBezTo>
                <a:cubicBezTo>
                  <a:pt x="389" y="118"/>
                  <a:pt x="388" y="117"/>
                  <a:pt x="388" y="117"/>
                </a:cubicBezTo>
                <a:cubicBezTo>
                  <a:pt x="388" y="117"/>
                  <a:pt x="389" y="117"/>
                  <a:pt x="389" y="117"/>
                </a:cubicBezTo>
                <a:close/>
                <a:moveTo>
                  <a:pt x="129" y="294"/>
                </a:moveTo>
                <a:cubicBezTo>
                  <a:pt x="129" y="293"/>
                  <a:pt x="130" y="293"/>
                  <a:pt x="131" y="294"/>
                </a:cubicBezTo>
                <a:cubicBezTo>
                  <a:pt x="130" y="293"/>
                  <a:pt x="129" y="293"/>
                  <a:pt x="129" y="294"/>
                </a:cubicBezTo>
                <a:close/>
                <a:moveTo>
                  <a:pt x="339" y="76"/>
                </a:moveTo>
                <a:cubicBezTo>
                  <a:pt x="338" y="75"/>
                  <a:pt x="338" y="75"/>
                  <a:pt x="337" y="75"/>
                </a:cubicBezTo>
                <a:cubicBezTo>
                  <a:pt x="337" y="75"/>
                  <a:pt x="337" y="75"/>
                  <a:pt x="337" y="75"/>
                </a:cubicBezTo>
                <a:cubicBezTo>
                  <a:pt x="335" y="74"/>
                  <a:pt x="333" y="74"/>
                  <a:pt x="331" y="73"/>
                </a:cubicBezTo>
                <a:cubicBezTo>
                  <a:pt x="329" y="73"/>
                  <a:pt x="328" y="72"/>
                  <a:pt x="326" y="72"/>
                </a:cubicBezTo>
                <a:cubicBezTo>
                  <a:pt x="328" y="71"/>
                  <a:pt x="330" y="72"/>
                  <a:pt x="339" y="76"/>
                </a:cubicBezTo>
                <a:close/>
                <a:moveTo>
                  <a:pt x="302" y="66"/>
                </a:moveTo>
                <a:cubicBezTo>
                  <a:pt x="304" y="66"/>
                  <a:pt x="307" y="65"/>
                  <a:pt x="310" y="65"/>
                </a:cubicBezTo>
                <a:cubicBezTo>
                  <a:pt x="314" y="67"/>
                  <a:pt x="314" y="67"/>
                  <a:pt x="317" y="69"/>
                </a:cubicBezTo>
                <a:cubicBezTo>
                  <a:pt x="317" y="70"/>
                  <a:pt x="319" y="70"/>
                  <a:pt x="321" y="71"/>
                </a:cubicBezTo>
                <a:cubicBezTo>
                  <a:pt x="322" y="72"/>
                  <a:pt x="323" y="72"/>
                  <a:pt x="321" y="72"/>
                </a:cubicBezTo>
                <a:cubicBezTo>
                  <a:pt x="319" y="72"/>
                  <a:pt x="319" y="72"/>
                  <a:pt x="319" y="72"/>
                </a:cubicBezTo>
                <a:cubicBezTo>
                  <a:pt x="317" y="71"/>
                  <a:pt x="316" y="70"/>
                  <a:pt x="312" y="70"/>
                </a:cubicBezTo>
                <a:cubicBezTo>
                  <a:pt x="309" y="69"/>
                  <a:pt x="307" y="69"/>
                  <a:pt x="304" y="68"/>
                </a:cubicBezTo>
                <a:cubicBezTo>
                  <a:pt x="300" y="67"/>
                  <a:pt x="300" y="66"/>
                  <a:pt x="302" y="66"/>
                </a:cubicBezTo>
                <a:close/>
                <a:moveTo>
                  <a:pt x="321" y="74"/>
                </a:moveTo>
                <a:cubicBezTo>
                  <a:pt x="320" y="74"/>
                  <a:pt x="320" y="74"/>
                  <a:pt x="319" y="74"/>
                </a:cubicBezTo>
                <a:cubicBezTo>
                  <a:pt x="316" y="73"/>
                  <a:pt x="314" y="72"/>
                  <a:pt x="313" y="72"/>
                </a:cubicBezTo>
                <a:cubicBezTo>
                  <a:pt x="312" y="71"/>
                  <a:pt x="316" y="72"/>
                  <a:pt x="317" y="72"/>
                </a:cubicBezTo>
                <a:cubicBezTo>
                  <a:pt x="318" y="72"/>
                  <a:pt x="319" y="73"/>
                  <a:pt x="320" y="73"/>
                </a:cubicBezTo>
                <a:cubicBezTo>
                  <a:pt x="320" y="73"/>
                  <a:pt x="321" y="74"/>
                  <a:pt x="321" y="74"/>
                </a:cubicBezTo>
                <a:close/>
                <a:moveTo>
                  <a:pt x="280" y="139"/>
                </a:moveTo>
                <a:cubicBezTo>
                  <a:pt x="281" y="139"/>
                  <a:pt x="282" y="139"/>
                  <a:pt x="283" y="139"/>
                </a:cubicBezTo>
                <a:cubicBezTo>
                  <a:pt x="283" y="140"/>
                  <a:pt x="283" y="140"/>
                  <a:pt x="283" y="141"/>
                </a:cubicBezTo>
                <a:cubicBezTo>
                  <a:pt x="282" y="140"/>
                  <a:pt x="280" y="139"/>
                  <a:pt x="279" y="139"/>
                </a:cubicBezTo>
                <a:cubicBezTo>
                  <a:pt x="279" y="139"/>
                  <a:pt x="280" y="139"/>
                  <a:pt x="280" y="139"/>
                </a:cubicBezTo>
                <a:close/>
                <a:moveTo>
                  <a:pt x="282" y="189"/>
                </a:moveTo>
                <a:cubicBezTo>
                  <a:pt x="282" y="190"/>
                  <a:pt x="282" y="191"/>
                  <a:pt x="281" y="191"/>
                </a:cubicBezTo>
                <a:cubicBezTo>
                  <a:pt x="282" y="191"/>
                  <a:pt x="282" y="190"/>
                  <a:pt x="282" y="189"/>
                </a:cubicBezTo>
                <a:close/>
                <a:moveTo>
                  <a:pt x="274" y="141"/>
                </a:moveTo>
                <a:cubicBezTo>
                  <a:pt x="276" y="141"/>
                  <a:pt x="279" y="142"/>
                  <a:pt x="280" y="144"/>
                </a:cubicBezTo>
                <a:cubicBezTo>
                  <a:pt x="278" y="143"/>
                  <a:pt x="277" y="143"/>
                  <a:pt x="276" y="143"/>
                </a:cubicBezTo>
                <a:cubicBezTo>
                  <a:pt x="275" y="143"/>
                  <a:pt x="275" y="143"/>
                  <a:pt x="274" y="142"/>
                </a:cubicBezTo>
                <a:cubicBezTo>
                  <a:pt x="273" y="142"/>
                  <a:pt x="272" y="141"/>
                  <a:pt x="274" y="141"/>
                </a:cubicBezTo>
                <a:close/>
                <a:moveTo>
                  <a:pt x="243" y="126"/>
                </a:moveTo>
                <a:cubicBezTo>
                  <a:pt x="244" y="126"/>
                  <a:pt x="245" y="126"/>
                  <a:pt x="246" y="126"/>
                </a:cubicBezTo>
                <a:cubicBezTo>
                  <a:pt x="246" y="126"/>
                  <a:pt x="246" y="126"/>
                  <a:pt x="246" y="126"/>
                </a:cubicBezTo>
                <a:cubicBezTo>
                  <a:pt x="244" y="127"/>
                  <a:pt x="242" y="127"/>
                  <a:pt x="239" y="127"/>
                </a:cubicBezTo>
                <a:cubicBezTo>
                  <a:pt x="241" y="127"/>
                  <a:pt x="245" y="126"/>
                  <a:pt x="243" y="126"/>
                </a:cubicBezTo>
                <a:close/>
                <a:moveTo>
                  <a:pt x="231" y="128"/>
                </a:moveTo>
                <a:cubicBezTo>
                  <a:pt x="232" y="127"/>
                  <a:pt x="231" y="126"/>
                  <a:pt x="235" y="126"/>
                </a:cubicBezTo>
                <a:cubicBezTo>
                  <a:pt x="234" y="126"/>
                  <a:pt x="234" y="127"/>
                  <a:pt x="234" y="127"/>
                </a:cubicBezTo>
                <a:cubicBezTo>
                  <a:pt x="234" y="128"/>
                  <a:pt x="233" y="128"/>
                  <a:pt x="232" y="129"/>
                </a:cubicBezTo>
                <a:cubicBezTo>
                  <a:pt x="231" y="129"/>
                  <a:pt x="231" y="129"/>
                  <a:pt x="231" y="129"/>
                </a:cubicBezTo>
                <a:cubicBezTo>
                  <a:pt x="231" y="129"/>
                  <a:pt x="231" y="129"/>
                  <a:pt x="231" y="128"/>
                </a:cubicBezTo>
                <a:close/>
                <a:moveTo>
                  <a:pt x="207" y="388"/>
                </a:moveTo>
                <a:cubicBezTo>
                  <a:pt x="207" y="388"/>
                  <a:pt x="206" y="389"/>
                  <a:pt x="206" y="389"/>
                </a:cubicBezTo>
                <a:cubicBezTo>
                  <a:pt x="205" y="388"/>
                  <a:pt x="204" y="387"/>
                  <a:pt x="204" y="387"/>
                </a:cubicBezTo>
                <a:cubicBezTo>
                  <a:pt x="203" y="386"/>
                  <a:pt x="202" y="386"/>
                  <a:pt x="202" y="385"/>
                </a:cubicBezTo>
                <a:cubicBezTo>
                  <a:pt x="203" y="386"/>
                  <a:pt x="204" y="386"/>
                  <a:pt x="205" y="387"/>
                </a:cubicBezTo>
                <a:cubicBezTo>
                  <a:pt x="207" y="387"/>
                  <a:pt x="208" y="388"/>
                  <a:pt x="207" y="388"/>
                </a:cubicBezTo>
                <a:close/>
                <a:moveTo>
                  <a:pt x="328" y="378"/>
                </a:moveTo>
                <a:cubicBezTo>
                  <a:pt x="327" y="380"/>
                  <a:pt x="326" y="382"/>
                  <a:pt x="325" y="384"/>
                </a:cubicBezTo>
                <a:cubicBezTo>
                  <a:pt x="321" y="385"/>
                  <a:pt x="321" y="385"/>
                  <a:pt x="318" y="384"/>
                </a:cubicBezTo>
                <a:cubicBezTo>
                  <a:pt x="318" y="384"/>
                  <a:pt x="317" y="385"/>
                  <a:pt x="316" y="385"/>
                </a:cubicBezTo>
                <a:cubicBezTo>
                  <a:pt x="316" y="385"/>
                  <a:pt x="315" y="385"/>
                  <a:pt x="314" y="386"/>
                </a:cubicBezTo>
                <a:cubicBezTo>
                  <a:pt x="313" y="387"/>
                  <a:pt x="312" y="387"/>
                  <a:pt x="312" y="388"/>
                </a:cubicBezTo>
                <a:cubicBezTo>
                  <a:pt x="311" y="390"/>
                  <a:pt x="311" y="390"/>
                  <a:pt x="303" y="394"/>
                </a:cubicBezTo>
                <a:cubicBezTo>
                  <a:pt x="305" y="392"/>
                  <a:pt x="303" y="392"/>
                  <a:pt x="303" y="391"/>
                </a:cubicBezTo>
                <a:cubicBezTo>
                  <a:pt x="306" y="390"/>
                  <a:pt x="306" y="391"/>
                  <a:pt x="308" y="390"/>
                </a:cubicBezTo>
                <a:cubicBezTo>
                  <a:pt x="309" y="388"/>
                  <a:pt x="302" y="388"/>
                  <a:pt x="297" y="389"/>
                </a:cubicBezTo>
                <a:cubicBezTo>
                  <a:pt x="295" y="390"/>
                  <a:pt x="293" y="391"/>
                  <a:pt x="291" y="392"/>
                </a:cubicBezTo>
                <a:cubicBezTo>
                  <a:pt x="290" y="393"/>
                  <a:pt x="293" y="392"/>
                  <a:pt x="293" y="392"/>
                </a:cubicBezTo>
                <a:cubicBezTo>
                  <a:pt x="295" y="392"/>
                  <a:pt x="294" y="393"/>
                  <a:pt x="292" y="394"/>
                </a:cubicBezTo>
                <a:cubicBezTo>
                  <a:pt x="288" y="395"/>
                  <a:pt x="287" y="394"/>
                  <a:pt x="283" y="395"/>
                </a:cubicBezTo>
                <a:cubicBezTo>
                  <a:pt x="282" y="395"/>
                  <a:pt x="281" y="396"/>
                  <a:pt x="280" y="395"/>
                </a:cubicBezTo>
                <a:cubicBezTo>
                  <a:pt x="280" y="395"/>
                  <a:pt x="281" y="395"/>
                  <a:pt x="282" y="394"/>
                </a:cubicBezTo>
                <a:cubicBezTo>
                  <a:pt x="284" y="393"/>
                  <a:pt x="284" y="394"/>
                  <a:pt x="284" y="394"/>
                </a:cubicBezTo>
                <a:cubicBezTo>
                  <a:pt x="285" y="394"/>
                  <a:pt x="286" y="394"/>
                  <a:pt x="287" y="393"/>
                </a:cubicBezTo>
                <a:cubicBezTo>
                  <a:pt x="289" y="393"/>
                  <a:pt x="289" y="392"/>
                  <a:pt x="288" y="392"/>
                </a:cubicBezTo>
                <a:cubicBezTo>
                  <a:pt x="287" y="392"/>
                  <a:pt x="286" y="392"/>
                  <a:pt x="287" y="391"/>
                </a:cubicBezTo>
                <a:cubicBezTo>
                  <a:pt x="287" y="391"/>
                  <a:pt x="288" y="390"/>
                  <a:pt x="285" y="390"/>
                </a:cubicBezTo>
                <a:cubicBezTo>
                  <a:pt x="283" y="391"/>
                  <a:pt x="282" y="392"/>
                  <a:pt x="281" y="392"/>
                </a:cubicBezTo>
                <a:cubicBezTo>
                  <a:pt x="281" y="393"/>
                  <a:pt x="280" y="395"/>
                  <a:pt x="276" y="395"/>
                </a:cubicBezTo>
                <a:cubicBezTo>
                  <a:pt x="272" y="396"/>
                  <a:pt x="275" y="394"/>
                  <a:pt x="275" y="393"/>
                </a:cubicBezTo>
                <a:cubicBezTo>
                  <a:pt x="274" y="393"/>
                  <a:pt x="276" y="392"/>
                  <a:pt x="277" y="392"/>
                </a:cubicBezTo>
                <a:cubicBezTo>
                  <a:pt x="280" y="390"/>
                  <a:pt x="284" y="388"/>
                  <a:pt x="286" y="387"/>
                </a:cubicBezTo>
                <a:cubicBezTo>
                  <a:pt x="289" y="384"/>
                  <a:pt x="289" y="383"/>
                  <a:pt x="295" y="383"/>
                </a:cubicBezTo>
                <a:cubicBezTo>
                  <a:pt x="297" y="383"/>
                  <a:pt x="299" y="383"/>
                  <a:pt x="301" y="382"/>
                </a:cubicBezTo>
                <a:cubicBezTo>
                  <a:pt x="302" y="380"/>
                  <a:pt x="299" y="381"/>
                  <a:pt x="297" y="381"/>
                </a:cubicBezTo>
                <a:cubicBezTo>
                  <a:pt x="292" y="382"/>
                  <a:pt x="286" y="383"/>
                  <a:pt x="288" y="380"/>
                </a:cubicBezTo>
                <a:cubicBezTo>
                  <a:pt x="285" y="382"/>
                  <a:pt x="284" y="382"/>
                  <a:pt x="284" y="383"/>
                </a:cubicBezTo>
                <a:cubicBezTo>
                  <a:pt x="284" y="384"/>
                  <a:pt x="285" y="384"/>
                  <a:pt x="284" y="385"/>
                </a:cubicBezTo>
                <a:cubicBezTo>
                  <a:pt x="282" y="385"/>
                  <a:pt x="280" y="385"/>
                  <a:pt x="279" y="386"/>
                </a:cubicBezTo>
                <a:cubicBezTo>
                  <a:pt x="277" y="386"/>
                  <a:pt x="275" y="386"/>
                  <a:pt x="277" y="385"/>
                </a:cubicBezTo>
                <a:cubicBezTo>
                  <a:pt x="281" y="383"/>
                  <a:pt x="275" y="384"/>
                  <a:pt x="273" y="384"/>
                </a:cubicBezTo>
                <a:cubicBezTo>
                  <a:pt x="270" y="387"/>
                  <a:pt x="269" y="387"/>
                  <a:pt x="265" y="388"/>
                </a:cubicBezTo>
                <a:cubicBezTo>
                  <a:pt x="269" y="387"/>
                  <a:pt x="268" y="386"/>
                  <a:pt x="270" y="385"/>
                </a:cubicBezTo>
                <a:cubicBezTo>
                  <a:pt x="271" y="385"/>
                  <a:pt x="271" y="384"/>
                  <a:pt x="271" y="383"/>
                </a:cubicBezTo>
                <a:cubicBezTo>
                  <a:pt x="269" y="383"/>
                  <a:pt x="266" y="384"/>
                  <a:pt x="264" y="384"/>
                </a:cubicBezTo>
                <a:cubicBezTo>
                  <a:pt x="262" y="384"/>
                  <a:pt x="262" y="384"/>
                  <a:pt x="262" y="385"/>
                </a:cubicBezTo>
                <a:cubicBezTo>
                  <a:pt x="263" y="386"/>
                  <a:pt x="259" y="386"/>
                  <a:pt x="256" y="387"/>
                </a:cubicBezTo>
                <a:cubicBezTo>
                  <a:pt x="252" y="387"/>
                  <a:pt x="248" y="387"/>
                  <a:pt x="245" y="388"/>
                </a:cubicBezTo>
                <a:cubicBezTo>
                  <a:pt x="244" y="388"/>
                  <a:pt x="246" y="389"/>
                  <a:pt x="247" y="389"/>
                </a:cubicBezTo>
                <a:cubicBezTo>
                  <a:pt x="258" y="390"/>
                  <a:pt x="258" y="390"/>
                  <a:pt x="253" y="394"/>
                </a:cubicBezTo>
                <a:cubicBezTo>
                  <a:pt x="252" y="395"/>
                  <a:pt x="255" y="397"/>
                  <a:pt x="246" y="396"/>
                </a:cubicBezTo>
                <a:cubicBezTo>
                  <a:pt x="244" y="397"/>
                  <a:pt x="241" y="396"/>
                  <a:pt x="236" y="395"/>
                </a:cubicBezTo>
                <a:cubicBezTo>
                  <a:pt x="243" y="396"/>
                  <a:pt x="242" y="394"/>
                  <a:pt x="245" y="394"/>
                </a:cubicBezTo>
                <a:cubicBezTo>
                  <a:pt x="244" y="394"/>
                  <a:pt x="248" y="393"/>
                  <a:pt x="244" y="393"/>
                </a:cubicBezTo>
                <a:cubicBezTo>
                  <a:pt x="243" y="393"/>
                  <a:pt x="241" y="393"/>
                  <a:pt x="241" y="392"/>
                </a:cubicBezTo>
                <a:cubicBezTo>
                  <a:pt x="242" y="392"/>
                  <a:pt x="244" y="392"/>
                  <a:pt x="245" y="392"/>
                </a:cubicBezTo>
                <a:cubicBezTo>
                  <a:pt x="247" y="393"/>
                  <a:pt x="247" y="392"/>
                  <a:pt x="247" y="392"/>
                </a:cubicBezTo>
                <a:cubicBezTo>
                  <a:pt x="248" y="391"/>
                  <a:pt x="246" y="391"/>
                  <a:pt x="245" y="391"/>
                </a:cubicBezTo>
                <a:cubicBezTo>
                  <a:pt x="241" y="391"/>
                  <a:pt x="239" y="390"/>
                  <a:pt x="237" y="390"/>
                </a:cubicBezTo>
                <a:cubicBezTo>
                  <a:pt x="233" y="389"/>
                  <a:pt x="233" y="389"/>
                  <a:pt x="228" y="389"/>
                </a:cubicBezTo>
                <a:cubicBezTo>
                  <a:pt x="230" y="389"/>
                  <a:pt x="232" y="389"/>
                  <a:pt x="233" y="390"/>
                </a:cubicBezTo>
                <a:cubicBezTo>
                  <a:pt x="234" y="390"/>
                  <a:pt x="235" y="390"/>
                  <a:pt x="236" y="390"/>
                </a:cubicBezTo>
                <a:cubicBezTo>
                  <a:pt x="238" y="391"/>
                  <a:pt x="238" y="392"/>
                  <a:pt x="237" y="393"/>
                </a:cubicBezTo>
                <a:cubicBezTo>
                  <a:pt x="236" y="393"/>
                  <a:pt x="233" y="393"/>
                  <a:pt x="232" y="394"/>
                </a:cubicBezTo>
                <a:cubicBezTo>
                  <a:pt x="232" y="394"/>
                  <a:pt x="232" y="395"/>
                  <a:pt x="230" y="395"/>
                </a:cubicBezTo>
                <a:cubicBezTo>
                  <a:pt x="229" y="394"/>
                  <a:pt x="229" y="394"/>
                  <a:pt x="229" y="393"/>
                </a:cubicBezTo>
                <a:cubicBezTo>
                  <a:pt x="229" y="393"/>
                  <a:pt x="234" y="393"/>
                  <a:pt x="231" y="392"/>
                </a:cubicBezTo>
                <a:cubicBezTo>
                  <a:pt x="229" y="391"/>
                  <a:pt x="232" y="391"/>
                  <a:pt x="231" y="390"/>
                </a:cubicBezTo>
                <a:cubicBezTo>
                  <a:pt x="227" y="389"/>
                  <a:pt x="222" y="389"/>
                  <a:pt x="220" y="388"/>
                </a:cubicBezTo>
                <a:cubicBezTo>
                  <a:pt x="218" y="387"/>
                  <a:pt x="219" y="386"/>
                  <a:pt x="220" y="386"/>
                </a:cubicBezTo>
                <a:cubicBezTo>
                  <a:pt x="221" y="386"/>
                  <a:pt x="223" y="386"/>
                  <a:pt x="223" y="385"/>
                </a:cubicBezTo>
                <a:cubicBezTo>
                  <a:pt x="222" y="385"/>
                  <a:pt x="221" y="385"/>
                  <a:pt x="220" y="385"/>
                </a:cubicBezTo>
                <a:cubicBezTo>
                  <a:pt x="219" y="385"/>
                  <a:pt x="218" y="384"/>
                  <a:pt x="217" y="384"/>
                </a:cubicBezTo>
                <a:cubicBezTo>
                  <a:pt x="217" y="383"/>
                  <a:pt x="216" y="383"/>
                  <a:pt x="215" y="383"/>
                </a:cubicBezTo>
                <a:cubicBezTo>
                  <a:pt x="209" y="383"/>
                  <a:pt x="209" y="382"/>
                  <a:pt x="208" y="380"/>
                </a:cubicBezTo>
                <a:cubicBezTo>
                  <a:pt x="207" y="380"/>
                  <a:pt x="205" y="379"/>
                  <a:pt x="204" y="378"/>
                </a:cubicBezTo>
                <a:cubicBezTo>
                  <a:pt x="203" y="378"/>
                  <a:pt x="202" y="377"/>
                  <a:pt x="202" y="378"/>
                </a:cubicBezTo>
                <a:cubicBezTo>
                  <a:pt x="203" y="379"/>
                  <a:pt x="200" y="378"/>
                  <a:pt x="197" y="378"/>
                </a:cubicBezTo>
                <a:cubicBezTo>
                  <a:pt x="195" y="377"/>
                  <a:pt x="192" y="376"/>
                  <a:pt x="190" y="375"/>
                </a:cubicBezTo>
                <a:cubicBezTo>
                  <a:pt x="191" y="376"/>
                  <a:pt x="191" y="377"/>
                  <a:pt x="192" y="377"/>
                </a:cubicBezTo>
                <a:cubicBezTo>
                  <a:pt x="193" y="378"/>
                  <a:pt x="195" y="379"/>
                  <a:pt x="195" y="380"/>
                </a:cubicBezTo>
                <a:cubicBezTo>
                  <a:pt x="195" y="380"/>
                  <a:pt x="195" y="380"/>
                  <a:pt x="195" y="380"/>
                </a:cubicBezTo>
                <a:cubicBezTo>
                  <a:pt x="196" y="380"/>
                  <a:pt x="195" y="381"/>
                  <a:pt x="194" y="380"/>
                </a:cubicBezTo>
                <a:cubicBezTo>
                  <a:pt x="194" y="380"/>
                  <a:pt x="193" y="380"/>
                  <a:pt x="191" y="379"/>
                </a:cubicBezTo>
                <a:cubicBezTo>
                  <a:pt x="191" y="378"/>
                  <a:pt x="190" y="378"/>
                  <a:pt x="189" y="377"/>
                </a:cubicBezTo>
                <a:cubicBezTo>
                  <a:pt x="188" y="377"/>
                  <a:pt x="187" y="376"/>
                  <a:pt x="186" y="376"/>
                </a:cubicBezTo>
                <a:cubicBezTo>
                  <a:pt x="187" y="378"/>
                  <a:pt x="194" y="382"/>
                  <a:pt x="189" y="382"/>
                </a:cubicBezTo>
                <a:cubicBezTo>
                  <a:pt x="189" y="382"/>
                  <a:pt x="190" y="382"/>
                  <a:pt x="190" y="382"/>
                </a:cubicBezTo>
                <a:cubicBezTo>
                  <a:pt x="192" y="384"/>
                  <a:pt x="195" y="384"/>
                  <a:pt x="197" y="386"/>
                </a:cubicBezTo>
                <a:cubicBezTo>
                  <a:pt x="199" y="386"/>
                  <a:pt x="200" y="387"/>
                  <a:pt x="202" y="387"/>
                </a:cubicBezTo>
                <a:cubicBezTo>
                  <a:pt x="203" y="388"/>
                  <a:pt x="204" y="388"/>
                  <a:pt x="205" y="389"/>
                </a:cubicBezTo>
                <a:cubicBezTo>
                  <a:pt x="205" y="389"/>
                  <a:pt x="206" y="389"/>
                  <a:pt x="206" y="389"/>
                </a:cubicBezTo>
                <a:cubicBezTo>
                  <a:pt x="205" y="390"/>
                  <a:pt x="205" y="391"/>
                  <a:pt x="203" y="391"/>
                </a:cubicBezTo>
                <a:cubicBezTo>
                  <a:pt x="201" y="391"/>
                  <a:pt x="196" y="389"/>
                  <a:pt x="193" y="388"/>
                </a:cubicBezTo>
                <a:cubicBezTo>
                  <a:pt x="192" y="388"/>
                  <a:pt x="192" y="388"/>
                  <a:pt x="191" y="388"/>
                </a:cubicBezTo>
                <a:cubicBezTo>
                  <a:pt x="192" y="388"/>
                  <a:pt x="192" y="388"/>
                  <a:pt x="192" y="389"/>
                </a:cubicBezTo>
                <a:cubicBezTo>
                  <a:pt x="196" y="390"/>
                  <a:pt x="198" y="391"/>
                  <a:pt x="198" y="392"/>
                </a:cubicBezTo>
                <a:cubicBezTo>
                  <a:pt x="198" y="392"/>
                  <a:pt x="198" y="392"/>
                  <a:pt x="198" y="392"/>
                </a:cubicBezTo>
                <a:cubicBezTo>
                  <a:pt x="197" y="392"/>
                  <a:pt x="196" y="392"/>
                  <a:pt x="195" y="391"/>
                </a:cubicBezTo>
                <a:cubicBezTo>
                  <a:pt x="192" y="389"/>
                  <a:pt x="190" y="387"/>
                  <a:pt x="190" y="387"/>
                </a:cubicBezTo>
                <a:cubicBezTo>
                  <a:pt x="190" y="386"/>
                  <a:pt x="191" y="386"/>
                  <a:pt x="194" y="386"/>
                </a:cubicBezTo>
                <a:cubicBezTo>
                  <a:pt x="191" y="385"/>
                  <a:pt x="189" y="384"/>
                  <a:pt x="188" y="382"/>
                </a:cubicBezTo>
                <a:cubicBezTo>
                  <a:pt x="188" y="382"/>
                  <a:pt x="187" y="381"/>
                  <a:pt x="186" y="381"/>
                </a:cubicBezTo>
                <a:cubicBezTo>
                  <a:pt x="185" y="380"/>
                  <a:pt x="184" y="379"/>
                  <a:pt x="181" y="378"/>
                </a:cubicBezTo>
                <a:cubicBezTo>
                  <a:pt x="177" y="375"/>
                  <a:pt x="170" y="372"/>
                  <a:pt x="166" y="366"/>
                </a:cubicBezTo>
                <a:cubicBezTo>
                  <a:pt x="164" y="365"/>
                  <a:pt x="160" y="361"/>
                  <a:pt x="160" y="361"/>
                </a:cubicBezTo>
                <a:cubicBezTo>
                  <a:pt x="159" y="362"/>
                  <a:pt x="158" y="361"/>
                  <a:pt x="157" y="360"/>
                </a:cubicBezTo>
                <a:cubicBezTo>
                  <a:pt x="155" y="359"/>
                  <a:pt x="154" y="357"/>
                  <a:pt x="152" y="355"/>
                </a:cubicBezTo>
                <a:cubicBezTo>
                  <a:pt x="150" y="354"/>
                  <a:pt x="149" y="352"/>
                  <a:pt x="147" y="350"/>
                </a:cubicBezTo>
                <a:cubicBezTo>
                  <a:pt x="148" y="353"/>
                  <a:pt x="149" y="354"/>
                  <a:pt x="151" y="357"/>
                </a:cubicBezTo>
                <a:cubicBezTo>
                  <a:pt x="152" y="358"/>
                  <a:pt x="154" y="361"/>
                  <a:pt x="152" y="360"/>
                </a:cubicBezTo>
                <a:cubicBezTo>
                  <a:pt x="151" y="359"/>
                  <a:pt x="147" y="356"/>
                  <a:pt x="146" y="354"/>
                </a:cubicBezTo>
                <a:cubicBezTo>
                  <a:pt x="144" y="350"/>
                  <a:pt x="142" y="348"/>
                  <a:pt x="140" y="346"/>
                </a:cubicBezTo>
                <a:cubicBezTo>
                  <a:pt x="139" y="345"/>
                  <a:pt x="138" y="344"/>
                  <a:pt x="138" y="343"/>
                </a:cubicBezTo>
                <a:cubicBezTo>
                  <a:pt x="137" y="342"/>
                  <a:pt x="137" y="341"/>
                  <a:pt x="136" y="340"/>
                </a:cubicBezTo>
                <a:cubicBezTo>
                  <a:pt x="137" y="341"/>
                  <a:pt x="135" y="337"/>
                  <a:pt x="135" y="334"/>
                </a:cubicBezTo>
                <a:cubicBezTo>
                  <a:pt x="135" y="334"/>
                  <a:pt x="135" y="333"/>
                  <a:pt x="136" y="334"/>
                </a:cubicBezTo>
                <a:cubicBezTo>
                  <a:pt x="137" y="336"/>
                  <a:pt x="138" y="337"/>
                  <a:pt x="138" y="336"/>
                </a:cubicBezTo>
                <a:cubicBezTo>
                  <a:pt x="138" y="335"/>
                  <a:pt x="137" y="334"/>
                  <a:pt x="137" y="332"/>
                </a:cubicBezTo>
                <a:cubicBezTo>
                  <a:pt x="138" y="334"/>
                  <a:pt x="138" y="335"/>
                  <a:pt x="139" y="336"/>
                </a:cubicBezTo>
                <a:cubicBezTo>
                  <a:pt x="140" y="337"/>
                  <a:pt x="140" y="338"/>
                  <a:pt x="141" y="339"/>
                </a:cubicBezTo>
                <a:cubicBezTo>
                  <a:pt x="143" y="343"/>
                  <a:pt x="145" y="344"/>
                  <a:pt x="145" y="344"/>
                </a:cubicBezTo>
                <a:cubicBezTo>
                  <a:pt x="146" y="344"/>
                  <a:pt x="146" y="343"/>
                  <a:pt x="146" y="341"/>
                </a:cubicBezTo>
                <a:cubicBezTo>
                  <a:pt x="145" y="340"/>
                  <a:pt x="144" y="338"/>
                  <a:pt x="144" y="336"/>
                </a:cubicBezTo>
                <a:cubicBezTo>
                  <a:pt x="143" y="335"/>
                  <a:pt x="143" y="333"/>
                  <a:pt x="142" y="332"/>
                </a:cubicBezTo>
                <a:cubicBezTo>
                  <a:pt x="142" y="331"/>
                  <a:pt x="141" y="329"/>
                  <a:pt x="141" y="328"/>
                </a:cubicBezTo>
                <a:cubicBezTo>
                  <a:pt x="140" y="325"/>
                  <a:pt x="140" y="322"/>
                  <a:pt x="139" y="320"/>
                </a:cubicBezTo>
                <a:cubicBezTo>
                  <a:pt x="139" y="319"/>
                  <a:pt x="139" y="318"/>
                  <a:pt x="139" y="318"/>
                </a:cubicBezTo>
                <a:cubicBezTo>
                  <a:pt x="137" y="315"/>
                  <a:pt x="136" y="312"/>
                  <a:pt x="135" y="310"/>
                </a:cubicBezTo>
                <a:cubicBezTo>
                  <a:pt x="135" y="309"/>
                  <a:pt x="135" y="308"/>
                  <a:pt x="135" y="306"/>
                </a:cubicBezTo>
                <a:cubicBezTo>
                  <a:pt x="134" y="305"/>
                  <a:pt x="134" y="304"/>
                  <a:pt x="134" y="302"/>
                </a:cubicBezTo>
                <a:cubicBezTo>
                  <a:pt x="133" y="302"/>
                  <a:pt x="132" y="296"/>
                  <a:pt x="133" y="296"/>
                </a:cubicBezTo>
                <a:cubicBezTo>
                  <a:pt x="134" y="296"/>
                  <a:pt x="135" y="301"/>
                  <a:pt x="136" y="303"/>
                </a:cubicBezTo>
                <a:cubicBezTo>
                  <a:pt x="136" y="302"/>
                  <a:pt x="136" y="301"/>
                  <a:pt x="135" y="299"/>
                </a:cubicBezTo>
                <a:cubicBezTo>
                  <a:pt x="134" y="298"/>
                  <a:pt x="134" y="297"/>
                  <a:pt x="134" y="295"/>
                </a:cubicBezTo>
                <a:cubicBezTo>
                  <a:pt x="134" y="294"/>
                  <a:pt x="135" y="296"/>
                  <a:pt x="135" y="296"/>
                </a:cubicBezTo>
                <a:cubicBezTo>
                  <a:pt x="136" y="297"/>
                  <a:pt x="136" y="296"/>
                  <a:pt x="135" y="291"/>
                </a:cubicBezTo>
                <a:cubicBezTo>
                  <a:pt x="135" y="290"/>
                  <a:pt x="134" y="286"/>
                  <a:pt x="135" y="286"/>
                </a:cubicBezTo>
                <a:cubicBezTo>
                  <a:pt x="136" y="286"/>
                  <a:pt x="136" y="285"/>
                  <a:pt x="135" y="283"/>
                </a:cubicBezTo>
                <a:cubicBezTo>
                  <a:pt x="135" y="282"/>
                  <a:pt x="135" y="281"/>
                  <a:pt x="135" y="280"/>
                </a:cubicBezTo>
                <a:cubicBezTo>
                  <a:pt x="135" y="279"/>
                  <a:pt x="135" y="278"/>
                  <a:pt x="135" y="278"/>
                </a:cubicBezTo>
                <a:cubicBezTo>
                  <a:pt x="135" y="276"/>
                  <a:pt x="135" y="275"/>
                  <a:pt x="136" y="275"/>
                </a:cubicBezTo>
                <a:cubicBezTo>
                  <a:pt x="137" y="275"/>
                  <a:pt x="136" y="274"/>
                  <a:pt x="136" y="271"/>
                </a:cubicBezTo>
                <a:cubicBezTo>
                  <a:pt x="136" y="269"/>
                  <a:pt x="136" y="267"/>
                  <a:pt x="137" y="267"/>
                </a:cubicBezTo>
                <a:cubicBezTo>
                  <a:pt x="137" y="268"/>
                  <a:pt x="138" y="267"/>
                  <a:pt x="139" y="269"/>
                </a:cubicBezTo>
                <a:cubicBezTo>
                  <a:pt x="138" y="264"/>
                  <a:pt x="138" y="260"/>
                  <a:pt x="139" y="258"/>
                </a:cubicBezTo>
                <a:cubicBezTo>
                  <a:pt x="139" y="255"/>
                  <a:pt x="140" y="253"/>
                  <a:pt x="141" y="251"/>
                </a:cubicBezTo>
                <a:cubicBezTo>
                  <a:pt x="142" y="251"/>
                  <a:pt x="142" y="250"/>
                  <a:pt x="142" y="249"/>
                </a:cubicBezTo>
                <a:cubicBezTo>
                  <a:pt x="142" y="247"/>
                  <a:pt x="142" y="245"/>
                  <a:pt x="142" y="244"/>
                </a:cubicBezTo>
                <a:cubicBezTo>
                  <a:pt x="142" y="242"/>
                  <a:pt x="143" y="241"/>
                  <a:pt x="144" y="241"/>
                </a:cubicBezTo>
                <a:cubicBezTo>
                  <a:pt x="144" y="240"/>
                  <a:pt x="145" y="238"/>
                  <a:pt x="145" y="237"/>
                </a:cubicBezTo>
                <a:cubicBezTo>
                  <a:pt x="146" y="235"/>
                  <a:pt x="145" y="234"/>
                  <a:pt x="145" y="234"/>
                </a:cubicBezTo>
                <a:cubicBezTo>
                  <a:pt x="144" y="235"/>
                  <a:pt x="144" y="234"/>
                  <a:pt x="144" y="232"/>
                </a:cubicBezTo>
                <a:cubicBezTo>
                  <a:pt x="144" y="230"/>
                  <a:pt x="144" y="228"/>
                  <a:pt x="145" y="225"/>
                </a:cubicBezTo>
                <a:cubicBezTo>
                  <a:pt x="145" y="224"/>
                  <a:pt x="146" y="222"/>
                  <a:pt x="146" y="221"/>
                </a:cubicBezTo>
                <a:cubicBezTo>
                  <a:pt x="145" y="225"/>
                  <a:pt x="143" y="224"/>
                  <a:pt x="142" y="227"/>
                </a:cubicBezTo>
                <a:cubicBezTo>
                  <a:pt x="140" y="232"/>
                  <a:pt x="141" y="226"/>
                  <a:pt x="140" y="226"/>
                </a:cubicBezTo>
                <a:cubicBezTo>
                  <a:pt x="140" y="226"/>
                  <a:pt x="140" y="226"/>
                  <a:pt x="139" y="227"/>
                </a:cubicBezTo>
                <a:cubicBezTo>
                  <a:pt x="138" y="229"/>
                  <a:pt x="139" y="227"/>
                  <a:pt x="139" y="226"/>
                </a:cubicBezTo>
                <a:cubicBezTo>
                  <a:pt x="139" y="226"/>
                  <a:pt x="139" y="226"/>
                  <a:pt x="139" y="226"/>
                </a:cubicBezTo>
                <a:cubicBezTo>
                  <a:pt x="139" y="226"/>
                  <a:pt x="139" y="225"/>
                  <a:pt x="140" y="224"/>
                </a:cubicBezTo>
                <a:cubicBezTo>
                  <a:pt x="140" y="223"/>
                  <a:pt x="140" y="222"/>
                  <a:pt x="140" y="223"/>
                </a:cubicBezTo>
                <a:cubicBezTo>
                  <a:pt x="141" y="224"/>
                  <a:pt x="142" y="221"/>
                  <a:pt x="144" y="219"/>
                </a:cubicBezTo>
                <a:cubicBezTo>
                  <a:pt x="144" y="217"/>
                  <a:pt x="142" y="218"/>
                  <a:pt x="142" y="217"/>
                </a:cubicBezTo>
                <a:cubicBezTo>
                  <a:pt x="141" y="215"/>
                  <a:pt x="141" y="215"/>
                  <a:pt x="142" y="213"/>
                </a:cubicBezTo>
                <a:cubicBezTo>
                  <a:pt x="142" y="213"/>
                  <a:pt x="142" y="212"/>
                  <a:pt x="143" y="212"/>
                </a:cubicBezTo>
                <a:cubicBezTo>
                  <a:pt x="143" y="211"/>
                  <a:pt x="144" y="210"/>
                  <a:pt x="145" y="208"/>
                </a:cubicBezTo>
                <a:cubicBezTo>
                  <a:pt x="147" y="206"/>
                  <a:pt x="147" y="205"/>
                  <a:pt x="147" y="204"/>
                </a:cubicBezTo>
                <a:cubicBezTo>
                  <a:pt x="148" y="202"/>
                  <a:pt x="149" y="202"/>
                  <a:pt x="150" y="200"/>
                </a:cubicBezTo>
                <a:cubicBezTo>
                  <a:pt x="152" y="197"/>
                  <a:pt x="152" y="198"/>
                  <a:pt x="152" y="199"/>
                </a:cubicBezTo>
                <a:cubicBezTo>
                  <a:pt x="152" y="200"/>
                  <a:pt x="153" y="199"/>
                  <a:pt x="154" y="198"/>
                </a:cubicBezTo>
                <a:cubicBezTo>
                  <a:pt x="156" y="197"/>
                  <a:pt x="157" y="196"/>
                  <a:pt x="158" y="193"/>
                </a:cubicBezTo>
                <a:cubicBezTo>
                  <a:pt x="160" y="191"/>
                  <a:pt x="161" y="190"/>
                  <a:pt x="162" y="189"/>
                </a:cubicBezTo>
                <a:cubicBezTo>
                  <a:pt x="163" y="188"/>
                  <a:pt x="164" y="187"/>
                  <a:pt x="165" y="186"/>
                </a:cubicBezTo>
                <a:cubicBezTo>
                  <a:pt x="167" y="185"/>
                  <a:pt x="167" y="186"/>
                  <a:pt x="166" y="188"/>
                </a:cubicBezTo>
                <a:cubicBezTo>
                  <a:pt x="165" y="188"/>
                  <a:pt x="164" y="189"/>
                  <a:pt x="164" y="190"/>
                </a:cubicBezTo>
                <a:cubicBezTo>
                  <a:pt x="165" y="190"/>
                  <a:pt x="166" y="189"/>
                  <a:pt x="166" y="188"/>
                </a:cubicBezTo>
                <a:cubicBezTo>
                  <a:pt x="167" y="187"/>
                  <a:pt x="169" y="186"/>
                  <a:pt x="170" y="185"/>
                </a:cubicBezTo>
                <a:cubicBezTo>
                  <a:pt x="171" y="184"/>
                  <a:pt x="171" y="184"/>
                  <a:pt x="172" y="183"/>
                </a:cubicBezTo>
                <a:cubicBezTo>
                  <a:pt x="173" y="182"/>
                  <a:pt x="175" y="182"/>
                  <a:pt x="176" y="181"/>
                </a:cubicBezTo>
                <a:cubicBezTo>
                  <a:pt x="177" y="180"/>
                  <a:pt x="178" y="179"/>
                  <a:pt x="179" y="178"/>
                </a:cubicBezTo>
                <a:cubicBezTo>
                  <a:pt x="182" y="176"/>
                  <a:pt x="186" y="173"/>
                  <a:pt x="189" y="171"/>
                </a:cubicBezTo>
                <a:cubicBezTo>
                  <a:pt x="189" y="172"/>
                  <a:pt x="190" y="173"/>
                  <a:pt x="193" y="169"/>
                </a:cubicBezTo>
                <a:cubicBezTo>
                  <a:pt x="193" y="169"/>
                  <a:pt x="194" y="169"/>
                  <a:pt x="194" y="169"/>
                </a:cubicBezTo>
                <a:cubicBezTo>
                  <a:pt x="195" y="170"/>
                  <a:pt x="198" y="168"/>
                  <a:pt x="199" y="167"/>
                </a:cubicBezTo>
                <a:cubicBezTo>
                  <a:pt x="201" y="166"/>
                  <a:pt x="199" y="166"/>
                  <a:pt x="199" y="166"/>
                </a:cubicBezTo>
                <a:cubicBezTo>
                  <a:pt x="199" y="165"/>
                  <a:pt x="200" y="164"/>
                  <a:pt x="202" y="163"/>
                </a:cubicBezTo>
                <a:cubicBezTo>
                  <a:pt x="207" y="160"/>
                  <a:pt x="208" y="159"/>
                  <a:pt x="206" y="157"/>
                </a:cubicBezTo>
                <a:cubicBezTo>
                  <a:pt x="205" y="158"/>
                  <a:pt x="207" y="160"/>
                  <a:pt x="203" y="160"/>
                </a:cubicBezTo>
                <a:cubicBezTo>
                  <a:pt x="200" y="161"/>
                  <a:pt x="199" y="161"/>
                  <a:pt x="200" y="159"/>
                </a:cubicBezTo>
                <a:cubicBezTo>
                  <a:pt x="201" y="158"/>
                  <a:pt x="201" y="157"/>
                  <a:pt x="200" y="157"/>
                </a:cubicBezTo>
                <a:cubicBezTo>
                  <a:pt x="200" y="157"/>
                  <a:pt x="198" y="158"/>
                  <a:pt x="197" y="159"/>
                </a:cubicBezTo>
                <a:cubicBezTo>
                  <a:pt x="196" y="159"/>
                  <a:pt x="195" y="160"/>
                  <a:pt x="197" y="160"/>
                </a:cubicBezTo>
                <a:cubicBezTo>
                  <a:pt x="197" y="160"/>
                  <a:pt x="197" y="161"/>
                  <a:pt x="195" y="162"/>
                </a:cubicBezTo>
                <a:cubicBezTo>
                  <a:pt x="193" y="162"/>
                  <a:pt x="192" y="162"/>
                  <a:pt x="190" y="162"/>
                </a:cubicBezTo>
                <a:cubicBezTo>
                  <a:pt x="190" y="161"/>
                  <a:pt x="190" y="160"/>
                  <a:pt x="191" y="160"/>
                </a:cubicBezTo>
                <a:cubicBezTo>
                  <a:pt x="191" y="159"/>
                  <a:pt x="190" y="160"/>
                  <a:pt x="190" y="159"/>
                </a:cubicBezTo>
                <a:cubicBezTo>
                  <a:pt x="188" y="161"/>
                  <a:pt x="186" y="163"/>
                  <a:pt x="185" y="165"/>
                </a:cubicBezTo>
                <a:cubicBezTo>
                  <a:pt x="184" y="164"/>
                  <a:pt x="184" y="163"/>
                  <a:pt x="185" y="162"/>
                </a:cubicBezTo>
                <a:cubicBezTo>
                  <a:pt x="185" y="161"/>
                  <a:pt x="186" y="161"/>
                  <a:pt x="187" y="160"/>
                </a:cubicBezTo>
                <a:cubicBezTo>
                  <a:pt x="188" y="159"/>
                  <a:pt x="189" y="158"/>
                  <a:pt x="191" y="157"/>
                </a:cubicBezTo>
                <a:cubicBezTo>
                  <a:pt x="193" y="156"/>
                  <a:pt x="194" y="154"/>
                  <a:pt x="197" y="153"/>
                </a:cubicBezTo>
                <a:cubicBezTo>
                  <a:pt x="192" y="155"/>
                  <a:pt x="195" y="151"/>
                  <a:pt x="194" y="151"/>
                </a:cubicBezTo>
                <a:cubicBezTo>
                  <a:pt x="193" y="150"/>
                  <a:pt x="195" y="148"/>
                  <a:pt x="198" y="147"/>
                </a:cubicBezTo>
                <a:cubicBezTo>
                  <a:pt x="200" y="146"/>
                  <a:pt x="201" y="145"/>
                  <a:pt x="203" y="144"/>
                </a:cubicBezTo>
                <a:cubicBezTo>
                  <a:pt x="203" y="145"/>
                  <a:pt x="204" y="145"/>
                  <a:pt x="204" y="146"/>
                </a:cubicBezTo>
                <a:cubicBezTo>
                  <a:pt x="207" y="145"/>
                  <a:pt x="209" y="144"/>
                  <a:pt x="208" y="142"/>
                </a:cubicBezTo>
                <a:cubicBezTo>
                  <a:pt x="208" y="142"/>
                  <a:pt x="209" y="141"/>
                  <a:pt x="211" y="140"/>
                </a:cubicBezTo>
                <a:cubicBezTo>
                  <a:pt x="213" y="140"/>
                  <a:pt x="213" y="140"/>
                  <a:pt x="213" y="141"/>
                </a:cubicBezTo>
                <a:cubicBezTo>
                  <a:pt x="212" y="141"/>
                  <a:pt x="213" y="142"/>
                  <a:pt x="213" y="141"/>
                </a:cubicBezTo>
                <a:cubicBezTo>
                  <a:pt x="218" y="139"/>
                  <a:pt x="216" y="142"/>
                  <a:pt x="216" y="142"/>
                </a:cubicBezTo>
                <a:cubicBezTo>
                  <a:pt x="217" y="142"/>
                  <a:pt x="218" y="142"/>
                  <a:pt x="221" y="142"/>
                </a:cubicBezTo>
                <a:cubicBezTo>
                  <a:pt x="224" y="141"/>
                  <a:pt x="222" y="140"/>
                  <a:pt x="222" y="140"/>
                </a:cubicBezTo>
                <a:cubicBezTo>
                  <a:pt x="221" y="139"/>
                  <a:pt x="222" y="139"/>
                  <a:pt x="223" y="138"/>
                </a:cubicBezTo>
                <a:cubicBezTo>
                  <a:pt x="223" y="138"/>
                  <a:pt x="224" y="138"/>
                  <a:pt x="225" y="138"/>
                </a:cubicBezTo>
                <a:cubicBezTo>
                  <a:pt x="226" y="137"/>
                  <a:pt x="228" y="137"/>
                  <a:pt x="228" y="137"/>
                </a:cubicBezTo>
                <a:cubicBezTo>
                  <a:pt x="228" y="138"/>
                  <a:pt x="226" y="138"/>
                  <a:pt x="223" y="139"/>
                </a:cubicBezTo>
                <a:cubicBezTo>
                  <a:pt x="226" y="139"/>
                  <a:pt x="227" y="139"/>
                  <a:pt x="229" y="139"/>
                </a:cubicBezTo>
                <a:cubicBezTo>
                  <a:pt x="231" y="138"/>
                  <a:pt x="232" y="138"/>
                  <a:pt x="233" y="137"/>
                </a:cubicBezTo>
                <a:cubicBezTo>
                  <a:pt x="234" y="137"/>
                  <a:pt x="235" y="137"/>
                  <a:pt x="236" y="138"/>
                </a:cubicBezTo>
                <a:cubicBezTo>
                  <a:pt x="237" y="138"/>
                  <a:pt x="239" y="138"/>
                  <a:pt x="236" y="139"/>
                </a:cubicBezTo>
                <a:cubicBezTo>
                  <a:pt x="234" y="140"/>
                  <a:pt x="236" y="140"/>
                  <a:pt x="236" y="140"/>
                </a:cubicBezTo>
                <a:cubicBezTo>
                  <a:pt x="237" y="141"/>
                  <a:pt x="243" y="140"/>
                  <a:pt x="239" y="142"/>
                </a:cubicBezTo>
                <a:cubicBezTo>
                  <a:pt x="239" y="142"/>
                  <a:pt x="239" y="142"/>
                  <a:pt x="240" y="142"/>
                </a:cubicBezTo>
                <a:cubicBezTo>
                  <a:pt x="240" y="142"/>
                  <a:pt x="241" y="142"/>
                  <a:pt x="242" y="142"/>
                </a:cubicBezTo>
                <a:cubicBezTo>
                  <a:pt x="239" y="143"/>
                  <a:pt x="237" y="143"/>
                  <a:pt x="236" y="142"/>
                </a:cubicBezTo>
                <a:cubicBezTo>
                  <a:pt x="234" y="142"/>
                  <a:pt x="231" y="142"/>
                  <a:pt x="229" y="142"/>
                </a:cubicBezTo>
                <a:cubicBezTo>
                  <a:pt x="228" y="142"/>
                  <a:pt x="227" y="142"/>
                  <a:pt x="225" y="143"/>
                </a:cubicBezTo>
                <a:cubicBezTo>
                  <a:pt x="224" y="143"/>
                  <a:pt x="223" y="144"/>
                  <a:pt x="222" y="144"/>
                </a:cubicBezTo>
                <a:cubicBezTo>
                  <a:pt x="223" y="145"/>
                  <a:pt x="225" y="144"/>
                  <a:pt x="227" y="144"/>
                </a:cubicBezTo>
                <a:cubicBezTo>
                  <a:pt x="229" y="144"/>
                  <a:pt x="231" y="143"/>
                  <a:pt x="232" y="144"/>
                </a:cubicBezTo>
                <a:cubicBezTo>
                  <a:pt x="230" y="144"/>
                  <a:pt x="228" y="145"/>
                  <a:pt x="225" y="146"/>
                </a:cubicBezTo>
                <a:cubicBezTo>
                  <a:pt x="223" y="146"/>
                  <a:pt x="221" y="146"/>
                  <a:pt x="219" y="146"/>
                </a:cubicBezTo>
                <a:cubicBezTo>
                  <a:pt x="216" y="145"/>
                  <a:pt x="214" y="146"/>
                  <a:pt x="213" y="147"/>
                </a:cubicBezTo>
                <a:cubicBezTo>
                  <a:pt x="212" y="147"/>
                  <a:pt x="211" y="149"/>
                  <a:pt x="210" y="149"/>
                </a:cubicBezTo>
                <a:cubicBezTo>
                  <a:pt x="209" y="150"/>
                  <a:pt x="207" y="151"/>
                  <a:pt x="207" y="152"/>
                </a:cubicBezTo>
                <a:cubicBezTo>
                  <a:pt x="213" y="152"/>
                  <a:pt x="214" y="153"/>
                  <a:pt x="212" y="156"/>
                </a:cubicBezTo>
                <a:cubicBezTo>
                  <a:pt x="214" y="155"/>
                  <a:pt x="217" y="154"/>
                  <a:pt x="220" y="153"/>
                </a:cubicBezTo>
                <a:cubicBezTo>
                  <a:pt x="222" y="153"/>
                  <a:pt x="224" y="153"/>
                  <a:pt x="226" y="153"/>
                </a:cubicBezTo>
                <a:cubicBezTo>
                  <a:pt x="229" y="153"/>
                  <a:pt x="231" y="153"/>
                  <a:pt x="233" y="152"/>
                </a:cubicBezTo>
                <a:cubicBezTo>
                  <a:pt x="233" y="152"/>
                  <a:pt x="234" y="153"/>
                  <a:pt x="234" y="153"/>
                </a:cubicBezTo>
                <a:cubicBezTo>
                  <a:pt x="234" y="153"/>
                  <a:pt x="234" y="153"/>
                  <a:pt x="234" y="153"/>
                </a:cubicBezTo>
                <a:cubicBezTo>
                  <a:pt x="234" y="153"/>
                  <a:pt x="233" y="154"/>
                  <a:pt x="231" y="154"/>
                </a:cubicBezTo>
                <a:cubicBezTo>
                  <a:pt x="230" y="154"/>
                  <a:pt x="231" y="154"/>
                  <a:pt x="231" y="154"/>
                </a:cubicBezTo>
                <a:cubicBezTo>
                  <a:pt x="233" y="154"/>
                  <a:pt x="234" y="154"/>
                  <a:pt x="231" y="155"/>
                </a:cubicBezTo>
                <a:cubicBezTo>
                  <a:pt x="226" y="157"/>
                  <a:pt x="226" y="157"/>
                  <a:pt x="230" y="157"/>
                </a:cubicBezTo>
                <a:cubicBezTo>
                  <a:pt x="231" y="157"/>
                  <a:pt x="231" y="157"/>
                  <a:pt x="232" y="157"/>
                </a:cubicBezTo>
                <a:cubicBezTo>
                  <a:pt x="232" y="157"/>
                  <a:pt x="233" y="158"/>
                  <a:pt x="234" y="157"/>
                </a:cubicBezTo>
                <a:cubicBezTo>
                  <a:pt x="235" y="157"/>
                  <a:pt x="234" y="157"/>
                  <a:pt x="234" y="156"/>
                </a:cubicBezTo>
                <a:cubicBezTo>
                  <a:pt x="234" y="156"/>
                  <a:pt x="232" y="157"/>
                  <a:pt x="232" y="157"/>
                </a:cubicBezTo>
                <a:cubicBezTo>
                  <a:pt x="233" y="156"/>
                  <a:pt x="235" y="155"/>
                  <a:pt x="237" y="154"/>
                </a:cubicBezTo>
                <a:cubicBezTo>
                  <a:pt x="238" y="154"/>
                  <a:pt x="239" y="153"/>
                  <a:pt x="240" y="153"/>
                </a:cubicBezTo>
                <a:cubicBezTo>
                  <a:pt x="241" y="153"/>
                  <a:pt x="242" y="153"/>
                  <a:pt x="242" y="153"/>
                </a:cubicBezTo>
                <a:cubicBezTo>
                  <a:pt x="243" y="153"/>
                  <a:pt x="244" y="152"/>
                  <a:pt x="244" y="152"/>
                </a:cubicBezTo>
                <a:cubicBezTo>
                  <a:pt x="243" y="152"/>
                  <a:pt x="242" y="152"/>
                  <a:pt x="241" y="152"/>
                </a:cubicBezTo>
                <a:cubicBezTo>
                  <a:pt x="241" y="152"/>
                  <a:pt x="242" y="152"/>
                  <a:pt x="242" y="152"/>
                </a:cubicBezTo>
                <a:cubicBezTo>
                  <a:pt x="241" y="149"/>
                  <a:pt x="246" y="149"/>
                  <a:pt x="250" y="150"/>
                </a:cubicBezTo>
                <a:cubicBezTo>
                  <a:pt x="251" y="150"/>
                  <a:pt x="253" y="150"/>
                  <a:pt x="254" y="149"/>
                </a:cubicBezTo>
                <a:cubicBezTo>
                  <a:pt x="254" y="148"/>
                  <a:pt x="252" y="148"/>
                  <a:pt x="251" y="148"/>
                </a:cubicBezTo>
                <a:cubicBezTo>
                  <a:pt x="246" y="146"/>
                  <a:pt x="244" y="145"/>
                  <a:pt x="248" y="144"/>
                </a:cubicBezTo>
                <a:cubicBezTo>
                  <a:pt x="249" y="143"/>
                  <a:pt x="249" y="143"/>
                  <a:pt x="248" y="142"/>
                </a:cubicBezTo>
                <a:cubicBezTo>
                  <a:pt x="248" y="142"/>
                  <a:pt x="248" y="142"/>
                  <a:pt x="247" y="142"/>
                </a:cubicBezTo>
                <a:cubicBezTo>
                  <a:pt x="246" y="141"/>
                  <a:pt x="247" y="141"/>
                  <a:pt x="248" y="141"/>
                </a:cubicBezTo>
                <a:cubicBezTo>
                  <a:pt x="250" y="141"/>
                  <a:pt x="250" y="141"/>
                  <a:pt x="251" y="141"/>
                </a:cubicBezTo>
                <a:cubicBezTo>
                  <a:pt x="252" y="142"/>
                  <a:pt x="252" y="142"/>
                  <a:pt x="254" y="143"/>
                </a:cubicBezTo>
                <a:cubicBezTo>
                  <a:pt x="255" y="143"/>
                  <a:pt x="256" y="145"/>
                  <a:pt x="260" y="143"/>
                </a:cubicBezTo>
                <a:cubicBezTo>
                  <a:pt x="260" y="143"/>
                  <a:pt x="262" y="143"/>
                  <a:pt x="261" y="144"/>
                </a:cubicBezTo>
                <a:cubicBezTo>
                  <a:pt x="260" y="145"/>
                  <a:pt x="261" y="145"/>
                  <a:pt x="264" y="145"/>
                </a:cubicBezTo>
                <a:cubicBezTo>
                  <a:pt x="267" y="145"/>
                  <a:pt x="269" y="144"/>
                  <a:pt x="272" y="144"/>
                </a:cubicBezTo>
                <a:cubicBezTo>
                  <a:pt x="273" y="144"/>
                  <a:pt x="274" y="144"/>
                  <a:pt x="275" y="144"/>
                </a:cubicBezTo>
                <a:cubicBezTo>
                  <a:pt x="275" y="145"/>
                  <a:pt x="275" y="145"/>
                  <a:pt x="276" y="145"/>
                </a:cubicBezTo>
                <a:cubicBezTo>
                  <a:pt x="277" y="147"/>
                  <a:pt x="276" y="148"/>
                  <a:pt x="272" y="148"/>
                </a:cubicBezTo>
                <a:cubicBezTo>
                  <a:pt x="271" y="148"/>
                  <a:pt x="272" y="150"/>
                  <a:pt x="273" y="150"/>
                </a:cubicBezTo>
                <a:cubicBezTo>
                  <a:pt x="274" y="151"/>
                  <a:pt x="275" y="151"/>
                  <a:pt x="275" y="151"/>
                </a:cubicBezTo>
                <a:cubicBezTo>
                  <a:pt x="276" y="151"/>
                  <a:pt x="276" y="152"/>
                  <a:pt x="275" y="152"/>
                </a:cubicBezTo>
                <a:cubicBezTo>
                  <a:pt x="275" y="152"/>
                  <a:pt x="272" y="151"/>
                  <a:pt x="274" y="152"/>
                </a:cubicBezTo>
                <a:cubicBezTo>
                  <a:pt x="275" y="153"/>
                  <a:pt x="275" y="153"/>
                  <a:pt x="277" y="154"/>
                </a:cubicBezTo>
                <a:cubicBezTo>
                  <a:pt x="278" y="154"/>
                  <a:pt x="279" y="155"/>
                  <a:pt x="280" y="155"/>
                </a:cubicBezTo>
                <a:cubicBezTo>
                  <a:pt x="280" y="156"/>
                  <a:pt x="277" y="155"/>
                  <a:pt x="277" y="155"/>
                </a:cubicBezTo>
                <a:cubicBezTo>
                  <a:pt x="280" y="156"/>
                  <a:pt x="281" y="157"/>
                  <a:pt x="280" y="158"/>
                </a:cubicBezTo>
                <a:cubicBezTo>
                  <a:pt x="279" y="158"/>
                  <a:pt x="277" y="157"/>
                  <a:pt x="276" y="156"/>
                </a:cubicBezTo>
                <a:cubicBezTo>
                  <a:pt x="274" y="155"/>
                  <a:pt x="272" y="155"/>
                  <a:pt x="270" y="154"/>
                </a:cubicBezTo>
                <a:cubicBezTo>
                  <a:pt x="269" y="153"/>
                  <a:pt x="267" y="153"/>
                  <a:pt x="266" y="153"/>
                </a:cubicBezTo>
                <a:cubicBezTo>
                  <a:pt x="264" y="153"/>
                  <a:pt x="263" y="153"/>
                  <a:pt x="262" y="153"/>
                </a:cubicBezTo>
                <a:cubicBezTo>
                  <a:pt x="261" y="154"/>
                  <a:pt x="263" y="155"/>
                  <a:pt x="265" y="156"/>
                </a:cubicBezTo>
                <a:cubicBezTo>
                  <a:pt x="266" y="157"/>
                  <a:pt x="268" y="157"/>
                  <a:pt x="268" y="157"/>
                </a:cubicBezTo>
                <a:cubicBezTo>
                  <a:pt x="267" y="157"/>
                  <a:pt x="266" y="157"/>
                  <a:pt x="264" y="157"/>
                </a:cubicBezTo>
                <a:cubicBezTo>
                  <a:pt x="261" y="156"/>
                  <a:pt x="257" y="155"/>
                  <a:pt x="256" y="157"/>
                </a:cubicBezTo>
                <a:cubicBezTo>
                  <a:pt x="256" y="158"/>
                  <a:pt x="256" y="159"/>
                  <a:pt x="255" y="158"/>
                </a:cubicBezTo>
                <a:cubicBezTo>
                  <a:pt x="252" y="158"/>
                  <a:pt x="249" y="159"/>
                  <a:pt x="247" y="157"/>
                </a:cubicBezTo>
                <a:cubicBezTo>
                  <a:pt x="246" y="157"/>
                  <a:pt x="245" y="157"/>
                  <a:pt x="244" y="158"/>
                </a:cubicBezTo>
                <a:cubicBezTo>
                  <a:pt x="247" y="159"/>
                  <a:pt x="246" y="161"/>
                  <a:pt x="249" y="162"/>
                </a:cubicBezTo>
                <a:cubicBezTo>
                  <a:pt x="250" y="162"/>
                  <a:pt x="252" y="162"/>
                  <a:pt x="251" y="163"/>
                </a:cubicBezTo>
                <a:cubicBezTo>
                  <a:pt x="250" y="164"/>
                  <a:pt x="250" y="165"/>
                  <a:pt x="249" y="165"/>
                </a:cubicBezTo>
                <a:cubicBezTo>
                  <a:pt x="247" y="165"/>
                  <a:pt x="247" y="164"/>
                  <a:pt x="247" y="164"/>
                </a:cubicBezTo>
                <a:cubicBezTo>
                  <a:pt x="246" y="163"/>
                  <a:pt x="246" y="163"/>
                  <a:pt x="245" y="163"/>
                </a:cubicBezTo>
                <a:cubicBezTo>
                  <a:pt x="243" y="163"/>
                  <a:pt x="241" y="163"/>
                  <a:pt x="239" y="162"/>
                </a:cubicBezTo>
                <a:cubicBezTo>
                  <a:pt x="238" y="162"/>
                  <a:pt x="237" y="161"/>
                  <a:pt x="236" y="161"/>
                </a:cubicBezTo>
                <a:cubicBezTo>
                  <a:pt x="235" y="161"/>
                  <a:pt x="234" y="161"/>
                  <a:pt x="233" y="160"/>
                </a:cubicBezTo>
                <a:cubicBezTo>
                  <a:pt x="233" y="160"/>
                  <a:pt x="231" y="160"/>
                  <a:pt x="232" y="160"/>
                </a:cubicBezTo>
                <a:cubicBezTo>
                  <a:pt x="233" y="158"/>
                  <a:pt x="230" y="158"/>
                  <a:pt x="228" y="157"/>
                </a:cubicBezTo>
                <a:cubicBezTo>
                  <a:pt x="227" y="158"/>
                  <a:pt x="225" y="160"/>
                  <a:pt x="222" y="158"/>
                </a:cubicBezTo>
                <a:cubicBezTo>
                  <a:pt x="222" y="159"/>
                  <a:pt x="222" y="160"/>
                  <a:pt x="222" y="160"/>
                </a:cubicBezTo>
                <a:cubicBezTo>
                  <a:pt x="222" y="160"/>
                  <a:pt x="222" y="161"/>
                  <a:pt x="222" y="161"/>
                </a:cubicBezTo>
                <a:cubicBezTo>
                  <a:pt x="221" y="161"/>
                  <a:pt x="221" y="161"/>
                  <a:pt x="221" y="160"/>
                </a:cubicBezTo>
                <a:cubicBezTo>
                  <a:pt x="223" y="158"/>
                  <a:pt x="219" y="160"/>
                  <a:pt x="218" y="160"/>
                </a:cubicBezTo>
                <a:cubicBezTo>
                  <a:pt x="216" y="161"/>
                  <a:pt x="215" y="161"/>
                  <a:pt x="213" y="162"/>
                </a:cubicBezTo>
                <a:cubicBezTo>
                  <a:pt x="212" y="162"/>
                  <a:pt x="210" y="163"/>
                  <a:pt x="209" y="163"/>
                </a:cubicBezTo>
                <a:cubicBezTo>
                  <a:pt x="208" y="163"/>
                  <a:pt x="208" y="164"/>
                  <a:pt x="208" y="164"/>
                </a:cubicBezTo>
                <a:cubicBezTo>
                  <a:pt x="208" y="165"/>
                  <a:pt x="205" y="166"/>
                  <a:pt x="202" y="168"/>
                </a:cubicBezTo>
                <a:cubicBezTo>
                  <a:pt x="206" y="167"/>
                  <a:pt x="208" y="168"/>
                  <a:pt x="207" y="170"/>
                </a:cubicBezTo>
                <a:cubicBezTo>
                  <a:pt x="208" y="168"/>
                  <a:pt x="210" y="167"/>
                  <a:pt x="213" y="167"/>
                </a:cubicBezTo>
                <a:cubicBezTo>
                  <a:pt x="214" y="166"/>
                  <a:pt x="215" y="166"/>
                  <a:pt x="216" y="166"/>
                </a:cubicBezTo>
                <a:cubicBezTo>
                  <a:pt x="216" y="166"/>
                  <a:pt x="217" y="166"/>
                  <a:pt x="217" y="166"/>
                </a:cubicBezTo>
                <a:cubicBezTo>
                  <a:pt x="217" y="166"/>
                  <a:pt x="217" y="166"/>
                  <a:pt x="217" y="166"/>
                </a:cubicBezTo>
                <a:cubicBezTo>
                  <a:pt x="216" y="166"/>
                  <a:pt x="215" y="167"/>
                  <a:pt x="216" y="168"/>
                </a:cubicBezTo>
                <a:cubicBezTo>
                  <a:pt x="217" y="168"/>
                  <a:pt x="216" y="169"/>
                  <a:pt x="214" y="170"/>
                </a:cubicBezTo>
                <a:cubicBezTo>
                  <a:pt x="212" y="170"/>
                  <a:pt x="210" y="171"/>
                  <a:pt x="211" y="169"/>
                </a:cubicBezTo>
                <a:cubicBezTo>
                  <a:pt x="211" y="169"/>
                  <a:pt x="211" y="168"/>
                  <a:pt x="210" y="169"/>
                </a:cubicBezTo>
                <a:cubicBezTo>
                  <a:pt x="207" y="170"/>
                  <a:pt x="204" y="170"/>
                  <a:pt x="203" y="173"/>
                </a:cubicBezTo>
                <a:cubicBezTo>
                  <a:pt x="203" y="173"/>
                  <a:pt x="203" y="173"/>
                  <a:pt x="203" y="173"/>
                </a:cubicBezTo>
                <a:cubicBezTo>
                  <a:pt x="200" y="175"/>
                  <a:pt x="201" y="176"/>
                  <a:pt x="203" y="176"/>
                </a:cubicBezTo>
                <a:cubicBezTo>
                  <a:pt x="204" y="176"/>
                  <a:pt x="204" y="177"/>
                  <a:pt x="205" y="177"/>
                </a:cubicBezTo>
                <a:cubicBezTo>
                  <a:pt x="206" y="177"/>
                  <a:pt x="207" y="177"/>
                  <a:pt x="209" y="177"/>
                </a:cubicBezTo>
                <a:cubicBezTo>
                  <a:pt x="208" y="176"/>
                  <a:pt x="207" y="176"/>
                  <a:pt x="209" y="174"/>
                </a:cubicBezTo>
                <a:cubicBezTo>
                  <a:pt x="212" y="173"/>
                  <a:pt x="212" y="172"/>
                  <a:pt x="214" y="173"/>
                </a:cubicBezTo>
                <a:cubicBezTo>
                  <a:pt x="215" y="173"/>
                  <a:pt x="216" y="172"/>
                  <a:pt x="217" y="172"/>
                </a:cubicBezTo>
                <a:cubicBezTo>
                  <a:pt x="218" y="171"/>
                  <a:pt x="218" y="171"/>
                  <a:pt x="219" y="171"/>
                </a:cubicBezTo>
                <a:cubicBezTo>
                  <a:pt x="221" y="171"/>
                  <a:pt x="223" y="171"/>
                  <a:pt x="223" y="171"/>
                </a:cubicBezTo>
                <a:cubicBezTo>
                  <a:pt x="224" y="172"/>
                  <a:pt x="223" y="173"/>
                  <a:pt x="222" y="175"/>
                </a:cubicBezTo>
                <a:cubicBezTo>
                  <a:pt x="224" y="174"/>
                  <a:pt x="225" y="174"/>
                  <a:pt x="226" y="174"/>
                </a:cubicBezTo>
                <a:cubicBezTo>
                  <a:pt x="227" y="175"/>
                  <a:pt x="228" y="175"/>
                  <a:pt x="231" y="174"/>
                </a:cubicBezTo>
                <a:cubicBezTo>
                  <a:pt x="232" y="173"/>
                  <a:pt x="234" y="172"/>
                  <a:pt x="235" y="172"/>
                </a:cubicBezTo>
                <a:cubicBezTo>
                  <a:pt x="236" y="171"/>
                  <a:pt x="237" y="171"/>
                  <a:pt x="238" y="171"/>
                </a:cubicBezTo>
                <a:cubicBezTo>
                  <a:pt x="239" y="171"/>
                  <a:pt x="240" y="171"/>
                  <a:pt x="241" y="172"/>
                </a:cubicBezTo>
                <a:cubicBezTo>
                  <a:pt x="242" y="172"/>
                  <a:pt x="246" y="171"/>
                  <a:pt x="246" y="171"/>
                </a:cubicBezTo>
                <a:cubicBezTo>
                  <a:pt x="245" y="169"/>
                  <a:pt x="248" y="169"/>
                  <a:pt x="251" y="169"/>
                </a:cubicBezTo>
                <a:cubicBezTo>
                  <a:pt x="252" y="169"/>
                  <a:pt x="254" y="169"/>
                  <a:pt x="255" y="169"/>
                </a:cubicBezTo>
                <a:cubicBezTo>
                  <a:pt x="254" y="168"/>
                  <a:pt x="253" y="168"/>
                  <a:pt x="251" y="167"/>
                </a:cubicBezTo>
                <a:cubicBezTo>
                  <a:pt x="250" y="167"/>
                  <a:pt x="248" y="166"/>
                  <a:pt x="249" y="166"/>
                </a:cubicBezTo>
                <a:cubicBezTo>
                  <a:pt x="250" y="165"/>
                  <a:pt x="253" y="164"/>
                  <a:pt x="254" y="165"/>
                </a:cubicBezTo>
                <a:cubicBezTo>
                  <a:pt x="257" y="167"/>
                  <a:pt x="258" y="166"/>
                  <a:pt x="260" y="166"/>
                </a:cubicBezTo>
                <a:cubicBezTo>
                  <a:pt x="261" y="166"/>
                  <a:pt x="261" y="166"/>
                  <a:pt x="262" y="166"/>
                </a:cubicBezTo>
                <a:cubicBezTo>
                  <a:pt x="263" y="166"/>
                  <a:pt x="263" y="166"/>
                  <a:pt x="264" y="166"/>
                </a:cubicBezTo>
                <a:cubicBezTo>
                  <a:pt x="263" y="168"/>
                  <a:pt x="266" y="169"/>
                  <a:pt x="267" y="170"/>
                </a:cubicBezTo>
                <a:cubicBezTo>
                  <a:pt x="267" y="170"/>
                  <a:pt x="267" y="171"/>
                  <a:pt x="266" y="171"/>
                </a:cubicBezTo>
                <a:cubicBezTo>
                  <a:pt x="263" y="171"/>
                  <a:pt x="265" y="172"/>
                  <a:pt x="266" y="173"/>
                </a:cubicBezTo>
                <a:cubicBezTo>
                  <a:pt x="264" y="172"/>
                  <a:pt x="263" y="173"/>
                  <a:pt x="262" y="172"/>
                </a:cubicBezTo>
                <a:cubicBezTo>
                  <a:pt x="260" y="171"/>
                  <a:pt x="258" y="172"/>
                  <a:pt x="258" y="173"/>
                </a:cubicBezTo>
                <a:cubicBezTo>
                  <a:pt x="258" y="173"/>
                  <a:pt x="258" y="174"/>
                  <a:pt x="259" y="175"/>
                </a:cubicBezTo>
                <a:cubicBezTo>
                  <a:pt x="260" y="176"/>
                  <a:pt x="261" y="176"/>
                  <a:pt x="261" y="177"/>
                </a:cubicBezTo>
                <a:cubicBezTo>
                  <a:pt x="264" y="180"/>
                  <a:pt x="267" y="182"/>
                  <a:pt x="269" y="184"/>
                </a:cubicBezTo>
                <a:cubicBezTo>
                  <a:pt x="269" y="185"/>
                  <a:pt x="269" y="185"/>
                  <a:pt x="269" y="185"/>
                </a:cubicBezTo>
                <a:cubicBezTo>
                  <a:pt x="270" y="185"/>
                  <a:pt x="271" y="185"/>
                  <a:pt x="272" y="185"/>
                </a:cubicBezTo>
                <a:cubicBezTo>
                  <a:pt x="273" y="186"/>
                  <a:pt x="273" y="186"/>
                  <a:pt x="273" y="187"/>
                </a:cubicBezTo>
                <a:cubicBezTo>
                  <a:pt x="274" y="188"/>
                  <a:pt x="275" y="189"/>
                  <a:pt x="277" y="189"/>
                </a:cubicBezTo>
                <a:cubicBezTo>
                  <a:pt x="277" y="189"/>
                  <a:pt x="279" y="192"/>
                  <a:pt x="279" y="193"/>
                </a:cubicBezTo>
                <a:cubicBezTo>
                  <a:pt x="278" y="193"/>
                  <a:pt x="278" y="193"/>
                  <a:pt x="277" y="192"/>
                </a:cubicBezTo>
                <a:cubicBezTo>
                  <a:pt x="276" y="192"/>
                  <a:pt x="275" y="192"/>
                  <a:pt x="275" y="191"/>
                </a:cubicBezTo>
                <a:cubicBezTo>
                  <a:pt x="275" y="192"/>
                  <a:pt x="275" y="193"/>
                  <a:pt x="276" y="193"/>
                </a:cubicBezTo>
                <a:cubicBezTo>
                  <a:pt x="277" y="193"/>
                  <a:pt x="278" y="193"/>
                  <a:pt x="278" y="194"/>
                </a:cubicBezTo>
                <a:cubicBezTo>
                  <a:pt x="278" y="194"/>
                  <a:pt x="277" y="194"/>
                  <a:pt x="277" y="194"/>
                </a:cubicBezTo>
                <a:cubicBezTo>
                  <a:pt x="276" y="195"/>
                  <a:pt x="276" y="196"/>
                  <a:pt x="278" y="197"/>
                </a:cubicBezTo>
                <a:cubicBezTo>
                  <a:pt x="279" y="198"/>
                  <a:pt x="280" y="199"/>
                  <a:pt x="280" y="199"/>
                </a:cubicBezTo>
                <a:cubicBezTo>
                  <a:pt x="279" y="200"/>
                  <a:pt x="279" y="200"/>
                  <a:pt x="280" y="201"/>
                </a:cubicBezTo>
                <a:cubicBezTo>
                  <a:pt x="282" y="202"/>
                  <a:pt x="283" y="203"/>
                  <a:pt x="282" y="205"/>
                </a:cubicBezTo>
                <a:cubicBezTo>
                  <a:pt x="281" y="205"/>
                  <a:pt x="282" y="206"/>
                  <a:pt x="283" y="207"/>
                </a:cubicBezTo>
                <a:cubicBezTo>
                  <a:pt x="283" y="207"/>
                  <a:pt x="284" y="208"/>
                  <a:pt x="284" y="209"/>
                </a:cubicBezTo>
                <a:cubicBezTo>
                  <a:pt x="283" y="209"/>
                  <a:pt x="282" y="210"/>
                  <a:pt x="281" y="210"/>
                </a:cubicBezTo>
                <a:cubicBezTo>
                  <a:pt x="282" y="211"/>
                  <a:pt x="283" y="211"/>
                  <a:pt x="284" y="212"/>
                </a:cubicBezTo>
                <a:cubicBezTo>
                  <a:pt x="284" y="212"/>
                  <a:pt x="285" y="213"/>
                  <a:pt x="285" y="213"/>
                </a:cubicBezTo>
                <a:cubicBezTo>
                  <a:pt x="285" y="215"/>
                  <a:pt x="285" y="216"/>
                  <a:pt x="285" y="217"/>
                </a:cubicBezTo>
                <a:cubicBezTo>
                  <a:pt x="284" y="218"/>
                  <a:pt x="285" y="218"/>
                  <a:pt x="285" y="219"/>
                </a:cubicBezTo>
                <a:cubicBezTo>
                  <a:pt x="287" y="220"/>
                  <a:pt x="287" y="221"/>
                  <a:pt x="286" y="222"/>
                </a:cubicBezTo>
                <a:cubicBezTo>
                  <a:pt x="286" y="223"/>
                  <a:pt x="286" y="223"/>
                  <a:pt x="287" y="224"/>
                </a:cubicBezTo>
                <a:cubicBezTo>
                  <a:pt x="287" y="225"/>
                  <a:pt x="288" y="224"/>
                  <a:pt x="288" y="224"/>
                </a:cubicBezTo>
                <a:cubicBezTo>
                  <a:pt x="290" y="223"/>
                  <a:pt x="291" y="224"/>
                  <a:pt x="292" y="226"/>
                </a:cubicBezTo>
                <a:cubicBezTo>
                  <a:pt x="293" y="227"/>
                  <a:pt x="293" y="227"/>
                  <a:pt x="294" y="227"/>
                </a:cubicBezTo>
                <a:cubicBezTo>
                  <a:pt x="293" y="226"/>
                  <a:pt x="294" y="225"/>
                  <a:pt x="294" y="224"/>
                </a:cubicBezTo>
                <a:cubicBezTo>
                  <a:pt x="294" y="221"/>
                  <a:pt x="296" y="223"/>
                  <a:pt x="297" y="223"/>
                </a:cubicBezTo>
                <a:cubicBezTo>
                  <a:pt x="297" y="222"/>
                  <a:pt x="297" y="222"/>
                  <a:pt x="297" y="222"/>
                </a:cubicBezTo>
                <a:cubicBezTo>
                  <a:pt x="297" y="221"/>
                  <a:pt x="298" y="222"/>
                  <a:pt x="298" y="222"/>
                </a:cubicBezTo>
                <a:cubicBezTo>
                  <a:pt x="298" y="222"/>
                  <a:pt x="298" y="222"/>
                  <a:pt x="298" y="222"/>
                </a:cubicBezTo>
                <a:cubicBezTo>
                  <a:pt x="298" y="222"/>
                  <a:pt x="298" y="222"/>
                  <a:pt x="298" y="223"/>
                </a:cubicBezTo>
                <a:cubicBezTo>
                  <a:pt x="299" y="223"/>
                  <a:pt x="299" y="223"/>
                  <a:pt x="299" y="223"/>
                </a:cubicBezTo>
                <a:cubicBezTo>
                  <a:pt x="297" y="223"/>
                  <a:pt x="297" y="225"/>
                  <a:pt x="297" y="226"/>
                </a:cubicBezTo>
                <a:cubicBezTo>
                  <a:pt x="298" y="227"/>
                  <a:pt x="299" y="226"/>
                  <a:pt x="300" y="226"/>
                </a:cubicBezTo>
                <a:cubicBezTo>
                  <a:pt x="301" y="226"/>
                  <a:pt x="302" y="226"/>
                  <a:pt x="302" y="226"/>
                </a:cubicBezTo>
                <a:cubicBezTo>
                  <a:pt x="303" y="227"/>
                  <a:pt x="303" y="227"/>
                  <a:pt x="303" y="227"/>
                </a:cubicBezTo>
                <a:cubicBezTo>
                  <a:pt x="303" y="228"/>
                  <a:pt x="302" y="229"/>
                  <a:pt x="302" y="229"/>
                </a:cubicBezTo>
                <a:cubicBezTo>
                  <a:pt x="302" y="231"/>
                  <a:pt x="302" y="231"/>
                  <a:pt x="304" y="231"/>
                </a:cubicBezTo>
                <a:cubicBezTo>
                  <a:pt x="303" y="233"/>
                  <a:pt x="303" y="233"/>
                  <a:pt x="303" y="234"/>
                </a:cubicBezTo>
                <a:cubicBezTo>
                  <a:pt x="303" y="236"/>
                  <a:pt x="302" y="236"/>
                  <a:pt x="302" y="236"/>
                </a:cubicBezTo>
                <a:cubicBezTo>
                  <a:pt x="300" y="235"/>
                  <a:pt x="299" y="238"/>
                  <a:pt x="300" y="240"/>
                </a:cubicBezTo>
                <a:cubicBezTo>
                  <a:pt x="300" y="242"/>
                  <a:pt x="299" y="243"/>
                  <a:pt x="299" y="244"/>
                </a:cubicBezTo>
                <a:cubicBezTo>
                  <a:pt x="298" y="245"/>
                  <a:pt x="298" y="245"/>
                  <a:pt x="297" y="244"/>
                </a:cubicBezTo>
                <a:cubicBezTo>
                  <a:pt x="297" y="244"/>
                  <a:pt x="297" y="243"/>
                  <a:pt x="297" y="243"/>
                </a:cubicBezTo>
                <a:cubicBezTo>
                  <a:pt x="296" y="243"/>
                  <a:pt x="296" y="244"/>
                  <a:pt x="296" y="244"/>
                </a:cubicBezTo>
                <a:cubicBezTo>
                  <a:pt x="296" y="245"/>
                  <a:pt x="296" y="245"/>
                  <a:pt x="296" y="245"/>
                </a:cubicBezTo>
                <a:cubicBezTo>
                  <a:pt x="296" y="246"/>
                  <a:pt x="296" y="246"/>
                  <a:pt x="296" y="246"/>
                </a:cubicBezTo>
                <a:cubicBezTo>
                  <a:pt x="295" y="247"/>
                  <a:pt x="295" y="247"/>
                  <a:pt x="294" y="248"/>
                </a:cubicBezTo>
                <a:cubicBezTo>
                  <a:pt x="294" y="249"/>
                  <a:pt x="294" y="250"/>
                  <a:pt x="293" y="251"/>
                </a:cubicBezTo>
                <a:cubicBezTo>
                  <a:pt x="293" y="252"/>
                  <a:pt x="293" y="253"/>
                  <a:pt x="292" y="254"/>
                </a:cubicBezTo>
                <a:cubicBezTo>
                  <a:pt x="292" y="254"/>
                  <a:pt x="292" y="255"/>
                  <a:pt x="292" y="255"/>
                </a:cubicBezTo>
                <a:cubicBezTo>
                  <a:pt x="292" y="255"/>
                  <a:pt x="292" y="255"/>
                  <a:pt x="292" y="255"/>
                </a:cubicBezTo>
                <a:cubicBezTo>
                  <a:pt x="291" y="256"/>
                  <a:pt x="291" y="256"/>
                  <a:pt x="291" y="256"/>
                </a:cubicBezTo>
                <a:cubicBezTo>
                  <a:pt x="295" y="256"/>
                  <a:pt x="294" y="260"/>
                  <a:pt x="294" y="263"/>
                </a:cubicBezTo>
                <a:cubicBezTo>
                  <a:pt x="294" y="261"/>
                  <a:pt x="295" y="261"/>
                  <a:pt x="296" y="260"/>
                </a:cubicBezTo>
                <a:cubicBezTo>
                  <a:pt x="296" y="260"/>
                  <a:pt x="297" y="260"/>
                  <a:pt x="297" y="260"/>
                </a:cubicBezTo>
                <a:cubicBezTo>
                  <a:pt x="298" y="259"/>
                  <a:pt x="300" y="260"/>
                  <a:pt x="301" y="261"/>
                </a:cubicBezTo>
                <a:cubicBezTo>
                  <a:pt x="301" y="261"/>
                  <a:pt x="301" y="261"/>
                  <a:pt x="301" y="261"/>
                </a:cubicBezTo>
                <a:cubicBezTo>
                  <a:pt x="301" y="260"/>
                  <a:pt x="301" y="258"/>
                  <a:pt x="301" y="257"/>
                </a:cubicBezTo>
                <a:cubicBezTo>
                  <a:pt x="303" y="257"/>
                  <a:pt x="304" y="259"/>
                  <a:pt x="303" y="262"/>
                </a:cubicBezTo>
                <a:cubicBezTo>
                  <a:pt x="303" y="263"/>
                  <a:pt x="303" y="264"/>
                  <a:pt x="303" y="265"/>
                </a:cubicBezTo>
                <a:cubicBezTo>
                  <a:pt x="305" y="263"/>
                  <a:pt x="306" y="266"/>
                  <a:pt x="307" y="266"/>
                </a:cubicBezTo>
                <a:cubicBezTo>
                  <a:pt x="308" y="266"/>
                  <a:pt x="308" y="267"/>
                  <a:pt x="308" y="269"/>
                </a:cubicBezTo>
                <a:cubicBezTo>
                  <a:pt x="308" y="271"/>
                  <a:pt x="307" y="273"/>
                  <a:pt x="307" y="274"/>
                </a:cubicBezTo>
                <a:cubicBezTo>
                  <a:pt x="306" y="276"/>
                  <a:pt x="305" y="278"/>
                  <a:pt x="305" y="279"/>
                </a:cubicBezTo>
                <a:cubicBezTo>
                  <a:pt x="304" y="280"/>
                  <a:pt x="304" y="280"/>
                  <a:pt x="304" y="281"/>
                </a:cubicBezTo>
                <a:cubicBezTo>
                  <a:pt x="303" y="281"/>
                  <a:pt x="303" y="281"/>
                  <a:pt x="303" y="281"/>
                </a:cubicBezTo>
                <a:cubicBezTo>
                  <a:pt x="302" y="282"/>
                  <a:pt x="302" y="282"/>
                  <a:pt x="302" y="281"/>
                </a:cubicBezTo>
                <a:cubicBezTo>
                  <a:pt x="301" y="280"/>
                  <a:pt x="301" y="280"/>
                  <a:pt x="301" y="281"/>
                </a:cubicBezTo>
                <a:cubicBezTo>
                  <a:pt x="300" y="282"/>
                  <a:pt x="300" y="282"/>
                  <a:pt x="299" y="282"/>
                </a:cubicBezTo>
                <a:cubicBezTo>
                  <a:pt x="299" y="282"/>
                  <a:pt x="300" y="281"/>
                  <a:pt x="300" y="280"/>
                </a:cubicBezTo>
                <a:cubicBezTo>
                  <a:pt x="299" y="281"/>
                  <a:pt x="298" y="280"/>
                  <a:pt x="298" y="282"/>
                </a:cubicBezTo>
                <a:cubicBezTo>
                  <a:pt x="297" y="283"/>
                  <a:pt x="297" y="283"/>
                  <a:pt x="297" y="283"/>
                </a:cubicBezTo>
                <a:cubicBezTo>
                  <a:pt x="296" y="284"/>
                  <a:pt x="296" y="284"/>
                  <a:pt x="295" y="284"/>
                </a:cubicBezTo>
                <a:cubicBezTo>
                  <a:pt x="295" y="284"/>
                  <a:pt x="293" y="284"/>
                  <a:pt x="294" y="283"/>
                </a:cubicBezTo>
                <a:cubicBezTo>
                  <a:pt x="294" y="281"/>
                  <a:pt x="293" y="282"/>
                  <a:pt x="293" y="282"/>
                </a:cubicBezTo>
                <a:cubicBezTo>
                  <a:pt x="292" y="282"/>
                  <a:pt x="290" y="284"/>
                  <a:pt x="290" y="281"/>
                </a:cubicBezTo>
                <a:cubicBezTo>
                  <a:pt x="290" y="281"/>
                  <a:pt x="289" y="281"/>
                  <a:pt x="289" y="281"/>
                </a:cubicBezTo>
                <a:cubicBezTo>
                  <a:pt x="288" y="282"/>
                  <a:pt x="287" y="282"/>
                  <a:pt x="285" y="282"/>
                </a:cubicBezTo>
                <a:cubicBezTo>
                  <a:pt x="286" y="283"/>
                  <a:pt x="286" y="284"/>
                  <a:pt x="287" y="284"/>
                </a:cubicBezTo>
                <a:cubicBezTo>
                  <a:pt x="287" y="284"/>
                  <a:pt x="288" y="284"/>
                  <a:pt x="287" y="284"/>
                </a:cubicBezTo>
                <a:cubicBezTo>
                  <a:pt x="287" y="285"/>
                  <a:pt x="286" y="285"/>
                  <a:pt x="286" y="285"/>
                </a:cubicBezTo>
                <a:cubicBezTo>
                  <a:pt x="285" y="285"/>
                  <a:pt x="284" y="284"/>
                  <a:pt x="283" y="284"/>
                </a:cubicBezTo>
                <a:cubicBezTo>
                  <a:pt x="283" y="284"/>
                  <a:pt x="281" y="284"/>
                  <a:pt x="281" y="286"/>
                </a:cubicBezTo>
                <a:cubicBezTo>
                  <a:pt x="281" y="286"/>
                  <a:pt x="280" y="287"/>
                  <a:pt x="280" y="286"/>
                </a:cubicBezTo>
                <a:cubicBezTo>
                  <a:pt x="280" y="285"/>
                  <a:pt x="279" y="285"/>
                  <a:pt x="279" y="286"/>
                </a:cubicBezTo>
                <a:cubicBezTo>
                  <a:pt x="278" y="287"/>
                  <a:pt x="278" y="288"/>
                  <a:pt x="277" y="289"/>
                </a:cubicBezTo>
                <a:cubicBezTo>
                  <a:pt x="276" y="290"/>
                  <a:pt x="276" y="291"/>
                  <a:pt x="275" y="291"/>
                </a:cubicBezTo>
                <a:cubicBezTo>
                  <a:pt x="277" y="292"/>
                  <a:pt x="280" y="291"/>
                  <a:pt x="279" y="294"/>
                </a:cubicBezTo>
                <a:cubicBezTo>
                  <a:pt x="279" y="294"/>
                  <a:pt x="280" y="294"/>
                  <a:pt x="280" y="294"/>
                </a:cubicBezTo>
                <a:cubicBezTo>
                  <a:pt x="282" y="294"/>
                  <a:pt x="281" y="295"/>
                  <a:pt x="280" y="296"/>
                </a:cubicBezTo>
                <a:cubicBezTo>
                  <a:pt x="280" y="297"/>
                  <a:pt x="279" y="298"/>
                  <a:pt x="278" y="298"/>
                </a:cubicBezTo>
                <a:cubicBezTo>
                  <a:pt x="277" y="299"/>
                  <a:pt x="276" y="299"/>
                  <a:pt x="275" y="298"/>
                </a:cubicBezTo>
                <a:cubicBezTo>
                  <a:pt x="275" y="298"/>
                  <a:pt x="274" y="298"/>
                  <a:pt x="274" y="298"/>
                </a:cubicBezTo>
                <a:cubicBezTo>
                  <a:pt x="274" y="298"/>
                  <a:pt x="273" y="299"/>
                  <a:pt x="273" y="299"/>
                </a:cubicBezTo>
                <a:cubicBezTo>
                  <a:pt x="274" y="300"/>
                  <a:pt x="274" y="301"/>
                  <a:pt x="274" y="302"/>
                </a:cubicBezTo>
                <a:cubicBezTo>
                  <a:pt x="273" y="303"/>
                  <a:pt x="272" y="303"/>
                  <a:pt x="270" y="304"/>
                </a:cubicBezTo>
                <a:cubicBezTo>
                  <a:pt x="270" y="304"/>
                  <a:pt x="270" y="305"/>
                  <a:pt x="270" y="305"/>
                </a:cubicBezTo>
                <a:cubicBezTo>
                  <a:pt x="271" y="305"/>
                  <a:pt x="271" y="306"/>
                  <a:pt x="272" y="305"/>
                </a:cubicBezTo>
                <a:cubicBezTo>
                  <a:pt x="275" y="305"/>
                  <a:pt x="275" y="306"/>
                  <a:pt x="274" y="307"/>
                </a:cubicBezTo>
                <a:cubicBezTo>
                  <a:pt x="274" y="307"/>
                  <a:pt x="275" y="308"/>
                  <a:pt x="275" y="308"/>
                </a:cubicBezTo>
                <a:cubicBezTo>
                  <a:pt x="274" y="308"/>
                  <a:pt x="274" y="309"/>
                  <a:pt x="275" y="309"/>
                </a:cubicBezTo>
                <a:cubicBezTo>
                  <a:pt x="276" y="309"/>
                  <a:pt x="276" y="308"/>
                  <a:pt x="277" y="308"/>
                </a:cubicBezTo>
                <a:cubicBezTo>
                  <a:pt x="278" y="307"/>
                  <a:pt x="279" y="306"/>
                  <a:pt x="280" y="305"/>
                </a:cubicBezTo>
                <a:cubicBezTo>
                  <a:pt x="280" y="307"/>
                  <a:pt x="279" y="308"/>
                  <a:pt x="278" y="309"/>
                </a:cubicBezTo>
                <a:cubicBezTo>
                  <a:pt x="277" y="309"/>
                  <a:pt x="276" y="309"/>
                  <a:pt x="276" y="310"/>
                </a:cubicBezTo>
                <a:cubicBezTo>
                  <a:pt x="275" y="310"/>
                  <a:pt x="275" y="311"/>
                  <a:pt x="274" y="311"/>
                </a:cubicBezTo>
                <a:cubicBezTo>
                  <a:pt x="275" y="311"/>
                  <a:pt x="275" y="311"/>
                  <a:pt x="275" y="311"/>
                </a:cubicBezTo>
                <a:cubicBezTo>
                  <a:pt x="276" y="311"/>
                  <a:pt x="277" y="311"/>
                  <a:pt x="278" y="311"/>
                </a:cubicBezTo>
                <a:cubicBezTo>
                  <a:pt x="278" y="311"/>
                  <a:pt x="279" y="311"/>
                  <a:pt x="279" y="311"/>
                </a:cubicBezTo>
                <a:cubicBezTo>
                  <a:pt x="280" y="311"/>
                  <a:pt x="280" y="312"/>
                  <a:pt x="280" y="314"/>
                </a:cubicBezTo>
                <a:cubicBezTo>
                  <a:pt x="280" y="314"/>
                  <a:pt x="280" y="315"/>
                  <a:pt x="280" y="315"/>
                </a:cubicBezTo>
                <a:cubicBezTo>
                  <a:pt x="281" y="315"/>
                  <a:pt x="282" y="314"/>
                  <a:pt x="284" y="313"/>
                </a:cubicBezTo>
                <a:cubicBezTo>
                  <a:pt x="285" y="312"/>
                  <a:pt x="286" y="311"/>
                  <a:pt x="286" y="311"/>
                </a:cubicBezTo>
                <a:cubicBezTo>
                  <a:pt x="284" y="309"/>
                  <a:pt x="289" y="307"/>
                  <a:pt x="289" y="305"/>
                </a:cubicBezTo>
                <a:cubicBezTo>
                  <a:pt x="290" y="306"/>
                  <a:pt x="288" y="308"/>
                  <a:pt x="287" y="309"/>
                </a:cubicBezTo>
                <a:cubicBezTo>
                  <a:pt x="288" y="308"/>
                  <a:pt x="289" y="307"/>
                  <a:pt x="290" y="306"/>
                </a:cubicBezTo>
                <a:cubicBezTo>
                  <a:pt x="291" y="306"/>
                  <a:pt x="291" y="305"/>
                  <a:pt x="292" y="305"/>
                </a:cubicBezTo>
                <a:cubicBezTo>
                  <a:pt x="293" y="303"/>
                  <a:pt x="293" y="303"/>
                  <a:pt x="293" y="303"/>
                </a:cubicBezTo>
                <a:cubicBezTo>
                  <a:pt x="294" y="302"/>
                  <a:pt x="296" y="301"/>
                  <a:pt x="297" y="300"/>
                </a:cubicBezTo>
                <a:cubicBezTo>
                  <a:pt x="298" y="299"/>
                  <a:pt x="300" y="299"/>
                  <a:pt x="300" y="299"/>
                </a:cubicBezTo>
                <a:cubicBezTo>
                  <a:pt x="301" y="298"/>
                  <a:pt x="301" y="297"/>
                  <a:pt x="302" y="296"/>
                </a:cubicBezTo>
                <a:cubicBezTo>
                  <a:pt x="302" y="295"/>
                  <a:pt x="302" y="294"/>
                  <a:pt x="304" y="293"/>
                </a:cubicBezTo>
                <a:cubicBezTo>
                  <a:pt x="303" y="294"/>
                  <a:pt x="303" y="296"/>
                  <a:pt x="304" y="295"/>
                </a:cubicBezTo>
                <a:cubicBezTo>
                  <a:pt x="306" y="294"/>
                  <a:pt x="307" y="295"/>
                  <a:pt x="308" y="295"/>
                </a:cubicBezTo>
                <a:cubicBezTo>
                  <a:pt x="308" y="295"/>
                  <a:pt x="308" y="294"/>
                  <a:pt x="308" y="294"/>
                </a:cubicBezTo>
                <a:cubicBezTo>
                  <a:pt x="308" y="293"/>
                  <a:pt x="307" y="292"/>
                  <a:pt x="306" y="291"/>
                </a:cubicBezTo>
                <a:cubicBezTo>
                  <a:pt x="306" y="291"/>
                  <a:pt x="306" y="290"/>
                  <a:pt x="306" y="290"/>
                </a:cubicBezTo>
                <a:cubicBezTo>
                  <a:pt x="306" y="289"/>
                  <a:pt x="306" y="288"/>
                  <a:pt x="307" y="288"/>
                </a:cubicBezTo>
                <a:cubicBezTo>
                  <a:pt x="308" y="286"/>
                  <a:pt x="312" y="288"/>
                  <a:pt x="311" y="291"/>
                </a:cubicBezTo>
                <a:cubicBezTo>
                  <a:pt x="311" y="291"/>
                  <a:pt x="311" y="292"/>
                  <a:pt x="310" y="293"/>
                </a:cubicBezTo>
                <a:cubicBezTo>
                  <a:pt x="310" y="293"/>
                  <a:pt x="310" y="294"/>
                  <a:pt x="309" y="294"/>
                </a:cubicBezTo>
                <a:cubicBezTo>
                  <a:pt x="309" y="296"/>
                  <a:pt x="308" y="297"/>
                  <a:pt x="307" y="298"/>
                </a:cubicBezTo>
                <a:cubicBezTo>
                  <a:pt x="307" y="299"/>
                  <a:pt x="306" y="300"/>
                  <a:pt x="305" y="301"/>
                </a:cubicBezTo>
                <a:cubicBezTo>
                  <a:pt x="302" y="305"/>
                  <a:pt x="302" y="305"/>
                  <a:pt x="302" y="305"/>
                </a:cubicBezTo>
                <a:cubicBezTo>
                  <a:pt x="301" y="306"/>
                  <a:pt x="301" y="306"/>
                  <a:pt x="300" y="306"/>
                </a:cubicBezTo>
                <a:cubicBezTo>
                  <a:pt x="297" y="307"/>
                  <a:pt x="296" y="306"/>
                  <a:pt x="294" y="307"/>
                </a:cubicBezTo>
                <a:cubicBezTo>
                  <a:pt x="294" y="307"/>
                  <a:pt x="293" y="307"/>
                  <a:pt x="292" y="308"/>
                </a:cubicBezTo>
                <a:cubicBezTo>
                  <a:pt x="291" y="308"/>
                  <a:pt x="290" y="310"/>
                  <a:pt x="290" y="311"/>
                </a:cubicBezTo>
                <a:cubicBezTo>
                  <a:pt x="290" y="311"/>
                  <a:pt x="290" y="311"/>
                  <a:pt x="290" y="312"/>
                </a:cubicBezTo>
                <a:cubicBezTo>
                  <a:pt x="291" y="313"/>
                  <a:pt x="290" y="314"/>
                  <a:pt x="288" y="315"/>
                </a:cubicBezTo>
                <a:cubicBezTo>
                  <a:pt x="286" y="317"/>
                  <a:pt x="284" y="318"/>
                  <a:pt x="282" y="319"/>
                </a:cubicBezTo>
                <a:cubicBezTo>
                  <a:pt x="283" y="320"/>
                  <a:pt x="285" y="319"/>
                  <a:pt x="285" y="320"/>
                </a:cubicBezTo>
                <a:cubicBezTo>
                  <a:pt x="284" y="320"/>
                  <a:pt x="284" y="320"/>
                  <a:pt x="284" y="321"/>
                </a:cubicBezTo>
                <a:cubicBezTo>
                  <a:pt x="283" y="321"/>
                  <a:pt x="281" y="322"/>
                  <a:pt x="282" y="322"/>
                </a:cubicBezTo>
                <a:cubicBezTo>
                  <a:pt x="283" y="323"/>
                  <a:pt x="283" y="323"/>
                  <a:pt x="284" y="323"/>
                </a:cubicBezTo>
                <a:cubicBezTo>
                  <a:pt x="286" y="322"/>
                  <a:pt x="285" y="322"/>
                  <a:pt x="285" y="321"/>
                </a:cubicBezTo>
                <a:cubicBezTo>
                  <a:pt x="286" y="320"/>
                  <a:pt x="285" y="320"/>
                  <a:pt x="286" y="319"/>
                </a:cubicBezTo>
                <a:cubicBezTo>
                  <a:pt x="288" y="318"/>
                  <a:pt x="291" y="319"/>
                  <a:pt x="291" y="320"/>
                </a:cubicBezTo>
                <a:cubicBezTo>
                  <a:pt x="291" y="321"/>
                  <a:pt x="291" y="323"/>
                  <a:pt x="291" y="324"/>
                </a:cubicBezTo>
                <a:cubicBezTo>
                  <a:pt x="288" y="325"/>
                  <a:pt x="284" y="327"/>
                  <a:pt x="285" y="324"/>
                </a:cubicBezTo>
                <a:cubicBezTo>
                  <a:pt x="284" y="324"/>
                  <a:pt x="283" y="325"/>
                  <a:pt x="282" y="325"/>
                </a:cubicBezTo>
                <a:cubicBezTo>
                  <a:pt x="280" y="327"/>
                  <a:pt x="276" y="327"/>
                  <a:pt x="276" y="326"/>
                </a:cubicBezTo>
                <a:cubicBezTo>
                  <a:pt x="276" y="325"/>
                  <a:pt x="275" y="324"/>
                  <a:pt x="273" y="325"/>
                </a:cubicBezTo>
                <a:cubicBezTo>
                  <a:pt x="272" y="326"/>
                  <a:pt x="269" y="327"/>
                  <a:pt x="270" y="328"/>
                </a:cubicBezTo>
                <a:cubicBezTo>
                  <a:pt x="270" y="329"/>
                  <a:pt x="270" y="329"/>
                  <a:pt x="268" y="330"/>
                </a:cubicBezTo>
                <a:cubicBezTo>
                  <a:pt x="267" y="330"/>
                  <a:pt x="265" y="331"/>
                  <a:pt x="264" y="331"/>
                </a:cubicBezTo>
                <a:cubicBezTo>
                  <a:pt x="263" y="331"/>
                  <a:pt x="262" y="332"/>
                  <a:pt x="261" y="332"/>
                </a:cubicBezTo>
                <a:cubicBezTo>
                  <a:pt x="262" y="333"/>
                  <a:pt x="262" y="333"/>
                  <a:pt x="263" y="333"/>
                </a:cubicBezTo>
                <a:cubicBezTo>
                  <a:pt x="267" y="333"/>
                  <a:pt x="264" y="336"/>
                  <a:pt x="265" y="337"/>
                </a:cubicBezTo>
                <a:cubicBezTo>
                  <a:pt x="265" y="338"/>
                  <a:pt x="264" y="339"/>
                  <a:pt x="263" y="339"/>
                </a:cubicBezTo>
                <a:cubicBezTo>
                  <a:pt x="262" y="339"/>
                  <a:pt x="260" y="339"/>
                  <a:pt x="260" y="339"/>
                </a:cubicBezTo>
                <a:cubicBezTo>
                  <a:pt x="254" y="340"/>
                  <a:pt x="253" y="341"/>
                  <a:pt x="253" y="343"/>
                </a:cubicBezTo>
                <a:cubicBezTo>
                  <a:pt x="253" y="345"/>
                  <a:pt x="248" y="345"/>
                  <a:pt x="246" y="344"/>
                </a:cubicBezTo>
                <a:cubicBezTo>
                  <a:pt x="243" y="343"/>
                  <a:pt x="241" y="343"/>
                  <a:pt x="240" y="344"/>
                </a:cubicBezTo>
                <a:cubicBezTo>
                  <a:pt x="240" y="345"/>
                  <a:pt x="238" y="346"/>
                  <a:pt x="237" y="346"/>
                </a:cubicBezTo>
                <a:cubicBezTo>
                  <a:pt x="235" y="346"/>
                  <a:pt x="234" y="346"/>
                  <a:pt x="232" y="345"/>
                </a:cubicBezTo>
                <a:cubicBezTo>
                  <a:pt x="230" y="345"/>
                  <a:pt x="228" y="345"/>
                  <a:pt x="230" y="344"/>
                </a:cubicBezTo>
                <a:cubicBezTo>
                  <a:pt x="231" y="343"/>
                  <a:pt x="232" y="343"/>
                  <a:pt x="230" y="342"/>
                </a:cubicBezTo>
                <a:cubicBezTo>
                  <a:pt x="228" y="343"/>
                  <a:pt x="226" y="344"/>
                  <a:pt x="222" y="343"/>
                </a:cubicBezTo>
                <a:cubicBezTo>
                  <a:pt x="219" y="342"/>
                  <a:pt x="219" y="341"/>
                  <a:pt x="219" y="340"/>
                </a:cubicBezTo>
                <a:cubicBezTo>
                  <a:pt x="217" y="342"/>
                  <a:pt x="213" y="339"/>
                  <a:pt x="210" y="339"/>
                </a:cubicBezTo>
                <a:cubicBezTo>
                  <a:pt x="211" y="340"/>
                  <a:pt x="213" y="341"/>
                  <a:pt x="214" y="342"/>
                </a:cubicBezTo>
                <a:cubicBezTo>
                  <a:pt x="213" y="342"/>
                  <a:pt x="211" y="342"/>
                  <a:pt x="210" y="341"/>
                </a:cubicBezTo>
                <a:cubicBezTo>
                  <a:pt x="209" y="341"/>
                  <a:pt x="208" y="340"/>
                  <a:pt x="207" y="339"/>
                </a:cubicBezTo>
                <a:cubicBezTo>
                  <a:pt x="206" y="338"/>
                  <a:pt x="204" y="337"/>
                  <a:pt x="203" y="338"/>
                </a:cubicBezTo>
                <a:cubicBezTo>
                  <a:pt x="203" y="338"/>
                  <a:pt x="202" y="338"/>
                  <a:pt x="202" y="338"/>
                </a:cubicBezTo>
                <a:cubicBezTo>
                  <a:pt x="201" y="338"/>
                  <a:pt x="200" y="338"/>
                  <a:pt x="199" y="337"/>
                </a:cubicBezTo>
                <a:cubicBezTo>
                  <a:pt x="198" y="337"/>
                  <a:pt x="196" y="336"/>
                  <a:pt x="195" y="336"/>
                </a:cubicBezTo>
                <a:cubicBezTo>
                  <a:pt x="197" y="337"/>
                  <a:pt x="198" y="339"/>
                  <a:pt x="199" y="340"/>
                </a:cubicBezTo>
                <a:cubicBezTo>
                  <a:pt x="201" y="342"/>
                  <a:pt x="204" y="342"/>
                  <a:pt x="207" y="343"/>
                </a:cubicBezTo>
                <a:cubicBezTo>
                  <a:pt x="209" y="343"/>
                  <a:pt x="206" y="341"/>
                  <a:pt x="206" y="341"/>
                </a:cubicBezTo>
                <a:cubicBezTo>
                  <a:pt x="205" y="340"/>
                  <a:pt x="204" y="340"/>
                  <a:pt x="204" y="339"/>
                </a:cubicBezTo>
                <a:cubicBezTo>
                  <a:pt x="205" y="339"/>
                  <a:pt x="205" y="339"/>
                  <a:pt x="206" y="339"/>
                </a:cubicBezTo>
                <a:cubicBezTo>
                  <a:pt x="207" y="340"/>
                  <a:pt x="208" y="341"/>
                  <a:pt x="208" y="341"/>
                </a:cubicBezTo>
                <a:cubicBezTo>
                  <a:pt x="208" y="342"/>
                  <a:pt x="210" y="343"/>
                  <a:pt x="211" y="344"/>
                </a:cubicBezTo>
                <a:cubicBezTo>
                  <a:pt x="212" y="343"/>
                  <a:pt x="215" y="343"/>
                  <a:pt x="217" y="344"/>
                </a:cubicBezTo>
                <a:cubicBezTo>
                  <a:pt x="218" y="344"/>
                  <a:pt x="219" y="344"/>
                  <a:pt x="220" y="345"/>
                </a:cubicBezTo>
                <a:cubicBezTo>
                  <a:pt x="220" y="345"/>
                  <a:pt x="220" y="346"/>
                  <a:pt x="220" y="346"/>
                </a:cubicBezTo>
                <a:cubicBezTo>
                  <a:pt x="220" y="347"/>
                  <a:pt x="221" y="347"/>
                  <a:pt x="222" y="347"/>
                </a:cubicBezTo>
                <a:cubicBezTo>
                  <a:pt x="222" y="347"/>
                  <a:pt x="224" y="347"/>
                  <a:pt x="223" y="347"/>
                </a:cubicBezTo>
                <a:cubicBezTo>
                  <a:pt x="219" y="348"/>
                  <a:pt x="223" y="349"/>
                  <a:pt x="224" y="350"/>
                </a:cubicBezTo>
                <a:cubicBezTo>
                  <a:pt x="225" y="349"/>
                  <a:pt x="225" y="349"/>
                  <a:pt x="226" y="348"/>
                </a:cubicBezTo>
                <a:cubicBezTo>
                  <a:pt x="227" y="347"/>
                  <a:pt x="231" y="348"/>
                  <a:pt x="234" y="348"/>
                </a:cubicBezTo>
                <a:cubicBezTo>
                  <a:pt x="237" y="349"/>
                  <a:pt x="236" y="350"/>
                  <a:pt x="235" y="350"/>
                </a:cubicBezTo>
                <a:cubicBezTo>
                  <a:pt x="235" y="351"/>
                  <a:pt x="234" y="351"/>
                  <a:pt x="234" y="351"/>
                </a:cubicBezTo>
                <a:cubicBezTo>
                  <a:pt x="234" y="351"/>
                  <a:pt x="232" y="352"/>
                  <a:pt x="234" y="352"/>
                </a:cubicBezTo>
                <a:cubicBezTo>
                  <a:pt x="236" y="352"/>
                  <a:pt x="238" y="353"/>
                  <a:pt x="241" y="352"/>
                </a:cubicBezTo>
                <a:cubicBezTo>
                  <a:pt x="243" y="352"/>
                  <a:pt x="244" y="353"/>
                  <a:pt x="245" y="353"/>
                </a:cubicBezTo>
                <a:cubicBezTo>
                  <a:pt x="246" y="354"/>
                  <a:pt x="247" y="355"/>
                  <a:pt x="251" y="355"/>
                </a:cubicBezTo>
                <a:cubicBezTo>
                  <a:pt x="251" y="355"/>
                  <a:pt x="252" y="355"/>
                  <a:pt x="252" y="355"/>
                </a:cubicBezTo>
                <a:cubicBezTo>
                  <a:pt x="249" y="357"/>
                  <a:pt x="251" y="358"/>
                  <a:pt x="255" y="358"/>
                </a:cubicBezTo>
                <a:cubicBezTo>
                  <a:pt x="252" y="358"/>
                  <a:pt x="248" y="359"/>
                  <a:pt x="248" y="358"/>
                </a:cubicBezTo>
                <a:cubicBezTo>
                  <a:pt x="248" y="358"/>
                  <a:pt x="247" y="357"/>
                  <a:pt x="246" y="357"/>
                </a:cubicBezTo>
                <a:cubicBezTo>
                  <a:pt x="246" y="356"/>
                  <a:pt x="245" y="356"/>
                  <a:pt x="244" y="355"/>
                </a:cubicBezTo>
                <a:cubicBezTo>
                  <a:pt x="244" y="355"/>
                  <a:pt x="243" y="354"/>
                  <a:pt x="242" y="354"/>
                </a:cubicBezTo>
                <a:cubicBezTo>
                  <a:pt x="241" y="354"/>
                  <a:pt x="241" y="355"/>
                  <a:pt x="241" y="355"/>
                </a:cubicBezTo>
                <a:cubicBezTo>
                  <a:pt x="240" y="356"/>
                  <a:pt x="239" y="356"/>
                  <a:pt x="240" y="357"/>
                </a:cubicBezTo>
                <a:cubicBezTo>
                  <a:pt x="240" y="358"/>
                  <a:pt x="238" y="359"/>
                  <a:pt x="235" y="358"/>
                </a:cubicBezTo>
                <a:cubicBezTo>
                  <a:pt x="233" y="358"/>
                  <a:pt x="229" y="357"/>
                  <a:pt x="229" y="358"/>
                </a:cubicBezTo>
                <a:cubicBezTo>
                  <a:pt x="228" y="359"/>
                  <a:pt x="231" y="360"/>
                  <a:pt x="232" y="361"/>
                </a:cubicBezTo>
                <a:cubicBezTo>
                  <a:pt x="233" y="361"/>
                  <a:pt x="233" y="361"/>
                  <a:pt x="233" y="361"/>
                </a:cubicBezTo>
                <a:cubicBezTo>
                  <a:pt x="235" y="361"/>
                  <a:pt x="235" y="362"/>
                  <a:pt x="235" y="362"/>
                </a:cubicBezTo>
                <a:cubicBezTo>
                  <a:pt x="235" y="363"/>
                  <a:pt x="233" y="363"/>
                  <a:pt x="232" y="363"/>
                </a:cubicBezTo>
                <a:cubicBezTo>
                  <a:pt x="230" y="363"/>
                  <a:pt x="229" y="362"/>
                  <a:pt x="227" y="362"/>
                </a:cubicBezTo>
                <a:cubicBezTo>
                  <a:pt x="226" y="362"/>
                  <a:pt x="225" y="362"/>
                  <a:pt x="224" y="362"/>
                </a:cubicBezTo>
                <a:cubicBezTo>
                  <a:pt x="224" y="362"/>
                  <a:pt x="223" y="362"/>
                  <a:pt x="222" y="362"/>
                </a:cubicBezTo>
                <a:cubicBezTo>
                  <a:pt x="223" y="362"/>
                  <a:pt x="223" y="363"/>
                  <a:pt x="224" y="363"/>
                </a:cubicBezTo>
                <a:cubicBezTo>
                  <a:pt x="231" y="366"/>
                  <a:pt x="231" y="366"/>
                  <a:pt x="228" y="368"/>
                </a:cubicBezTo>
                <a:cubicBezTo>
                  <a:pt x="227" y="369"/>
                  <a:pt x="225" y="369"/>
                  <a:pt x="226" y="370"/>
                </a:cubicBezTo>
                <a:cubicBezTo>
                  <a:pt x="227" y="370"/>
                  <a:pt x="229" y="370"/>
                  <a:pt x="230" y="370"/>
                </a:cubicBezTo>
                <a:cubicBezTo>
                  <a:pt x="231" y="370"/>
                  <a:pt x="232" y="370"/>
                  <a:pt x="233" y="370"/>
                </a:cubicBezTo>
                <a:cubicBezTo>
                  <a:pt x="233" y="371"/>
                  <a:pt x="232" y="371"/>
                  <a:pt x="230" y="371"/>
                </a:cubicBezTo>
                <a:cubicBezTo>
                  <a:pt x="227" y="370"/>
                  <a:pt x="223" y="370"/>
                  <a:pt x="219" y="370"/>
                </a:cubicBezTo>
                <a:cubicBezTo>
                  <a:pt x="220" y="370"/>
                  <a:pt x="222" y="371"/>
                  <a:pt x="223" y="371"/>
                </a:cubicBezTo>
                <a:cubicBezTo>
                  <a:pt x="224" y="372"/>
                  <a:pt x="225" y="372"/>
                  <a:pt x="225" y="372"/>
                </a:cubicBezTo>
                <a:cubicBezTo>
                  <a:pt x="226" y="373"/>
                  <a:pt x="226" y="373"/>
                  <a:pt x="226" y="373"/>
                </a:cubicBezTo>
                <a:cubicBezTo>
                  <a:pt x="226" y="373"/>
                  <a:pt x="226" y="373"/>
                  <a:pt x="226" y="373"/>
                </a:cubicBezTo>
                <a:cubicBezTo>
                  <a:pt x="227" y="374"/>
                  <a:pt x="226" y="374"/>
                  <a:pt x="226" y="375"/>
                </a:cubicBezTo>
                <a:cubicBezTo>
                  <a:pt x="227" y="375"/>
                  <a:pt x="227" y="375"/>
                  <a:pt x="228" y="375"/>
                </a:cubicBezTo>
                <a:cubicBezTo>
                  <a:pt x="227" y="376"/>
                  <a:pt x="225" y="377"/>
                  <a:pt x="223" y="378"/>
                </a:cubicBezTo>
                <a:cubicBezTo>
                  <a:pt x="226" y="378"/>
                  <a:pt x="228" y="378"/>
                  <a:pt x="230" y="378"/>
                </a:cubicBezTo>
                <a:cubicBezTo>
                  <a:pt x="231" y="378"/>
                  <a:pt x="232" y="378"/>
                  <a:pt x="233" y="378"/>
                </a:cubicBezTo>
                <a:cubicBezTo>
                  <a:pt x="234" y="378"/>
                  <a:pt x="235" y="378"/>
                  <a:pt x="236" y="378"/>
                </a:cubicBezTo>
                <a:cubicBezTo>
                  <a:pt x="237" y="377"/>
                  <a:pt x="238" y="377"/>
                  <a:pt x="240" y="377"/>
                </a:cubicBezTo>
                <a:cubicBezTo>
                  <a:pt x="242" y="377"/>
                  <a:pt x="244" y="377"/>
                  <a:pt x="246" y="377"/>
                </a:cubicBezTo>
                <a:cubicBezTo>
                  <a:pt x="247" y="377"/>
                  <a:pt x="248" y="376"/>
                  <a:pt x="249" y="376"/>
                </a:cubicBezTo>
                <a:cubicBezTo>
                  <a:pt x="247" y="375"/>
                  <a:pt x="247" y="373"/>
                  <a:pt x="242" y="373"/>
                </a:cubicBezTo>
                <a:cubicBezTo>
                  <a:pt x="240" y="373"/>
                  <a:pt x="240" y="372"/>
                  <a:pt x="241" y="372"/>
                </a:cubicBezTo>
                <a:cubicBezTo>
                  <a:pt x="243" y="372"/>
                  <a:pt x="243" y="371"/>
                  <a:pt x="246" y="370"/>
                </a:cubicBezTo>
                <a:cubicBezTo>
                  <a:pt x="248" y="369"/>
                  <a:pt x="249" y="370"/>
                  <a:pt x="250" y="370"/>
                </a:cubicBezTo>
                <a:cubicBezTo>
                  <a:pt x="252" y="371"/>
                  <a:pt x="250" y="371"/>
                  <a:pt x="249" y="372"/>
                </a:cubicBezTo>
                <a:cubicBezTo>
                  <a:pt x="248" y="372"/>
                  <a:pt x="245" y="372"/>
                  <a:pt x="245" y="372"/>
                </a:cubicBezTo>
                <a:cubicBezTo>
                  <a:pt x="247" y="373"/>
                  <a:pt x="249" y="372"/>
                  <a:pt x="252" y="373"/>
                </a:cubicBezTo>
                <a:cubicBezTo>
                  <a:pt x="253" y="373"/>
                  <a:pt x="254" y="373"/>
                  <a:pt x="254" y="372"/>
                </a:cubicBezTo>
                <a:cubicBezTo>
                  <a:pt x="256" y="371"/>
                  <a:pt x="257" y="370"/>
                  <a:pt x="258" y="370"/>
                </a:cubicBezTo>
                <a:cubicBezTo>
                  <a:pt x="259" y="370"/>
                  <a:pt x="260" y="370"/>
                  <a:pt x="262" y="371"/>
                </a:cubicBezTo>
                <a:cubicBezTo>
                  <a:pt x="264" y="371"/>
                  <a:pt x="265" y="371"/>
                  <a:pt x="266" y="371"/>
                </a:cubicBezTo>
                <a:cubicBezTo>
                  <a:pt x="270" y="371"/>
                  <a:pt x="270" y="372"/>
                  <a:pt x="269" y="373"/>
                </a:cubicBezTo>
                <a:cubicBezTo>
                  <a:pt x="268" y="373"/>
                  <a:pt x="268" y="374"/>
                  <a:pt x="267" y="375"/>
                </a:cubicBezTo>
                <a:cubicBezTo>
                  <a:pt x="270" y="374"/>
                  <a:pt x="272" y="374"/>
                  <a:pt x="274" y="374"/>
                </a:cubicBezTo>
                <a:cubicBezTo>
                  <a:pt x="275" y="374"/>
                  <a:pt x="277" y="375"/>
                  <a:pt x="278" y="373"/>
                </a:cubicBezTo>
                <a:cubicBezTo>
                  <a:pt x="280" y="372"/>
                  <a:pt x="282" y="372"/>
                  <a:pt x="285" y="371"/>
                </a:cubicBezTo>
                <a:cubicBezTo>
                  <a:pt x="286" y="371"/>
                  <a:pt x="287" y="370"/>
                  <a:pt x="288" y="369"/>
                </a:cubicBezTo>
                <a:cubicBezTo>
                  <a:pt x="287" y="370"/>
                  <a:pt x="285" y="370"/>
                  <a:pt x="284" y="370"/>
                </a:cubicBezTo>
                <a:cubicBezTo>
                  <a:pt x="285" y="369"/>
                  <a:pt x="287" y="369"/>
                  <a:pt x="289" y="368"/>
                </a:cubicBezTo>
                <a:cubicBezTo>
                  <a:pt x="290" y="368"/>
                  <a:pt x="292" y="368"/>
                  <a:pt x="293" y="368"/>
                </a:cubicBezTo>
                <a:cubicBezTo>
                  <a:pt x="294" y="367"/>
                  <a:pt x="295" y="367"/>
                  <a:pt x="296" y="366"/>
                </a:cubicBezTo>
                <a:cubicBezTo>
                  <a:pt x="304" y="361"/>
                  <a:pt x="303" y="362"/>
                  <a:pt x="308" y="362"/>
                </a:cubicBezTo>
                <a:cubicBezTo>
                  <a:pt x="305" y="364"/>
                  <a:pt x="302" y="365"/>
                  <a:pt x="300" y="366"/>
                </a:cubicBezTo>
                <a:cubicBezTo>
                  <a:pt x="298" y="367"/>
                  <a:pt x="297" y="368"/>
                  <a:pt x="296" y="369"/>
                </a:cubicBezTo>
                <a:cubicBezTo>
                  <a:pt x="295" y="369"/>
                  <a:pt x="295" y="369"/>
                  <a:pt x="294" y="369"/>
                </a:cubicBezTo>
                <a:cubicBezTo>
                  <a:pt x="294" y="369"/>
                  <a:pt x="293" y="370"/>
                  <a:pt x="292" y="370"/>
                </a:cubicBezTo>
                <a:cubicBezTo>
                  <a:pt x="291" y="370"/>
                  <a:pt x="289" y="371"/>
                  <a:pt x="288" y="372"/>
                </a:cubicBezTo>
                <a:cubicBezTo>
                  <a:pt x="287" y="373"/>
                  <a:pt x="290" y="372"/>
                  <a:pt x="290" y="372"/>
                </a:cubicBezTo>
                <a:cubicBezTo>
                  <a:pt x="291" y="373"/>
                  <a:pt x="293" y="373"/>
                  <a:pt x="296" y="372"/>
                </a:cubicBezTo>
                <a:cubicBezTo>
                  <a:pt x="299" y="371"/>
                  <a:pt x="301" y="370"/>
                  <a:pt x="303" y="371"/>
                </a:cubicBezTo>
                <a:cubicBezTo>
                  <a:pt x="304" y="371"/>
                  <a:pt x="307" y="369"/>
                  <a:pt x="306" y="371"/>
                </a:cubicBezTo>
                <a:cubicBezTo>
                  <a:pt x="305" y="372"/>
                  <a:pt x="304" y="373"/>
                  <a:pt x="301" y="375"/>
                </a:cubicBezTo>
                <a:cubicBezTo>
                  <a:pt x="300" y="376"/>
                  <a:pt x="298" y="376"/>
                  <a:pt x="296" y="377"/>
                </a:cubicBezTo>
                <a:cubicBezTo>
                  <a:pt x="294" y="378"/>
                  <a:pt x="293" y="379"/>
                  <a:pt x="291" y="379"/>
                </a:cubicBezTo>
                <a:cubicBezTo>
                  <a:pt x="292" y="380"/>
                  <a:pt x="295" y="379"/>
                  <a:pt x="298" y="379"/>
                </a:cubicBezTo>
                <a:cubicBezTo>
                  <a:pt x="300" y="379"/>
                  <a:pt x="302" y="379"/>
                  <a:pt x="301" y="380"/>
                </a:cubicBezTo>
                <a:cubicBezTo>
                  <a:pt x="304" y="379"/>
                  <a:pt x="306" y="377"/>
                  <a:pt x="308" y="377"/>
                </a:cubicBezTo>
                <a:cubicBezTo>
                  <a:pt x="311" y="377"/>
                  <a:pt x="309" y="378"/>
                  <a:pt x="308" y="379"/>
                </a:cubicBezTo>
                <a:cubicBezTo>
                  <a:pt x="308" y="381"/>
                  <a:pt x="304" y="385"/>
                  <a:pt x="305" y="386"/>
                </a:cubicBezTo>
                <a:cubicBezTo>
                  <a:pt x="308" y="385"/>
                  <a:pt x="311" y="383"/>
                  <a:pt x="314" y="382"/>
                </a:cubicBezTo>
                <a:cubicBezTo>
                  <a:pt x="316" y="380"/>
                  <a:pt x="317" y="380"/>
                  <a:pt x="318" y="380"/>
                </a:cubicBezTo>
                <a:cubicBezTo>
                  <a:pt x="319" y="380"/>
                  <a:pt x="317" y="381"/>
                  <a:pt x="316" y="382"/>
                </a:cubicBezTo>
                <a:cubicBezTo>
                  <a:pt x="315" y="383"/>
                  <a:pt x="314" y="383"/>
                  <a:pt x="313" y="384"/>
                </a:cubicBezTo>
                <a:cubicBezTo>
                  <a:pt x="316" y="382"/>
                  <a:pt x="317" y="384"/>
                  <a:pt x="320" y="381"/>
                </a:cubicBezTo>
                <a:cubicBezTo>
                  <a:pt x="321" y="379"/>
                  <a:pt x="323" y="378"/>
                  <a:pt x="325" y="377"/>
                </a:cubicBezTo>
                <a:cubicBezTo>
                  <a:pt x="328" y="376"/>
                  <a:pt x="328" y="376"/>
                  <a:pt x="328" y="378"/>
                </a:cubicBezTo>
                <a:close/>
                <a:moveTo>
                  <a:pt x="191" y="166"/>
                </a:moveTo>
                <a:cubicBezTo>
                  <a:pt x="191" y="166"/>
                  <a:pt x="191" y="166"/>
                  <a:pt x="191" y="166"/>
                </a:cubicBezTo>
                <a:cubicBezTo>
                  <a:pt x="192" y="166"/>
                  <a:pt x="193" y="166"/>
                  <a:pt x="192" y="167"/>
                </a:cubicBezTo>
                <a:cubicBezTo>
                  <a:pt x="192" y="169"/>
                  <a:pt x="191" y="169"/>
                  <a:pt x="189" y="170"/>
                </a:cubicBezTo>
                <a:cubicBezTo>
                  <a:pt x="188" y="169"/>
                  <a:pt x="189" y="168"/>
                  <a:pt x="191" y="166"/>
                </a:cubicBezTo>
                <a:close/>
                <a:moveTo>
                  <a:pt x="249" y="368"/>
                </a:moveTo>
                <a:cubicBezTo>
                  <a:pt x="248" y="369"/>
                  <a:pt x="248" y="369"/>
                  <a:pt x="247" y="369"/>
                </a:cubicBezTo>
                <a:cubicBezTo>
                  <a:pt x="247" y="369"/>
                  <a:pt x="247" y="369"/>
                  <a:pt x="247" y="369"/>
                </a:cubicBezTo>
                <a:cubicBezTo>
                  <a:pt x="248" y="369"/>
                  <a:pt x="248" y="369"/>
                  <a:pt x="249" y="368"/>
                </a:cubicBezTo>
                <a:close/>
                <a:moveTo>
                  <a:pt x="347" y="92"/>
                </a:moveTo>
                <a:cubicBezTo>
                  <a:pt x="348" y="92"/>
                  <a:pt x="348" y="92"/>
                  <a:pt x="348" y="92"/>
                </a:cubicBezTo>
                <a:cubicBezTo>
                  <a:pt x="347" y="92"/>
                  <a:pt x="347" y="91"/>
                  <a:pt x="346" y="91"/>
                </a:cubicBezTo>
                <a:cubicBezTo>
                  <a:pt x="344" y="89"/>
                  <a:pt x="341" y="88"/>
                  <a:pt x="338" y="86"/>
                </a:cubicBezTo>
                <a:cubicBezTo>
                  <a:pt x="336" y="85"/>
                  <a:pt x="334" y="84"/>
                  <a:pt x="332" y="83"/>
                </a:cubicBezTo>
                <a:cubicBezTo>
                  <a:pt x="329" y="83"/>
                  <a:pt x="334" y="85"/>
                  <a:pt x="335" y="86"/>
                </a:cubicBezTo>
                <a:cubicBezTo>
                  <a:pt x="336" y="86"/>
                  <a:pt x="336" y="87"/>
                  <a:pt x="337" y="87"/>
                </a:cubicBezTo>
                <a:cubicBezTo>
                  <a:pt x="337" y="87"/>
                  <a:pt x="337" y="87"/>
                  <a:pt x="337" y="87"/>
                </a:cubicBezTo>
                <a:cubicBezTo>
                  <a:pt x="334" y="85"/>
                  <a:pt x="332" y="85"/>
                  <a:pt x="330" y="84"/>
                </a:cubicBezTo>
                <a:cubicBezTo>
                  <a:pt x="330" y="84"/>
                  <a:pt x="330" y="84"/>
                  <a:pt x="330" y="83"/>
                </a:cubicBezTo>
                <a:cubicBezTo>
                  <a:pt x="329" y="83"/>
                  <a:pt x="327" y="82"/>
                  <a:pt x="325" y="82"/>
                </a:cubicBezTo>
                <a:cubicBezTo>
                  <a:pt x="324" y="81"/>
                  <a:pt x="322" y="81"/>
                  <a:pt x="321" y="80"/>
                </a:cubicBezTo>
                <a:cubicBezTo>
                  <a:pt x="317" y="78"/>
                  <a:pt x="322" y="79"/>
                  <a:pt x="322" y="79"/>
                </a:cubicBezTo>
                <a:cubicBezTo>
                  <a:pt x="323" y="78"/>
                  <a:pt x="324" y="78"/>
                  <a:pt x="325" y="78"/>
                </a:cubicBezTo>
                <a:cubicBezTo>
                  <a:pt x="327" y="79"/>
                  <a:pt x="329" y="80"/>
                  <a:pt x="330" y="80"/>
                </a:cubicBezTo>
                <a:cubicBezTo>
                  <a:pt x="332" y="80"/>
                  <a:pt x="334" y="81"/>
                  <a:pt x="335" y="82"/>
                </a:cubicBezTo>
                <a:cubicBezTo>
                  <a:pt x="337" y="82"/>
                  <a:pt x="338" y="83"/>
                  <a:pt x="340" y="84"/>
                </a:cubicBezTo>
                <a:cubicBezTo>
                  <a:pt x="343" y="86"/>
                  <a:pt x="345" y="88"/>
                  <a:pt x="348" y="89"/>
                </a:cubicBezTo>
                <a:cubicBezTo>
                  <a:pt x="342" y="87"/>
                  <a:pt x="342" y="87"/>
                  <a:pt x="347" y="92"/>
                </a:cubicBezTo>
                <a:close/>
                <a:moveTo>
                  <a:pt x="369" y="99"/>
                </a:moveTo>
                <a:cubicBezTo>
                  <a:pt x="369" y="98"/>
                  <a:pt x="369" y="98"/>
                  <a:pt x="369" y="98"/>
                </a:cubicBezTo>
                <a:cubicBezTo>
                  <a:pt x="370" y="98"/>
                  <a:pt x="369" y="99"/>
                  <a:pt x="369" y="99"/>
                </a:cubicBezTo>
                <a:close/>
                <a:moveTo>
                  <a:pt x="381" y="132"/>
                </a:moveTo>
                <a:cubicBezTo>
                  <a:pt x="379" y="130"/>
                  <a:pt x="378" y="129"/>
                  <a:pt x="378" y="127"/>
                </a:cubicBezTo>
                <a:cubicBezTo>
                  <a:pt x="378" y="128"/>
                  <a:pt x="378" y="128"/>
                  <a:pt x="378" y="128"/>
                </a:cubicBezTo>
                <a:cubicBezTo>
                  <a:pt x="379" y="129"/>
                  <a:pt x="379" y="129"/>
                  <a:pt x="380" y="130"/>
                </a:cubicBezTo>
                <a:cubicBezTo>
                  <a:pt x="380" y="131"/>
                  <a:pt x="382" y="132"/>
                  <a:pt x="381" y="132"/>
                </a:cubicBezTo>
                <a:close/>
                <a:moveTo>
                  <a:pt x="365" y="398"/>
                </a:moveTo>
                <a:cubicBezTo>
                  <a:pt x="364" y="399"/>
                  <a:pt x="362" y="401"/>
                  <a:pt x="361" y="402"/>
                </a:cubicBezTo>
                <a:cubicBezTo>
                  <a:pt x="360" y="403"/>
                  <a:pt x="358" y="404"/>
                  <a:pt x="357" y="404"/>
                </a:cubicBezTo>
                <a:cubicBezTo>
                  <a:pt x="357" y="404"/>
                  <a:pt x="356" y="405"/>
                  <a:pt x="356" y="404"/>
                </a:cubicBezTo>
                <a:cubicBezTo>
                  <a:pt x="357" y="403"/>
                  <a:pt x="358" y="402"/>
                  <a:pt x="360" y="401"/>
                </a:cubicBezTo>
                <a:cubicBezTo>
                  <a:pt x="362" y="400"/>
                  <a:pt x="363" y="399"/>
                  <a:pt x="365" y="398"/>
                </a:cubicBezTo>
                <a:cubicBezTo>
                  <a:pt x="365" y="398"/>
                  <a:pt x="365" y="398"/>
                  <a:pt x="365" y="398"/>
                </a:cubicBezTo>
                <a:close/>
                <a:moveTo>
                  <a:pt x="367" y="397"/>
                </a:moveTo>
                <a:cubicBezTo>
                  <a:pt x="368" y="397"/>
                  <a:pt x="368" y="396"/>
                  <a:pt x="369" y="396"/>
                </a:cubicBezTo>
                <a:cubicBezTo>
                  <a:pt x="370" y="395"/>
                  <a:pt x="371" y="394"/>
                  <a:pt x="372" y="393"/>
                </a:cubicBezTo>
                <a:cubicBezTo>
                  <a:pt x="370" y="395"/>
                  <a:pt x="369" y="396"/>
                  <a:pt x="367" y="397"/>
                </a:cubicBezTo>
                <a:close/>
                <a:moveTo>
                  <a:pt x="257" y="377"/>
                </a:moveTo>
                <a:cubicBezTo>
                  <a:pt x="259" y="376"/>
                  <a:pt x="261" y="376"/>
                  <a:pt x="264" y="375"/>
                </a:cubicBezTo>
                <a:cubicBezTo>
                  <a:pt x="262" y="375"/>
                  <a:pt x="260" y="375"/>
                  <a:pt x="259" y="374"/>
                </a:cubicBezTo>
                <a:cubicBezTo>
                  <a:pt x="257" y="375"/>
                  <a:pt x="256" y="376"/>
                  <a:pt x="253" y="375"/>
                </a:cubicBezTo>
                <a:cubicBezTo>
                  <a:pt x="251" y="375"/>
                  <a:pt x="250" y="376"/>
                  <a:pt x="249" y="376"/>
                </a:cubicBezTo>
                <a:cubicBezTo>
                  <a:pt x="250" y="377"/>
                  <a:pt x="251" y="377"/>
                  <a:pt x="253" y="377"/>
                </a:cubicBezTo>
                <a:cubicBezTo>
                  <a:pt x="254" y="377"/>
                  <a:pt x="255" y="377"/>
                  <a:pt x="257" y="377"/>
                </a:cubicBezTo>
                <a:close/>
                <a:moveTo>
                  <a:pt x="249" y="376"/>
                </a:moveTo>
                <a:cubicBezTo>
                  <a:pt x="249" y="376"/>
                  <a:pt x="249" y="376"/>
                  <a:pt x="249" y="376"/>
                </a:cubicBezTo>
                <a:cubicBezTo>
                  <a:pt x="249" y="376"/>
                  <a:pt x="249" y="376"/>
                  <a:pt x="249" y="376"/>
                </a:cubicBezTo>
                <a:cubicBezTo>
                  <a:pt x="249" y="376"/>
                  <a:pt x="249" y="376"/>
                  <a:pt x="249" y="376"/>
                </a:cubicBezTo>
                <a:cubicBezTo>
                  <a:pt x="249" y="376"/>
                  <a:pt x="249" y="376"/>
                  <a:pt x="249" y="376"/>
                </a:cubicBezTo>
                <a:close/>
                <a:moveTo>
                  <a:pt x="186" y="196"/>
                </a:moveTo>
                <a:cubicBezTo>
                  <a:pt x="187" y="196"/>
                  <a:pt x="188" y="196"/>
                  <a:pt x="189" y="195"/>
                </a:cubicBezTo>
                <a:cubicBezTo>
                  <a:pt x="189" y="195"/>
                  <a:pt x="189" y="194"/>
                  <a:pt x="190" y="194"/>
                </a:cubicBezTo>
                <a:cubicBezTo>
                  <a:pt x="190" y="194"/>
                  <a:pt x="190" y="194"/>
                  <a:pt x="191" y="194"/>
                </a:cubicBezTo>
                <a:cubicBezTo>
                  <a:pt x="191" y="195"/>
                  <a:pt x="192" y="195"/>
                  <a:pt x="193" y="194"/>
                </a:cubicBezTo>
                <a:cubicBezTo>
                  <a:pt x="192" y="197"/>
                  <a:pt x="192" y="198"/>
                  <a:pt x="195" y="196"/>
                </a:cubicBezTo>
                <a:cubicBezTo>
                  <a:pt x="195" y="196"/>
                  <a:pt x="195" y="195"/>
                  <a:pt x="195" y="194"/>
                </a:cubicBezTo>
                <a:cubicBezTo>
                  <a:pt x="196" y="193"/>
                  <a:pt x="196" y="192"/>
                  <a:pt x="198" y="191"/>
                </a:cubicBezTo>
                <a:cubicBezTo>
                  <a:pt x="197" y="192"/>
                  <a:pt x="196" y="192"/>
                  <a:pt x="195" y="192"/>
                </a:cubicBezTo>
                <a:cubicBezTo>
                  <a:pt x="195" y="192"/>
                  <a:pt x="195" y="191"/>
                  <a:pt x="195" y="191"/>
                </a:cubicBezTo>
                <a:cubicBezTo>
                  <a:pt x="195" y="191"/>
                  <a:pt x="195" y="190"/>
                  <a:pt x="196" y="190"/>
                </a:cubicBezTo>
                <a:cubicBezTo>
                  <a:pt x="196" y="189"/>
                  <a:pt x="196" y="189"/>
                  <a:pt x="197" y="188"/>
                </a:cubicBezTo>
                <a:cubicBezTo>
                  <a:pt x="197" y="188"/>
                  <a:pt x="196" y="188"/>
                  <a:pt x="196" y="188"/>
                </a:cubicBezTo>
                <a:cubicBezTo>
                  <a:pt x="195" y="188"/>
                  <a:pt x="194" y="189"/>
                  <a:pt x="194" y="189"/>
                </a:cubicBezTo>
                <a:cubicBezTo>
                  <a:pt x="192" y="189"/>
                  <a:pt x="191" y="189"/>
                  <a:pt x="190" y="190"/>
                </a:cubicBezTo>
                <a:cubicBezTo>
                  <a:pt x="190" y="190"/>
                  <a:pt x="189" y="191"/>
                  <a:pt x="189" y="191"/>
                </a:cubicBezTo>
                <a:cubicBezTo>
                  <a:pt x="188" y="192"/>
                  <a:pt x="188" y="192"/>
                  <a:pt x="188" y="192"/>
                </a:cubicBezTo>
                <a:cubicBezTo>
                  <a:pt x="188" y="193"/>
                  <a:pt x="187" y="193"/>
                  <a:pt x="187" y="194"/>
                </a:cubicBezTo>
                <a:cubicBezTo>
                  <a:pt x="187" y="194"/>
                  <a:pt x="185" y="195"/>
                  <a:pt x="186" y="196"/>
                </a:cubicBezTo>
                <a:close/>
                <a:moveTo>
                  <a:pt x="281" y="230"/>
                </a:moveTo>
                <a:cubicBezTo>
                  <a:pt x="282" y="231"/>
                  <a:pt x="281" y="231"/>
                  <a:pt x="280" y="232"/>
                </a:cubicBezTo>
                <a:cubicBezTo>
                  <a:pt x="282" y="232"/>
                  <a:pt x="282" y="232"/>
                  <a:pt x="282" y="232"/>
                </a:cubicBezTo>
                <a:cubicBezTo>
                  <a:pt x="283" y="231"/>
                  <a:pt x="283" y="231"/>
                  <a:pt x="283" y="231"/>
                </a:cubicBezTo>
                <a:cubicBezTo>
                  <a:pt x="283" y="231"/>
                  <a:pt x="283" y="230"/>
                  <a:pt x="283" y="230"/>
                </a:cubicBezTo>
                <a:cubicBezTo>
                  <a:pt x="283" y="229"/>
                  <a:pt x="283" y="229"/>
                  <a:pt x="284" y="228"/>
                </a:cubicBezTo>
                <a:cubicBezTo>
                  <a:pt x="285" y="228"/>
                  <a:pt x="284" y="226"/>
                  <a:pt x="284" y="226"/>
                </a:cubicBezTo>
                <a:cubicBezTo>
                  <a:pt x="283" y="225"/>
                  <a:pt x="282" y="224"/>
                  <a:pt x="281" y="223"/>
                </a:cubicBezTo>
                <a:cubicBezTo>
                  <a:pt x="281" y="223"/>
                  <a:pt x="281" y="223"/>
                  <a:pt x="280" y="223"/>
                </a:cubicBezTo>
                <a:cubicBezTo>
                  <a:pt x="280" y="224"/>
                  <a:pt x="280" y="224"/>
                  <a:pt x="281" y="224"/>
                </a:cubicBezTo>
                <a:cubicBezTo>
                  <a:pt x="281" y="224"/>
                  <a:pt x="281" y="225"/>
                  <a:pt x="282" y="225"/>
                </a:cubicBezTo>
                <a:cubicBezTo>
                  <a:pt x="282" y="225"/>
                  <a:pt x="282" y="226"/>
                  <a:pt x="282" y="226"/>
                </a:cubicBezTo>
                <a:cubicBezTo>
                  <a:pt x="282" y="226"/>
                  <a:pt x="281" y="227"/>
                  <a:pt x="281" y="226"/>
                </a:cubicBezTo>
                <a:cubicBezTo>
                  <a:pt x="280" y="225"/>
                  <a:pt x="280" y="226"/>
                  <a:pt x="280" y="227"/>
                </a:cubicBezTo>
                <a:cubicBezTo>
                  <a:pt x="280" y="227"/>
                  <a:pt x="280" y="228"/>
                  <a:pt x="279" y="228"/>
                </a:cubicBezTo>
                <a:cubicBezTo>
                  <a:pt x="278" y="228"/>
                  <a:pt x="277" y="230"/>
                  <a:pt x="278" y="231"/>
                </a:cubicBezTo>
                <a:cubicBezTo>
                  <a:pt x="279" y="229"/>
                  <a:pt x="280" y="229"/>
                  <a:pt x="281" y="230"/>
                </a:cubicBezTo>
                <a:close/>
                <a:moveTo>
                  <a:pt x="276" y="237"/>
                </a:moveTo>
                <a:cubicBezTo>
                  <a:pt x="276" y="237"/>
                  <a:pt x="277" y="237"/>
                  <a:pt x="278" y="237"/>
                </a:cubicBezTo>
                <a:cubicBezTo>
                  <a:pt x="278" y="238"/>
                  <a:pt x="278" y="238"/>
                  <a:pt x="279" y="239"/>
                </a:cubicBezTo>
                <a:cubicBezTo>
                  <a:pt x="280" y="238"/>
                  <a:pt x="279" y="237"/>
                  <a:pt x="280" y="236"/>
                </a:cubicBezTo>
                <a:cubicBezTo>
                  <a:pt x="281" y="236"/>
                  <a:pt x="281" y="236"/>
                  <a:pt x="281" y="236"/>
                </a:cubicBezTo>
                <a:cubicBezTo>
                  <a:pt x="282" y="236"/>
                  <a:pt x="282" y="235"/>
                  <a:pt x="281" y="235"/>
                </a:cubicBezTo>
                <a:cubicBezTo>
                  <a:pt x="280" y="235"/>
                  <a:pt x="280" y="234"/>
                  <a:pt x="279" y="234"/>
                </a:cubicBezTo>
                <a:cubicBezTo>
                  <a:pt x="278" y="235"/>
                  <a:pt x="278" y="235"/>
                  <a:pt x="279" y="235"/>
                </a:cubicBezTo>
                <a:cubicBezTo>
                  <a:pt x="279" y="235"/>
                  <a:pt x="280" y="235"/>
                  <a:pt x="280" y="236"/>
                </a:cubicBezTo>
                <a:cubicBezTo>
                  <a:pt x="280" y="236"/>
                  <a:pt x="279" y="236"/>
                  <a:pt x="279" y="236"/>
                </a:cubicBezTo>
                <a:cubicBezTo>
                  <a:pt x="278" y="236"/>
                  <a:pt x="278" y="236"/>
                  <a:pt x="278" y="235"/>
                </a:cubicBezTo>
                <a:cubicBezTo>
                  <a:pt x="277" y="235"/>
                  <a:pt x="278" y="234"/>
                  <a:pt x="279" y="233"/>
                </a:cubicBezTo>
                <a:cubicBezTo>
                  <a:pt x="277" y="234"/>
                  <a:pt x="277" y="235"/>
                  <a:pt x="275" y="236"/>
                </a:cubicBezTo>
                <a:cubicBezTo>
                  <a:pt x="275" y="236"/>
                  <a:pt x="275" y="237"/>
                  <a:pt x="276" y="237"/>
                </a:cubicBezTo>
                <a:close/>
                <a:moveTo>
                  <a:pt x="279" y="233"/>
                </a:moveTo>
                <a:cubicBezTo>
                  <a:pt x="279" y="233"/>
                  <a:pt x="279" y="233"/>
                  <a:pt x="279" y="233"/>
                </a:cubicBezTo>
                <a:cubicBezTo>
                  <a:pt x="279" y="233"/>
                  <a:pt x="279" y="234"/>
                  <a:pt x="279" y="234"/>
                </a:cubicBezTo>
                <a:cubicBezTo>
                  <a:pt x="280" y="233"/>
                  <a:pt x="280" y="235"/>
                  <a:pt x="282" y="235"/>
                </a:cubicBezTo>
                <a:cubicBezTo>
                  <a:pt x="281" y="233"/>
                  <a:pt x="281" y="232"/>
                  <a:pt x="279" y="233"/>
                </a:cubicBezTo>
                <a:close/>
                <a:moveTo>
                  <a:pt x="301" y="304"/>
                </a:moveTo>
                <a:cubicBezTo>
                  <a:pt x="303" y="304"/>
                  <a:pt x="303" y="302"/>
                  <a:pt x="304" y="301"/>
                </a:cubicBezTo>
                <a:cubicBezTo>
                  <a:pt x="304" y="301"/>
                  <a:pt x="304" y="300"/>
                  <a:pt x="303" y="300"/>
                </a:cubicBezTo>
                <a:cubicBezTo>
                  <a:pt x="302" y="301"/>
                  <a:pt x="301" y="302"/>
                  <a:pt x="300" y="303"/>
                </a:cubicBezTo>
                <a:cubicBezTo>
                  <a:pt x="300" y="304"/>
                  <a:pt x="301" y="304"/>
                  <a:pt x="301" y="304"/>
                </a:cubicBezTo>
                <a:close/>
                <a:moveTo>
                  <a:pt x="281" y="271"/>
                </a:moveTo>
                <a:cubicBezTo>
                  <a:pt x="281" y="271"/>
                  <a:pt x="281" y="271"/>
                  <a:pt x="281" y="271"/>
                </a:cubicBezTo>
                <a:cubicBezTo>
                  <a:pt x="280" y="271"/>
                  <a:pt x="280" y="271"/>
                  <a:pt x="281" y="270"/>
                </a:cubicBezTo>
                <a:cubicBezTo>
                  <a:pt x="281" y="269"/>
                  <a:pt x="281" y="269"/>
                  <a:pt x="279" y="269"/>
                </a:cubicBezTo>
                <a:cubicBezTo>
                  <a:pt x="279" y="269"/>
                  <a:pt x="278" y="269"/>
                  <a:pt x="278" y="269"/>
                </a:cubicBezTo>
                <a:cubicBezTo>
                  <a:pt x="278" y="269"/>
                  <a:pt x="277" y="269"/>
                  <a:pt x="277" y="269"/>
                </a:cubicBezTo>
                <a:cubicBezTo>
                  <a:pt x="277" y="270"/>
                  <a:pt x="278" y="270"/>
                  <a:pt x="278" y="270"/>
                </a:cubicBezTo>
                <a:cubicBezTo>
                  <a:pt x="278" y="270"/>
                  <a:pt x="278" y="269"/>
                  <a:pt x="279" y="269"/>
                </a:cubicBezTo>
                <a:cubicBezTo>
                  <a:pt x="279" y="270"/>
                  <a:pt x="279" y="271"/>
                  <a:pt x="279" y="272"/>
                </a:cubicBezTo>
                <a:cubicBezTo>
                  <a:pt x="279" y="273"/>
                  <a:pt x="278" y="274"/>
                  <a:pt x="278" y="275"/>
                </a:cubicBezTo>
                <a:cubicBezTo>
                  <a:pt x="279" y="274"/>
                  <a:pt x="281" y="273"/>
                  <a:pt x="282" y="274"/>
                </a:cubicBezTo>
                <a:cubicBezTo>
                  <a:pt x="282" y="273"/>
                  <a:pt x="281" y="272"/>
                  <a:pt x="281" y="271"/>
                </a:cubicBezTo>
                <a:close/>
                <a:moveTo>
                  <a:pt x="285" y="262"/>
                </a:moveTo>
                <a:cubicBezTo>
                  <a:pt x="284" y="262"/>
                  <a:pt x="284" y="261"/>
                  <a:pt x="284" y="260"/>
                </a:cubicBezTo>
                <a:cubicBezTo>
                  <a:pt x="282" y="261"/>
                  <a:pt x="281" y="260"/>
                  <a:pt x="279" y="259"/>
                </a:cubicBezTo>
                <a:cubicBezTo>
                  <a:pt x="281" y="260"/>
                  <a:pt x="280" y="261"/>
                  <a:pt x="279" y="261"/>
                </a:cubicBezTo>
                <a:cubicBezTo>
                  <a:pt x="278" y="262"/>
                  <a:pt x="278" y="262"/>
                  <a:pt x="277" y="262"/>
                </a:cubicBezTo>
                <a:cubicBezTo>
                  <a:pt x="277" y="262"/>
                  <a:pt x="277" y="263"/>
                  <a:pt x="276" y="263"/>
                </a:cubicBezTo>
                <a:cubicBezTo>
                  <a:pt x="279" y="264"/>
                  <a:pt x="277" y="265"/>
                  <a:pt x="278" y="267"/>
                </a:cubicBezTo>
                <a:cubicBezTo>
                  <a:pt x="278" y="267"/>
                  <a:pt x="279" y="266"/>
                  <a:pt x="279" y="266"/>
                </a:cubicBezTo>
                <a:cubicBezTo>
                  <a:pt x="279" y="266"/>
                  <a:pt x="280" y="265"/>
                  <a:pt x="280" y="266"/>
                </a:cubicBezTo>
                <a:cubicBezTo>
                  <a:pt x="281" y="267"/>
                  <a:pt x="282" y="266"/>
                  <a:pt x="282" y="266"/>
                </a:cubicBezTo>
                <a:cubicBezTo>
                  <a:pt x="283" y="265"/>
                  <a:pt x="283" y="264"/>
                  <a:pt x="283" y="264"/>
                </a:cubicBezTo>
                <a:cubicBezTo>
                  <a:pt x="284" y="264"/>
                  <a:pt x="284" y="263"/>
                  <a:pt x="285" y="263"/>
                </a:cubicBezTo>
                <a:cubicBezTo>
                  <a:pt x="285" y="263"/>
                  <a:pt x="285" y="262"/>
                  <a:pt x="285" y="262"/>
                </a:cubicBezTo>
                <a:close/>
                <a:moveTo>
                  <a:pt x="445" y="134"/>
                </a:moveTo>
                <a:cubicBezTo>
                  <a:pt x="440" y="125"/>
                  <a:pt x="444" y="128"/>
                  <a:pt x="445" y="128"/>
                </a:cubicBezTo>
                <a:cubicBezTo>
                  <a:pt x="442" y="124"/>
                  <a:pt x="440" y="124"/>
                  <a:pt x="440" y="126"/>
                </a:cubicBezTo>
                <a:cubicBezTo>
                  <a:pt x="441" y="128"/>
                  <a:pt x="443" y="131"/>
                  <a:pt x="445" y="134"/>
                </a:cubicBezTo>
                <a:close/>
                <a:moveTo>
                  <a:pt x="247" y="416"/>
                </a:moveTo>
                <a:cubicBezTo>
                  <a:pt x="249" y="416"/>
                  <a:pt x="250" y="415"/>
                  <a:pt x="252" y="415"/>
                </a:cubicBezTo>
                <a:cubicBezTo>
                  <a:pt x="251" y="415"/>
                  <a:pt x="248" y="415"/>
                  <a:pt x="247" y="415"/>
                </a:cubicBezTo>
                <a:cubicBezTo>
                  <a:pt x="245" y="414"/>
                  <a:pt x="243" y="414"/>
                  <a:pt x="243" y="413"/>
                </a:cubicBezTo>
                <a:cubicBezTo>
                  <a:pt x="242" y="412"/>
                  <a:pt x="243" y="412"/>
                  <a:pt x="245" y="412"/>
                </a:cubicBezTo>
                <a:cubicBezTo>
                  <a:pt x="246" y="411"/>
                  <a:pt x="248" y="411"/>
                  <a:pt x="250" y="410"/>
                </a:cubicBezTo>
                <a:cubicBezTo>
                  <a:pt x="252" y="410"/>
                  <a:pt x="252" y="409"/>
                  <a:pt x="249" y="409"/>
                </a:cubicBezTo>
                <a:cubicBezTo>
                  <a:pt x="248" y="408"/>
                  <a:pt x="247" y="408"/>
                  <a:pt x="246" y="408"/>
                </a:cubicBezTo>
                <a:cubicBezTo>
                  <a:pt x="245" y="408"/>
                  <a:pt x="243" y="407"/>
                  <a:pt x="242" y="407"/>
                </a:cubicBezTo>
                <a:cubicBezTo>
                  <a:pt x="241" y="408"/>
                  <a:pt x="240" y="409"/>
                  <a:pt x="238" y="409"/>
                </a:cubicBezTo>
                <a:cubicBezTo>
                  <a:pt x="236" y="409"/>
                  <a:pt x="232" y="410"/>
                  <a:pt x="225" y="410"/>
                </a:cubicBezTo>
                <a:cubicBezTo>
                  <a:pt x="226" y="410"/>
                  <a:pt x="228" y="411"/>
                  <a:pt x="230" y="412"/>
                </a:cubicBezTo>
                <a:cubicBezTo>
                  <a:pt x="232" y="412"/>
                  <a:pt x="233" y="413"/>
                  <a:pt x="233" y="413"/>
                </a:cubicBezTo>
                <a:cubicBezTo>
                  <a:pt x="234" y="414"/>
                  <a:pt x="233" y="414"/>
                  <a:pt x="233" y="414"/>
                </a:cubicBezTo>
                <a:cubicBezTo>
                  <a:pt x="232" y="414"/>
                  <a:pt x="231" y="413"/>
                  <a:pt x="228" y="413"/>
                </a:cubicBezTo>
                <a:cubicBezTo>
                  <a:pt x="226" y="413"/>
                  <a:pt x="225" y="413"/>
                  <a:pt x="225" y="412"/>
                </a:cubicBezTo>
                <a:cubicBezTo>
                  <a:pt x="225" y="411"/>
                  <a:pt x="220" y="410"/>
                  <a:pt x="218" y="410"/>
                </a:cubicBezTo>
                <a:cubicBezTo>
                  <a:pt x="215" y="409"/>
                  <a:pt x="217" y="410"/>
                  <a:pt x="216" y="410"/>
                </a:cubicBezTo>
                <a:cubicBezTo>
                  <a:pt x="215" y="411"/>
                  <a:pt x="214" y="411"/>
                  <a:pt x="210" y="409"/>
                </a:cubicBezTo>
                <a:cubicBezTo>
                  <a:pt x="208" y="409"/>
                  <a:pt x="206" y="408"/>
                  <a:pt x="205" y="408"/>
                </a:cubicBezTo>
                <a:cubicBezTo>
                  <a:pt x="203" y="407"/>
                  <a:pt x="202" y="407"/>
                  <a:pt x="202" y="407"/>
                </a:cubicBezTo>
                <a:cubicBezTo>
                  <a:pt x="200" y="407"/>
                  <a:pt x="200" y="407"/>
                  <a:pt x="200" y="408"/>
                </a:cubicBezTo>
                <a:cubicBezTo>
                  <a:pt x="202" y="409"/>
                  <a:pt x="201" y="407"/>
                  <a:pt x="207" y="410"/>
                </a:cubicBezTo>
                <a:cubicBezTo>
                  <a:pt x="210" y="412"/>
                  <a:pt x="212" y="413"/>
                  <a:pt x="208" y="413"/>
                </a:cubicBezTo>
                <a:cubicBezTo>
                  <a:pt x="207" y="412"/>
                  <a:pt x="205" y="413"/>
                  <a:pt x="207" y="414"/>
                </a:cubicBezTo>
                <a:cubicBezTo>
                  <a:pt x="208" y="414"/>
                  <a:pt x="210" y="415"/>
                  <a:pt x="212" y="415"/>
                </a:cubicBezTo>
                <a:cubicBezTo>
                  <a:pt x="214" y="416"/>
                  <a:pt x="215" y="416"/>
                  <a:pt x="214" y="415"/>
                </a:cubicBezTo>
                <a:cubicBezTo>
                  <a:pt x="214" y="414"/>
                  <a:pt x="215" y="414"/>
                  <a:pt x="217" y="415"/>
                </a:cubicBezTo>
                <a:cubicBezTo>
                  <a:pt x="221" y="417"/>
                  <a:pt x="221" y="418"/>
                  <a:pt x="226" y="419"/>
                </a:cubicBezTo>
                <a:cubicBezTo>
                  <a:pt x="225" y="418"/>
                  <a:pt x="224" y="418"/>
                  <a:pt x="225" y="417"/>
                </a:cubicBezTo>
                <a:cubicBezTo>
                  <a:pt x="225" y="417"/>
                  <a:pt x="227" y="417"/>
                  <a:pt x="230" y="418"/>
                </a:cubicBezTo>
                <a:cubicBezTo>
                  <a:pt x="232" y="418"/>
                  <a:pt x="233" y="418"/>
                  <a:pt x="235" y="418"/>
                </a:cubicBezTo>
                <a:cubicBezTo>
                  <a:pt x="236" y="418"/>
                  <a:pt x="237" y="418"/>
                  <a:pt x="238" y="418"/>
                </a:cubicBezTo>
                <a:cubicBezTo>
                  <a:pt x="238" y="417"/>
                  <a:pt x="235" y="417"/>
                  <a:pt x="233" y="416"/>
                </a:cubicBezTo>
                <a:cubicBezTo>
                  <a:pt x="236" y="416"/>
                  <a:pt x="238" y="416"/>
                  <a:pt x="241" y="416"/>
                </a:cubicBezTo>
                <a:cubicBezTo>
                  <a:pt x="243" y="416"/>
                  <a:pt x="245" y="416"/>
                  <a:pt x="247" y="416"/>
                </a:cubicBezTo>
                <a:close/>
                <a:moveTo>
                  <a:pt x="230" y="417"/>
                </a:moveTo>
                <a:cubicBezTo>
                  <a:pt x="230" y="417"/>
                  <a:pt x="228" y="416"/>
                  <a:pt x="227" y="416"/>
                </a:cubicBezTo>
                <a:cubicBezTo>
                  <a:pt x="225" y="415"/>
                  <a:pt x="225" y="415"/>
                  <a:pt x="226" y="415"/>
                </a:cubicBezTo>
                <a:cubicBezTo>
                  <a:pt x="228" y="414"/>
                  <a:pt x="230" y="415"/>
                  <a:pt x="232" y="415"/>
                </a:cubicBezTo>
                <a:cubicBezTo>
                  <a:pt x="231" y="416"/>
                  <a:pt x="230" y="416"/>
                  <a:pt x="230" y="417"/>
                </a:cubicBezTo>
                <a:cubicBezTo>
                  <a:pt x="230" y="416"/>
                  <a:pt x="231" y="416"/>
                  <a:pt x="232" y="416"/>
                </a:cubicBezTo>
                <a:cubicBezTo>
                  <a:pt x="232" y="417"/>
                  <a:pt x="233" y="417"/>
                  <a:pt x="230" y="417"/>
                </a:cubicBezTo>
                <a:close/>
                <a:moveTo>
                  <a:pt x="274" y="434"/>
                </a:moveTo>
                <a:cubicBezTo>
                  <a:pt x="273" y="434"/>
                  <a:pt x="275" y="435"/>
                  <a:pt x="276" y="434"/>
                </a:cubicBezTo>
                <a:cubicBezTo>
                  <a:pt x="278" y="434"/>
                  <a:pt x="280" y="434"/>
                  <a:pt x="281" y="433"/>
                </a:cubicBezTo>
                <a:cubicBezTo>
                  <a:pt x="282" y="433"/>
                  <a:pt x="280" y="432"/>
                  <a:pt x="281" y="432"/>
                </a:cubicBezTo>
                <a:cubicBezTo>
                  <a:pt x="288" y="430"/>
                  <a:pt x="292" y="430"/>
                  <a:pt x="298" y="430"/>
                </a:cubicBezTo>
                <a:cubicBezTo>
                  <a:pt x="296" y="429"/>
                  <a:pt x="295" y="428"/>
                  <a:pt x="294" y="428"/>
                </a:cubicBezTo>
                <a:cubicBezTo>
                  <a:pt x="294" y="428"/>
                  <a:pt x="299" y="427"/>
                  <a:pt x="296" y="426"/>
                </a:cubicBezTo>
                <a:cubicBezTo>
                  <a:pt x="294" y="426"/>
                  <a:pt x="292" y="428"/>
                  <a:pt x="290" y="428"/>
                </a:cubicBezTo>
                <a:cubicBezTo>
                  <a:pt x="288" y="429"/>
                  <a:pt x="287" y="429"/>
                  <a:pt x="285" y="430"/>
                </a:cubicBezTo>
                <a:cubicBezTo>
                  <a:pt x="282" y="429"/>
                  <a:pt x="288" y="427"/>
                  <a:pt x="287" y="427"/>
                </a:cubicBezTo>
                <a:cubicBezTo>
                  <a:pt x="281" y="429"/>
                  <a:pt x="274" y="428"/>
                  <a:pt x="268" y="430"/>
                </a:cubicBezTo>
                <a:cubicBezTo>
                  <a:pt x="268" y="430"/>
                  <a:pt x="267" y="430"/>
                  <a:pt x="266" y="429"/>
                </a:cubicBezTo>
                <a:cubicBezTo>
                  <a:pt x="265" y="429"/>
                  <a:pt x="262" y="429"/>
                  <a:pt x="263" y="429"/>
                </a:cubicBezTo>
                <a:cubicBezTo>
                  <a:pt x="270" y="429"/>
                  <a:pt x="268" y="428"/>
                  <a:pt x="268" y="427"/>
                </a:cubicBezTo>
                <a:cubicBezTo>
                  <a:pt x="268" y="427"/>
                  <a:pt x="272" y="427"/>
                  <a:pt x="270" y="426"/>
                </a:cubicBezTo>
                <a:cubicBezTo>
                  <a:pt x="269" y="426"/>
                  <a:pt x="268" y="426"/>
                  <a:pt x="267" y="426"/>
                </a:cubicBezTo>
                <a:cubicBezTo>
                  <a:pt x="267" y="426"/>
                  <a:pt x="266" y="426"/>
                  <a:pt x="265" y="426"/>
                </a:cubicBezTo>
                <a:cubicBezTo>
                  <a:pt x="260" y="426"/>
                  <a:pt x="268" y="424"/>
                  <a:pt x="260" y="425"/>
                </a:cubicBezTo>
                <a:cubicBezTo>
                  <a:pt x="261" y="425"/>
                  <a:pt x="261" y="424"/>
                  <a:pt x="262" y="424"/>
                </a:cubicBezTo>
                <a:cubicBezTo>
                  <a:pt x="264" y="424"/>
                  <a:pt x="265" y="424"/>
                  <a:pt x="267" y="424"/>
                </a:cubicBezTo>
                <a:cubicBezTo>
                  <a:pt x="269" y="424"/>
                  <a:pt x="271" y="424"/>
                  <a:pt x="271" y="424"/>
                </a:cubicBezTo>
                <a:cubicBezTo>
                  <a:pt x="272" y="424"/>
                  <a:pt x="270" y="424"/>
                  <a:pt x="270" y="423"/>
                </a:cubicBezTo>
                <a:cubicBezTo>
                  <a:pt x="269" y="423"/>
                  <a:pt x="267" y="424"/>
                  <a:pt x="267" y="423"/>
                </a:cubicBezTo>
                <a:cubicBezTo>
                  <a:pt x="269" y="423"/>
                  <a:pt x="270" y="423"/>
                  <a:pt x="273" y="422"/>
                </a:cubicBezTo>
                <a:cubicBezTo>
                  <a:pt x="271" y="422"/>
                  <a:pt x="269" y="422"/>
                  <a:pt x="268" y="422"/>
                </a:cubicBezTo>
                <a:cubicBezTo>
                  <a:pt x="267" y="422"/>
                  <a:pt x="266" y="422"/>
                  <a:pt x="265" y="422"/>
                </a:cubicBezTo>
                <a:cubicBezTo>
                  <a:pt x="263" y="421"/>
                  <a:pt x="263" y="421"/>
                  <a:pt x="263" y="420"/>
                </a:cubicBezTo>
                <a:cubicBezTo>
                  <a:pt x="262" y="420"/>
                  <a:pt x="261" y="420"/>
                  <a:pt x="259" y="420"/>
                </a:cubicBezTo>
                <a:cubicBezTo>
                  <a:pt x="258" y="421"/>
                  <a:pt x="257" y="421"/>
                  <a:pt x="255" y="421"/>
                </a:cubicBezTo>
                <a:cubicBezTo>
                  <a:pt x="254" y="421"/>
                  <a:pt x="252" y="421"/>
                  <a:pt x="251" y="421"/>
                </a:cubicBezTo>
                <a:cubicBezTo>
                  <a:pt x="249" y="421"/>
                  <a:pt x="247" y="421"/>
                  <a:pt x="245" y="421"/>
                </a:cubicBezTo>
                <a:cubicBezTo>
                  <a:pt x="251" y="422"/>
                  <a:pt x="253" y="423"/>
                  <a:pt x="253" y="423"/>
                </a:cubicBezTo>
                <a:cubicBezTo>
                  <a:pt x="254" y="424"/>
                  <a:pt x="252" y="425"/>
                  <a:pt x="250" y="426"/>
                </a:cubicBezTo>
                <a:cubicBezTo>
                  <a:pt x="252" y="425"/>
                  <a:pt x="253" y="425"/>
                  <a:pt x="255" y="425"/>
                </a:cubicBezTo>
                <a:cubicBezTo>
                  <a:pt x="257" y="425"/>
                  <a:pt x="256" y="426"/>
                  <a:pt x="256" y="426"/>
                </a:cubicBezTo>
                <a:cubicBezTo>
                  <a:pt x="255" y="426"/>
                  <a:pt x="254" y="427"/>
                  <a:pt x="252" y="426"/>
                </a:cubicBezTo>
                <a:cubicBezTo>
                  <a:pt x="249" y="426"/>
                  <a:pt x="246" y="426"/>
                  <a:pt x="243" y="426"/>
                </a:cubicBezTo>
                <a:cubicBezTo>
                  <a:pt x="247" y="427"/>
                  <a:pt x="249" y="428"/>
                  <a:pt x="252" y="428"/>
                </a:cubicBezTo>
                <a:cubicBezTo>
                  <a:pt x="255" y="429"/>
                  <a:pt x="259" y="430"/>
                  <a:pt x="262" y="430"/>
                </a:cubicBezTo>
                <a:cubicBezTo>
                  <a:pt x="264" y="431"/>
                  <a:pt x="265" y="431"/>
                  <a:pt x="266" y="431"/>
                </a:cubicBezTo>
                <a:cubicBezTo>
                  <a:pt x="271" y="431"/>
                  <a:pt x="282" y="431"/>
                  <a:pt x="274" y="434"/>
                </a:cubicBezTo>
                <a:close/>
                <a:moveTo>
                  <a:pt x="288" y="441"/>
                </a:moveTo>
                <a:cubicBezTo>
                  <a:pt x="290" y="441"/>
                  <a:pt x="294" y="441"/>
                  <a:pt x="297" y="440"/>
                </a:cubicBezTo>
                <a:cubicBezTo>
                  <a:pt x="297" y="441"/>
                  <a:pt x="297" y="441"/>
                  <a:pt x="298" y="441"/>
                </a:cubicBezTo>
                <a:cubicBezTo>
                  <a:pt x="299" y="441"/>
                  <a:pt x="300" y="440"/>
                  <a:pt x="302" y="440"/>
                </a:cubicBezTo>
                <a:cubicBezTo>
                  <a:pt x="304" y="439"/>
                  <a:pt x="307" y="438"/>
                  <a:pt x="310" y="437"/>
                </a:cubicBezTo>
                <a:cubicBezTo>
                  <a:pt x="308" y="437"/>
                  <a:pt x="301" y="440"/>
                  <a:pt x="301" y="439"/>
                </a:cubicBezTo>
                <a:cubicBezTo>
                  <a:pt x="301" y="437"/>
                  <a:pt x="295" y="439"/>
                  <a:pt x="294" y="438"/>
                </a:cubicBezTo>
                <a:cubicBezTo>
                  <a:pt x="292" y="439"/>
                  <a:pt x="290" y="439"/>
                  <a:pt x="287" y="440"/>
                </a:cubicBezTo>
                <a:cubicBezTo>
                  <a:pt x="285" y="440"/>
                  <a:pt x="282" y="441"/>
                  <a:pt x="280" y="441"/>
                </a:cubicBezTo>
                <a:cubicBezTo>
                  <a:pt x="281" y="441"/>
                  <a:pt x="282" y="442"/>
                  <a:pt x="284" y="442"/>
                </a:cubicBezTo>
                <a:cubicBezTo>
                  <a:pt x="285" y="442"/>
                  <a:pt x="286" y="441"/>
                  <a:pt x="288" y="441"/>
                </a:cubicBezTo>
                <a:close/>
                <a:moveTo>
                  <a:pt x="267" y="17"/>
                </a:moveTo>
                <a:cubicBezTo>
                  <a:pt x="273" y="17"/>
                  <a:pt x="274" y="17"/>
                  <a:pt x="274" y="16"/>
                </a:cubicBezTo>
                <a:cubicBezTo>
                  <a:pt x="272" y="16"/>
                  <a:pt x="270" y="15"/>
                  <a:pt x="268" y="15"/>
                </a:cubicBezTo>
                <a:cubicBezTo>
                  <a:pt x="266" y="15"/>
                  <a:pt x="264" y="15"/>
                  <a:pt x="262" y="15"/>
                </a:cubicBezTo>
                <a:cubicBezTo>
                  <a:pt x="267" y="16"/>
                  <a:pt x="258" y="17"/>
                  <a:pt x="267" y="17"/>
                </a:cubicBezTo>
                <a:close/>
                <a:moveTo>
                  <a:pt x="417" y="111"/>
                </a:moveTo>
                <a:cubicBezTo>
                  <a:pt x="418" y="112"/>
                  <a:pt x="419" y="113"/>
                  <a:pt x="420" y="115"/>
                </a:cubicBezTo>
                <a:cubicBezTo>
                  <a:pt x="422" y="117"/>
                  <a:pt x="424" y="120"/>
                  <a:pt x="426" y="122"/>
                </a:cubicBezTo>
                <a:cubicBezTo>
                  <a:pt x="426" y="122"/>
                  <a:pt x="425" y="119"/>
                  <a:pt x="423" y="117"/>
                </a:cubicBezTo>
                <a:cubicBezTo>
                  <a:pt x="422" y="115"/>
                  <a:pt x="422" y="118"/>
                  <a:pt x="420" y="113"/>
                </a:cubicBezTo>
                <a:cubicBezTo>
                  <a:pt x="420" y="112"/>
                  <a:pt x="421" y="112"/>
                  <a:pt x="424" y="116"/>
                </a:cubicBezTo>
                <a:cubicBezTo>
                  <a:pt x="426" y="119"/>
                  <a:pt x="426" y="118"/>
                  <a:pt x="427" y="117"/>
                </a:cubicBezTo>
                <a:cubicBezTo>
                  <a:pt x="424" y="114"/>
                  <a:pt x="422" y="111"/>
                  <a:pt x="419" y="108"/>
                </a:cubicBezTo>
                <a:cubicBezTo>
                  <a:pt x="417" y="105"/>
                  <a:pt x="415" y="102"/>
                  <a:pt x="413" y="99"/>
                </a:cubicBezTo>
                <a:cubicBezTo>
                  <a:pt x="415" y="103"/>
                  <a:pt x="420" y="110"/>
                  <a:pt x="412" y="104"/>
                </a:cubicBezTo>
                <a:cubicBezTo>
                  <a:pt x="411" y="103"/>
                  <a:pt x="411" y="104"/>
                  <a:pt x="414" y="107"/>
                </a:cubicBezTo>
                <a:cubicBezTo>
                  <a:pt x="415" y="108"/>
                  <a:pt x="416" y="109"/>
                  <a:pt x="417" y="111"/>
                </a:cubicBezTo>
                <a:close/>
                <a:moveTo>
                  <a:pt x="455" y="194"/>
                </a:moveTo>
                <a:cubicBezTo>
                  <a:pt x="456" y="196"/>
                  <a:pt x="456" y="199"/>
                  <a:pt x="457" y="203"/>
                </a:cubicBezTo>
                <a:cubicBezTo>
                  <a:pt x="456" y="194"/>
                  <a:pt x="457" y="192"/>
                  <a:pt x="461" y="198"/>
                </a:cubicBezTo>
                <a:cubicBezTo>
                  <a:pt x="459" y="192"/>
                  <a:pt x="458" y="188"/>
                  <a:pt x="456" y="184"/>
                </a:cubicBezTo>
                <a:cubicBezTo>
                  <a:pt x="456" y="183"/>
                  <a:pt x="455" y="180"/>
                  <a:pt x="455" y="181"/>
                </a:cubicBezTo>
                <a:cubicBezTo>
                  <a:pt x="454" y="183"/>
                  <a:pt x="453" y="183"/>
                  <a:pt x="452" y="184"/>
                </a:cubicBezTo>
                <a:cubicBezTo>
                  <a:pt x="452" y="184"/>
                  <a:pt x="452" y="185"/>
                  <a:pt x="453" y="186"/>
                </a:cubicBezTo>
                <a:cubicBezTo>
                  <a:pt x="454" y="188"/>
                  <a:pt x="454" y="191"/>
                  <a:pt x="455" y="194"/>
                </a:cubicBezTo>
                <a:close/>
                <a:moveTo>
                  <a:pt x="325" y="449"/>
                </a:moveTo>
                <a:cubicBezTo>
                  <a:pt x="327" y="448"/>
                  <a:pt x="330" y="447"/>
                  <a:pt x="329" y="446"/>
                </a:cubicBezTo>
                <a:cubicBezTo>
                  <a:pt x="328" y="446"/>
                  <a:pt x="327" y="447"/>
                  <a:pt x="325" y="447"/>
                </a:cubicBezTo>
                <a:cubicBezTo>
                  <a:pt x="324" y="448"/>
                  <a:pt x="322" y="448"/>
                  <a:pt x="321" y="449"/>
                </a:cubicBezTo>
                <a:cubicBezTo>
                  <a:pt x="319" y="449"/>
                  <a:pt x="316" y="450"/>
                  <a:pt x="314" y="451"/>
                </a:cubicBezTo>
                <a:cubicBezTo>
                  <a:pt x="313" y="451"/>
                  <a:pt x="312" y="452"/>
                  <a:pt x="314" y="452"/>
                </a:cubicBezTo>
                <a:cubicBezTo>
                  <a:pt x="322" y="449"/>
                  <a:pt x="320" y="451"/>
                  <a:pt x="318" y="453"/>
                </a:cubicBezTo>
                <a:cubicBezTo>
                  <a:pt x="318" y="453"/>
                  <a:pt x="318" y="453"/>
                  <a:pt x="319" y="453"/>
                </a:cubicBezTo>
                <a:cubicBezTo>
                  <a:pt x="320" y="453"/>
                  <a:pt x="321" y="452"/>
                  <a:pt x="322" y="452"/>
                </a:cubicBezTo>
                <a:cubicBezTo>
                  <a:pt x="324" y="451"/>
                  <a:pt x="325" y="450"/>
                  <a:pt x="323" y="451"/>
                </a:cubicBezTo>
                <a:cubicBezTo>
                  <a:pt x="321" y="451"/>
                  <a:pt x="322" y="450"/>
                  <a:pt x="325" y="449"/>
                </a:cubicBezTo>
                <a:close/>
                <a:moveTo>
                  <a:pt x="261" y="313"/>
                </a:moveTo>
                <a:cubicBezTo>
                  <a:pt x="264" y="311"/>
                  <a:pt x="261" y="311"/>
                  <a:pt x="260" y="311"/>
                </a:cubicBezTo>
                <a:cubicBezTo>
                  <a:pt x="260" y="311"/>
                  <a:pt x="260" y="310"/>
                  <a:pt x="258" y="311"/>
                </a:cubicBezTo>
                <a:cubicBezTo>
                  <a:pt x="259" y="314"/>
                  <a:pt x="256" y="315"/>
                  <a:pt x="252" y="315"/>
                </a:cubicBezTo>
                <a:cubicBezTo>
                  <a:pt x="257" y="317"/>
                  <a:pt x="257" y="317"/>
                  <a:pt x="256" y="320"/>
                </a:cubicBezTo>
                <a:cubicBezTo>
                  <a:pt x="257" y="320"/>
                  <a:pt x="260" y="320"/>
                  <a:pt x="259" y="319"/>
                </a:cubicBezTo>
                <a:cubicBezTo>
                  <a:pt x="259" y="318"/>
                  <a:pt x="261" y="317"/>
                  <a:pt x="262" y="316"/>
                </a:cubicBezTo>
                <a:cubicBezTo>
                  <a:pt x="258" y="316"/>
                  <a:pt x="258" y="315"/>
                  <a:pt x="261" y="313"/>
                </a:cubicBezTo>
                <a:close/>
                <a:moveTo>
                  <a:pt x="471" y="203"/>
                </a:moveTo>
                <a:cubicBezTo>
                  <a:pt x="471" y="204"/>
                  <a:pt x="472" y="204"/>
                  <a:pt x="472" y="205"/>
                </a:cubicBezTo>
                <a:cubicBezTo>
                  <a:pt x="471" y="204"/>
                  <a:pt x="471" y="203"/>
                  <a:pt x="471" y="203"/>
                </a:cubicBezTo>
                <a:close/>
                <a:moveTo>
                  <a:pt x="177" y="431"/>
                </a:moveTo>
                <a:cubicBezTo>
                  <a:pt x="180" y="432"/>
                  <a:pt x="185" y="434"/>
                  <a:pt x="184" y="432"/>
                </a:cubicBezTo>
                <a:cubicBezTo>
                  <a:pt x="184" y="431"/>
                  <a:pt x="183" y="430"/>
                  <a:pt x="179" y="427"/>
                </a:cubicBezTo>
                <a:cubicBezTo>
                  <a:pt x="178" y="427"/>
                  <a:pt x="177" y="427"/>
                  <a:pt x="176" y="427"/>
                </a:cubicBezTo>
                <a:cubicBezTo>
                  <a:pt x="175" y="426"/>
                  <a:pt x="174" y="426"/>
                  <a:pt x="176" y="427"/>
                </a:cubicBezTo>
                <a:cubicBezTo>
                  <a:pt x="182" y="430"/>
                  <a:pt x="179" y="430"/>
                  <a:pt x="177" y="431"/>
                </a:cubicBezTo>
                <a:close/>
                <a:moveTo>
                  <a:pt x="466" y="192"/>
                </a:moveTo>
                <a:cubicBezTo>
                  <a:pt x="466" y="193"/>
                  <a:pt x="466" y="195"/>
                  <a:pt x="466" y="199"/>
                </a:cubicBezTo>
                <a:cubicBezTo>
                  <a:pt x="467" y="200"/>
                  <a:pt x="467" y="202"/>
                  <a:pt x="467" y="204"/>
                </a:cubicBezTo>
                <a:cubicBezTo>
                  <a:pt x="468" y="205"/>
                  <a:pt x="468" y="206"/>
                  <a:pt x="468" y="207"/>
                </a:cubicBezTo>
                <a:cubicBezTo>
                  <a:pt x="468" y="208"/>
                  <a:pt x="469" y="209"/>
                  <a:pt x="469" y="211"/>
                </a:cubicBezTo>
                <a:cubicBezTo>
                  <a:pt x="469" y="208"/>
                  <a:pt x="468" y="203"/>
                  <a:pt x="469" y="201"/>
                </a:cubicBezTo>
                <a:cubicBezTo>
                  <a:pt x="469" y="199"/>
                  <a:pt x="469" y="199"/>
                  <a:pt x="471" y="203"/>
                </a:cubicBezTo>
                <a:cubicBezTo>
                  <a:pt x="469" y="198"/>
                  <a:pt x="467" y="189"/>
                  <a:pt x="466" y="192"/>
                </a:cubicBezTo>
                <a:close/>
                <a:moveTo>
                  <a:pt x="211" y="52"/>
                </a:moveTo>
                <a:cubicBezTo>
                  <a:pt x="211" y="52"/>
                  <a:pt x="211" y="52"/>
                  <a:pt x="211" y="52"/>
                </a:cubicBezTo>
                <a:cubicBezTo>
                  <a:pt x="211" y="52"/>
                  <a:pt x="211" y="52"/>
                  <a:pt x="211" y="52"/>
                </a:cubicBezTo>
                <a:cubicBezTo>
                  <a:pt x="211" y="52"/>
                  <a:pt x="211" y="52"/>
                  <a:pt x="211" y="52"/>
                </a:cubicBezTo>
                <a:cubicBezTo>
                  <a:pt x="211" y="52"/>
                  <a:pt x="211" y="52"/>
                  <a:pt x="211" y="52"/>
                </a:cubicBezTo>
                <a:close/>
                <a:moveTo>
                  <a:pt x="437" y="220"/>
                </a:moveTo>
                <a:cubicBezTo>
                  <a:pt x="437" y="220"/>
                  <a:pt x="437" y="220"/>
                  <a:pt x="437" y="220"/>
                </a:cubicBezTo>
                <a:cubicBezTo>
                  <a:pt x="437" y="220"/>
                  <a:pt x="437" y="220"/>
                  <a:pt x="437" y="220"/>
                </a:cubicBezTo>
                <a:cubicBezTo>
                  <a:pt x="437" y="220"/>
                  <a:pt x="437" y="220"/>
                  <a:pt x="437" y="220"/>
                </a:cubicBezTo>
                <a:close/>
                <a:moveTo>
                  <a:pt x="457" y="355"/>
                </a:moveTo>
                <a:cubicBezTo>
                  <a:pt x="454" y="361"/>
                  <a:pt x="454" y="361"/>
                  <a:pt x="455" y="361"/>
                </a:cubicBezTo>
                <a:cubicBezTo>
                  <a:pt x="455" y="361"/>
                  <a:pt x="456" y="362"/>
                  <a:pt x="455" y="362"/>
                </a:cubicBezTo>
                <a:cubicBezTo>
                  <a:pt x="452" y="368"/>
                  <a:pt x="454" y="367"/>
                  <a:pt x="454" y="369"/>
                </a:cubicBezTo>
                <a:cubicBezTo>
                  <a:pt x="457" y="365"/>
                  <a:pt x="458" y="362"/>
                  <a:pt x="460" y="358"/>
                </a:cubicBezTo>
                <a:cubicBezTo>
                  <a:pt x="462" y="354"/>
                  <a:pt x="463" y="351"/>
                  <a:pt x="464" y="347"/>
                </a:cubicBezTo>
                <a:cubicBezTo>
                  <a:pt x="461" y="353"/>
                  <a:pt x="462" y="345"/>
                  <a:pt x="457" y="355"/>
                </a:cubicBezTo>
                <a:close/>
                <a:moveTo>
                  <a:pt x="439" y="217"/>
                </a:moveTo>
                <a:cubicBezTo>
                  <a:pt x="440" y="221"/>
                  <a:pt x="441" y="225"/>
                  <a:pt x="442" y="230"/>
                </a:cubicBezTo>
                <a:cubicBezTo>
                  <a:pt x="443" y="235"/>
                  <a:pt x="443" y="240"/>
                  <a:pt x="444" y="245"/>
                </a:cubicBezTo>
                <a:cubicBezTo>
                  <a:pt x="444" y="242"/>
                  <a:pt x="445" y="241"/>
                  <a:pt x="445" y="239"/>
                </a:cubicBezTo>
                <a:cubicBezTo>
                  <a:pt x="445" y="234"/>
                  <a:pt x="445" y="231"/>
                  <a:pt x="446" y="231"/>
                </a:cubicBezTo>
                <a:cubicBezTo>
                  <a:pt x="447" y="230"/>
                  <a:pt x="448" y="231"/>
                  <a:pt x="449" y="234"/>
                </a:cubicBezTo>
                <a:cubicBezTo>
                  <a:pt x="449" y="235"/>
                  <a:pt x="450" y="236"/>
                  <a:pt x="450" y="235"/>
                </a:cubicBezTo>
                <a:cubicBezTo>
                  <a:pt x="450" y="233"/>
                  <a:pt x="450" y="230"/>
                  <a:pt x="449" y="228"/>
                </a:cubicBezTo>
                <a:cubicBezTo>
                  <a:pt x="448" y="223"/>
                  <a:pt x="447" y="218"/>
                  <a:pt x="445" y="212"/>
                </a:cubicBezTo>
                <a:cubicBezTo>
                  <a:pt x="444" y="207"/>
                  <a:pt x="442" y="202"/>
                  <a:pt x="441" y="195"/>
                </a:cubicBezTo>
                <a:cubicBezTo>
                  <a:pt x="441" y="195"/>
                  <a:pt x="440" y="195"/>
                  <a:pt x="440" y="194"/>
                </a:cubicBezTo>
                <a:cubicBezTo>
                  <a:pt x="441" y="200"/>
                  <a:pt x="440" y="203"/>
                  <a:pt x="438" y="202"/>
                </a:cubicBezTo>
                <a:cubicBezTo>
                  <a:pt x="438" y="201"/>
                  <a:pt x="437" y="201"/>
                  <a:pt x="437" y="204"/>
                </a:cubicBezTo>
                <a:cubicBezTo>
                  <a:pt x="438" y="207"/>
                  <a:pt x="438" y="210"/>
                  <a:pt x="438" y="212"/>
                </a:cubicBezTo>
                <a:cubicBezTo>
                  <a:pt x="437" y="214"/>
                  <a:pt x="437" y="217"/>
                  <a:pt x="437" y="220"/>
                </a:cubicBezTo>
                <a:cubicBezTo>
                  <a:pt x="439" y="226"/>
                  <a:pt x="440" y="223"/>
                  <a:pt x="439" y="217"/>
                </a:cubicBezTo>
                <a:close/>
                <a:moveTo>
                  <a:pt x="479" y="228"/>
                </a:moveTo>
                <a:cubicBezTo>
                  <a:pt x="479" y="227"/>
                  <a:pt x="478" y="226"/>
                  <a:pt x="478" y="225"/>
                </a:cubicBezTo>
                <a:cubicBezTo>
                  <a:pt x="478" y="221"/>
                  <a:pt x="477" y="218"/>
                  <a:pt x="476" y="214"/>
                </a:cubicBezTo>
                <a:cubicBezTo>
                  <a:pt x="476" y="211"/>
                  <a:pt x="475" y="207"/>
                  <a:pt x="474" y="203"/>
                </a:cubicBezTo>
                <a:cubicBezTo>
                  <a:pt x="474" y="204"/>
                  <a:pt x="474" y="205"/>
                  <a:pt x="474" y="206"/>
                </a:cubicBezTo>
                <a:cubicBezTo>
                  <a:pt x="474" y="207"/>
                  <a:pt x="474" y="209"/>
                  <a:pt x="474" y="211"/>
                </a:cubicBezTo>
                <a:cubicBezTo>
                  <a:pt x="473" y="214"/>
                  <a:pt x="474" y="219"/>
                  <a:pt x="474" y="223"/>
                </a:cubicBezTo>
                <a:cubicBezTo>
                  <a:pt x="474" y="220"/>
                  <a:pt x="475" y="223"/>
                  <a:pt x="476" y="226"/>
                </a:cubicBezTo>
                <a:cubicBezTo>
                  <a:pt x="476" y="229"/>
                  <a:pt x="477" y="233"/>
                  <a:pt x="477" y="234"/>
                </a:cubicBezTo>
                <a:cubicBezTo>
                  <a:pt x="477" y="232"/>
                  <a:pt x="477" y="230"/>
                  <a:pt x="477" y="228"/>
                </a:cubicBezTo>
                <a:cubicBezTo>
                  <a:pt x="477" y="227"/>
                  <a:pt x="478" y="226"/>
                  <a:pt x="479" y="230"/>
                </a:cubicBezTo>
                <a:cubicBezTo>
                  <a:pt x="479" y="231"/>
                  <a:pt x="480" y="234"/>
                  <a:pt x="480" y="230"/>
                </a:cubicBezTo>
                <a:cubicBezTo>
                  <a:pt x="480" y="225"/>
                  <a:pt x="479" y="230"/>
                  <a:pt x="479" y="228"/>
                </a:cubicBezTo>
                <a:close/>
                <a:moveTo>
                  <a:pt x="471" y="292"/>
                </a:moveTo>
                <a:cubicBezTo>
                  <a:pt x="470" y="297"/>
                  <a:pt x="469" y="299"/>
                  <a:pt x="470" y="300"/>
                </a:cubicBezTo>
                <a:cubicBezTo>
                  <a:pt x="470" y="301"/>
                  <a:pt x="470" y="302"/>
                  <a:pt x="470" y="304"/>
                </a:cubicBezTo>
                <a:cubicBezTo>
                  <a:pt x="471" y="301"/>
                  <a:pt x="472" y="298"/>
                  <a:pt x="472" y="295"/>
                </a:cubicBezTo>
                <a:cubicBezTo>
                  <a:pt x="473" y="292"/>
                  <a:pt x="473" y="290"/>
                  <a:pt x="474" y="287"/>
                </a:cubicBezTo>
                <a:cubicBezTo>
                  <a:pt x="472" y="289"/>
                  <a:pt x="472" y="284"/>
                  <a:pt x="471" y="292"/>
                </a:cubicBezTo>
                <a:close/>
                <a:moveTo>
                  <a:pt x="284" y="243"/>
                </a:moveTo>
                <a:cubicBezTo>
                  <a:pt x="284" y="243"/>
                  <a:pt x="284" y="244"/>
                  <a:pt x="285" y="244"/>
                </a:cubicBezTo>
                <a:cubicBezTo>
                  <a:pt x="286" y="243"/>
                  <a:pt x="286" y="244"/>
                  <a:pt x="287" y="245"/>
                </a:cubicBezTo>
                <a:cubicBezTo>
                  <a:pt x="287" y="246"/>
                  <a:pt x="287" y="246"/>
                  <a:pt x="287" y="246"/>
                </a:cubicBezTo>
                <a:cubicBezTo>
                  <a:pt x="287" y="247"/>
                  <a:pt x="287" y="247"/>
                  <a:pt x="288" y="247"/>
                </a:cubicBezTo>
                <a:cubicBezTo>
                  <a:pt x="288" y="247"/>
                  <a:pt x="288" y="247"/>
                  <a:pt x="288" y="246"/>
                </a:cubicBezTo>
                <a:cubicBezTo>
                  <a:pt x="289" y="246"/>
                  <a:pt x="289" y="245"/>
                  <a:pt x="289" y="245"/>
                </a:cubicBezTo>
                <a:cubicBezTo>
                  <a:pt x="289" y="244"/>
                  <a:pt x="290" y="244"/>
                  <a:pt x="291" y="243"/>
                </a:cubicBezTo>
                <a:cubicBezTo>
                  <a:pt x="291" y="243"/>
                  <a:pt x="292" y="242"/>
                  <a:pt x="291" y="241"/>
                </a:cubicBezTo>
                <a:cubicBezTo>
                  <a:pt x="290" y="240"/>
                  <a:pt x="289" y="239"/>
                  <a:pt x="288" y="238"/>
                </a:cubicBezTo>
                <a:cubicBezTo>
                  <a:pt x="288" y="238"/>
                  <a:pt x="288" y="237"/>
                  <a:pt x="288" y="238"/>
                </a:cubicBezTo>
                <a:cubicBezTo>
                  <a:pt x="287" y="238"/>
                  <a:pt x="287" y="238"/>
                  <a:pt x="287" y="238"/>
                </a:cubicBezTo>
                <a:cubicBezTo>
                  <a:pt x="287" y="239"/>
                  <a:pt x="287" y="239"/>
                  <a:pt x="288" y="239"/>
                </a:cubicBezTo>
                <a:cubicBezTo>
                  <a:pt x="288" y="239"/>
                  <a:pt x="288" y="240"/>
                  <a:pt x="289" y="240"/>
                </a:cubicBezTo>
                <a:cubicBezTo>
                  <a:pt x="289" y="240"/>
                  <a:pt x="288" y="241"/>
                  <a:pt x="288" y="240"/>
                </a:cubicBezTo>
                <a:cubicBezTo>
                  <a:pt x="287" y="239"/>
                  <a:pt x="286" y="240"/>
                  <a:pt x="286" y="241"/>
                </a:cubicBezTo>
                <a:cubicBezTo>
                  <a:pt x="286" y="242"/>
                  <a:pt x="285" y="242"/>
                  <a:pt x="285" y="242"/>
                </a:cubicBezTo>
                <a:cubicBezTo>
                  <a:pt x="284" y="242"/>
                  <a:pt x="283" y="242"/>
                  <a:pt x="284" y="243"/>
                </a:cubicBezTo>
                <a:close/>
                <a:moveTo>
                  <a:pt x="208" y="216"/>
                </a:moveTo>
                <a:cubicBezTo>
                  <a:pt x="208" y="216"/>
                  <a:pt x="208" y="216"/>
                  <a:pt x="208" y="216"/>
                </a:cubicBezTo>
                <a:cubicBezTo>
                  <a:pt x="208" y="215"/>
                  <a:pt x="207" y="213"/>
                  <a:pt x="207" y="213"/>
                </a:cubicBezTo>
                <a:cubicBezTo>
                  <a:pt x="206" y="213"/>
                  <a:pt x="207" y="214"/>
                  <a:pt x="206" y="214"/>
                </a:cubicBezTo>
                <a:cubicBezTo>
                  <a:pt x="206" y="215"/>
                  <a:pt x="207" y="216"/>
                  <a:pt x="208" y="216"/>
                </a:cubicBezTo>
                <a:close/>
                <a:moveTo>
                  <a:pt x="168" y="223"/>
                </a:moveTo>
                <a:cubicBezTo>
                  <a:pt x="168" y="222"/>
                  <a:pt x="167" y="223"/>
                  <a:pt x="167" y="223"/>
                </a:cubicBezTo>
                <a:cubicBezTo>
                  <a:pt x="167" y="224"/>
                  <a:pt x="166" y="226"/>
                  <a:pt x="166" y="227"/>
                </a:cubicBezTo>
                <a:cubicBezTo>
                  <a:pt x="166" y="228"/>
                  <a:pt x="166" y="229"/>
                  <a:pt x="166" y="230"/>
                </a:cubicBezTo>
                <a:cubicBezTo>
                  <a:pt x="167" y="231"/>
                  <a:pt x="168" y="231"/>
                  <a:pt x="168" y="230"/>
                </a:cubicBezTo>
                <a:cubicBezTo>
                  <a:pt x="169" y="229"/>
                  <a:pt x="169" y="228"/>
                  <a:pt x="169" y="227"/>
                </a:cubicBezTo>
                <a:cubicBezTo>
                  <a:pt x="169" y="226"/>
                  <a:pt x="169" y="225"/>
                  <a:pt x="170" y="224"/>
                </a:cubicBezTo>
                <a:cubicBezTo>
                  <a:pt x="170" y="222"/>
                  <a:pt x="168" y="224"/>
                  <a:pt x="168" y="223"/>
                </a:cubicBezTo>
                <a:close/>
                <a:moveTo>
                  <a:pt x="156" y="213"/>
                </a:moveTo>
                <a:cubicBezTo>
                  <a:pt x="157" y="212"/>
                  <a:pt x="157" y="212"/>
                  <a:pt x="158" y="212"/>
                </a:cubicBezTo>
                <a:cubicBezTo>
                  <a:pt x="158" y="210"/>
                  <a:pt x="158" y="209"/>
                  <a:pt x="159" y="206"/>
                </a:cubicBezTo>
                <a:cubicBezTo>
                  <a:pt x="158" y="206"/>
                  <a:pt x="158" y="206"/>
                  <a:pt x="157" y="208"/>
                </a:cubicBezTo>
                <a:cubicBezTo>
                  <a:pt x="157" y="210"/>
                  <a:pt x="156" y="209"/>
                  <a:pt x="156" y="209"/>
                </a:cubicBezTo>
                <a:cubicBezTo>
                  <a:pt x="156" y="207"/>
                  <a:pt x="155" y="210"/>
                  <a:pt x="154" y="210"/>
                </a:cubicBezTo>
                <a:cubicBezTo>
                  <a:pt x="156" y="210"/>
                  <a:pt x="155" y="213"/>
                  <a:pt x="153" y="217"/>
                </a:cubicBezTo>
                <a:cubicBezTo>
                  <a:pt x="154" y="215"/>
                  <a:pt x="155" y="214"/>
                  <a:pt x="156" y="213"/>
                </a:cubicBezTo>
                <a:close/>
                <a:moveTo>
                  <a:pt x="213" y="327"/>
                </a:moveTo>
                <a:cubicBezTo>
                  <a:pt x="215" y="328"/>
                  <a:pt x="217" y="329"/>
                  <a:pt x="218" y="329"/>
                </a:cubicBezTo>
                <a:cubicBezTo>
                  <a:pt x="219" y="330"/>
                  <a:pt x="220" y="331"/>
                  <a:pt x="222" y="333"/>
                </a:cubicBezTo>
                <a:cubicBezTo>
                  <a:pt x="222" y="332"/>
                  <a:pt x="222" y="332"/>
                  <a:pt x="222" y="331"/>
                </a:cubicBezTo>
                <a:cubicBezTo>
                  <a:pt x="229" y="334"/>
                  <a:pt x="225" y="335"/>
                  <a:pt x="224" y="336"/>
                </a:cubicBezTo>
                <a:cubicBezTo>
                  <a:pt x="227" y="337"/>
                  <a:pt x="229" y="336"/>
                  <a:pt x="232" y="335"/>
                </a:cubicBezTo>
                <a:cubicBezTo>
                  <a:pt x="231" y="335"/>
                  <a:pt x="229" y="333"/>
                  <a:pt x="229" y="333"/>
                </a:cubicBezTo>
                <a:cubicBezTo>
                  <a:pt x="233" y="334"/>
                  <a:pt x="229" y="333"/>
                  <a:pt x="230" y="332"/>
                </a:cubicBezTo>
                <a:cubicBezTo>
                  <a:pt x="231" y="332"/>
                  <a:pt x="230" y="331"/>
                  <a:pt x="232" y="331"/>
                </a:cubicBezTo>
                <a:cubicBezTo>
                  <a:pt x="232" y="331"/>
                  <a:pt x="234" y="331"/>
                  <a:pt x="233" y="330"/>
                </a:cubicBezTo>
                <a:cubicBezTo>
                  <a:pt x="232" y="330"/>
                  <a:pt x="231" y="330"/>
                  <a:pt x="230" y="330"/>
                </a:cubicBezTo>
                <a:cubicBezTo>
                  <a:pt x="228" y="331"/>
                  <a:pt x="227" y="330"/>
                  <a:pt x="226" y="329"/>
                </a:cubicBezTo>
                <a:cubicBezTo>
                  <a:pt x="225" y="328"/>
                  <a:pt x="227" y="328"/>
                  <a:pt x="225" y="327"/>
                </a:cubicBezTo>
                <a:cubicBezTo>
                  <a:pt x="224" y="327"/>
                  <a:pt x="224" y="327"/>
                  <a:pt x="223" y="327"/>
                </a:cubicBezTo>
                <a:cubicBezTo>
                  <a:pt x="223" y="326"/>
                  <a:pt x="222" y="326"/>
                  <a:pt x="222" y="326"/>
                </a:cubicBezTo>
                <a:cubicBezTo>
                  <a:pt x="221" y="326"/>
                  <a:pt x="220" y="326"/>
                  <a:pt x="219" y="326"/>
                </a:cubicBezTo>
                <a:cubicBezTo>
                  <a:pt x="218" y="325"/>
                  <a:pt x="221" y="325"/>
                  <a:pt x="219" y="323"/>
                </a:cubicBezTo>
                <a:cubicBezTo>
                  <a:pt x="217" y="324"/>
                  <a:pt x="216" y="326"/>
                  <a:pt x="213" y="323"/>
                </a:cubicBezTo>
                <a:cubicBezTo>
                  <a:pt x="214" y="325"/>
                  <a:pt x="217" y="327"/>
                  <a:pt x="213" y="327"/>
                </a:cubicBezTo>
                <a:close/>
                <a:moveTo>
                  <a:pt x="209" y="209"/>
                </a:moveTo>
                <a:cubicBezTo>
                  <a:pt x="210" y="208"/>
                  <a:pt x="211" y="208"/>
                  <a:pt x="211" y="207"/>
                </a:cubicBezTo>
                <a:cubicBezTo>
                  <a:pt x="211" y="206"/>
                  <a:pt x="212" y="205"/>
                  <a:pt x="213" y="205"/>
                </a:cubicBezTo>
                <a:cubicBezTo>
                  <a:pt x="212" y="204"/>
                  <a:pt x="208" y="207"/>
                  <a:pt x="209" y="204"/>
                </a:cubicBezTo>
                <a:cubicBezTo>
                  <a:pt x="207" y="206"/>
                  <a:pt x="208" y="207"/>
                  <a:pt x="208" y="208"/>
                </a:cubicBezTo>
                <a:cubicBezTo>
                  <a:pt x="208" y="209"/>
                  <a:pt x="208" y="209"/>
                  <a:pt x="209" y="209"/>
                </a:cubicBezTo>
                <a:close/>
                <a:moveTo>
                  <a:pt x="146" y="339"/>
                </a:moveTo>
                <a:cubicBezTo>
                  <a:pt x="148" y="341"/>
                  <a:pt x="150" y="344"/>
                  <a:pt x="152" y="344"/>
                </a:cubicBezTo>
                <a:cubicBezTo>
                  <a:pt x="152" y="344"/>
                  <a:pt x="153" y="343"/>
                  <a:pt x="152" y="343"/>
                </a:cubicBezTo>
                <a:cubicBezTo>
                  <a:pt x="149" y="339"/>
                  <a:pt x="149" y="341"/>
                  <a:pt x="146" y="339"/>
                </a:cubicBezTo>
                <a:close/>
                <a:moveTo>
                  <a:pt x="222" y="207"/>
                </a:moveTo>
                <a:cubicBezTo>
                  <a:pt x="221" y="207"/>
                  <a:pt x="222" y="206"/>
                  <a:pt x="221" y="205"/>
                </a:cubicBezTo>
                <a:cubicBezTo>
                  <a:pt x="221" y="206"/>
                  <a:pt x="220" y="208"/>
                  <a:pt x="219" y="209"/>
                </a:cubicBezTo>
                <a:cubicBezTo>
                  <a:pt x="219" y="209"/>
                  <a:pt x="219" y="210"/>
                  <a:pt x="220" y="210"/>
                </a:cubicBezTo>
                <a:cubicBezTo>
                  <a:pt x="221" y="211"/>
                  <a:pt x="222" y="210"/>
                  <a:pt x="222" y="210"/>
                </a:cubicBezTo>
                <a:cubicBezTo>
                  <a:pt x="222" y="209"/>
                  <a:pt x="223" y="207"/>
                  <a:pt x="222" y="207"/>
                </a:cubicBezTo>
                <a:close/>
                <a:moveTo>
                  <a:pt x="172" y="343"/>
                </a:moveTo>
                <a:cubicBezTo>
                  <a:pt x="170" y="341"/>
                  <a:pt x="172" y="343"/>
                  <a:pt x="172" y="344"/>
                </a:cubicBezTo>
                <a:cubicBezTo>
                  <a:pt x="174" y="346"/>
                  <a:pt x="174" y="347"/>
                  <a:pt x="172" y="347"/>
                </a:cubicBezTo>
                <a:cubicBezTo>
                  <a:pt x="171" y="347"/>
                  <a:pt x="171" y="348"/>
                  <a:pt x="172" y="348"/>
                </a:cubicBezTo>
                <a:cubicBezTo>
                  <a:pt x="173" y="349"/>
                  <a:pt x="174" y="349"/>
                  <a:pt x="174" y="349"/>
                </a:cubicBezTo>
                <a:cubicBezTo>
                  <a:pt x="175" y="350"/>
                  <a:pt x="178" y="347"/>
                  <a:pt x="177" y="346"/>
                </a:cubicBezTo>
                <a:cubicBezTo>
                  <a:pt x="176" y="345"/>
                  <a:pt x="174" y="343"/>
                  <a:pt x="172" y="343"/>
                </a:cubicBezTo>
                <a:close/>
                <a:moveTo>
                  <a:pt x="181" y="324"/>
                </a:moveTo>
                <a:cubicBezTo>
                  <a:pt x="179" y="323"/>
                  <a:pt x="178" y="322"/>
                  <a:pt x="176" y="321"/>
                </a:cubicBezTo>
                <a:cubicBezTo>
                  <a:pt x="175" y="321"/>
                  <a:pt x="175" y="321"/>
                  <a:pt x="176" y="322"/>
                </a:cubicBezTo>
                <a:cubicBezTo>
                  <a:pt x="177" y="324"/>
                  <a:pt x="179" y="325"/>
                  <a:pt x="180" y="326"/>
                </a:cubicBezTo>
                <a:cubicBezTo>
                  <a:pt x="181" y="327"/>
                  <a:pt x="181" y="325"/>
                  <a:pt x="181" y="324"/>
                </a:cubicBezTo>
                <a:close/>
                <a:moveTo>
                  <a:pt x="175" y="354"/>
                </a:moveTo>
                <a:cubicBezTo>
                  <a:pt x="173" y="353"/>
                  <a:pt x="174" y="354"/>
                  <a:pt x="173" y="355"/>
                </a:cubicBezTo>
                <a:cubicBezTo>
                  <a:pt x="173" y="355"/>
                  <a:pt x="173" y="356"/>
                  <a:pt x="171" y="354"/>
                </a:cubicBezTo>
                <a:cubicBezTo>
                  <a:pt x="171" y="354"/>
                  <a:pt x="169" y="354"/>
                  <a:pt x="171" y="355"/>
                </a:cubicBezTo>
                <a:cubicBezTo>
                  <a:pt x="173" y="356"/>
                  <a:pt x="175" y="358"/>
                  <a:pt x="175" y="357"/>
                </a:cubicBezTo>
                <a:cubicBezTo>
                  <a:pt x="176" y="357"/>
                  <a:pt x="178" y="358"/>
                  <a:pt x="177" y="356"/>
                </a:cubicBezTo>
                <a:cubicBezTo>
                  <a:pt x="176" y="356"/>
                  <a:pt x="176" y="355"/>
                  <a:pt x="175" y="354"/>
                </a:cubicBezTo>
                <a:close/>
                <a:moveTo>
                  <a:pt x="170" y="353"/>
                </a:moveTo>
                <a:cubicBezTo>
                  <a:pt x="170" y="353"/>
                  <a:pt x="170" y="353"/>
                  <a:pt x="171" y="354"/>
                </a:cubicBezTo>
                <a:cubicBezTo>
                  <a:pt x="171" y="353"/>
                  <a:pt x="171" y="353"/>
                  <a:pt x="171" y="353"/>
                </a:cubicBezTo>
                <a:cubicBezTo>
                  <a:pt x="171" y="353"/>
                  <a:pt x="170" y="353"/>
                  <a:pt x="170" y="353"/>
                </a:cubicBezTo>
                <a:close/>
                <a:moveTo>
                  <a:pt x="171" y="350"/>
                </a:moveTo>
                <a:cubicBezTo>
                  <a:pt x="170" y="349"/>
                  <a:pt x="169" y="348"/>
                  <a:pt x="168" y="348"/>
                </a:cubicBezTo>
                <a:cubicBezTo>
                  <a:pt x="167" y="347"/>
                  <a:pt x="166" y="346"/>
                  <a:pt x="165" y="346"/>
                </a:cubicBezTo>
                <a:cubicBezTo>
                  <a:pt x="165" y="346"/>
                  <a:pt x="166" y="347"/>
                  <a:pt x="167" y="348"/>
                </a:cubicBezTo>
                <a:cubicBezTo>
                  <a:pt x="167" y="348"/>
                  <a:pt x="168" y="349"/>
                  <a:pt x="168" y="349"/>
                </a:cubicBezTo>
                <a:cubicBezTo>
                  <a:pt x="169" y="350"/>
                  <a:pt x="169" y="351"/>
                  <a:pt x="169" y="351"/>
                </a:cubicBezTo>
                <a:cubicBezTo>
                  <a:pt x="168" y="352"/>
                  <a:pt x="170" y="353"/>
                  <a:pt x="170" y="353"/>
                </a:cubicBezTo>
                <a:cubicBezTo>
                  <a:pt x="173" y="354"/>
                  <a:pt x="170" y="351"/>
                  <a:pt x="171" y="350"/>
                </a:cubicBezTo>
                <a:close/>
                <a:moveTo>
                  <a:pt x="170" y="353"/>
                </a:moveTo>
                <a:cubicBezTo>
                  <a:pt x="170" y="353"/>
                  <a:pt x="170" y="353"/>
                  <a:pt x="170" y="353"/>
                </a:cubicBezTo>
                <a:cubicBezTo>
                  <a:pt x="171" y="353"/>
                  <a:pt x="171" y="353"/>
                  <a:pt x="171" y="353"/>
                </a:cubicBezTo>
                <a:cubicBezTo>
                  <a:pt x="171" y="353"/>
                  <a:pt x="170" y="353"/>
                  <a:pt x="170" y="353"/>
                </a:cubicBezTo>
                <a:close/>
                <a:moveTo>
                  <a:pt x="264" y="286"/>
                </a:moveTo>
                <a:cubicBezTo>
                  <a:pt x="263" y="286"/>
                  <a:pt x="263" y="287"/>
                  <a:pt x="262" y="288"/>
                </a:cubicBezTo>
                <a:cubicBezTo>
                  <a:pt x="262" y="288"/>
                  <a:pt x="262" y="289"/>
                  <a:pt x="262" y="289"/>
                </a:cubicBezTo>
                <a:cubicBezTo>
                  <a:pt x="263" y="289"/>
                  <a:pt x="263" y="290"/>
                  <a:pt x="263" y="291"/>
                </a:cubicBezTo>
                <a:cubicBezTo>
                  <a:pt x="263" y="290"/>
                  <a:pt x="264" y="290"/>
                  <a:pt x="264" y="289"/>
                </a:cubicBezTo>
                <a:cubicBezTo>
                  <a:pt x="264" y="288"/>
                  <a:pt x="265" y="287"/>
                  <a:pt x="264" y="286"/>
                </a:cubicBezTo>
                <a:close/>
                <a:moveTo>
                  <a:pt x="244" y="214"/>
                </a:moveTo>
                <a:cubicBezTo>
                  <a:pt x="243" y="213"/>
                  <a:pt x="244" y="213"/>
                  <a:pt x="245" y="213"/>
                </a:cubicBezTo>
                <a:cubicBezTo>
                  <a:pt x="245" y="212"/>
                  <a:pt x="246" y="212"/>
                  <a:pt x="246" y="212"/>
                </a:cubicBezTo>
                <a:cubicBezTo>
                  <a:pt x="246" y="211"/>
                  <a:pt x="246" y="211"/>
                  <a:pt x="245" y="211"/>
                </a:cubicBezTo>
                <a:cubicBezTo>
                  <a:pt x="245" y="211"/>
                  <a:pt x="245" y="211"/>
                  <a:pt x="244" y="212"/>
                </a:cubicBezTo>
                <a:cubicBezTo>
                  <a:pt x="244" y="212"/>
                  <a:pt x="244" y="212"/>
                  <a:pt x="244" y="212"/>
                </a:cubicBezTo>
                <a:cubicBezTo>
                  <a:pt x="243" y="212"/>
                  <a:pt x="242" y="212"/>
                  <a:pt x="242" y="213"/>
                </a:cubicBezTo>
                <a:cubicBezTo>
                  <a:pt x="243" y="213"/>
                  <a:pt x="243" y="214"/>
                  <a:pt x="244" y="214"/>
                </a:cubicBezTo>
                <a:close/>
                <a:moveTo>
                  <a:pt x="242" y="331"/>
                </a:moveTo>
                <a:cubicBezTo>
                  <a:pt x="240" y="331"/>
                  <a:pt x="239" y="331"/>
                  <a:pt x="238" y="332"/>
                </a:cubicBezTo>
                <a:cubicBezTo>
                  <a:pt x="240" y="332"/>
                  <a:pt x="241" y="332"/>
                  <a:pt x="242" y="333"/>
                </a:cubicBezTo>
                <a:cubicBezTo>
                  <a:pt x="243" y="333"/>
                  <a:pt x="244" y="334"/>
                  <a:pt x="245" y="334"/>
                </a:cubicBezTo>
                <a:cubicBezTo>
                  <a:pt x="247" y="334"/>
                  <a:pt x="247" y="333"/>
                  <a:pt x="247" y="332"/>
                </a:cubicBezTo>
                <a:cubicBezTo>
                  <a:pt x="247" y="333"/>
                  <a:pt x="250" y="333"/>
                  <a:pt x="252" y="332"/>
                </a:cubicBezTo>
                <a:cubicBezTo>
                  <a:pt x="250" y="332"/>
                  <a:pt x="247" y="331"/>
                  <a:pt x="246" y="330"/>
                </a:cubicBezTo>
                <a:cubicBezTo>
                  <a:pt x="246" y="330"/>
                  <a:pt x="249" y="329"/>
                  <a:pt x="250" y="329"/>
                </a:cubicBezTo>
                <a:cubicBezTo>
                  <a:pt x="250" y="328"/>
                  <a:pt x="250" y="328"/>
                  <a:pt x="250" y="328"/>
                </a:cubicBezTo>
                <a:cubicBezTo>
                  <a:pt x="251" y="327"/>
                  <a:pt x="251" y="327"/>
                  <a:pt x="250" y="327"/>
                </a:cubicBezTo>
                <a:cubicBezTo>
                  <a:pt x="250" y="327"/>
                  <a:pt x="249" y="327"/>
                  <a:pt x="249" y="327"/>
                </a:cubicBezTo>
                <a:cubicBezTo>
                  <a:pt x="246" y="328"/>
                  <a:pt x="246" y="327"/>
                  <a:pt x="246" y="326"/>
                </a:cubicBezTo>
                <a:cubicBezTo>
                  <a:pt x="246" y="326"/>
                  <a:pt x="247" y="326"/>
                  <a:pt x="246" y="326"/>
                </a:cubicBezTo>
                <a:cubicBezTo>
                  <a:pt x="246" y="325"/>
                  <a:pt x="246" y="325"/>
                  <a:pt x="245" y="325"/>
                </a:cubicBezTo>
                <a:cubicBezTo>
                  <a:pt x="246" y="327"/>
                  <a:pt x="245" y="327"/>
                  <a:pt x="243" y="328"/>
                </a:cubicBezTo>
                <a:cubicBezTo>
                  <a:pt x="243" y="328"/>
                  <a:pt x="242" y="328"/>
                  <a:pt x="241" y="328"/>
                </a:cubicBezTo>
                <a:cubicBezTo>
                  <a:pt x="240" y="328"/>
                  <a:pt x="238" y="328"/>
                  <a:pt x="237" y="328"/>
                </a:cubicBezTo>
                <a:cubicBezTo>
                  <a:pt x="238" y="329"/>
                  <a:pt x="239" y="329"/>
                  <a:pt x="240" y="330"/>
                </a:cubicBezTo>
                <a:cubicBezTo>
                  <a:pt x="241" y="330"/>
                  <a:pt x="241" y="331"/>
                  <a:pt x="242" y="331"/>
                </a:cubicBezTo>
                <a:close/>
                <a:moveTo>
                  <a:pt x="247" y="253"/>
                </a:moveTo>
                <a:cubicBezTo>
                  <a:pt x="248" y="254"/>
                  <a:pt x="248" y="254"/>
                  <a:pt x="248" y="254"/>
                </a:cubicBezTo>
                <a:cubicBezTo>
                  <a:pt x="248" y="254"/>
                  <a:pt x="248" y="253"/>
                  <a:pt x="247" y="253"/>
                </a:cubicBezTo>
                <a:cubicBezTo>
                  <a:pt x="247" y="253"/>
                  <a:pt x="247" y="253"/>
                  <a:pt x="247" y="253"/>
                </a:cubicBezTo>
                <a:cubicBezTo>
                  <a:pt x="247" y="253"/>
                  <a:pt x="247" y="252"/>
                  <a:pt x="247" y="253"/>
                </a:cubicBezTo>
                <a:close/>
                <a:moveTo>
                  <a:pt x="228" y="287"/>
                </a:moveTo>
                <a:cubicBezTo>
                  <a:pt x="226" y="286"/>
                  <a:pt x="227" y="288"/>
                  <a:pt x="226" y="288"/>
                </a:cubicBezTo>
                <a:cubicBezTo>
                  <a:pt x="227" y="288"/>
                  <a:pt x="228" y="289"/>
                  <a:pt x="228" y="290"/>
                </a:cubicBezTo>
                <a:cubicBezTo>
                  <a:pt x="229" y="289"/>
                  <a:pt x="230" y="288"/>
                  <a:pt x="228" y="287"/>
                </a:cubicBezTo>
                <a:close/>
                <a:moveTo>
                  <a:pt x="258" y="171"/>
                </a:moveTo>
                <a:cubicBezTo>
                  <a:pt x="258" y="171"/>
                  <a:pt x="258" y="171"/>
                  <a:pt x="258" y="171"/>
                </a:cubicBezTo>
                <a:cubicBezTo>
                  <a:pt x="257" y="170"/>
                  <a:pt x="255" y="170"/>
                  <a:pt x="254" y="170"/>
                </a:cubicBezTo>
                <a:cubicBezTo>
                  <a:pt x="253" y="170"/>
                  <a:pt x="253" y="170"/>
                  <a:pt x="252" y="170"/>
                </a:cubicBezTo>
                <a:cubicBezTo>
                  <a:pt x="254" y="172"/>
                  <a:pt x="256" y="171"/>
                  <a:pt x="258" y="171"/>
                </a:cubicBezTo>
                <a:close/>
                <a:moveTo>
                  <a:pt x="249" y="204"/>
                </a:moveTo>
                <a:cubicBezTo>
                  <a:pt x="250" y="204"/>
                  <a:pt x="251" y="203"/>
                  <a:pt x="251" y="204"/>
                </a:cubicBezTo>
                <a:cubicBezTo>
                  <a:pt x="251" y="205"/>
                  <a:pt x="251" y="204"/>
                  <a:pt x="250" y="205"/>
                </a:cubicBezTo>
                <a:cubicBezTo>
                  <a:pt x="250" y="205"/>
                  <a:pt x="250" y="206"/>
                  <a:pt x="250" y="206"/>
                </a:cubicBezTo>
                <a:cubicBezTo>
                  <a:pt x="251" y="207"/>
                  <a:pt x="253" y="208"/>
                  <a:pt x="253" y="207"/>
                </a:cubicBezTo>
                <a:cubicBezTo>
                  <a:pt x="253" y="206"/>
                  <a:pt x="254" y="206"/>
                  <a:pt x="254" y="206"/>
                </a:cubicBezTo>
                <a:cubicBezTo>
                  <a:pt x="255" y="206"/>
                  <a:pt x="256" y="206"/>
                  <a:pt x="256" y="206"/>
                </a:cubicBezTo>
                <a:cubicBezTo>
                  <a:pt x="256" y="205"/>
                  <a:pt x="256" y="204"/>
                  <a:pt x="255" y="204"/>
                </a:cubicBezTo>
                <a:cubicBezTo>
                  <a:pt x="254" y="203"/>
                  <a:pt x="254" y="203"/>
                  <a:pt x="253" y="203"/>
                </a:cubicBezTo>
                <a:cubicBezTo>
                  <a:pt x="252" y="203"/>
                  <a:pt x="252" y="202"/>
                  <a:pt x="251" y="203"/>
                </a:cubicBezTo>
                <a:cubicBezTo>
                  <a:pt x="250" y="203"/>
                  <a:pt x="249" y="203"/>
                  <a:pt x="249" y="203"/>
                </a:cubicBezTo>
                <a:cubicBezTo>
                  <a:pt x="249" y="204"/>
                  <a:pt x="249" y="204"/>
                  <a:pt x="249" y="204"/>
                </a:cubicBezTo>
                <a:close/>
                <a:moveTo>
                  <a:pt x="261" y="206"/>
                </a:moveTo>
                <a:cubicBezTo>
                  <a:pt x="261" y="206"/>
                  <a:pt x="261" y="206"/>
                  <a:pt x="262" y="206"/>
                </a:cubicBezTo>
                <a:cubicBezTo>
                  <a:pt x="263" y="206"/>
                  <a:pt x="262" y="207"/>
                  <a:pt x="263" y="207"/>
                </a:cubicBezTo>
                <a:cubicBezTo>
                  <a:pt x="264" y="205"/>
                  <a:pt x="266" y="206"/>
                  <a:pt x="268" y="207"/>
                </a:cubicBezTo>
                <a:cubicBezTo>
                  <a:pt x="267" y="205"/>
                  <a:pt x="265" y="203"/>
                  <a:pt x="268" y="202"/>
                </a:cubicBezTo>
                <a:cubicBezTo>
                  <a:pt x="268" y="202"/>
                  <a:pt x="268" y="201"/>
                  <a:pt x="267" y="201"/>
                </a:cubicBezTo>
                <a:cubicBezTo>
                  <a:pt x="267" y="201"/>
                  <a:pt x="266" y="200"/>
                  <a:pt x="266" y="201"/>
                </a:cubicBezTo>
                <a:cubicBezTo>
                  <a:pt x="265" y="202"/>
                  <a:pt x="263" y="202"/>
                  <a:pt x="262" y="202"/>
                </a:cubicBezTo>
                <a:cubicBezTo>
                  <a:pt x="261" y="202"/>
                  <a:pt x="260" y="201"/>
                  <a:pt x="261" y="203"/>
                </a:cubicBezTo>
                <a:cubicBezTo>
                  <a:pt x="262" y="203"/>
                  <a:pt x="263" y="205"/>
                  <a:pt x="261" y="206"/>
                </a:cubicBezTo>
                <a:close/>
                <a:moveTo>
                  <a:pt x="257" y="213"/>
                </a:moveTo>
                <a:cubicBezTo>
                  <a:pt x="257" y="212"/>
                  <a:pt x="257" y="212"/>
                  <a:pt x="256" y="212"/>
                </a:cubicBezTo>
                <a:cubicBezTo>
                  <a:pt x="255" y="210"/>
                  <a:pt x="255" y="211"/>
                  <a:pt x="254" y="212"/>
                </a:cubicBezTo>
                <a:cubicBezTo>
                  <a:pt x="254" y="212"/>
                  <a:pt x="254" y="213"/>
                  <a:pt x="253" y="213"/>
                </a:cubicBezTo>
                <a:cubicBezTo>
                  <a:pt x="253" y="214"/>
                  <a:pt x="253" y="214"/>
                  <a:pt x="253" y="215"/>
                </a:cubicBezTo>
                <a:cubicBezTo>
                  <a:pt x="252" y="215"/>
                  <a:pt x="253" y="215"/>
                  <a:pt x="253" y="216"/>
                </a:cubicBezTo>
                <a:cubicBezTo>
                  <a:pt x="254" y="217"/>
                  <a:pt x="254" y="218"/>
                  <a:pt x="255" y="217"/>
                </a:cubicBezTo>
                <a:cubicBezTo>
                  <a:pt x="255" y="217"/>
                  <a:pt x="256" y="217"/>
                  <a:pt x="256" y="217"/>
                </a:cubicBezTo>
                <a:cubicBezTo>
                  <a:pt x="256" y="217"/>
                  <a:pt x="256" y="218"/>
                  <a:pt x="257" y="218"/>
                </a:cubicBezTo>
                <a:cubicBezTo>
                  <a:pt x="257" y="219"/>
                  <a:pt x="257" y="220"/>
                  <a:pt x="259" y="220"/>
                </a:cubicBezTo>
                <a:cubicBezTo>
                  <a:pt x="259" y="220"/>
                  <a:pt x="259" y="220"/>
                  <a:pt x="259" y="221"/>
                </a:cubicBezTo>
                <a:cubicBezTo>
                  <a:pt x="259" y="221"/>
                  <a:pt x="259" y="221"/>
                  <a:pt x="259" y="221"/>
                </a:cubicBezTo>
                <a:cubicBezTo>
                  <a:pt x="260" y="221"/>
                  <a:pt x="260" y="221"/>
                  <a:pt x="260" y="221"/>
                </a:cubicBezTo>
                <a:cubicBezTo>
                  <a:pt x="261" y="220"/>
                  <a:pt x="261" y="220"/>
                  <a:pt x="262" y="220"/>
                </a:cubicBezTo>
                <a:cubicBezTo>
                  <a:pt x="262" y="221"/>
                  <a:pt x="263" y="221"/>
                  <a:pt x="263" y="221"/>
                </a:cubicBezTo>
                <a:cubicBezTo>
                  <a:pt x="263" y="219"/>
                  <a:pt x="262" y="218"/>
                  <a:pt x="263" y="218"/>
                </a:cubicBezTo>
                <a:cubicBezTo>
                  <a:pt x="263" y="217"/>
                  <a:pt x="263" y="217"/>
                  <a:pt x="264" y="216"/>
                </a:cubicBezTo>
                <a:cubicBezTo>
                  <a:pt x="263" y="216"/>
                  <a:pt x="262" y="216"/>
                  <a:pt x="262" y="216"/>
                </a:cubicBezTo>
                <a:cubicBezTo>
                  <a:pt x="261" y="216"/>
                  <a:pt x="260" y="215"/>
                  <a:pt x="260" y="215"/>
                </a:cubicBezTo>
                <a:cubicBezTo>
                  <a:pt x="259" y="215"/>
                  <a:pt x="259" y="214"/>
                  <a:pt x="258" y="214"/>
                </a:cubicBezTo>
                <a:cubicBezTo>
                  <a:pt x="258" y="213"/>
                  <a:pt x="257" y="213"/>
                  <a:pt x="257" y="213"/>
                </a:cubicBezTo>
                <a:close/>
                <a:moveTo>
                  <a:pt x="219" y="181"/>
                </a:moveTo>
                <a:cubicBezTo>
                  <a:pt x="221" y="181"/>
                  <a:pt x="223" y="181"/>
                  <a:pt x="223" y="183"/>
                </a:cubicBezTo>
                <a:cubicBezTo>
                  <a:pt x="223" y="183"/>
                  <a:pt x="222" y="184"/>
                  <a:pt x="224" y="184"/>
                </a:cubicBezTo>
                <a:cubicBezTo>
                  <a:pt x="223" y="183"/>
                  <a:pt x="226" y="183"/>
                  <a:pt x="225" y="182"/>
                </a:cubicBezTo>
                <a:cubicBezTo>
                  <a:pt x="225" y="181"/>
                  <a:pt x="225" y="181"/>
                  <a:pt x="225" y="181"/>
                </a:cubicBezTo>
                <a:cubicBezTo>
                  <a:pt x="226" y="181"/>
                  <a:pt x="226" y="180"/>
                  <a:pt x="227" y="180"/>
                </a:cubicBezTo>
                <a:cubicBezTo>
                  <a:pt x="228" y="180"/>
                  <a:pt x="229" y="180"/>
                  <a:pt x="230" y="179"/>
                </a:cubicBezTo>
                <a:cubicBezTo>
                  <a:pt x="229" y="178"/>
                  <a:pt x="224" y="178"/>
                  <a:pt x="226" y="176"/>
                </a:cubicBezTo>
                <a:cubicBezTo>
                  <a:pt x="226" y="176"/>
                  <a:pt x="226" y="176"/>
                  <a:pt x="225" y="176"/>
                </a:cubicBezTo>
                <a:cubicBezTo>
                  <a:pt x="224" y="176"/>
                  <a:pt x="223" y="177"/>
                  <a:pt x="221" y="177"/>
                </a:cubicBezTo>
                <a:cubicBezTo>
                  <a:pt x="221" y="178"/>
                  <a:pt x="220" y="179"/>
                  <a:pt x="219" y="179"/>
                </a:cubicBezTo>
                <a:cubicBezTo>
                  <a:pt x="218" y="179"/>
                  <a:pt x="218" y="180"/>
                  <a:pt x="217" y="180"/>
                </a:cubicBezTo>
                <a:cubicBezTo>
                  <a:pt x="217" y="180"/>
                  <a:pt x="216" y="180"/>
                  <a:pt x="216" y="181"/>
                </a:cubicBezTo>
                <a:cubicBezTo>
                  <a:pt x="216" y="181"/>
                  <a:pt x="217" y="181"/>
                  <a:pt x="218" y="181"/>
                </a:cubicBezTo>
                <a:cubicBezTo>
                  <a:pt x="218" y="181"/>
                  <a:pt x="219" y="181"/>
                  <a:pt x="219" y="181"/>
                </a:cubicBezTo>
                <a:close/>
                <a:moveTo>
                  <a:pt x="263" y="245"/>
                </a:moveTo>
                <a:cubicBezTo>
                  <a:pt x="263" y="245"/>
                  <a:pt x="263" y="245"/>
                  <a:pt x="262" y="245"/>
                </a:cubicBezTo>
                <a:cubicBezTo>
                  <a:pt x="261" y="245"/>
                  <a:pt x="260" y="245"/>
                  <a:pt x="261" y="246"/>
                </a:cubicBezTo>
                <a:cubicBezTo>
                  <a:pt x="261" y="246"/>
                  <a:pt x="262" y="245"/>
                  <a:pt x="263" y="245"/>
                </a:cubicBezTo>
                <a:cubicBezTo>
                  <a:pt x="263" y="245"/>
                  <a:pt x="263" y="245"/>
                  <a:pt x="263" y="245"/>
                </a:cubicBezTo>
                <a:close/>
                <a:moveTo>
                  <a:pt x="263" y="250"/>
                </a:moveTo>
                <a:cubicBezTo>
                  <a:pt x="264" y="251"/>
                  <a:pt x="266" y="251"/>
                  <a:pt x="265" y="252"/>
                </a:cubicBezTo>
                <a:cubicBezTo>
                  <a:pt x="266" y="251"/>
                  <a:pt x="268" y="251"/>
                  <a:pt x="267" y="250"/>
                </a:cubicBezTo>
                <a:cubicBezTo>
                  <a:pt x="266" y="250"/>
                  <a:pt x="264" y="250"/>
                  <a:pt x="263" y="250"/>
                </a:cubicBezTo>
                <a:close/>
                <a:moveTo>
                  <a:pt x="64" y="414"/>
                </a:moveTo>
                <a:cubicBezTo>
                  <a:pt x="63" y="413"/>
                  <a:pt x="62" y="413"/>
                  <a:pt x="62" y="412"/>
                </a:cubicBezTo>
                <a:cubicBezTo>
                  <a:pt x="60" y="411"/>
                  <a:pt x="56" y="404"/>
                  <a:pt x="53" y="401"/>
                </a:cubicBezTo>
                <a:cubicBezTo>
                  <a:pt x="55" y="405"/>
                  <a:pt x="57" y="408"/>
                  <a:pt x="59" y="412"/>
                </a:cubicBezTo>
                <a:cubicBezTo>
                  <a:pt x="61" y="414"/>
                  <a:pt x="61" y="415"/>
                  <a:pt x="60" y="414"/>
                </a:cubicBezTo>
                <a:cubicBezTo>
                  <a:pt x="58" y="412"/>
                  <a:pt x="54" y="406"/>
                  <a:pt x="55" y="409"/>
                </a:cubicBezTo>
                <a:cubicBezTo>
                  <a:pt x="56" y="412"/>
                  <a:pt x="60" y="415"/>
                  <a:pt x="63" y="419"/>
                </a:cubicBezTo>
                <a:cubicBezTo>
                  <a:pt x="65" y="421"/>
                  <a:pt x="68" y="424"/>
                  <a:pt x="69" y="424"/>
                </a:cubicBezTo>
                <a:cubicBezTo>
                  <a:pt x="69" y="424"/>
                  <a:pt x="69" y="425"/>
                  <a:pt x="69" y="425"/>
                </a:cubicBezTo>
                <a:cubicBezTo>
                  <a:pt x="70" y="425"/>
                  <a:pt x="69" y="422"/>
                  <a:pt x="67" y="420"/>
                </a:cubicBezTo>
                <a:cubicBezTo>
                  <a:pt x="65" y="418"/>
                  <a:pt x="64" y="415"/>
                  <a:pt x="64" y="414"/>
                </a:cubicBezTo>
                <a:close/>
                <a:moveTo>
                  <a:pt x="423" y="91"/>
                </a:moveTo>
                <a:cubicBezTo>
                  <a:pt x="425" y="93"/>
                  <a:pt x="427" y="96"/>
                  <a:pt x="434" y="102"/>
                </a:cubicBezTo>
                <a:cubicBezTo>
                  <a:pt x="426" y="94"/>
                  <a:pt x="423" y="90"/>
                  <a:pt x="430" y="95"/>
                </a:cubicBezTo>
                <a:cubicBezTo>
                  <a:pt x="426" y="91"/>
                  <a:pt x="424" y="88"/>
                  <a:pt x="422" y="87"/>
                </a:cubicBezTo>
                <a:cubicBezTo>
                  <a:pt x="421" y="86"/>
                  <a:pt x="421" y="86"/>
                  <a:pt x="422" y="89"/>
                </a:cubicBezTo>
                <a:cubicBezTo>
                  <a:pt x="423" y="90"/>
                  <a:pt x="423" y="90"/>
                  <a:pt x="423" y="91"/>
                </a:cubicBezTo>
                <a:close/>
                <a:moveTo>
                  <a:pt x="109" y="447"/>
                </a:moveTo>
                <a:cubicBezTo>
                  <a:pt x="109" y="447"/>
                  <a:pt x="109" y="446"/>
                  <a:pt x="109" y="446"/>
                </a:cubicBezTo>
                <a:cubicBezTo>
                  <a:pt x="109" y="446"/>
                  <a:pt x="109" y="447"/>
                  <a:pt x="109" y="447"/>
                </a:cubicBezTo>
                <a:cubicBezTo>
                  <a:pt x="109" y="447"/>
                  <a:pt x="109" y="447"/>
                  <a:pt x="109" y="447"/>
                </a:cubicBezTo>
                <a:close/>
                <a:moveTo>
                  <a:pt x="20" y="358"/>
                </a:moveTo>
                <a:cubicBezTo>
                  <a:pt x="20" y="359"/>
                  <a:pt x="21" y="360"/>
                  <a:pt x="21" y="362"/>
                </a:cubicBezTo>
                <a:cubicBezTo>
                  <a:pt x="21" y="363"/>
                  <a:pt x="22" y="364"/>
                  <a:pt x="22" y="364"/>
                </a:cubicBezTo>
                <a:cubicBezTo>
                  <a:pt x="22" y="366"/>
                  <a:pt x="22" y="366"/>
                  <a:pt x="20" y="363"/>
                </a:cubicBezTo>
                <a:cubicBezTo>
                  <a:pt x="19" y="362"/>
                  <a:pt x="19" y="363"/>
                  <a:pt x="19" y="363"/>
                </a:cubicBezTo>
                <a:cubicBezTo>
                  <a:pt x="19" y="364"/>
                  <a:pt x="20" y="366"/>
                  <a:pt x="21" y="367"/>
                </a:cubicBezTo>
                <a:cubicBezTo>
                  <a:pt x="24" y="372"/>
                  <a:pt x="25" y="375"/>
                  <a:pt x="26" y="376"/>
                </a:cubicBezTo>
                <a:cubicBezTo>
                  <a:pt x="27" y="376"/>
                  <a:pt x="27" y="375"/>
                  <a:pt x="26" y="372"/>
                </a:cubicBezTo>
                <a:cubicBezTo>
                  <a:pt x="25" y="365"/>
                  <a:pt x="21" y="363"/>
                  <a:pt x="20" y="358"/>
                </a:cubicBezTo>
                <a:close/>
                <a:moveTo>
                  <a:pt x="109" y="446"/>
                </a:moveTo>
                <a:cubicBezTo>
                  <a:pt x="109" y="447"/>
                  <a:pt x="109" y="447"/>
                  <a:pt x="109" y="447"/>
                </a:cubicBezTo>
                <a:cubicBezTo>
                  <a:pt x="109" y="447"/>
                  <a:pt x="109" y="447"/>
                  <a:pt x="109" y="447"/>
                </a:cubicBezTo>
                <a:cubicBezTo>
                  <a:pt x="109" y="447"/>
                  <a:pt x="109" y="446"/>
                  <a:pt x="109" y="446"/>
                </a:cubicBezTo>
                <a:close/>
                <a:moveTo>
                  <a:pt x="55" y="432"/>
                </a:moveTo>
                <a:cubicBezTo>
                  <a:pt x="50" y="427"/>
                  <a:pt x="49" y="426"/>
                  <a:pt x="49" y="427"/>
                </a:cubicBezTo>
                <a:cubicBezTo>
                  <a:pt x="50" y="429"/>
                  <a:pt x="51" y="430"/>
                  <a:pt x="53" y="432"/>
                </a:cubicBezTo>
                <a:cubicBezTo>
                  <a:pt x="54" y="433"/>
                  <a:pt x="56" y="435"/>
                  <a:pt x="58" y="437"/>
                </a:cubicBezTo>
                <a:cubicBezTo>
                  <a:pt x="54" y="432"/>
                  <a:pt x="62" y="440"/>
                  <a:pt x="55" y="432"/>
                </a:cubicBezTo>
                <a:close/>
                <a:moveTo>
                  <a:pt x="56" y="419"/>
                </a:moveTo>
                <a:cubicBezTo>
                  <a:pt x="57" y="420"/>
                  <a:pt x="56" y="419"/>
                  <a:pt x="55" y="417"/>
                </a:cubicBezTo>
                <a:cubicBezTo>
                  <a:pt x="53" y="414"/>
                  <a:pt x="51" y="412"/>
                  <a:pt x="49" y="409"/>
                </a:cubicBezTo>
                <a:cubicBezTo>
                  <a:pt x="48" y="407"/>
                  <a:pt x="46" y="404"/>
                  <a:pt x="45" y="403"/>
                </a:cubicBezTo>
                <a:cubicBezTo>
                  <a:pt x="40" y="397"/>
                  <a:pt x="46" y="408"/>
                  <a:pt x="42" y="403"/>
                </a:cubicBezTo>
                <a:cubicBezTo>
                  <a:pt x="42" y="402"/>
                  <a:pt x="41" y="402"/>
                  <a:pt x="43" y="404"/>
                </a:cubicBezTo>
                <a:cubicBezTo>
                  <a:pt x="43" y="405"/>
                  <a:pt x="44" y="406"/>
                  <a:pt x="44" y="407"/>
                </a:cubicBezTo>
                <a:cubicBezTo>
                  <a:pt x="47" y="410"/>
                  <a:pt x="50" y="414"/>
                  <a:pt x="53" y="418"/>
                </a:cubicBezTo>
                <a:cubicBezTo>
                  <a:pt x="58" y="423"/>
                  <a:pt x="55" y="418"/>
                  <a:pt x="56" y="419"/>
                </a:cubicBezTo>
                <a:close/>
                <a:moveTo>
                  <a:pt x="5" y="231"/>
                </a:moveTo>
                <a:cubicBezTo>
                  <a:pt x="4" y="232"/>
                  <a:pt x="4" y="231"/>
                  <a:pt x="4" y="226"/>
                </a:cubicBezTo>
                <a:cubicBezTo>
                  <a:pt x="4" y="221"/>
                  <a:pt x="4" y="222"/>
                  <a:pt x="3" y="222"/>
                </a:cubicBezTo>
                <a:cubicBezTo>
                  <a:pt x="3" y="227"/>
                  <a:pt x="2" y="231"/>
                  <a:pt x="2" y="236"/>
                </a:cubicBezTo>
                <a:cubicBezTo>
                  <a:pt x="1" y="240"/>
                  <a:pt x="1" y="244"/>
                  <a:pt x="0" y="248"/>
                </a:cubicBezTo>
                <a:cubicBezTo>
                  <a:pt x="1" y="243"/>
                  <a:pt x="3" y="233"/>
                  <a:pt x="3" y="245"/>
                </a:cubicBezTo>
                <a:cubicBezTo>
                  <a:pt x="3" y="246"/>
                  <a:pt x="4" y="246"/>
                  <a:pt x="4" y="241"/>
                </a:cubicBezTo>
                <a:cubicBezTo>
                  <a:pt x="4" y="239"/>
                  <a:pt x="5" y="237"/>
                  <a:pt x="5" y="235"/>
                </a:cubicBezTo>
                <a:cubicBezTo>
                  <a:pt x="5" y="233"/>
                  <a:pt x="5" y="231"/>
                  <a:pt x="5" y="229"/>
                </a:cubicBezTo>
                <a:cubicBezTo>
                  <a:pt x="6" y="226"/>
                  <a:pt x="6" y="222"/>
                  <a:pt x="7" y="218"/>
                </a:cubicBezTo>
                <a:cubicBezTo>
                  <a:pt x="6" y="219"/>
                  <a:pt x="6" y="221"/>
                  <a:pt x="5" y="225"/>
                </a:cubicBezTo>
                <a:cubicBezTo>
                  <a:pt x="5" y="227"/>
                  <a:pt x="6" y="225"/>
                  <a:pt x="5" y="231"/>
                </a:cubicBezTo>
                <a:close/>
                <a:moveTo>
                  <a:pt x="480" y="195"/>
                </a:moveTo>
                <a:cubicBezTo>
                  <a:pt x="479" y="191"/>
                  <a:pt x="479" y="190"/>
                  <a:pt x="479" y="190"/>
                </a:cubicBezTo>
                <a:cubicBezTo>
                  <a:pt x="480" y="190"/>
                  <a:pt x="480" y="190"/>
                  <a:pt x="480" y="189"/>
                </a:cubicBezTo>
                <a:cubicBezTo>
                  <a:pt x="480" y="187"/>
                  <a:pt x="480" y="186"/>
                  <a:pt x="479" y="183"/>
                </a:cubicBezTo>
                <a:cubicBezTo>
                  <a:pt x="478" y="182"/>
                  <a:pt x="475" y="175"/>
                  <a:pt x="474" y="173"/>
                </a:cubicBezTo>
                <a:cubicBezTo>
                  <a:pt x="474" y="173"/>
                  <a:pt x="474" y="173"/>
                  <a:pt x="474" y="173"/>
                </a:cubicBezTo>
                <a:cubicBezTo>
                  <a:pt x="476" y="180"/>
                  <a:pt x="475" y="182"/>
                  <a:pt x="480" y="195"/>
                </a:cubicBezTo>
                <a:close/>
                <a:moveTo>
                  <a:pt x="471" y="170"/>
                </a:moveTo>
                <a:cubicBezTo>
                  <a:pt x="471" y="170"/>
                  <a:pt x="472" y="172"/>
                  <a:pt x="471" y="169"/>
                </a:cubicBezTo>
                <a:cubicBezTo>
                  <a:pt x="468" y="161"/>
                  <a:pt x="470" y="164"/>
                  <a:pt x="472" y="166"/>
                </a:cubicBezTo>
                <a:cubicBezTo>
                  <a:pt x="471" y="164"/>
                  <a:pt x="470" y="162"/>
                  <a:pt x="469" y="160"/>
                </a:cubicBezTo>
                <a:cubicBezTo>
                  <a:pt x="468" y="158"/>
                  <a:pt x="468" y="157"/>
                  <a:pt x="468" y="158"/>
                </a:cubicBezTo>
                <a:cubicBezTo>
                  <a:pt x="467" y="159"/>
                  <a:pt x="467" y="161"/>
                  <a:pt x="469" y="166"/>
                </a:cubicBezTo>
                <a:cubicBezTo>
                  <a:pt x="469" y="167"/>
                  <a:pt x="470" y="169"/>
                  <a:pt x="471" y="170"/>
                </a:cubicBezTo>
                <a:close/>
                <a:moveTo>
                  <a:pt x="140" y="442"/>
                </a:moveTo>
                <a:cubicBezTo>
                  <a:pt x="137" y="440"/>
                  <a:pt x="133" y="436"/>
                  <a:pt x="135" y="436"/>
                </a:cubicBezTo>
                <a:cubicBezTo>
                  <a:pt x="130" y="433"/>
                  <a:pt x="132" y="433"/>
                  <a:pt x="128" y="430"/>
                </a:cubicBezTo>
                <a:cubicBezTo>
                  <a:pt x="126" y="428"/>
                  <a:pt x="124" y="427"/>
                  <a:pt x="122" y="425"/>
                </a:cubicBezTo>
                <a:cubicBezTo>
                  <a:pt x="120" y="424"/>
                  <a:pt x="118" y="422"/>
                  <a:pt x="115" y="419"/>
                </a:cubicBezTo>
                <a:cubicBezTo>
                  <a:pt x="112" y="416"/>
                  <a:pt x="108" y="413"/>
                  <a:pt x="104" y="409"/>
                </a:cubicBezTo>
                <a:cubicBezTo>
                  <a:pt x="103" y="408"/>
                  <a:pt x="101" y="406"/>
                  <a:pt x="100" y="406"/>
                </a:cubicBezTo>
                <a:cubicBezTo>
                  <a:pt x="99" y="405"/>
                  <a:pt x="100" y="406"/>
                  <a:pt x="101" y="408"/>
                </a:cubicBezTo>
                <a:cubicBezTo>
                  <a:pt x="108" y="416"/>
                  <a:pt x="106" y="417"/>
                  <a:pt x="102" y="414"/>
                </a:cubicBezTo>
                <a:cubicBezTo>
                  <a:pt x="101" y="413"/>
                  <a:pt x="100" y="413"/>
                  <a:pt x="101" y="414"/>
                </a:cubicBezTo>
                <a:cubicBezTo>
                  <a:pt x="104" y="417"/>
                  <a:pt x="106" y="419"/>
                  <a:pt x="109" y="421"/>
                </a:cubicBezTo>
                <a:cubicBezTo>
                  <a:pt x="111" y="423"/>
                  <a:pt x="114" y="425"/>
                  <a:pt x="117" y="428"/>
                </a:cubicBezTo>
                <a:cubicBezTo>
                  <a:pt x="118" y="429"/>
                  <a:pt x="120" y="431"/>
                  <a:pt x="120" y="431"/>
                </a:cubicBezTo>
                <a:cubicBezTo>
                  <a:pt x="121" y="430"/>
                  <a:pt x="123" y="431"/>
                  <a:pt x="125" y="433"/>
                </a:cubicBezTo>
                <a:cubicBezTo>
                  <a:pt x="126" y="434"/>
                  <a:pt x="127" y="435"/>
                  <a:pt x="128" y="436"/>
                </a:cubicBezTo>
                <a:cubicBezTo>
                  <a:pt x="130" y="437"/>
                  <a:pt x="131" y="438"/>
                  <a:pt x="133" y="439"/>
                </a:cubicBezTo>
                <a:cubicBezTo>
                  <a:pt x="131" y="438"/>
                  <a:pt x="130" y="437"/>
                  <a:pt x="129" y="436"/>
                </a:cubicBezTo>
                <a:cubicBezTo>
                  <a:pt x="127" y="434"/>
                  <a:pt x="126" y="433"/>
                  <a:pt x="126" y="433"/>
                </a:cubicBezTo>
                <a:cubicBezTo>
                  <a:pt x="125" y="432"/>
                  <a:pt x="124" y="430"/>
                  <a:pt x="128" y="433"/>
                </a:cubicBezTo>
                <a:cubicBezTo>
                  <a:pt x="132" y="435"/>
                  <a:pt x="130" y="435"/>
                  <a:pt x="131" y="436"/>
                </a:cubicBezTo>
                <a:cubicBezTo>
                  <a:pt x="133" y="437"/>
                  <a:pt x="134" y="439"/>
                  <a:pt x="136" y="440"/>
                </a:cubicBezTo>
                <a:cubicBezTo>
                  <a:pt x="137" y="442"/>
                  <a:pt x="138" y="443"/>
                  <a:pt x="141" y="444"/>
                </a:cubicBezTo>
                <a:cubicBezTo>
                  <a:pt x="144" y="446"/>
                  <a:pt x="142" y="444"/>
                  <a:pt x="140" y="442"/>
                </a:cubicBezTo>
                <a:close/>
                <a:moveTo>
                  <a:pt x="121" y="457"/>
                </a:moveTo>
                <a:cubicBezTo>
                  <a:pt x="121" y="457"/>
                  <a:pt x="121" y="457"/>
                  <a:pt x="121" y="457"/>
                </a:cubicBezTo>
                <a:cubicBezTo>
                  <a:pt x="121" y="457"/>
                  <a:pt x="122" y="457"/>
                  <a:pt x="122" y="458"/>
                </a:cubicBezTo>
                <a:cubicBezTo>
                  <a:pt x="122" y="457"/>
                  <a:pt x="122" y="457"/>
                  <a:pt x="122" y="457"/>
                </a:cubicBezTo>
                <a:cubicBezTo>
                  <a:pt x="121" y="457"/>
                  <a:pt x="121" y="457"/>
                  <a:pt x="121" y="457"/>
                </a:cubicBezTo>
                <a:close/>
                <a:moveTo>
                  <a:pt x="114" y="452"/>
                </a:moveTo>
                <a:cubicBezTo>
                  <a:pt x="117" y="452"/>
                  <a:pt x="112" y="449"/>
                  <a:pt x="109" y="447"/>
                </a:cubicBezTo>
                <a:cubicBezTo>
                  <a:pt x="109" y="446"/>
                  <a:pt x="108" y="446"/>
                  <a:pt x="108" y="446"/>
                </a:cubicBezTo>
                <a:cubicBezTo>
                  <a:pt x="115" y="453"/>
                  <a:pt x="112" y="452"/>
                  <a:pt x="109" y="451"/>
                </a:cubicBezTo>
                <a:cubicBezTo>
                  <a:pt x="115" y="456"/>
                  <a:pt x="119" y="458"/>
                  <a:pt x="121" y="459"/>
                </a:cubicBezTo>
                <a:cubicBezTo>
                  <a:pt x="122" y="460"/>
                  <a:pt x="122" y="459"/>
                  <a:pt x="121" y="457"/>
                </a:cubicBezTo>
                <a:cubicBezTo>
                  <a:pt x="119" y="456"/>
                  <a:pt x="117" y="455"/>
                  <a:pt x="116" y="454"/>
                </a:cubicBezTo>
                <a:cubicBezTo>
                  <a:pt x="114" y="452"/>
                  <a:pt x="113" y="452"/>
                  <a:pt x="114" y="452"/>
                </a:cubicBezTo>
                <a:close/>
                <a:moveTo>
                  <a:pt x="128" y="460"/>
                </a:moveTo>
                <a:cubicBezTo>
                  <a:pt x="124" y="457"/>
                  <a:pt x="122" y="457"/>
                  <a:pt x="119" y="455"/>
                </a:cubicBezTo>
                <a:cubicBezTo>
                  <a:pt x="122" y="457"/>
                  <a:pt x="122" y="457"/>
                  <a:pt x="122" y="457"/>
                </a:cubicBezTo>
                <a:cubicBezTo>
                  <a:pt x="123" y="458"/>
                  <a:pt x="124" y="459"/>
                  <a:pt x="125" y="460"/>
                </a:cubicBezTo>
                <a:cubicBezTo>
                  <a:pt x="127" y="461"/>
                  <a:pt x="128" y="461"/>
                  <a:pt x="129" y="462"/>
                </a:cubicBezTo>
                <a:cubicBezTo>
                  <a:pt x="132" y="465"/>
                  <a:pt x="136" y="467"/>
                  <a:pt x="136" y="466"/>
                </a:cubicBezTo>
                <a:cubicBezTo>
                  <a:pt x="136" y="465"/>
                  <a:pt x="132" y="463"/>
                  <a:pt x="128" y="460"/>
                </a:cubicBezTo>
                <a:close/>
                <a:moveTo>
                  <a:pt x="216" y="489"/>
                </a:moveTo>
                <a:cubicBezTo>
                  <a:pt x="219" y="488"/>
                  <a:pt x="220" y="487"/>
                  <a:pt x="219" y="486"/>
                </a:cubicBezTo>
                <a:cubicBezTo>
                  <a:pt x="212" y="484"/>
                  <a:pt x="212" y="486"/>
                  <a:pt x="205" y="484"/>
                </a:cubicBezTo>
                <a:cubicBezTo>
                  <a:pt x="207" y="484"/>
                  <a:pt x="210" y="484"/>
                  <a:pt x="209" y="483"/>
                </a:cubicBezTo>
                <a:cubicBezTo>
                  <a:pt x="203" y="482"/>
                  <a:pt x="197" y="480"/>
                  <a:pt x="191" y="479"/>
                </a:cubicBezTo>
                <a:cubicBezTo>
                  <a:pt x="195" y="481"/>
                  <a:pt x="201" y="483"/>
                  <a:pt x="197" y="483"/>
                </a:cubicBezTo>
                <a:cubicBezTo>
                  <a:pt x="195" y="483"/>
                  <a:pt x="198" y="484"/>
                  <a:pt x="202" y="485"/>
                </a:cubicBezTo>
                <a:cubicBezTo>
                  <a:pt x="206" y="486"/>
                  <a:pt x="209" y="486"/>
                  <a:pt x="211" y="487"/>
                </a:cubicBezTo>
                <a:cubicBezTo>
                  <a:pt x="214" y="488"/>
                  <a:pt x="216" y="489"/>
                  <a:pt x="216" y="489"/>
                </a:cubicBezTo>
                <a:close/>
                <a:moveTo>
                  <a:pt x="458" y="207"/>
                </a:moveTo>
                <a:cubicBezTo>
                  <a:pt x="456" y="200"/>
                  <a:pt x="456" y="201"/>
                  <a:pt x="454" y="198"/>
                </a:cubicBezTo>
                <a:cubicBezTo>
                  <a:pt x="453" y="196"/>
                  <a:pt x="455" y="201"/>
                  <a:pt x="455" y="202"/>
                </a:cubicBezTo>
                <a:cubicBezTo>
                  <a:pt x="455" y="202"/>
                  <a:pt x="455" y="203"/>
                  <a:pt x="454" y="204"/>
                </a:cubicBezTo>
                <a:cubicBezTo>
                  <a:pt x="455" y="205"/>
                  <a:pt x="456" y="206"/>
                  <a:pt x="456" y="207"/>
                </a:cubicBezTo>
                <a:cubicBezTo>
                  <a:pt x="457" y="208"/>
                  <a:pt x="457" y="210"/>
                  <a:pt x="458" y="213"/>
                </a:cubicBezTo>
                <a:cubicBezTo>
                  <a:pt x="459" y="218"/>
                  <a:pt x="458" y="216"/>
                  <a:pt x="458" y="216"/>
                </a:cubicBezTo>
                <a:cubicBezTo>
                  <a:pt x="457" y="216"/>
                  <a:pt x="457" y="218"/>
                  <a:pt x="458" y="221"/>
                </a:cubicBezTo>
                <a:cubicBezTo>
                  <a:pt x="458" y="225"/>
                  <a:pt x="459" y="226"/>
                  <a:pt x="460" y="225"/>
                </a:cubicBezTo>
                <a:cubicBezTo>
                  <a:pt x="460" y="224"/>
                  <a:pt x="461" y="222"/>
                  <a:pt x="462" y="226"/>
                </a:cubicBezTo>
                <a:cubicBezTo>
                  <a:pt x="462" y="227"/>
                  <a:pt x="463" y="226"/>
                  <a:pt x="462" y="226"/>
                </a:cubicBezTo>
                <a:cubicBezTo>
                  <a:pt x="462" y="225"/>
                  <a:pt x="462" y="224"/>
                  <a:pt x="462" y="222"/>
                </a:cubicBezTo>
                <a:cubicBezTo>
                  <a:pt x="461" y="220"/>
                  <a:pt x="460" y="217"/>
                  <a:pt x="460" y="214"/>
                </a:cubicBezTo>
                <a:cubicBezTo>
                  <a:pt x="459" y="211"/>
                  <a:pt x="458" y="209"/>
                  <a:pt x="458" y="207"/>
                </a:cubicBezTo>
                <a:close/>
                <a:moveTo>
                  <a:pt x="235" y="497"/>
                </a:moveTo>
                <a:cubicBezTo>
                  <a:pt x="235" y="496"/>
                  <a:pt x="230" y="497"/>
                  <a:pt x="228" y="496"/>
                </a:cubicBezTo>
                <a:cubicBezTo>
                  <a:pt x="227" y="496"/>
                  <a:pt x="222" y="495"/>
                  <a:pt x="225" y="495"/>
                </a:cubicBezTo>
                <a:cubicBezTo>
                  <a:pt x="225" y="495"/>
                  <a:pt x="223" y="495"/>
                  <a:pt x="221" y="494"/>
                </a:cubicBezTo>
                <a:cubicBezTo>
                  <a:pt x="220" y="494"/>
                  <a:pt x="218" y="494"/>
                  <a:pt x="218" y="494"/>
                </a:cubicBezTo>
                <a:cubicBezTo>
                  <a:pt x="217" y="494"/>
                  <a:pt x="216" y="494"/>
                  <a:pt x="218" y="495"/>
                </a:cubicBezTo>
                <a:cubicBezTo>
                  <a:pt x="219" y="495"/>
                  <a:pt x="220" y="495"/>
                  <a:pt x="221" y="495"/>
                </a:cubicBezTo>
                <a:cubicBezTo>
                  <a:pt x="224" y="496"/>
                  <a:pt x="226" y="497"/>
                  <a:pt x="226" y="497"/>
                </a:cubicBezTo>
                <a:cubicBezTo>
                  <a:pt x="225" y="497"/>
                  <a:pt x="223" y="497"/>
                  <a:pt x="221" y="497"/>
                </a:cubicBezTo>
                <a:cubicBezTo>
                  <a:pt x="218" y="496"/>
                  <a:pt x="216" y="496"/>
                  <a:pt x="215" y="495"/>
                </a:cubicBezTo>
                <a:cubicBezTo>
                  <a:pt x="214" y="495"/>
                  <a:pt x="211" y="494"/>
                  <a:pt x="207" y="493"/>
                </a:cubicBezTo>
                <a:cubicBezTo>
                  <a:pt x="210" y="494"/>
                  <a:pt x="211" y="495"/>
                  <a:pt x="211" y="495"/>
                </a:cubicBezTo>
                <a:cubicBezTo>
                  <a:pt x="212" y="496"/>
                  <a:pt x="211" y="496"/>
                  <a:pt x="209" y="496"/>
                </a:cubicBezTo>
                <a:cubicBezTo>
                  <a:pt x="217" y="497"/>
                  <a:pt x="223" y="498"/>
                  <a:pt x="230" y="499"/>
                </a:cubicBezTo>
                <a:cubicBezTo>
                  <a:pt x="235" y="499"/>
                  <a:pt x="236" y="499"/>
                  <a:pt x="236" y="498"/>
                </a:cubicBezTo>
                <a:cubicBezTo>
                  <a:pt x="236" y="498"/>
                  <a:pt x="235" y="498"/>
                  <a:pt x="235" y="497"/>
                </a:cubicBezTo>
                <a:close/>
                <a:moveTo>
                  <a:pt x="356" y="32"/>
                </a:moveTo>
                <a:cubicBezTo>
                  <a:pt x="358" y="33"/>
                  <a:pt x="360" y="34"/>
                  <a:pt x="362" y="35"/>
                </a:cubicBezTo>
                <a:cubicBezTo>
                  <a:pt x="363" y="36"/>
                  <a:pt x="366" y="37"/>
                  <a:pt x="369" y="38"/>
                </a:cubicBezTo>
                <a:cubicBezTo>
                  <a:pt x="370" y="39"/>
                  <a:pt x="371" y="39"/>
                  <a:pt x="370" y="38"/>
                </a:cubicBezTo>
                <a:cubicBezTo>
                  <a:pt x="365" y="35"/>
                  <a:pt x="364" y="35"/>
                  <a:pt x="364" y="34"/>
                </a:cubicBezTo>
                <a:cubicBezTo>
                  <a:pt x="364" y="34"/>
                  <a:pt x="365" y="34"/>
                  <a:pt x="367" y="34"/>
                </a:cubicBezTo>
                <a:cubicBezTo>
                  <a:pt x="367" y="34"/>
                  <a:pt x="366" y="34"/>
                  <a:pt x="366" y="34"/>
                </a:cubicBezTo>
                <a:cubicBezTo>
                  <a:pt x="365" y="33"/>
                  <a:pt x="363" y="32"/>
                  <a:pt x="362" y="32"/>
                </a:cubicBezTo>
                <a:cubicBezTo>
                  <a:pt x="360" y="31"/>
                  <a:pt x="359" y="31"/>
                  <a:pt x="361" y="32"/>
                </a:cubicBezTo>
                <a:cubicBezTo>
                  <a:pt x="363" y="33"/>
                  <a:pt x="362" y="33"/>
                  <a:pt x="358" y="31"/>
                </a:cubicBezTo>
                <a:cubicBezTo>
                  <a:pt x="356" y="30"/>
                  <a:pt x="352" y="29"/>
                  <a:pt x="353" y="30"/>
                </a:cubicBezTo>
                <a:cubicBezTo>
                  <a:pt x="353" y="30"/>
                  <a:pt x="355" y="31"/>
                  <a:pt x="356" y="32"/>
                </a:cubicBezTo>
                <a:close/>
                <a:moveTo>
                  <a:pt x="387" y="73"/>
                </a:moveTo>
                <a:cubicBezTo>
                  <a:pt x="386" y="72"/>
                  <a:pt x="387" y="74"/>
                  <a:pt x="386" y="73"/>
                </a:cubicBezTo>
                <a:cubicBezTo>
                  <a:pt x="382" y="71"/>
                  <a:pt x="380" y="69"/>
                  <a:pt x="377" y="67"/>
                </a:cubicBezTo>
                <a:cubicBezTo>
                  <a:pt x="375" y="65"/>
                  <a:pt x="372" y="63"/>
                  <a:pt x="370" y="61"/>
                </a:cubicBezTo>
                <a:cubicBezTo>
                  <a:pt x="370" y="63"/>
                  <a:pt x="371" y="64"/>
                  <a:pt x="371" y="65"/>
                </a:cubicBezTo>
                <a:cubicBezTo>
                  <a:pt x="371" y="65"/>
                  <a:pt x="366" y="62"/>
                  <a:pt x="368" y="64"/>
                </a:cubicBezTo>
                <a:cubicBezTo>
                  <a:pt x="370" y="66"/>
                  <a:pt x="373" y="67"/>
                  <a:pt x="375" y="68"/>
                </a:cubicBezTo>
                <a:cubicBezTo>
                  <a:pt x="377" y="69"/>
                  <a:pt x="379" y="70"/>
                  <a:pt x="381" y="71"/>
                </a:cubicBezTo>
                <a:cubicBezTo>
                  <a:pt x="384" y="74"/>
                  <a:pt x="377" y="70"/>
                  <a:pt x="378" y="72"/>
                </a:cubicBezTo>
                <a:cubicBezTo>
                  <a:pt x="381" y="74"/>
                  <a:pt x="385" y="76"/>
                  <a:pt x="388" y="79"/>
                </a:cubicBezTo>
                <a:cubicBezTo>
                  <a:pt x="390" y="80"/>
                  <a:pt x="392" y="81"/>
                  <a:pt x="394" y="83"/>
                </a:cubicBezTo>
                <a:cubicBezTo>
                  <a:pt x="395" y="84"/>
                  <a:pt x="397" y="85"/>
                  <a:pt x="399" y="86"/>
                </a:cubicBezTo>
                <a:cubicBezTo>
                  <a:pt x="395" y="82"/>
                  <a:pt x="385" y="73"/>
                  <a:pt x="394" y="78"/>
                </a:cubicBezTo>
                <a:cubicBezTo>
                  <a:pt x="395" y="78"/>
                  <a:pt x="393" y="77"/>
                  <a:pt x="392" y="76"/>
                </a:cubicBezTo>
                <a:cubicBezTo>
                  <a:pt x="390" y="74"/>
                  <a:pt x="388" y="73"/>
                  <a:pt x="387" y="73"/>
                </a:cubicBezTo>
                <a:close/>
                <a:moveTo>
                  <a:pt x="372" y="54"/>
                </a:moveTo>
                <a:cubicBezTo>
                  <a:pt x="371" y="55"/>
                  <a:pt x="377" y="59"/>
                  <a:pt x="378" y="60"/>
                </a:cubicBezTo>
                <a:cubicBezTo>
                  <a:pt x="381" y="61"/>
                  <a:pt x="383" y="62"/>
                  <a:pt x="386" y="64"/>
                </a:cubicBezTo>
                <a:cubicBezTo>
                  <a:pt x="388" y="66"/>
                  <a:pt x="390" y="68"/>
                  <a:pt x="393" y="69"/>
                </a:cubicBezTo>
                <a:cubicBezTo>
                  <a:pt x="391" y="67"/>
                  <a:pt x="389" y="65"/>
                  <a:pt x="386" y="63"/>
                </a:cubicBezTo>
                <a:cubicBezTo>
                  <a:pt x="385" y="62"/>
                  <a:pt x="383" y="61"/>
                  <a:pt x="382" y="60"/>
                </a:cubicBezTo>
                <a:cubicBezTo>
                  <a:pt x="380" y="59"/>
                  <a:pt x="378" y="58"/>
                  <a:pt x="377" y="56"/>
                </a:cubicBezTo>
                <a:cubicBezTo>
                  <a:pt x="378" y="56"/>
                  <a:pt x="378" y="56"/>
                  <a:pt x="376" y="55"/>
                </a:cubicBezTo>
                <a:cubicBezTo>
                  <a:pt x="375" y="55"/>
                  <a:pt x="374" y="54"/>
                  <a:pt x="372" y="53"/>
                </a:cubicBezTo>
                <a:cubicBezTo>
                  <a:pt x="370" y="51"/>
                  <a:pt x="367" y="50"/>
                  <a:pt x="363" y="48"/>
                </a:cubicBezTo>
                <a:cubicBezTo>
                  <a:pt x="365" y="50"/>
                  <a:pt x="373" y="54"/>
                  <a:pt x="372" y="54"/>
                </a:cubicBezTo>
                <a:close/>
                <a:moveTo>
                  <a:pt x="402" y="111"/>
                </a:moveTo>
                <a:cubicBezTo>
                  <a:pt x="399" y="110"/>
                  <a:pt x="399" y="110"/>
                  <a:pt x="401" y="113"/>
                </a:cubicBezTo>
                <a:cubicBezTo>
                  <a:pt x="402" y="114"/>
                  <a:pt x="403" y="115"/>
                  <a:pt x="404" y="116"/>
                </a:cubicBezTo>
                <a:cubicBezTo>
                  <a:pt x="405" y="118"/>
                  <a:pt x="406" y="119"/>
                  <a:pt x="407" y="120"/>
                </a:cubicBezTo>
                <a:cubicBezTo>
                  <a:pt x="409" y="121"/>
                  <a:pt x="410" y="121"/>
                  <a:pt x="412" y="123"/>
                </a:cubicBezTo>
                <a:cubicBezTo>
                  <a:pt x="414" y="125"/>
                  <a:pt x="417" y="128"/>
                  <a:pt x="424" y="135"/>
                </a:cubicBezTo>
                <a:cubicBezTo>
                  <a:pt x="423" y="134"/>
                  <a:pt x="421" y="131"/>
                  <a:pt x="420" y="129"/>
                </a:cubicBezTo>
                <a:cubicBezTo>
                  <a:pt x="419" y="127"/>
                  <a:pt x="418" y="125"/>
                  <a:pt x="418" y="125"/>
                </a:cubicBezTo>
                <a:cubicBezTo>
                  <a:pt x="418" y="124"/>
                  <a:pt x="421" y="126"/>
                  <a:pt x="423" y="126"/>
                </a:cubicBezTo>
                <a:cubicBezTo>
                  <a:pt x="417" y="121"/>
                  <a:pt x="410" y="113"/>
                  <a:pt x="402" y="106"/>
                </a:cubicBezTo>
                <a:cubicBezTo>
                  <a:pt x="404" y="108"/>
                  <a:pt x="405" y="110"/>
                  <a:pt x="407" y="112"/>
                </a:cubicBezTo>
                <a:cubicBezTo>
                  <a:pt x="408" y="114"/>
                  <a:pt x="410" y="116"/>
                  <a:pt x="410" y="116"/>
                </a:cubicBezTo>
                <a:cubicBezTo>
                  <a:pt x="410" y="118"/>
                  <a:pt x="405" y="113"/>
                  <a:pt x="402" y="111"/>
                </a:cubicBezTo>
                <a:close/>
                <a:moveTo>
                  <a:pt x="445" y="172"/>
                </a:moveTo>
                <a:cubicBezTo>
                  <a:pt x="446" y="175"/>
                  <a:pt x="446" y="176"/>
                  <a:pt x="443" y="174"/>
                </a:cubicBezTo>
                <a:cubicBezTo>
                  <a:pt x="445" y="177"/>
                  <a:pt x="447" y="179"/>
                  <a:pt x="448" y="182"/>
                </a:cubicBezTo>
                <a:cubicBezTo>
                  <a:pt x="449" y="184"/>
                  <a:pt x="450" y="187"/>
                  <a:pt x="451" y="189"/>
                </a:cubicBezTo>
                <a:cubicBezTo>
                  <a:pt x="452" y="190"/>
                  <a:pt x="452" y="193"/>
                  <a:pt x="453" y="194"/>
                </a:cubicBezTo>
                <a:cubicBezTo>
                  <a:pt x="454" y="195"/>
                  <a:pt x="453" y="192"/>
                  <a:pt x="453" y="190"/>
                </a:cubicBezTo>
                <a:cubicBezTo>
                  <a:pt x="452" y="187"/>
                  <a:pt x="450" y="185"/>
                  <a:pt x="449" y="182"/>
                </a:cubicBezTo>
                <a:cubicBezTo>
                  <a:pt x="449" y="181"/>
                  <a:pt x="449" y="180"/>
                  <a:pt x="449" y="178"/>
                </a:cubicBezTo>
                <a:cubicBezTo>
                  <a:pt x="449" y="176"/>
                  <a:pt x="448" y="175"/>
                  <a:pt x="448" y="174"/>
                </a:cubicBezTo>
                <a:cubicBezTo>
                  <a:pt x="448" y="173"/>
                  <a:pt x="447" y="172"/>
                  <a:pt x="447" y="171"/>
                </a:cubicBezTo>
                <a:cubicBezTo>
                  <a:pt x="446" y="170"/>
                  <a:pt x="446" y="169"/>
                  <a:pt x="445" y="167"/>
                </a:cubicBezTo>
                <a:cubicBezTo>
                  <a:pt x="444" y="167"/>
                  <a:pt x="445" y="170"/>
                  <a:pt x="445" y="172"/>
                </a:cubicBezTo>
                <a:close/>
                <a:moveTo>
                  <a:pt x="2" y="204"/>
                </a:moveTo>
                <a:cubicBezTo>
                  <a:pt x="3" y="202"/>
                  <a:pt x="3" y="198"/>
                  <a:pt x="4" y="194"/>
                </a:cubicBezTo>
                <a:cubicBezTo>
                  <a:pt x="1" y="206"/>
                  <a:pt x="1" y="200"/>
                  <a:pt x="0" y="199"/>
                </a:cubicBezTo>
                <a:cubicBezTo>
                  <a:pt x="0" y="205"/>
                  <a:pt x="1" y="207"/>
                  <a:pt x="2" y="204"/>
                </a:cubicBezTo>
                <a:close/>
                <a:moveTo>
                  <a:pt x="401" y="71"/>
                </a:moveTo>
                <a:cubicBezTo>
                  <a:pt x="402" y="72"/>
                  <a:pt x="403" y="73"/>
                  <a:pt x="404" y="74"/>
                </a:cubicBezTo>
                <a:cubicBezTo>
                  <a:pt x="408" y="77"/>
                  <a:pt x="402" y="74"/>
                  <a:pt x="403" y="75"/>
                </a:cubicBezTo>
                <a:cubicBezTo>
                  <a:pt x="403" y="75"/>
                  <a:pt x="405" y="77"/>
                  <a:pt x="406" y="77"/>
                </a:cubicBezTo>
                <a:cubicBezTo>
                  <a:pt x="408" y="79"/>
                  <a:pt x="410" y="80"/>
                  <a:pt x="409" y="80"/>
                </a:cubicBezTo>
                <a:cubicBezTo>
                  <a:pt x="407" y="77"/>
                  <a:pt x="411" y="80"/>
                  <a:pt x="410" y="79"/>
                </a:cubicBezTo>
                <a:cubicBezTo>
                  <a:pt x="409" y="77"/>
                  <a:pt x="406" y="75"/>
                  <a:pt x="403" y="73"/>
                </a:cubicBezTo>
                <a:cubicBezTo>
                  <a:pt x="402" y="72"/>
                  <a:pt x="400" y="70"/>
                  <a:pt x="398" y="69"/>
                </a:cubicBezTo>
                <a:cubicBezTo>
                  <a:pt x="399" y="69"/>
                  <a:pt x="400" y="70"/>
                  <a:pt x="401" y="71"/>
                </a:cubicBezTo>
                <a:close/>
                <a:moveTo>
                  <a:pt x="33" y="130"/>
                </a:moveTo>
                <a:cubicBezTo>
                  <a:pt x="35" y="128"/>
                  <a:pt x="40" y="121"/>
                  <a:pt x="46" y="112"/>
                </a:cubicBezTo>
                <a:cubicBezTo>
                  <a:pt x="43" y="115"/>
                  <a:pt x="40" y="119"/>
                  <a:pt x="38" y="121"/>
                </a:cubicBezTo>
                <a:cubicBezTo>
                  <a:pt x="37" y="122"/>
                  <a:pt x="37" y="122"/>
                  <a:pt x="39" y="118"/>
                </a:cubicBezTo>
                <a:cubicBezTo>
                  <a:pt x="37" y="120"/>
                  <a:pt x="36" y="123"/>
                  <a:pt x="34" y="125"/>
                </a:cubicBezTo>
                <a:cubicBezTo>
                  <a:pt x="33" y="129"/>
                  <a:pt x="32" y="131"/>
                  <a:pt x="33" y="130"/>
                </a:cubicBezTo>
                <a:close/>
                <a:moveTo>
                  <a:pt x="39" y="118"/>
                </a:moveTo>
                <a:cubicBezTo>
                  <a:pt x="39" y="117"/>
                  <a:pt x="40" y="116"/>
                  <a:pt x="40" y="115"/>
                </a:cubicBezTo>
                <a:cubicBezTo>
                  <a:pt x="39" y="116"/>
                  <a:pt x="39" y="117"/>
                  <a:pt x="39" y="118"/>
                </a:cubicBezTo>
                <a:close/>
                <a:moveTo>
                  <a:pt x="166" y="9"/>
                </a:moveTo>
                <a:cubicBezTo>
                  <a:pt x="166" y="9"/>
                  <a:pt x="168" y="9"/>
                  <a:pt x="174" y="7"/>
                </a:cubicBezTo>
                <a:cubicBezTo>
                  <a:pt x="181" y="5"/>
                  <a:pt x="181" y="5"/>
                  <a:pt x="180" y="4"/>
                </a:cubicBezTo>
                <a:cubicBezTo>
                  <a:pt x="180" y="4"/>
                  <a:pt x="181" y="4"/>
                  <a:pt x="181" y="4"/>
                </a:cubicBezTo>
                <a:cubicBezTo>
                  <a:pt x="188" y="1"/>
                  <a:pt x="186" y="1"/>
                  <a:pt x="188" y="0"/>
                </a:cubicBezTo>
                <a:cubicBezTo>
                  <a:pt x="182" y="1"/>
                  <a:pt x="179" y="2"/>
                  <a:pt x="175" y="4"/>
                </a:cubicBezTo>
                <a:cubicBezTo>
                  <a:pt x="169" y="5"/>
                  <a:pt x="166" y="7"/>
                  <a:pt x="162" y="9"/>
                </a:cubicBezTo>
                <a:cubicBezTo>
                  <a:pt x="166" y="8"/>
                  <a:pt x="166" y="8"/>
                  <a:pt x="166" y="9"/>
                </a:cubicBezTo>
                <a:close/>
                <a:moveTo>
                  <a:pt x="31" y="147"/>
                </a:moveTo>
                <a:cubicBezTo>
                  <a:pt x="33" y="145"/>
                  <a:pt x="33" y="146"/>
                  <a:pt x="34" y="146"/>
                </a:cubicBezTo>
                <a:cubicBezTo>
                  <a:pt x="35" y="146"/>
                  <a:pt x="35" y="145"/>
                  <a:pt x="36" y="144"/>
                </a:cubicBezTo>
                <a:cubicBezTo>
                  <a:pt x="37" y="141"/>
                  <a:pt x="39" y="138"/>
                  <a:pt x="40" y="136"/>
                </a:cubicBezTo>
                <a:cubicBezTo>
                  <a:pt x="42" y="133"/>
                  <a:pt x="44" y="130"/>
                  <a:pt x="46" y="126"/>
                </a:cubicBezTo>
                <a:cubicBezTo>
                  <a:pt x="43" y="130"/>
                  <a:pt x="41" y="132"/>
                  <a:pt x="40" y="133"/>
                </a:cubicBezTo>
                <a:cubicBezTo>
                  <a:pt x="39" y="133"/>
                  <a:pt x="39" y="131"/>
                  <a:pt x="41" y="128"/>
                </a:cubicBezTo>
                <a:cubicBezTo>
                  <a:pt x="37" y="134"/>
                  <a:pt x="35" y="139"/>
                  <a:pt x="33" y="143"/>
                </a:cubicBezTo>
                <a:cubicBezTo>
                  <a:pt x="32" y="144"/>
                  <a:pt x="31" y="148"/>
                  <a:pt x="31" y="147"/>
                </a:cubicBezTo>
                <a:close/>
                <a:moveTo>
                  <a:pt x="43" y="109"/>
                </a:moveTo>
                <a:cubicBezTo>
                  <a:pt x="45" y="108"/>
                  <a:pt x="46" y="106"/>
                  <a:pt x="48" y="104"/>
                </a:cubicBezTo>
                <a:cubicBezTo>
                  <a:pt x="49" y="102"/>
                  <a:pt x="51" y="100"/>
                  <a:pt x="53" y="98"/>
                </a:cubicBezTo>
                <a:cubicBezTo>
                  <a:pt x="50" y="100"/>
                  <a:pt x="52" y="98"/>
                  <a:pt x="54" y="95"/>
                </a:cubicBezTo>
                <a:cubicBezTo>
                  <a:pt x="56" y="92"/>
                  <a:pt x="59" y="88"/>
                  <a:pt x="59" y="87"/>
                </a:cubicBezTo>
                <a:cubicBezTo>
                  <a:pt x="58" y="89"/>
                  <a:pt x="57" y="91"/>
                  <a:pt x="55" y="92"/>
                </a:cubicBezTo>
                <a:cubicBezTo>
                  <a:pt x="54" y="94"/>
                  <a:pt x="52" y="94"/>
                  <a:pt x="55" y="90"/>
                </a:cubicBezTo>
                <a:cubicBezTo>
                  <a:pt x="56" y="89"/>
                  <a:pt x="58" y="86"/>
                  <a:pt x="55" y="89"/>
                </a:cubicBezTo>
                <a:cubicBezTo>
                  <a:pt x="51" y="94"/>
                  <a:pt x="55" y="90"/>
                  <a:pt x="54" y="92"/>
                </a:cubicBezTo>
                <a:cubicBezTo>
                  <a:pt x="53" y="93"/>
                  <a:pt x="52" y="94"/>
                  <a:pt x="52" y="94"/>
                </a:cubicBezTo>
                <a:cubicBezTo>
                  <a:pt x="46" y="101"/>
                  <a:pt x="43" y="108"/>
                  <a:pt x="37" y="115"/>
                </a:cubicBezTo>
                <a:cubicBezTo>
                  <a:pt x="38" y="115"/>
                  <a:pt x="39" y="114"/>
                  <a:pt x="40" y="113"/>
                </a:cubicBezTo>
                <a:cubicBezTo>
                  <a:pt x="41" y="112"/>
                  <a:pt x="42" y="111"/>
                  <a:pt x="43" y="109"/>
                </a:cubicBezTo>
                <a:close/>
                <a:moveTo>
                  <a:pt x="111" y="45"/>
                </a:moveTo>
                <a:cubicBezTo>
                  <a:pt x="116" y="42"/>
                  <a:pt x="117" y="41"/>
                  <a:pt x="118" y="40"/>
                </a:cubicBezTo>
                <a:cubicBezTo>
                  <a:pt x="119" y="39"/>
                  <a:pt x="119" y="38"/>
                  <a:pt x="122" y="36"/>
                </a:cubicBezTo>
                <a:cubicBezTo>
                  <a:pt x="118" y="38"/>
                  <a:pt x="115" y="40"/>
                  <a:pt x="113" y="42"/>
                </a:cubicBezTo>
                <a:cubicBezTo>
                  <a:pt x="110" y="44"/>
                  <a:pt x="108" y="46"/>
                  <a:pt x="105" y="48"/>
                </a:cubicBezTo>
                <a:cubicBezTo>
                  <a:pt x="107" y="46"/>
                  <a:pt x="103" y="50"/>
                  <a:pt x="111" y="45"/>
                </a:cubicBezTo>
                <a:close/>
                <a:moveTo>
                  <a:pt x="124" y="456"/>
                </a:moveTo>
                <a:cubicBezTo>
                  <a:pt x="120" y="453"/>
                  <a:pt x="118" y="450"/>
                  <a:pt x="118" y="449"/>
                </a:cubicBezTo>
                <a:cubicBezTo>
                  <a:pt x="118" y="447"/>
                  <a:pt x="115" y="446"/>
                  <a:pt x="112" y="444"/>
                </a:cubicBezTo>
                <a:cubicBezTo>
                  <a:pt x="110" y="442"/>
                  <a:pt x="107" y="440"/>
                  <a:pt x="104" y="438"/>
                </a:cubicBezTo>
                <a:cubicBezTo>
                  <a:pt x="109" y="444"/>
                  <a:pt x="109" y="445"/>
                  <a:pt x="106" y="443"/>
                </a:cubicBezTo>
                <a:cubicBezTo>
                  <a:pt x="103" y="442"/>
                  <a:pt x="107" y="445"/>
                  <a:pt x="109" y="447"/>
                </a:cubicBezTo>
                <a:cubicBezTo>
                  <a:pt x="117" y="452"/>
                  <a:pt x="127" y="459"/>
                  <a:pt x="135" y="463"/>
                </a:cubicBezTo>
                <a:cubicBezTo>
                  <a:pt x="131" y="459"/>
                  <a:pt x="127" y="458"/>
                  <a:pt x="124" y="456"/>
                </a:cubicBezTo>
                <a:close/>
                <a:moveTo>
                  <a:pt x="382" y="132"/>
                </a:moveTo>
                <a:cubicBezTo>
                  <a:pt x="382" y="132"/>
                  <a:pt x="382" y="132"/>
                  <a:pt x="382" y="131"/>
                </a:cubicBezTo>
                <a:cubicBezTo>
                  <a:pt x="382" y="131"/>
                  <a:pt x="382" y="131"/>
                  <a:pt x="382" y="131"/>
                </a:cubicBezTo>
                <a:cubicBezTo>
                  <a:pt x="382" y="131"/>
                  <a:pt x="382" y="132"/>
                  <a:pt x="382" y="132"/>
                </a:cubicBezTo>
                <a:cubicBezTo>
                  <a:pt x="382" y="132"/>
                  <a:pt x="382" y="132"/>
                  <a:pt x="382" y="132"/>
                </a:cubicBezTo>
                <a:close/>
                <a:moveTo>
                  <a:pt x="144" y="345"/>
                </a:moveTo>
                <a:cubicBezTo>
                  <a:pt x="145" y="347"/>
                  <a:pt x="148" y="349"/>
                  <a:pt x="149" y="351"/>
                </a:cubicBezTo>
                <a:cubicBezTo>
                  <a:pt x="150" y="352"/>
                  <a:pt x="151" y="353"/>
                  <a:pt x="151" y="354"/>
                </a:cubicBezTo>
                <a:cubicBezTo>
                  <a:pt x="151" y="350"/>
                  <a:pt x="147" y="348"/>
                  <a:pt x="145" y="345"/>
                </a:cubicBezTo>
                <a:cubicBezTo>
                  <a:pt x="144" y="344"/>
                  <a:pt x="144" y="345"/>
                  <a:pt x="144" y="345"/>
                </a:cubicBezTo>
                <a:close/>
                <a:moveTo>
                  <a:pt x="158" y="222"/>
                </a:moveTo>
                <a:cubicBezTo>
                  <a:pt x="157" y="224"/>
                  <a:pt x="156" y="226"/>
                  <a:pt x="156" y="227"/>
                </a:cubicBezTo>
                <a:cubicBezTo>
                  <a:pt x="156" y="228"/>
                  <a:pt x="156" y="229"/>
                  <a:pt x="156" y="229"/>
                </a:cubicBezTo>
                <a:cubicBezTo>
                  <a:pt x="156" y="229"/>
                  <a:pt x="157" y="229"/>
                  <a:pt x="157" y="228"/>
                </a:cubicBezTo>
                <a:cubicBezTo>
                  <a:pt x="157" y="228"/>
                  <a:pt x="157" y="228"/>
                  <a:pt x="157" y="227"/>
                </a:cubicBezTo>
                <a:cubicBezTo>
                  <a:pt x="157" y="227"/>
                  <a:pt x="157" y="226"/>
                  <a:pt x="157" y="225"/>
                </a:cubicBezTo>
                <a:cubicBezTo>
                  <a:pt x="158" y="223"/>
                  <a:pt x="158" y="222"/>
                  <a:pt x="158" y="222"/>
                </a:cubicBezTo>
                <a:close/>
                <a:moveTo>
                  <a:pt x="158" y="223"/>
                </a:moveTo>
                <a:cubicBezTo>
                  <a:pt x="158" y="225"/>
                  <a:pt x="158" y="226"/>
                  <a:pt x="158" y="226"/>
                </a:cubicBezTo>
                <a:cubicBezTo>
                  <a:pt x="159" y="227"/>
                  <a:pt x="159" y="225"/>
                  <a:pt x="159" y="224"/>
                </a:cubicBezTo>
                <a:cubicBezTo>
                  <a:pt x="159" y="224"/>
                  <a:pt x="159" y="223"/>
                  <a:pt x="160" y="222"/>
                </a:cubicBezTo>
                <a:cubicBezTo>
                  <a:pt x="160" y="221"/>
                  <a:pt x="160" y="222"/>
                  <a:pt x="160" y="222"/>
                </a:cubicBezTo>
                <a:cubicBezTo>
                  <a:pt x="160" y="222"/>
                  <a:pt x="160" y="223"/>
                  <a:pt x="160" y="225"/>
                </a:cubicBezTo>
                <a:cubicBezTo>
                  <a:pt x="159" y="228"/>
                  <a:pt x="158" y="228"/>
                  <a:pt x="157" y="230"/>
                </a:cubicBezTo>
                <a:cubicBezTo>
                  <a:pt x="158" y="231"/>
                  <a:pt x="160" y="227"/>
                  <a:pt x="161" y="227"/>
                </a:cubicBezTo>
                <a:cubicBezTo>
                  <a:pt x="162" y="227"/>
                  <a:pt x="162" y="226"/>
                  <a:pt x="162" y="225"/>
                </a:cubicBezTo>
                <a:cubicBezTo>
                  <a:pt x="162" y="224"/>
                  <a:pt x="162" y="222"/>
                  <a:pt x="162" y="220"/>
                </a:cubicBezTo>
                <a:cubicBezTo>
                  <a:pt x="163" y="219"/>
                  <a:pt x="164" y="217"/>
                  <a:pt x="164" y="215"/>
                </a:cubicBezTo>
                <a:cubicBezTo>
                  <a:pt x="163" y="215"/>
                  <a:pt x="161" y="220"/>
                  <a:pt x="161" y="219"/>
                </a:cubicBezTo>
                <a:cubicBezTo>
                  <a:pt x="160" y="218"/>
                  <a:pt x="159" y="220"/>
                  <a:pt x="159" y="220"/>
                </a:cubicBezTo>
                <a:cubicBezTo>
                  <a:pt x="159" y="221"/>
                  <a:pt x="158" y="222"/>
                  <a:pt x="158" y="223"/>
                </a:cubicBezTo>
                <a:close/>
                <a:moveTo>
                  <a:pt x="438" y="233"/>
                </a:moveTo>
                <a:cubicBezTo>
                  <a:pt x="438" y="233"/>
                  <a:pt x="438" y="233"/>
                  <a:pt x="438" y="234"/>
                </a:cubicBezTo>
                <a:cubicBezTo>
                  <a:pt x="438" y="234"/>
                  <a:pt x="438" y="233"/>
                  <a:pt x="438" y="233"/>
                </a:cubicBezTo>
                <a:cubicBezTo>
                  <a:pt x="438" y="233"/>
                  <a:pt x="438" y="233"/>
                  <a:pt x="438" y="233"/>
                </a:cubicBezTo>
                <a:close/>
                <a:moveTo>
                  <a:pt x="241" y="473"/>
                </a:moveTo>
                <a:cubicBezTo>
                  <a:pt x="246" y="474"/>
                  <a:pt x="248" y="473"/>
                  <a:pt x="252" y="473"/>
                </a:cubicBezTo>
                <a:cubicBezTo>
                  <a:pt x="253" y="473"/>
                  <a:pt x="254" y="473"/>
                  <a:pt x="253" y="473"/>
                </a:cubicBezTo>
                <a:cubicBezTo>
                  <a:pt x="251" y="472"/>
                  <a:pt x="252" y="471"/>
                  <a:pt x="257" y="471"/>
                </a:cubicBezTo>
                <a:cubicBezTo>
                  <a:pt x="260" y="471"/>
                  <a:pt x="260" y="471"/>
                  <a:pt x="259" y="470"/>
                </a:cubicBezTo>
                <a:cubicBezTo>
                  <a:pt x="248" y="471"/>
                  <a:pt x="248" y="471"/>
                  <a:pt x="244" y="468"/>
                </a:cubicBezTo>
                <a:cubicBezTo>
                  <a:pt x="244" y="469"/>
                  <a:pt x="241" y="469"/>
                  <a:pt x="237" y="469"/>
                </a:cubicBezTo>
                <a:cubicBezTo>
                  <a:pt x="234" y="469"/>
                  <a:pt x="230" y="468"/>
                  <a:pt x="227" y="468"/>
                </a:cubicBezTo>
                <a:cubicBezTo>
                  <a:pt x="232" y="470"/>
                  <a:pt x="241" y="471"/>
                  <a:pt x="235" y="472"/>
                </a:cubicBezTo>
                <a:cubicBezTo>
                  <a:pt x="234" y="472"/>
                  <a:pt x="233" y="472"/>
                  <a:pt x="235" y="473"/>
                </a:cubicBezTo>
                <a:cubicBezTo>
                  <a:pt x="240" y="473"/>
                  <a:pt x="236" y="472"/>
                  <a:pt x="237" y="472"/>
                </a:cubicBezTo>
                <a:cubicBezTo>
                  <a:pt x="239" y="472"/>
                  <a:pt x="240" y="472"/>
                  <a:pt x="241" y="473"/>
                </a:cubicBezTo>
                <a:close/>
                <a:moveTo>
                  <a:pt x="147" y="248"/>
                </a:moveTo>
                <a:cubicBezTo>
                  <a:pt x="148" y="248"/>
                  <a:pt x="148" y="246"/>
                  <a:pt x="148" y="246"/>
                </a:cubicBezTo>
                <a:cubicBezTo>
                  <a:pt x="148" y="245"/>
                  <a:pt x="148" y="244"/>
                  <a:pt x="148" y="244"/>
                </a:cubicBezTo>
                <a:cubicBezTo>
                  <a:pt x="148" y="243"/>
                  <a:pt x="148" y="243"/>
                  <a:pt x="148" y="242"/>
                </a:cubicBezTo>
                <a:cubicBezTo>
                  <a:pt x="148" y="242"/>
                  <a:pt x="148" y="240"/>
                  <a:pt x="149" y="240"/>
                </a:cubicBezTo>
                <a:cubicBezTo>
                  <a:pt x="149" y="239"/>
                  <a:pt x="150" y="239"/>
                  <a:pt x="149" y="240"/>
                </a:cubicBezTo>
                <a:cubicBezTo>
                  <a:pt x="149" y="244"/>
                  <a:pt x="150" y="241"/>
                  <a:pt x="150" y="242"/>
                </a:cubicBezTo>
                <a:cubicBezTo>
                  <a:pt x="151" y="242"/>
                  <a:pt x="151" y="240"/>
                  <a:pt x="151" y="241"/>
                </a:cubicBezTo>
                <a:cubicBezTo>
                  <a:pt x="152" y="242"/>
                  <a:pt x="154" y="240"/>
                  <a:pt x="155" y="236"/>
                </a:cubicBezTo>
                <a:cubicBezTo>
                  <a:pt x="153" y="236"/>
                  <a:pt x="152" y="235"/>
                  <a:pt x="153" y="232"/>
                </a:cubicBezTo>
                <a:cubicBezTo>
                  <a:pt x="154" y="229"/>
                  <a:pt x="154" y="230"/>
                  <a:pt x="155" y="229"/>
                </a:cubicBezTo>
                <a:cubicBezTo>
                  <a:pt x="155" y="228"/>
                  <a:pt x="154" y="227"/>
                  <a:pt x="154" y="227"/>
                </a:cubicBezTo>
                <a:cubicBezTo>
                  <a:pt x="154" y="227"/>
                  <a:pt x="153" y="228"/>
                  <a:pt x="152" y="230"/>
                </a:cubicBezTo>
                <a:cubicBezTo>
                  <a:pt x="151" y="231"/>
                  <a:pt x="151" y="232"/>
                  <a:pt x="150" y="232"/>
                </a:cubicBezTo>
                <a:cubicBezTo>
                  <a:pt x="149" y="231"/>
                  <a:pt x="148" y="235"/>
                  <a:pt x="148" y="237"/>
                </a:cubicBezTo>
                <a:cubicBezTo>
                  <a:pt x="148" y="238"/>
                  <a:pt x="148" y="240"/>
                  <a:pt x="147" y="241"/>
                </a:cubicBezTo>
                <a:cubicBezTo>
                  <a:pt x="147" y="242"/>
                  <a:pt x="147" y="243"/>
                  <a:pt x="147" y="243"/>
                </a:cubicBezTo>
                <a:cubicBezTo>
                  <a:pt x="147" y="244"/>
                  <a:pt x="147" y="245"/>
                  <a:pt x="147" y="246"/>
                </a:cubicBezTo>
                <a:cubicBezTo>
                  <a:pt x="147" y="247"/>
                  <a:pt x="147" y="248"/>
                  <a:pt x="147" y="248"/>
                </a:cubicBezTo>
                <a:close/>
                <a:moveTo>
                  <a:pt x="161" y="207"/>
                </a:moveTo>
                <a:cubicBezTo>
                  <a:pt x="162" y="206"/>
                  <a:pt x="162" y="206"/>
                  <a:pt x="162" y="205"/>
                </a:cubicBezTo>
                <a:cubicBezTo>
                  <a:pt x="162" y="204"/>
                  <a:pt x="162" y="203"/>
                  <a:pt x="163" y="202"/>
                </a:cubicBezTo>
                <a:cubicBezTo>
                  <a:pt x="163" y="202"/>
                  <a:pt x="165" y="200"/>
                  <a:pt x="164" y="202"/>
                </a:cubicBezTo>
                <a:cubicBezTo>
                  <a:pt x="163" y="204"/>
                  <a:pt x="163" y="205"/>
                  <a:pt x="163" y="205"/>
                </a:cubicBezTo>
                <a:cubicBezTo>
                  <a:pt x="164" y="204"/>
                  <a:pt x="164" y="203"/>
                  <a:pt x="165" y="203"/>
                </a:cubicBezTo>
                <a:cubicBezTo>
                  <a:pt x="167" y="201"/>
                  <a:pt x="167" y="201"/>
                  <a:pt x="168" y="202"/>
                </a:cubicBezTo>
                <a:cubicBezTo>
                  <a:pt x="168" y="202"/>
                  <a:pt x="168" y="202"/>
                  <a:pt x="169" y="200"/>
                </a:cubicBezTo>
                <a:cubicBezTo>
                  <a:pt x="170" y="200"/>
                  <a:pt x="170" y="199"/>
                  <a:pt x="170" y="199"/>
                </a:cubicBezTo>
                <a:cubicBezTo>
                  <a:pt x="170" y="199"/>
                  <a:pt x="170" y="199"/>
                  <a:pt x="170" y="199"/>
                </a:cubicBezTo>
                <a:cubicBezTo>
                  <a:pt x="170" y="200"/>
                  <a:pt x="170" y="201"/>
                  <a:pt x="169" y="203"/>
                </a:cubicBezTo>
                <a:cubicBezTo>
                  <a:pt x="169" y="204"/>
                  <a:pt x="169" y="204"/>
                  <a:pt x="170" y="204"/>
                </a:cubicBezTo>
                <a:cubicBezTo>
                  <a:pt x="171" y="202"/>
                  <a:pt x="171" y="202"/>
                  <a:pt x="171" y="202"/>
                </a:cubicBezTo>
                <a:cubicBezTo>
                  <a:pt x="171" y="201"/>
                  <a:pt x="172" y="200"/>
                  <a:pt x="172" y="199"/>
                </a:cubicBezTo>
                <a:cubicBezTo>
                  <a:pt x="175" y="194"/>
                  <a:pt x="175" y="194"/>
                  <a:pt x="175" y="194"/>
                </a:cubicBezTo>
                <a:cubicBezTo>
                  <a:pt x="175" y="193"/>
                  <a:pt x="176" y="193"/>
                  <a:pt x="176" y="192"/>
                </a:cubicBezTo>
                <a:cubicBezTo>
                  <a:pt x="176" y="192"/>
                  <a:pt x="175" y="192"/>
                  <a:pt x="174" y="193"/>
                </a:cubicBezTo>
                <a:cubicBezTo>
                  <a:pt x="173" y="195"/>
                  <a:pt x="173" y="194"/>
                  <a:pt x="173" y="193"/>
                </a:cubicBezTo>
                <a:cubicBezTo>
                  <a:pt x="173" y="193"/>
                  <a:pt x="173" y="192"/>
                  <a:pt x="173" y="192"/>
                </a:cubicBezTo>
                <a:cubicBezTo>
                  <a:pt x="173" y="192"/>
                  <a:pt x="173" y="191"/>
                  <a:pt x="174" y="191"/>
                </a:cubicBezTo>
                <a:cubicBezTo>
                  <a:pt x="174" y="190"/>
                  <a:pt x="175" y="189"/>
                  <a:pt x="175" y="188"/>
                </a:cubicBezTo>
                <a:cubicBezTo>
                  <a:pt x="175" y="189"/>
                  <a:pt x="174" y="189"/>
                  <a:pt x="173" y="190"/>
                </a:cubicBezTo>
                <a:cubicBezTo>
                  <a:pt x="172" y="191"/>
                  <a:pt x="171" y="191"/>
                  <a:pt x="171" y="192"/>
                </a:cubicBezTo>
                <a:cubicBezTo>
                  <a:pt x="169" y="193"/>
                  <a:pt x="168" y="194"/>
                  <a:pt x="167" y="194"/>
                </a:cubicBezTo>
                <a:cubicBezTo>
                  <a:pt x="167" y="194"/>
                  <a:pt x="164" y="196"/>
                  <a:pt x="164" y="197"/>
                </a:cubicBezTo>
                <a:cubicBezTo>
                  <a:pt x="163" y="199"/>
                  <a:pt x="163" y="200"/>
                  <a:pt x="162" y="202"/>
                </a:cubicBezTo>
                <a:cubicBezTo>
                  <a:pt x="161" y="204"/>
                  <a:pt x="161" y="205"/>
                  <a:pt x="160" y="207"/>
                </a:cubicBezTo>
                <a:cubicBezTo>
                  <a:pt x="160" y="207"/>
                  <a:pt x="160" y="208"/>
                  <a:pt x="160" y="208"/>
                </a:cubicBezTo>
                <a:cubicBezTo>
                  <a:pt x="160" y="208"/>
                  <a:pt x="161" y="208"/>
                  <a:pt x="161" y="207"/>
                </a:cubicBezTo>
                <a:close/>
                <a:moveTo>
                  <a:pt x="170" y="197"/>
                </a:moveTo>
                <a:cubicBezTo>
                  <a:pt x="170" y="197"/>
                  <a:pt x="170" y="197"/>
                  <a:pt x="170" y="197"/>
                </a:cubicBezTo>
                <a:cubicBezTo>
                  <a:pt x="170" y="197"/>
                  <a:pt x="170" y="198"/>
                  <a:pt x="170" y="198"/>
                </a:cubicBezTo>
                <a:cubicBezTo>
                  <a:pt x="170" y="198"/>
                  <a:pt x="170" y="197"/>
                  <a:pt x="170" y="197"/>
                </a:cubicBezTo>
                <a:close/>
                <a:moveTo>
                  <a:pt x="438" y="233"/>
                </a:moveTo>
                <a:cubicBezTo>
                  <a:pt x="438" y="233"/>
                  <a:pt x="438" y="233"/>
                  <a:pt x="438" y="233"/>
                </a:cubicBezTo>
                <a:cubicBezTo>
                  <a:pt x="438" y="234"/>
                  <a:pt x="438" y="234"/>
                  <a:pt x="438" y="234"/>
                </a:cubicBezTo>
                <a:cubicBezTo>
                  <a:pt x="438" y="233"/>
                  <a:pt x="438" y="233"/>
                  <a:pt x="438" y="233"/>
                </a:cubicBezTo>
                <a:cubicBezTo>
                  <a:pt x="438" y="233"/>
                  <a:pt x="438" y="233"/>
                  <a:pt x="438" y="233"/>
                </a:cubicBezTo>
                <a:cubicBezTo>
                  <a:pt x="438" y="233"/>
                  <a:pt x="438" y="233"/>
                  <a:pt x="438" y="233"/>
                </a:cubicBezTo>
                <a:close/>
                <a:moveTo>
                  <a:pt x="323" y="391"/>
                </a:moveTo>
                <a:cubicBezTo>
                  <a:pt x="325" y="390"/>
                  <a:pt x="326" y="389"/>
                  <a:pt x="328" y="388"/>
                </a:cubicBezTo>
                <a:cubicBezTo>
                  <a:pt x="330" y="387"/>
                  <a:pt x="331" y="386"/>
                  <a:pt x="332" y="385"/>
                </a:cubicBezTo>
                <a:cubicBezTo>
                  <a:pt x="333" y="383"/>
                  <a:pt x="333" y="383"/>
                  <a:pt x="331" y="383"/>
                </a:cubicBezTo>
                <a:cubicBezTo>
                  <a:pt x="330" y="384"/>
                  <a:pt x="328" y="385"/>
                  <a:pt x="326" y="386"/>
                </a:cubicBezTo>
                <a:cubicBezTo>
                  <a:pt x="325" y="387"/>
                  <a:pt x="323" y="388"/>
                  <a:pt x="321" y="389"/>
                </a:cubicBezTo>
                <a:cubicBezTo>
                  <a:pt x="318" y="391"/>
                  <a:pt x="323" y="390"/>
                  <a:pt x="321" y="391"/>
                </a:cubicBezTo>
                <a:cubicBezTo>
                  <a:pt x="321" y="391"/>
                  <a:pt x="322" y="391"/>
                  <a:pt x="323" y="391"/>
                </a:cubicBezTo>
                <a:close/>
                <a:moveTo>
                  <a:pt x="246" y="382"/>
                </a:moveTo>
                <a:cubicBezTo>
                  <a:pt x="245" y="383"/>
                  <a:pt x="243" y="383"/>
                  <a:pt x="240" y="383"/>
                </a:cubicBezTo>
                <a:cubicBezTo>
                  <a:pt x="241" y="384"/>
                  <a:pt x="250" y="384"/>
                  <a:pt x="245" y="385"/>
                </a:cubicBezTo>
                <a:cubicBezTo>
                  <a:pt x="251" y="386"/>
                  <a:pt x="251" y="385"/>
                  <a:pt x="253" y="384"/>
                </a:cubicBezTo>
                <a:cubicBezTo>
                  <a:pt x="255" y="384"/>
                  <a:pt x="253" y="383"/>
                  <a:pt x="252" y="383"/>
                </a:cubicBezTo>
                <a:cubicBezTo>
                  <a:pt x="250" y="383"/>
                  <a:pt x="248" y="382"/>
                  <a:pt x="246" y="382"/>
                </a:cubicBezTo>
                <a:close/>
                <a:moveTo>
                  <a:pt x="266" y="379"/>
                </a:moveTo>
                <a:cubicBezTo>
                  <a:pt x="265" y="379"/>
                  <a:pt x="265" y="379"/>
                  <a:pt x="264" y="379"/>
                </a:cubicBezTo>
                <a:cubicBezTo>
                  <a:pt x="263" y="380"/>
                  <a:pt x="261" y="382"/>
                  <a:pt x="262" y="382"/>
                </a:cubicBezTo>
                <a:cubicBezTo>
                  <a:pt x="264" y="382"/>
                  <a:pt x="264" y="381"/>
                  <a:pt x="265" y="382"/>
                </a:cubicBezTo>
                <a:cubicBezTo>
                  <a:pt x="267" y="381"/>
                  <a:pt x="268" y="380"/>
                  <a:pt x="266" y="379"/>
                </a:cubicBezTo>
                <a:close/>
                <a:moveTo>
                  <a:pt x="176" y="403"/>
                </a:moveTo>
                <a:cubicBezTo>
                  <a:pt x="178" y="405"/>
                  <a:pt x="181" y="407"/>
                  <a:pt x="183" y="407"/>
                </a:cubicBezTo>
                <a:cubicBezTo>
                  <a:pt x="185" y="408"/>
                  <a:pt x="187" y="409"/>
                  <a:pt x="189" y="409"/>
                </a:cubicBezTo>
                <a:cubicBezTo>
                  <a:pt x="191" y="410"/>
                  <a:pt x="194" y="411"/>
                  <a:pt x="195" y="411"/>
                </a:cubicBezTo>
                <a:cubicBezTo>
                  <a:pt x="187" y="405"/>
                  <a:pt x="187" y="403"/>
                  <a:pt x="191" y="404"/>
                </a:cubicBezTo>
                <a:cubicBezTo>
                  <a:pt x="189" y="403"/>
                  <a:pt x="188" y="402"/>
                  <a:pt x="186" y="401"/>
                </a:cubicBezTo>
                <a:cubicBezTo>
                  <a:pt x="184" y="400"/>
                  <a:pt x="182" y="399"/>
                  <a:pt x="180" y="398"/>
                </a:cubicBezTo>
                <a:cubicBezTo>
                  <a:pt x="175" y="396"/>
                  <a:pt x="173" y="393"/>
                  <a:pt x="169" y="390"/>
                </a:cubicBezTo>
                <a:cubicBezTo>
                  <a:pt x="171" y="391"/>
                  <a:pt x="172" y="390"/>
                  <a:pt x="174" y="391"/>
                </a:cubicBezTo>
                <a:cubicBezTo>
                  <a:pt x="175" y="392"/>
                  <a:pt x="172" y="390"/>
                  <a:pt x="172" y="389"/>
                </a:cubicBezTo>
                <a:cubicBezTo>
                  <a:pt x="172" y="389"/>
                  <a:pt x="171" y="388"/>
                  <a:pt x="171" y="387"/>
                </a:cubicBezTo>
                <a:cubicBezTo>
                  <a:pt x="169" y="387"/>
                  <a:pt x="168" y="387"/>
                  <a:pt x="164" y="385"/>
                </a:cubicBezTo>
                <a:cubicBezTo>
                  <a:pt x="160" y="382"/>
                  <a:pt x="162" y="383"/>
                  <a:pt x="163" y="382"/>
                </a:cubicBezTo>
                <a:cubicBezTo>
                  <a:pt x="163" y="382"/>
                  <a:pt x="162" y="381"/>
                  <a:pt x="160" y="380"/>
                </a:cubicBezTo>
                <a:cubicBezTo>
                  <a:pt x="158" y="378"/>
                  <a:pt x="156" y="378"/>
                  <a:pt x="156" y="378"/>
                </a:cubicBezTo>
                <a:cubicBezTo>
                  <a:pt x="156" y="379"/>
                  <a:pt x="156" y="379"/>
                  <a:pt x="157" y="379"/>
                </a:cubicBezTo>
                <a:cubicBezTo>
                  <a:pt x="156" y="379"/>
                  <a:pt x="155" y="378"/>
                  <a:pt x="155" y="378"/>
                </a:cubicBezTo>
                <a:cubicBezTo>
                  <a:pt x="154" y="377"/>
                  <a:pt x="153" y="377"/>
                  <a:pt x="153" y="377"/>
                </a:cubicBezTo>
                <a:cubicBezTo>
                  <a:pt x="152" y="378"/>
                  <a:pt x="147" y="373"/>
                  <a:pt x="143" y="369"/>
                </a:cubicBezTo>
                <a:cubicBezTo>
                  <a:pt x="141" y="367"/>
                  <a:pt x="139" y="365"/>
                  <a:pt x="138" y="364"/>
                </a:cubicBezTo>
                <a:cubicBezTo>
                  <a:pt x="137" y="364"/>
                  <a:pt x="139" y="367"/>
                  <a:pt x="140" y="369"/>
                </a:cubicBezTo>
                <a:cubicBezTo>
                  <a:pt x="145" y="376"/>
                  <a:pt x="147" y="378"/>
                  <a:pt x="142" y="375"/>
                </a:cubicBezTo>
                <a:cubicBezTo>
                  <a:pt x="139" y="373"/>
                  <a:pt x="140" y="375"/>
                  <a:pt x="144" y="379"/>
                </a:cubicBezTo>
                <a:cubicBezTo>
                  <a:pt x="146" y="380"/>
                  <a:pt x="148" y="382"/>
                  <a:pt x="149" y="383"/>
                </a:cubicBezTo>
                <a:cubicBezTo>
                  <a:pt x="151" y="385"/>
                  <a:pt x="153" y="387"/>
                  <a:pt x="154" y="387"/>
                </a:cubicBezTo>
                <a:cubicBezTo>
                  <a:pt x="159" y="393"/>
                  <a:pt x="164" y="397"/>
                  <a:pt x="171" y="401"/>
                </a:cubicBezTo>
                <a:cubicBezTo>
                  <a:pt x="169" y="398"/>
                  <a:pt x="162" y="394"/>
                  <a:pt x="159" y="391"/>
                </a:cubicBezTo>
                <a:cubicBezTo>
                  <a:pt x="161" y="392"/>
                  <a:pt x="165" y="394"/>
                  <a:pt x="168" y="397"/>
                </a:cubicBezTo>
                <a:cubicBezTo>
                  <a:pt x="171" y="399"/>
                  <a:pt x="174" y="401"/>
                  <a:pt x="176" y="403"/>
                </a:cubicBezTo>
                <a:close/>
                <a:moveTo>
                  <a:pt x="190" y="344"/>
                </a:moveTo>
                <a:cubicBezTo>
                  <a:pt x="190" y="343"/>
                  <a:pt x="190" y="342"/>
                  <a:pt x="188" y="340"/>
                </a:cubicBezTo>
                <a:cubicBezTo>
                  <a:pt x="189" y="342"/>
                  <a:pt x="188" y="342"/>
                  <a:pt x="186" y="340"/>
                </a:cubicBezTo>
                <a:cubicBezTo>
                  <a:pt x="185" y="339"/>
                  <a:pt x="184" y="338"/>
                  <a:pt x="183" y="338"/>
                </a:cubicBezTo>
                <a:cubicBezTo>
                  <a:pt x="183" y="338"/>
                  <a:pt x="183" y="339"/>
                  <a:pt x="183" y="339"/>
                </a:cubicBezTo>
                <a:cubicBezTo>
                  <a:pt x="184" y="340"/>
                  <a:pt x="185" y="341"/>
                  <a:pt x="186" y="341"/>
                </a:cubicBezTo>
                <a:cubicBezTo>
                  <a:pt x="186" y="341"/>
                  <a:pt x="187" y="341"/>
                  <a:pt x="187" y="342"/>
                </a:cubicBezTo>
                <a:cubicBezTo>
                  <a:pt x="189" y="343"/>
                  <a:pt x="190" y="344"/>
                  <a:pt x="190" y="344"/>
                </a:cubicBezTo>
                <a:close/>
                <a:moveTo>
                  <a:pt x="180" y="219"/>
                </a:moveTo>
                <a:cubicBezTo>
                  <a:pt x="180" y="218"/>
                  <a:pt x="179" y="218"/>
                  <a:pt x="179" y="217"/>
                </a:cubicBezTo>
                <a:cubicBezTo>
                  <a:pt x="179" y="216"/>
                  <a:pt x="178" y="217"/>
                  <a:pt x="178" y="218"/>
                </a:cubicBezTo>
                <a:cubicBezTo>
                  <a:pt x="177" y="219"/>
                  <a:pt x="177" y="220"/>
                  <a:pt x="177" y="220"/>
                </a:cubicBezTo>
                <a:cubicBezTo>
                  <a:pt x="178" y="222"/>
                  <a:pt x="179" y="221"/>
                  <a:pt x="180" y="219"/>
                </a:cubicBezTo>
                <a:close/>
                <a:moveTo>
                  <a:pt x="203" y="46"/>
                </a:moveTo>
                <a:cubicBezTo>
                  <a:pt x="201" y="47"/>
                  <a:pt x="203" y="46"/>
                  <a:pt x="205" y="46"/>
                </a:cubicBezTo>
                <a:cubicBezTo>
                  <a:pt x="207" y="46"/>
                  <a:pt x="210" y="46"/>
                  <a:pt x="213" y="44"/>
                </a:cubicBezTo>
                <a:cubicBezTo>
                  <a:pt x="215" y="44"/>
                  <a:pt x="215" y="44"/>
                  <a:pt x="213" y="44"/>
                </a:cubicBezTo>
                <a:cubicBezTo>
                  <a:pt x="210" y="44"/>
                  <a:pt x="207" y="45"/>
                  <a:pt x="203" y="46"/>
                </a:cubicBezTo>
                <a:close/>
                <a:moveTo>
                  <a:pt x="443" y="262"/>
                </a:moveTo>
                <a:cubicBezTo>
                  <a:pt x="442" y="269"/>
                  <a:pt x="444" y="268"/>
                  <a:pt x="444" y="271"/>
                </a:cubicBezTo>
                <a:cubicBezTo>
                  <a:pt x="444" y="268"/>
                  <a:pt x="445" y="263"/>
                  <a:pt x="444" y="261"/>
                </a:cubicBezTo>
                <a:cubicBezTo>
                  <a:pt x="444" y="261"/>
                  <a:pt x="443" y="261"/>
                  <a:pt x="443" y="262"/>
                </a:cubicBezTo>
                <a:close/>
                <a:moveTo>
                  <a:pt x="436" y="234"/>
                </a:moveTo>
                <a:cubicBezTo>
                  <a:pt x="436" y="235"/>
                  <a:pt x="436" y="236"/>
                  <a:pt x="435" y="236"/>
                </a:cubicBezTo>
                <a:cubicBezTo>
                  <a:pt x="436" y="240"/>
                  <a:pt x="436" y="244"/>
                  <a:pt x="437" y="247"/>
                </a:cubicBezTo>
                <a:cubicBezTo>
                  <a:pt x="437" y="245"/>
                  <a:pt x="437" y="244"/>
                  <a:pt x="437" y="243"/>
                </a:cubicBezTo>
                <a:cubicBezTo>
                  <a:pt x="437" y="242"/>
                  <a:pt x="437" y="241"/>
                  <a:pt x="437" y="240"/>
                </a:cubicBezTo>
                <a:cubicBezTo>
                  <a:pt x="437" y="238"/>
                  <a:pt x="437" y="237"/>
                  <a:pt x="438" y="238"/>
                </a:cubicBezTo>
                <a:cubicBezTo>
                  <a:pt x="438" y="238"/>
                  <a:pt x="437" y="234"/>
                  <a:pt x="438" y="233"/>
                </a:cubicBezTo>
                <a:cubicBezTo>
                  <a:pt x="437" y="232"/>
                  <a:pt x="436" y="232"/>
                  <a:pt x="436" y="234"/>
                </a:cubicBezTo>
                <a:close/>
                <a:moveTo>
                  <a:pt x="277" y="476"/>
                </a:moveTo>
                <a:cubicBezTo>
                  <a:pt x="275" y="475"/>
                  <a:pt x="272" y="475"/>
                  <a:pt x="270" y="476"/>
                </a:cubicBezTo>
                <a:cubicBezTo>
                  <a:pt x="267" y="476"/>
                  <a:pt x="265" y="476"/>
                  <a:pt x="262" y="476"/>
                </a:cubicBezTo>
                <a:cubicBezTo>
                  <a:pt x="267" y="477"/>
                  <a:pt x="272" y="477"/>
                  <a:pt x="269" y="478"/>
                </a:cubicBezTo>
                <a:cubicBezTo>
                  <a:pt x="268" y="478"/>
                  <a:pt x="269" y="479"/>
                  <a:pt x="270" y="479"/>
                </a:cubicBezTo>
                <a:cubicBezTo>
                  <a:pt x="271" y="479"/>
                  <a:pt x="273" y="479"/>
                  <a:pt x="274" y="478"/>
                </a:cubicBezTo>
                <a:cubicBezTo>
                  <a:pt x="283" y="476"/>
                  <a:pt x="283" y="478"/>
                  <a:pt x="285" y="478"/>
                </a:cubicBezTo>
                <a:cubicBezTo>
                  <a:pt x="286" y="478"/>
                  <a:pt x="285" y="478"/>
                  <a:pt x="288" y="478"/>
                </a:cubicBezTo>
                <a:cubicBezTo>
                  <a:pt x="291" y="477"/>
                  <a:pt x="285" y="477"/>
                  <a:pt x="284" y="476"/>
                </a:cubicBezTo>
                <a:cubicBezTo>
                  <a:pt x="283" y="476"/>
                  <a:pt x="282" y="476"/>
                  <a:pt x="284" y="475"/>
                </a:cubicBezTo>
                <a:cubicBezTo>
                  <a:pt x="285" y="475"/>
                  <a:pt x="287" y="475"/>
                  <a:pt x="287" y="475"/>
                </a:cubicBezTo>
                <a:cubicBezTo>
                  <a:pt x="290" y="475"/>
                  <a:pt x="289" y="475"/>
                  <a:pt x="288" y="475"/>
                </a:cubicBezTo>
                <a:cubicBezTo>
                  <a:pt x="288" y="476"/>
                  <a:pt x="287" y="476"/>
                  <a:pt x="290" y="476"/>
                </a:cubicBezTo>
                <a:cubicBezTo>
                  <a:pt x="291" y="476"/>
                  <a:pt x="294" y="475"/>
                  <a:pt x="295" y="475"/>
                </a:cubicBezTo>
                <a:cubicBezTo>
                  <a:pt x="297" y="473"/>
                  <a:pt x="290" y="474"/>
                  <a:pt x="288" y="474"/>
                </a:cubicBezTo>
                <a:cubicBezTo>
                  <a:pt x="286" y="473"/>
                  <a:pt x="283" y="475"/>
                  <a:pt x="282" y="475"/>
                </a:cubicBezTo>
                <a:cubicBezTo>
                  <a:pt x="280" y="476"/>
                  <a:pt x="278" y="476"/>
                  <a:pt x="277" y="476"/>
                </a:cubicBezTo>
                <a:close/>
                <a:moveTo>
                  <a:pt x="165" y="318"/>
                </a:moveTo>
                <a:cubicBezTo>
                  <a:pt x="166" y="319"/>
                  <a:pt x="166" y="319"/>
                  <a:pt x="166" y="319"/>
                </a:cubicBezTo>
                <a:cubicBezTo>
                  <a:pt x="167" y="320"/>
                  <a:pt x="168" y="320"/>
                  <a:pt x="168" y="321"/>
                </a:cubicBezTo>
                <a:cubicBezTo>
                  <a:pt x="169" y="321"/>
                  <a:pt x="169" y="321"/>
                  <a:pt x="169" y="321"/>
                </a:cubicBezTo>
                <a:cubicBezTo>
                  <a:pt x="172" y="322"/>
                  <a:pt x="172" y="322"/>
                  <a:pt x="171" y="319"/>
                </a:cubicBezTo>
                <a:cubicBezTo>
                  <a:pt x="170" y="317"/>
                  <a:pt x="170" y="316"/>
                  <a:pt x="169" y="314"/>
                </a:cubicBezTo>
                <a:cubicBezTo>
                  <a:pt x="168" y="313"/>
                  <a:pt x="167" y="312"/>
                  <a:pt x="167" y="311"/>
                </a:cubicBezTo>
                <a:cubicBezTo>
                  <a:pt x="166" y="310"/>
                  <a:pt x="166" y="309"/>
                  <a:pt x="166" y="308"/>
                </a:cubicBezTo>
                <a:cubicBezTo>
                  <a:pt x="165" y="306"/>
                  <a:pt x="166" y="304"/>
                  <a:pt x="163" y="301"/>
                </a:cubicBezTo>
                <a:cubicBezTo>
                  <a:pt x="163" y="300"/>
                  <a:pt x="162" y="298"/>
                  <a:pt x="162" y="298"/>
                </a:cubicBezTo>
                <a:cubicBezTo>
                  <a:pt x="162" y="297"/>
                  <a:pt x="163" y="298"/>
                  <a:pt x="162" y="297"/>
                </a:cubicBezTo>
                <a:cubicBezTo>
                  <a:pt x="162" y="296"/>
                  <a:pt x="161" y="295"/>
                  <a:pt x="161" y="295"/>
                </a:cubicBezTo>
                <a:cubicBezTo>
                  <a:pt x="160" y="295"/>
                  <a:pt x="160" y="294"/>
                  <a:pt x="159" y="292"/>
                </a:cubicBezTo>
                <a:cubicBezTo>
                  <a:pt x="159" y="290"/>
                  <a:pt x="158" y="290"/>
                  <a:pt x="158" y="289"/>
                </a:cubicBezTo>
                <a:cubicBezTo>
                  <a:pt x="158" y="291"/>
                  <a:pt x="158" y="293"/>
                  <a:pt x="158" y="294"/>
                </a:cubicBezTo>
                <a:cubicBezTo>
                  <a:pt x="157" y="294"/>
                  <a:pt x="157" y="294"/>
                  <a:pt x="156" y="293"/>
                </a:cubicBezTo>
                <a:cubicBezTo>
                  <a:pt x="159" y="301"/>
                  <a:pt x="162" y="308"/>
                  <a:pt x="164" y="315"/>
                </a:cubicBezTo>
                <a:cubicBezTo>
                  <a:pt x="165" y="316"/>
                  <a:pt x="165" y="317"/>
                  <a:pt x="165" y="318"/>
                </a:cubicBezTo>
                <a:close/>
                <a:moveTo>
                  <a:pt x="308" y="430"/>
                </a:moveTo>
                <a:cubicBezTo>
                  <a:pt x="308" y="430"/>
                  <a:pt x="310" y="428"/>
                  <a:pt x="308" y="429"/>
                </a:cubicBezTo>
                <a:cubicBezTo>
                  <a:pt x="302" y="431"/>
                  <a:pt x="300" y="430"/>
                  <a:pt x="297" y="431"/>
                </a:cubicBezTo>
                <a:cubicBezTo>
                  <a:pt x="296" y="431"/>
                  <a:pt x="294" y="432"/>
                  <a:pt x="294" y="432"/>
                </a:cubicBezTo>
                <a:cubicBezTo>
                  <a:pt x="294" y="433"/>
                  <a:pt x="286" y="434"/>
                  <a:pt x="280" y="436"/>
                </a:cubicBezTo>
                <a:cubicBezTo>
                  <a:pt x="285" y="436"/>
                  <a:pt x="287" y="436"/>
                  <a:pt x="288" y="436"/>
                </a:cubicBezTo>
                <a:cubicBezTo>
                  <a:pt x="288" y="437"/>
                  <a:pt x="287" y="437"/>
                  <a:pt x="285" y="439"/>
                </a:cubicBezTo>
                <a:cubicBezTo>
                  <a:pt x="287" y="438"/>
                  <a:pt x="290" y="437"/>
                  <a:pt x="292" y="437"/>
                </a:cubicBezTo>
                <a:cubicBezTo>
                  <a:pt x="293" y="437"/>
                  <a:pt x="294" y="437"/>
                  <a:pt x="295" y="436"/>
                </a:cubicBezTo>
                <a:cubicBezTo>
                  <a:pt x="296" y="436"/>
                  <a:pt x="297" y="436"/>
                  <a:pt x="298" y="436"/>
                </a:cubicBezTo>
                <a:cubicBezTo>
                  <a:pt x="301" y="435"/>
                  <a:pt x="304" y="433"/>
                  <a:pt x="307" y="432"/>
                </a:cubicBezTo>
                <a:cubicBezTo>
                  <a:pt x="302" y="433"/>
                  <a:pt x="306" y="431"/>
                  <a:pt x="308" y="430"/>
                </a:cubicBezTo>
                <a:close/>
                <a:moveTo>
                  <a:pt x="264" y="495"/>
                </a:moveTo>
                <a:cubicBezTo>
                  <a:pt x="262" y="494"/>
                  <a:pt x="260" y="494"/>
                  <a:pt x="257" y="493"/>
                </a:cubicBezTo>
                <a:cubicBezTo>
                  <a:pt x="253" y="493"/>
                  <a:pt x="248" y="493"/>
                  <a:pt x="239" y="493"/>
                </a:cubicBezTo>
                <a:cubicBezTo>
                  <a:pt x="243" y="494"/>
                  <a:pt x="245" y="494"/>
                  <a:pt x="247" y="494"/>
                </a:cubicBezTo>
                <a:cubicBezTo>
                  <a:pt x="248" y="494"/>
                  <a:pt x="249" y="494"/>
                  <a:pt x="249" y="495"/>
                </a:cubicBezTo>
                <a:cubicBezTo>
                  <a:pt x="249" y="495"/>
                  <a:pt x="247" y="496"/>
                  <a:pt x="246" y="496"/>
                </a:cubicBezTo>
                <a:cubicBezTo>
                  <a:pt x="249" y="496"/>
                  <a:pt x="254" y="496"/>
                  <a:pt x="258" y="496"/>
                </a:cubicBezTo>
                <a:cubicBezTo>
                  <a:pt x="263" y="496"/>
                  <a:pt x="265" y="495"/>
                  <a:pt x="264" y="495"/>
                </a:cubicBezTo>
                <a:close/>
                <a:moveTo>
                  <a:pt x="72" y="119"/>
                </a:moveTo>
                <a:cubicBezTo>
                  <a:pt x="71" y="120"/>
                  <a:pt x="69" y="122"/>
                  <a:pt x="67" y="125"/>
                </a:cubicBezTo>
                <a:cubicBezTo>
                  <a:pt x="71" y="117"/>
                  <a:pt x="79" y="107"/>
                  <a:pt x="87" y="98"/>
                </a:cubicBezTo>
                <a:cubicBezTo>
                  <a:pt x="84" y="100"/>
                  <a:pt x="83" y="101"/>
                  <a:pt x="81" y="103"/>
                </a:cubicBezTo>
                <a:cubicBezTo>
                  <a:pt x="77" y="107"/>
                  <a:pt x="75" y="109"/>
                  <a:pt x="74" y="109"/>
                </a:cubicBezTo>
                <a:cubicBezTo>
                  <a:pt x="73" y="109"/>
                  <a:pt x="74" y="107"/>
                  <a:pt x="75" y="104"/>
                </a:cubicBezTo>
                <a:cubicBezTo>
                  <a:pt x="76" y="103"/>
                  <a:pt x="77" y="102"/>
                  <a:pt x="75" y="103"/>
                </a:cubicBezTo>
                <a:cubicBezTo>
                  <a:pt x="73" y="105"/>
                  <a:pt x="72" y="107"/>
                  <a:pt x="70" y="109"/>
                </a:cubicBezTo>
                <a:cubicBezTo>
                  <a:pt x="62" y="120"/>
                  <a:pt x="57" y="130"/>
                  <a:pt x="49" y="143"/>
                </a:cubicBezTo>
                <a:cubicBezTo>
                  <a:pt x="49" y="144"/>
                  <a:pt x="49" y="144"/>
                  <a:pt x="48" y="145"/>
                </a:cubicBezTo>
                <a:cubicBezTo>
                  <a:pt x="53" y="139"/>
                  <a:pt x="55" y="137"/>
                  <a:pt x="55" y="139"/>
                </a:cubicBezTo>
                <a:cubicBezTo>
                  <a:pt x="55" y="140"/>
                  <a:pt x="55" y="140"/>
                  <a:pt x="57" y="138"/>
                </a:cubicBezTo>
                <a:cubicBezTo>
                  <a:pt x="60" y="135"/>
                  <a:pt x="62" y="133"/>
                  <a:pt x="64" y="131"/>
                </a:cubicBezTo>
                <a:cubicBezTo>
                  <a:pt x="66" y="129"/>
                  <a:pt x="68" y="127"/>
                  <a:pt x="70" y="124"/>
                </a:cubicBezTo>
                <a:cubicBezTo>
                  <a:pt x="72" y="120"/>
                  <a:pt x="73" y="119"/>
                  <a:pt x="72" y="119"/>
                </a:cubicBezTo>
                <a:close/>
                <a:moveTo>
                  <a:pt x="253" y="458"/>
                </a:moveTo>
                <a:cubicBezTo>
                  <a:pt x="252" y="458"/>
                  <a:pt x="250" y="458"/>
                  <a:pt x="248" y="458"/>
                </a:cubicBezTo>
                <a:cubicBezTo>
                  <a:pt x="246" y="458"/>
                  <a:pt x="244" y="458"/>
                  <a:pt x="242" y="458"/>
                </a:cubicBezTo>
                <a:cubicBezTo>
                  <a:pt x="246" y="459"/>
                  <a:pt x="249" y="460"/>
                  <a:pt x="250" y="460"/>
                </a:cubicBezTo>
                <a:cubicBezTo>
                  <a:pt x="251" y="461"/>
                  <a:pt x="250" y="462"/>
                  <a:pt x="246" y="462"/>
                </a:cubicBezTo>
                <a:cubicBezTo>
                  <a:pt x="250" y="462"/>
                  <a:pt x="253" y="462"/>
                  <a:pt x="255" y="462"/>
                </a:cubicBezTo>
                <a:cubicBezTo>
                  <a:pt x="258" y="462"/>
                  <a:pt x="260" y="462"/>
                  <a:pt x="262" y="462"/>
                </a:cubicBezTo>
                <a:cubicBezTo>
                  <a:pt x="267" y="462"/>
                  <a:pt x="269" y="462"/>
                  <a:pt x="272" y="461"/>
                </a:cubicBezTo>
                <a:cubicBezTo>
                  <a:pt x="276" y="460"/>
                  <a:pt x="272" y="459"/>
                  <a:pt x="271" y="460"/>
                </a:cubicBezTo>
                <a:cubicBezTo>
                  <a:pt x="262" y="459"/>
                  <a:pt x="267" y="458"/>
                  <a:pt x="266" y="457"/>
                </a:cubicBezTo>
                <a:cubicBezTo>
                  <a:pt x="265" y="457"/>
                  <a:pt x="262" y="457"/>
                  <a:pt x="260" y="457"/>
                </a:cubicBezTo>
                <a:cubicBezTo>
                  <a:pt x="258" y="458"/>
                  <a:pt x="257" y="458"/>
                  <a:pt x="257" y="458"/>
                </a:cubicBezTo>
                <a:cubicBezTo>
                  <a:pt x="256" y="458"/>
                  <a:pt x="254" y="458"/>
                  <a:pt x="253" y="458"/>
                </a:cubicBezTo>
                <a:close/>
                <a:moveTo>
                  <a:pt x="277" y="412"/>
                </a:moveTo>
                <a:cubicBezTo>
                  <a:pt x="277" y="413"/>
                  <a:pt x="276" y="413"/>
                  <a:pt x="276" y="414"/>
                </a:cubicBezTo>
                <a:cubicBezTo>
                  <a:pt x="278" y="413"/>
                  <a:pt x="280" y="413"/>
                  <a:pt x="282" y="413"/>
                </a:cubicBezTo>
                <a:cubicBezTo>
                  <a:pt x="284" y="412"/>
                  <a:pt x="285" y="412"/>
                  <a:pt x="286" y="411"/>
                </a:cubicBezTo>
                <a:cubicBezTo>
                  <a:pt x="286" y="410"/>
                  <a:pt x="287" y="410"/>
                  <a:pt x="288" y="409"/>
                </a:cubicBezTo>
                <a:cubicBezTo>
                  <a:pt x="289" y="409"/>
                  <a:pt x="290" y="408"/>
                  <a:pt x="293" y="407"/>
                </a:cubicBezTo>
                <a:cubicBezTo>
                  <a:pt x="295" y="407"/>
                  <a:pt x="295" y="406"/>
                  <a:pt x="295" y="406"/>
                </a:cubicBezTo>
                <a:cubicBezTo>
                  <a:pt x="292" y="407"/>
                  <a:pt x="289" y="408"/>
                  <a:pt x="285" y="408"/>
                </a:cubicBezTo>
                <a:cubicBezTo>
                  <a:pt x="282" y="409"/>
                  <a:pt x="279" y="410"/>
                  <a:pt x="276" y="410"/>
                </a:cubicBezTo>
                <a:cubicBezTo>
                  <a:pt x="275" y="411"/>
                  <a:pt x="273" y="411"/>
                  <a:pt x="273" y="411"/>
                </a:cubicBezTo>
                <a:cubicBezTo>
                  <a:pt x="273" y="411"/>
                  <a:pt x="274" y="412"/>
                  <a:pt x="276" y="411"/>
                </a:cubicBezTo>
                <a:cubicBezTo>
                  <a:pt x="281" y="411"/>
                  <a:pt x="278" y="412"/>
                  <a:pt x="277" y="412"/>
                </a:cubicBezTo>
                <a:close/>
                <a:moveTo>
                  <a:pt x="330" y="473"/>
                </a:moveTo>
                <a:cubicBezTo>
                  <a:pt x="322" y="476"/>
                  <a:pt x="314" y="477"/>
                  <a:pt x="305" y="479"/>
                </a:cubicBezTo>
                <a:cubicBezTo>
                  <a:pt x="307" y="479"/>
                  <a:pt x="312" y="478"/>
                  <a:pt x="310" y="479"/>
                </a:cubicBezTo>
                <a:cubicBezTo>
                  <a:pt x="308" y="481"/>
                  <a:pt x="304" y="481"/>
                  <a:pt x="301" y="482"/>
                </a:cubicBezTo>
                <a:cubicBezTo>
                  <a:pt x="301" y="482"/>
                  <a:pt x="300" y="482"/>
                  <a:pt x="299" y="483"/>
                </a:cubicBezTo>
                <a:cubicBezTo>
                  <a:pt x="291" y="483"/>
                  <a:pt x="303" y="481"/>
                  <a:pt x="302" y="480"/>
                </a:cubicBezTo>
                <a:cubicBezTo>
                  <a:pt x="298" y="481"/>
                  <a:pt x="295" y="482"/>
                  <a:pt x="292" y="482"/>
                </a:cubicBezTo>
                <a:cubicBezTo>
                  <a:pt x="289" y="483"/>
                  <a:pt x="287" y="483"/>
                  <a:pt x="284" y="484"/>
                </a:cubicBezTo>
                <a:cubicBezTo>
                  <a:pt x="280" y="484"/>
                  <a:pt x="280" y="485"/>
                  <a:pt x="281" y="485"/>
                </a:cubicBezTo>
                <a:cubicBezTo>
                  <a:pt x="284" y="485"/>
                  <a:pt x="284" y="486"/>
                  <a:pt x="282" y="486"/>
                </a:cubicBezTo>
                <a:cubicBezTo>
                  <a:pt x="280" y="486"/>
                  <a:pt x="276" y="486"/>
                  <a:pt x="275" y="487"/>
                </a:cubicBezTo>
                <a:cubicBezTo>
                  <a:pt x="271" y="487"/>
                  <a:pt x="266" y="487"/>
                  <a:pt x="263" y="488"/>
                </a:cubicBezTo>
                <a:cubicBezTo>
                  <a:pt x="260" y="488"/>
                  <a:pt x="257" y="489"/>
                  <a:pt x="256" y="489"/>
                </a:cubicBezTo>
                <a:cubicBezTo>
                  <a:pt x="255" y="491"/>
                  <a:pt x="258" y="491"/>
                  <a:pt x="264" y="490"/>
                </a:cubicBezTo>
                <a:cubicBezTo>
                  <a:pt x="267" y="490"/>
                  <a:pt x="269" y="490"/>
                  <a:pt x="272" y="490"/>
                </a:cubicBezTo>
                <a:cubicBezTo>
                  <a:pt x="277" y="490"/>
                  <a:pt x="281" y="489"/>
                  <a:pt x="282" y="488"/>
                </a:cubicBezTo>
                <a:cubicBezTo>
                  <a:pt x="283" y="488"/>
                  <a:pt x="278" y="488"/>
                  <a:pt x="275" y="488"/>
                </a:cubicBezTo>
                <a:cubicBezTo>
                  <a:pt x="272" y="489"/>
                  <a:pt x="271" y="488"/>
                  <a:pt x="269" y="488"/>
                </a:cubicBezTo>
                <a:cubicBezTo>
                  <a:pt x="280" y="487"/>
                  <a:pt x="290" y="486"/>
                  <a:pt x="297" y="483"/>
                </a:cubicBezTo>
                <a:cubicBezTo>
                  <a:pt x="300" y="483"/>
                  <a:pt x="302" y="483"/>
                  <a:pt x="304" y="483"/>
                </a:cubicBezTo>
                <a:cubicBezTo>
                  <a:pt x="306" y="482"/>
                  <a:pt x="307" y="482"/>
                  <a:pt x="309" y="481"/>
                </a:cubicBezTo>
                <a:cubicBezTo>
                  <a:pt x="312" y="480"/>
                  <a:pt x="314" y="479"/>
                  <a:pt x="317" y="478"/>
                </a:cubicBezTo>
                <a:cubicBezTo>
                  <a:pt x="318" y="478"/>
                  <a:pt x="319" y="477"/>
                  <a:pt x="321" y="477"/>
                </a:cubicBezTo>
                <a:cubicBezTo>
                  <a:pt x="324" y="476"/>
                  <a:pt x="322" y="477"/>
                  <a:pt x="322" y="477"/>
                </a:cubicBezTo>
                <a:cubicBezTo>
                  <a:pt x="324" y="477"/>
                  <a:pt x="326" y="476"/>
                  <a:pt x="327" y="476"/>
                </a:cubicBezTo>
                <a:cubicBezTo>
                  <a:pt x="326" y="475"/>
                  <a:pt x="333" y="473"/>
                  <a:pt x="332" y="473"/>
                </a:cubicBezTo>
                <a:cubicBezTo>
                  <a:pt x="331" y="473"/>
                  <a:pt x="332" y="472"/>
                  <a:pt x="330" y="473"/>
                </a:cubicBezTo>
                <a:close/>
                <a:moveTo>
                  <a:pt x="173" y="338"/>
                </a:moveTo>
                <a:cubicBezTo>
                  <a:pt x="173" y="337"/>
                  <a:pt x="173" y="337"/>
                  <a:pt x="172" y="336"/>
                </a:cubicBezTo>
                <a:cubicBezTo>
                  <a:pt x="171" y="335"/>
                  <a:pt x="170" y="335"/>
                  <a:pt x="169" y="333"/>
                </a:cubicBezTo>
                <a:cubicBezTo>
                  <a:pt x="169" y="332"/>
                  <a:pt x="171" y="334"/>
                  <a:pt x="172" y="334"/>
                </a:cubicBezTo>
                <a:cubicBezTo>
                  <a:pt x="173" y="335"/>
                  <a:pt x="173" y="334"/>
                  <a:pt x="172" y="333"/>
                </a:cubicBezTo>
                <a:cubicBezTo>
                  <a:pt x="171" y="331"/>
                  <a:pt x="170" y="330"/>
                  <a:pt x="169" y="329"/>
                </a:cubicBezTo>
                <a:cubicBezTo>
                  <a:pt x="169" y="328"/>
                  <a:pt x="168" y="327"/>
                  <a:pt x="168" y="327"/>
                </a:cubicBezTo>
                <a:cubicBezTo>
                  <a:pt x="167" y="327"/>
                  <a:pt x="166" y="327"/>
                  <a:pt x="165" y="325"/>
                </a:cubicBezTo>
                <a:cubicBezTo>
                  <a:pt x="164" y="324"/>
                  <a:pt x="163" y="322"/>
                  <a:pt x="162" y="321"/>
                </a:cubicBezTo>
                <a:cubicBezTo>
                  <a:pt x="163" y="327"/>
                  <a:pt x="167" y="333"/>
                  <a:pt x="173" y="338"/>
                </a:cubicBezTo>
                <a:close/>
                <a:moveTo>
                  <a:pt x="432" y="352"/>
                </a:moveTo>
                <a:cubicBezTo>
                  <a:pt x="432" y="351"/>
                  <a:pt x="430" y="354"/>
                  <a:pt x="429" y="355"/>
                </a:cubicBezTo>
                <a:cubicBezTo>
                  <a:pt x="430" y="354"/>
                  <a:pt x="428" y="358"/>
                  <a:pt x="428" y="359"/>
                </a:cubicBezTo>
                <a:cubicBezTo>
                  <a:pt x="428" y="359"/>
                  <a:pt x="428" y="360"/>
                  <a:pt x="429" y="360"/>
                </a:cubicBezTo>
                <a:cubicBezTo>
                  <a:pt x="430" y="357"/>
                  <a:pt x="432" y="355"/>
                  <a:pt x="433" y="352"/>
                </a:cubicBezTo>
                <a:cubicBezTo>
                  <a:pt x="434" y="351"/>
                  <a:pt x="432" y="353"/>
                  <a:pt x="432" y="352"/>
                </a:cubicBezTo>
                <a:close/>
                <a:moveTo>
                  <a:pt x="442" y="383"/>
                </a:moveTo>
                <a:cubicBezTo>
                  <a:pt x="441" y="384"/>
                  <a:pt x="441" y="385"/>
                  <a:pt x="440" y="385"/>
                </a:cubicBezTo>
                <a:cubicBezTo>
                  <a:pt x="438" y="389"/>
                  <a:pt x="436" y="392"/>
                  <a:pt x="433" y="394"/>
                </a:cubicBezTo>
                <a:cubicBezTo>
                  <a:pt x="433" y="394"/>
                  <a:pt x="431" y="396"/>
                  <a:pt x="430" y="397"/>
                </a:cubicBezTo>
                <a:cubicBezTo>
                  <a:pt x="431" y="397"/>
                  <a:pt x="432" y="397"/>
                  <a:pt x="433" y="397"/>
                </a:cubicBezTo>
                <a:cubicBezTo>
                  <a:pt x="435" y="393"/>
                  <a:pt x="438" y="391"/>
                  <a:pt x="440" y="387"/>
                </a:cubicBezTo>
                <a:cubicBezTo>
                  <a:pt x="438" y="389"/>
                  <a:pt x="443" y="382"/>
                  <a:pt x="442" y="383"/>
                </a:cubicBezTo>
                <a:close/>
                <a:moveTo>
                  <a:pt x="70" y="124"/>
                </a:moveTo>
                <a:cubicBezTo>
                  <a:pt x="70" y="124"/>
                  <a:pt x="70" y="124"/>
                  <a:pt x="70" y="124"/>
                </a:cubicBezTo>
                <a:cubicBezTo>
                  <a:pt x="70" y="124"/>
                  <a:pt x="70" y="124"/>
                  <a:pt x="70" y="124"/>
                </a:cubicBezTo>
                <a:cubicBezTo>
                  <a:pt x="70" y="124"/>
                  <a:pt x="70" y="124"/>
                  <a:pt x="70" y="124"/>
                </a:cubicBezTo>
                <a:close/>
                <a:moveTo>
                  <a:pt x="399" y="421"/>
                </a:moveTo>
                <a:cubicBezTo>
                  <a:pt x="406" y="416"/>
                  <a:pt x="402" y="420"/>
                  <a:pt x="399" y="423"/>
                </a:cubicBezTo>
                <a:cubicBezTo>
                  <a:pt x="397" y="424"/>
                  <a:pt x="397" y="425"/>
                  <a:pt x="398" y="424"/>
                </a:cubicBezTo>
                <a:cubicBezTo>
                  <a:pt x="401" y="422"/>
                  <a:pt x="403" y="420"/>
                  <a:pt x="405" y="417"/>
                </a:cubicBezTo>
                <a:cubicBezTo>
                  <a:pt x="406" y="416"/>
                  <a:pt x="406" y="416"/>
                  <a:pt x="406" y="415"/>
                </a:cubicBezTo>
                <a:cubicBezTo>
                  <a:pt x="402" y="419"/>
                  <a:pt x="404" y="416"/>
                  <a:pt x="399" y="419"/>
                </a:cubicBezTo>
                <a:cubicBezTo>
                  <a:pt x="400" y="419"/>
                  <a:pt x="396" y="423"/>
                  <a:pt x="399" y="421"/>
                </a:cubicBezTo>
                <a:close/>
                <a:moveTo>
                  <a:pt x="387" y="396"/>
                </a:moveTo>
                <a:cubicBezTo>
                  <a:pt x="386" y="397"/>
                  <a:pt x="385" y="398"/>
                  <a:pt x="384" y="399"/>
                </a:cubicBezTo>
                <a:cubicBezTo>
                  <a:pt x="382" y="400"/>
                  <a:pt x="381" y="402"/>
                  <a:pt x="379" y="403"/>
                </a:cubicBezTo>
                <a:cubicBezTo>
                  <a:pt x="387" y="397"/>
                  <a:pt x="383" y="402"/>
                  <a:pt x="383" y="403"/>
                </a:cubicBezTo>
                <a:cubicBezTo>
                  <a:pt x="384" y="402"/>
                  <a:pt x="385" y="401"/>
                  <a:pt x="385" y="400"/>
                </a:cubicBezTo>
                <a:cubicBezTo>
                  <a:pt x="386" y="399"/>
                  <a:pt x="387" y="398"/>
                  <a:pt x="387" y="398"/>
                </a:cubicBezTo>
                <a:cubicBezTo>
                  <a:pt x="388" y="397"/>
                  <a:pt x="388" y="396"/>
                  <a:pt x="387" y="396"/>
                </a:cubicBezTo>
                <a:close/>
                <a:moveTo>
                  <a:pt x="420" y="381"/>
                </a:moveTo>
                <a:cubicBezTo>
                  <a:pt x="420" y="383"/>
                  <a:pt x="420" y="383"/>
                  <a:pt x="420" y="384"/>
                </a:cubicBezTo>
                <a:cubicBezTo>
                  <a:pt x="420" y="385"/>
                  <a:pt x="421" y="384"/>
                  <a:pt x="422" y="382"/>
                </a:cubicBezTo>
                <a:cubicBezTo>
                  <a:pt x="423" y="380"/>
                  <a:pt x="425" y="378"/>
                  <a:pt x="426" y="378"/>
                </a:cubicBezTo>
                <a:cubicBezTo>
                  <a:pt x="426" y="377"/>
                  <a:pt x="428" y="374"/>
                  <a:pt x="428" y="374"/>
                </a:cubicBezTo>
                <a:cubicBezTo>
                  <a:pt x="428" y="372"/>
                  <a:pt x="422" y="380"/>
                  <a:pt x="420" y="381"/>
                </a:cubicBezTo>
                <a:close/>
                <a:moveTo>
                  <a:pt x="154" y="306"/>
                </a:moveTo>
                <a:cubicBezTo>
                  <a:pt x="153" y="307"/>
                  <a:pt x="152" y="306"/>
                  <a:pt x="151" y="305"/>
                </a:cubicBezTo>
                <a:cubicBezTo>
                  <a:pt x="151" y="304"/>
                  <a:pt x="150" y="303"/>
                  <a:pt x="150" y="301"/>
                </a:cubicBezTo>
                <a:cubicBezTo>
                  <a:pt x="149" y="300"/>
                  <a:pt x="149" y="299"/>
                  <a:pt x="148" y="298"/>
                </a:cubicBezTo>
                <a:cubicBezTo>
                  <a:pt x="148" y="301"/>
                  <a:pt x="150" y="307"/>
                  <a:pt x="147" y="304"/>
                </a:cubicBezTo>
                <a:cubicBezTo>
                  <a:pt x="146" y="303"/>
                  <a:pt x="147" y="305"/>
                  <a:pt x="147" y="305"/>
                </a:cubicBezTo>
                <a:cubicBezTo>
                  <a:pt x="148" y="306"/>
                  <a:pt x="148" y="308"/>
                  <a:pt x="149" y="309"/>
                </a:cubicBezTo>
                <a:cubicBezTo>
                  <a:pt x="149" y="309"/>
                  <a:pt x="150" y="310"/>
                  <a:pt x="151" y="311"/>
                </a:cubicBezTo>
                <a:cubicBezTo>
                  <a:pt x="151" y="311"/>
                  <a:pt x="151" y="312"/>
                  <a:pt x="152" y="312"/>
                </a:cubicBezTo>
                <a:cubicBezTo>
                  <a:pt x="152" y="313"/>
                  <a:pt x="153" y="314"/>
                  <a:pt x="153" y="314"/>
                </a:cubicBezTo>
                <a:cubicBezTo>
                  <a:pt x="154" y="315"/>
                  <a:pt x="156" y="319"/>
                  <a:pt x="155" y="315"/>
                </a:cubicBezTo>
                <a:cubicBezTo>
                  <a:pt x="154" y="314"/>
                  <a:pt x="153" y="310"/>
                  <a:pt x="156" y="312"/>
                </a:cubicBezTo>
                <a:cubicBezTo>
                  <a:pt x="156" y="313"/>
                  <a:pt x="156" y="311"/>
                  <a:pt x="155" y="311"/>
                </a:cubicBezTo>
                <a:cubicBezTo>
                  <a:pt x="153" y="308"/>
                  <a:pt x="155" y="308"/>
                  <a:pt x="154" y="306"/>
                </a:cubicBez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1580A21F-3418-4A3E-88EC-8C2652A8D691}"/>
              </a:ext>
            </a:extLst>
          </p:cNvPr>
          <p:cNvSpPr txBox="1"/>
          <p:nvPr/>
        </p:nvSpPr>
        <p:spPr>
          <a:xfrm>
            <a:off x="1330276" y="1822915"/>
            <a:ext cx="23654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风筝节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7720F45D-E571-471E-B13A-D5147AD88BDF}"/>
              </a:ext>
            </a:extLst>
          </p:cNvPr>
          <p:cNvSpPr txBox="1"/>
          <p:nvPr/>
        </p:nvSpPr>
        <p:spPr>
          <a:xfrm>
            <a:off x="1330276" y="3023236"/>
            <a:ext cx="458528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/>
              <a:t>Click here to add words Click here to add words Click here to add words</a:t>
            </a:r>
            <a:endParaRPr lang="zh-CN" altLang="en-US" dirty="0"/>
          </a:p>
          <a:p>
            <a:pPr>
              <a:lnSpc>
                <a:spcPct val="150000"/>
              </a:lnSpc>
            </a:pPr>
            <a:r>
              <a:rPr lang="en-US" altLang="zh-CN" dirty="0"/>
              <a:t>Click here to add words Click here to add words Click here to add words Click here to add words Click here to add words</a:t>
            </a:r>
            <a:endParaRPr lang="zh-CN" altLang="en-US" dirty="0"/>
          </a:p>
          <a:p>
            <a:pPr>
              <a:lnSpc>
                <a:spcPct val="150000"/>
              </a:lnSpc>
            </a:pPr>
            <a:r>
              <a:rPr lang="en-US" altLang="zh-CN" dirty="0"/>
              <a:t>Click here to add words Click here to add</a:t>
            </a:r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C63B9538-2438-4326-AB89-996D7BFB2F0E}"/>
              </a:ext>
            </a:extLst>
          </p:cNvPr>
          <p:cNvSpPr/>
          <p:nvPr/>
        </p:nvSpPr>
        <p:spPr>
          <a:xfrm>
            <a:off x="1469735" y="2690205"/>
            <a:ext cx="1390651" cy="95250"/>
          </a:xfrm>
          <a:prstGeom prst="rect">
            <a:avLst/>
          </a:prstGeom>
          <a:solidFill>
            <a:srgbClr val="F6BE1B"/>
          </a:solidFill>
          <a:ln>
            <a:solidFill>
              <a:srgbClr val="F6BE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63064459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6" grpId="0" animBg="1"/>
      <p:bldP spid="7" grpId="0"/>
      <p:bldP spid="8" grpId="0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0B7B9F5C-6E1B-493C-85EB-F0B09992438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2843312" y="2943390"/>
            <a:ext cx="1762405" cy="1588433"/>
          </a:xfrm>
          <a:custGeom>
            <a:avLst/>
            <a:gdLst>
              <a:gd name="connsiteX0" fmla="*/ 2219320 w 4438640"/>
              <a:gd name="connsiteY0" fmla="*/ 0 h 4000490"/>
              <a:gd name="connsiteX1" fmla="*/ 4438640 w 4438640"/>
              <a:gd name="connsiteY1" fmla="*/ 1528051 h 4000490"/>
              <a:gd name="connsiteX2" fmla="*/ 3590935 w 4438640"/>
              <a:gd name="connsiteY2" fmla="*/ 4000490 h 4000490"/>
              <a:gd name="connsiteX3" fmla="*/ 847705 w 4438640"/>
              <a:gd name="connsiteY3" fmla="*/ 4000490 h 4000490"/>
              <a:gd name="connsiteX4" fmla="*/ 0 w 4438640"/>
              <a:gd name="connsiteY4" fmla="*/ 1528051 h 4000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38640" h="4000490">
                <a:moveTo>
                  <a:pt x="2219320" y="0"/>
                </a:moveTo>
                <a:lnTo>
                  <a:pt x="4438640" y="1528051"/>
                </a:lnTo>
                <a:lnTo>
                  <a:pt x="3590935" y="4000490"/>
                </a:lnTo>
                <a:lnTo>
                  <a:pt x="847705" y="4000490"/>
                </a:lnTo>
                <a:lnTo>
                  <a:pt x="0" y="1528051"/>
                </a:lnTo>
                <a:close/>
              </a:path>
            </a:pathLst>
          </a:custGeom>
        </p:spPr>
      </p:pic>
      <p:sp>
        <p:nvSpPr>
          <p:cNvPr id="2" name="矩形 1">
            <a:extLst>
              <a:ext uri="{FF2B5EF4-FFF2-40B4-BE49-F238E27FC236}">
                <a16:creationId xmlns="" xmlns:a16="http://schemas.microsoft.com/office/drawing/2014/main" id="{4BFABD0A-3AE5-41E3-B7C8-231912BF5021}"/>
              </a:ext>
            </a:extLst>
          </p:cNvPr>
          <p:cNvSpPr/>
          <p:nvPr/>
        </p:nvSpPr>
        <p:spPr>
          <a:xfrm>
            <a:off x="203200" y="203202"/>
            <a:ext cx="11785600" cy="6474135"/>
          </a:xfrm>
          <a:prstGeom prst="rect">
            <a:avLst/>
          </a:prstGeom>
          <a:noFill/>
          <a:ln w="76200">
            <a:solidFill>
              <a:srgbClr val="F6BE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菱形 2">
            <a:extLst>
              <a:ext uri="{FF2B5EF4-FFF2-40B4-BE49-F238E27FC236}">
                <a16:creationId xmlns="" xmlns:a16="http://schemas.microsoft.com/office/drawing/2014/main" id="{1B7C8866-63E2-4AD5-AD5E-31856F4EAA5A}"/>
              </a:ext>
            </a:extLst>
          </p:cNvPr>
          <p:cNvSpPr/>
          <p:nvPr/>
        </p:nvSpPr>
        <p:spPr>
          <a:xfrm>
            <a:off x="4403729" y="628652"/>
            <a:ext cx="366713" cy="390835"/>
          </a:xfrm>
          <a:prstGeom prst="diamond">
            <a:avLst/>
          </a:prstGeom>
          <a:solidFill>
            <a:srgbClr val="F6BE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C0A5D16E-9D62-4B64-9915-CE7493BF921C}"/>
              </a:ext>
            </a:extLst>
          </p:cNvPr>
          <p:cNvSpPr txBox="1"/>
          <p:nvPr/>
        </p:nvSpPr>
        <p:spPr>
          <a:xfrm>
            <a:off x="5185052" y="499529"/>
            <a:ext cx="31601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A0D853BD-C453-43CA-ABAC-90B1DA84D2FD}"/>
              </a:ext>
            </a:extLst>
          </p:cNvPr>
          <p:cNvSpPr txBox="1"/>
          <p:nvPr/>
        </p:nvSpPr>
        <p:spPr>
          <a:xfrm>
            <a:off x="5213627" y="944275"/>
            <a:ext cx="3626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75000"/>
                  </a:schemeClr>
                </a:solidFill>
              </a:rPr>
              <a:t>Click here to add words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71FFBC39-87C2-4814-AE42-01C8C05B902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 rot="19334120">
            <a:off x="1223635" y="3495807"/>
            <a:ext cx="1840924" cy="1659202"/>
          </a:xfrm>
          <a:custGeom>
            <a:avLst/>
            <a:gdLst>
              <a:gd name="connsiteX0" fmla="*/ 2219320 w 4438640"/>
              <a:gd name="connsiteY0" fmla="*/ 0 h 4000490"/>
              <a:gd name="connsiteX1" fmla="*/ 4438640 w 4438640"/>
              <a:gd name="connsiteY1" fmla="*/ 1528051 h 4000490"/>
              <a:gd name="connsiteX2" fmla="*/ 3590935 w 4438640"/>
              <a:gd name="connsiteY2" fmla="*/ 4000490 h 4000490"/>
              <a:gd name="connsiteX3" fmla="*/ 847705 w 4438640"/>
              <a:gd name="connsiteY3" fmla="*/ 4000490 h 4000490"/>
              <a:gd name="connsiteX4" fmla="*/ 0 w 4438640"/>
              <a:gd name="connsiteY4" fmla="*/ 1528051 h 4000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38640" h="4000490">
                <a:moveTo>
                  <a:pt x="2219320" y="0"/>
                </a:moveTo>
                <a:lnTo>
                  <a:pt x="4438640" y="1528051"/>
                </a:lnTo>
                <a:lnTo>
                  <a:pt x="3590935" y="4000490"/>
                </a:lnTo>
                <a:lnTo>
                  <a:pt x="847705" y="4000490"/>
                </a:lnTo>
                <a:lnTo>
                  <a:pt x="0" y="1528051"/>
                </a:lnTo>
                <a:close/>
              </a:path>
            </a:pathLst>
          </a:custGeom>
        </p:spPr>
      </p:pic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A707AA33-0EF0-4368-9597-91FC5836F40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 rot="19455569">
            <a:off x="2690625" y="4505418"/>
            <a:ext cx="1840924" cy="1659202"/>
          </a:xfrm>
          <a:custGeom>
            <a:avLst/>
            <a:gdLst>
              <a:gd name="connsiteX0" fmla="*/ 2219320 w 4438640"/>
              <a:gd name="connsiteY0" fmla="*/ 0 h 4000490"/>
              <a:gd name="connsiteX1" fmla="*/ 4438640 w 4438640"/>
              <a:gd name="connsiteY1" fmla="*/ 1528051 h 4000490"/>
              <a:gd name="connsiteX2" fmla="*/ 3590935 w 4438640"/>
              <a:gd name="connsiteY2" fmla="*/ 4000490 h 4000490"/>
              <a:gd name="connsiteX3" fmla="*/ 847705 w 4438640"/>
              <a:gd name="connsiteY3" fmla="*/ 4000490 h 4000490"/>
              <a:gd name="connsiteX4" fmla="*/ 0 w 4438640"/>
              <a:gd name="connsiteY4" fmla="*/ 1528051 h 4000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38640" h="4000490">
                <a:moveTo>
                  <a:pt x="2219320" y="0"/>
                </a:moveTo>
                <a:lnTo>
                  <a:pt x="4438640" y="1528051"/>
                </a:lnTo>
                <a:lnTo>
                  <a:pt x="3590935" y="4000490"/>
                </a:lnTo>
                <a:lnTo>
                  <a:pt x="847705" y="4000490"/>
                </a:lnTo>
                <a:lnTo>
                  <a:pt x="0" y="1528051"/>
                </a:lnTo>
                <a:close/>
              </a:path>
            </a:pathLst>
          </a:custGeom>
        </p:spPr>
      </p:pic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F682FF0A-FA37-418B-B0BA-F508CA77C12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 rot="19538776">
            <a:off x="1788618" y="1647454"/>
            <a:ext cx="1840924" cy="1659202"/>
          </a:xfrm>
          <a:custGeom>
            <a:avLst/>
            <a:gdLst>
              <a:gd name="connsiteX0" fmla="*/ 2219320 w 4438640"/>
              <a:gd name="connsiteY0" fmla="*/ 0 h 4000490"/>
              <a:gd name="connsiteX1" fmla="*/ 4438640 w 4438640"/>
              <a:gd name="connsiteY1" fmla="*/ 1528051 h 4000490"/>
              <a:gd name="connsiteX2" fmla="*/ 3590935 w 4438640"/>
              <a:gd name="connsiteY2" fmla="*/ 4000490 h 4000490"/>
              <a:gd name="connsiteX3" fmla="*/ 847705 w 4438640"/>
              <a:gd name="connsiteY3" fmla="*/ 4000490 h 4000490"/>
              <a:gd name="connsiteX4" fmla="*/ 0 w 4438640"/>
              <a:gd name="connsiteY4" fmla="*/ 1528051 h 4000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38640" h="4000490">
                <a:moveTo>
                  <a:pt x="2219320" y="0"/>
                </a:moveTo>
                <a:lnTo>
                  <a:pt x="4438640" y="1528051"/>
                </a:lnTo>
                <a:lnTo>
                  <a:pt x="3590935" y="4000490"/>
                </a:lnTo>
                <a:lnTo>
                  <a:pt x="847705" y="4000490"/>
                </a:lnTo>
                <a:lnTo>
                  <a:pt x="0" y="1528051"/>
                </a:lnTo>
                <a:close/>
              </a:path>
            </a:pathLst>
          </a:custGeom>
        </p:spPr>
      </p:pic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EC879CC6-F0FE-4024-ABDC-6A7B5AC35EE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 rot="19334120">
            <a:off x="3696966" y="1647454"/>
            <a:ext cx="1840924" cy="1659202"/>
          </a:xfrm>
          <a:custGeom>
            <a:avLst/>
            <a:gdLst>
              <a:gd name="connsiteX0" fmla="*/ 2219320 w 4438640"/>
              <a:gd name="connsiteY0" fmla="*/ 0 h 4000490"/>
              <a:gd name="connsiteX1" fmla="*/ 4438640 w 4438640"/>
              <a:gd name="connsiteY1" fmla="*/ 1528051 h 4000490"/>
              <a:gd name="connsiteX2" fmla="*/ 3590935 w 4438640"/>
              <a:gd name="connsiteY2" fmla="*/ 4000490 h 4000490"/>
              <a:gd name="connsiteX3" fmla="*/ 847705 w 4438640"/>
              <a:gd name="connsiteY3" fmla="*/ 4000490 h 4000490"/>
              <a:gd name="connsiteX4" fmla="*/ 0 w 4438640"/>
              <a:gd name="connsiteY4" fmla="*/ 1528051 h 4000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38640" h="4000490">
                <a:moveTo>
                  <a:pt x="2219320" y="0"/>
                </a:moveTo>
                <a:lnTo>
                  <a:pt x="4438640" y="1528051"/>
                </a:lnTo>
                <a:lnTo>
                  <a:pt x="3590935" y="4000490"/>
                </a:lnTo>
                <a:lnTo>
                  <a:pt x="847705" y="4000490"/>
                </a:lnTo>
                <a:lnTo>
                  <a:pt x="0" y="1528051"/>
                </a:lnTo>
                <a:close/>
              </a:path>
            </a:pathLst>
          </a:custGeom>
        </p:spPr>
      </p:pic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3F8C4B4D-9FDE-4EF8-B896-8D83078EB75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 rot="19334120">
            <a:off x="4269143" y="3429612"/>
            <a:ext cx="1840924" cy="1659202"/>
          </a:xfrm>
          <a:custGeom>
            <a:avLst/>
            <a:gdLst>
              <a:gd name="connsiteX0" fmla="*/ 2219320 w 4438640"/>
              <a:gd name="connsiteY0" fmla="*/ 0 h 4000490"/>
              <a:gd name="connsiteX1" fmla="*/ 4438640 w 4438640"/>
              <a:gd name="connsiteY1" fmla="*/ 1528051 h 4000490"/>
              <a:gd name="connsiteX2" fmla="*/ 3590935 w 4438640"/>
              <a:gd name="connsiteY2" fmla="*/ 4000490 h 4000490"/>
              <a:gd name="connsiteX3" fmla="*/ 847705 w 4438640"/>
              <a:gd name="connsiteY3" fmla="*/ 4000490 h 4000490"/>
              <a:gd name="connsiteX4" fmla="*/ 0 w 4438640"/>
              <a:gd name="connsiteY4" fmla="*/ 1528051 h 4000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38640" h="4000490">
                <a:moveTo>
                  <a:pt x="2219320" y="0"/>
                </a:moveTo>
                <a:lnTo>
                  <a:pt x="4438640" y="1528051"/>
                </a:lnTo>
                <a:lnTo>
                  <a:pt x="3590935" y="4000490"/>
                </a:lnTo>
                <a:lnTo>
                  <a:pt x="847705" y="4000490"/>
                </a:lnTo>
                <a:lnTo>
                  <a:pt x="0" y="1528051"/>
                </a:lnTo>
                <a:close/>
              </a:path>
            </a:pathLst>
          </a:custGeom>
        </p:spPr>
      </p:pic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CBC73991-B063-49ED-9750-25A519D0DB5C}"/>
              </a:ext>
            </a:extLst>
          </p:cNvPr>
          <p:cNvSpPr txBox="1"/>
          <p:nvPr/>
        </p:nvSpPr>
        <p:spPr>
          <a:xfrm>
            <a:off x="6991429" y="1839357"/>
            <a:ext cx="23654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风筝节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D1B535E7-EC4D-4CD2-A706-A02ABC29A087}"/>
              </a:ext>
            </a:extLst>
          </p:cNvPr>
          <p:cNvSpPr txBox="1"/>
          <p:nvPr/>
        </p:nvSpPr>
        <p:spPr>
          <a:xfrm>
            <a:off x="6991429" y="3039678"/>
            <a:ext cx="458528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/>
              <a:t>Click here to add words Click here to add words Click here to add words</a:t>
            </a:r>
            <a:endParaRPr lang="zh-CN" altLang="en-US" dirty="0"/>
          </a:p>
          <a:p>
            <a:pPr>
              <a:lnSpc>
                <a:spcPct val="150000"/>
              </a:lnSpc>
            </a:pPr>
            <a:r>
              <a:rPr lang="en-US" altLang="zh-CN" dirty="0"/>
              <a:t>Click here to add words Click here to add words Click here to add words Click here to add words Click here to add words</a:t>
            </a:r>
            <a:endParaRPr lang="zh-CN" altLang="en-US" dirty="0"/>
          </a:p>
          <a:p>
            <a:pPr>
              <a:lnSpc>
                <a:spcPct val="150000"/>
              </a:lnSpc>
            </a:pPr>
            <a:r>
              <a:rPr lang="en-US" altLang="zh-CN" dirty="0"/>
              <a:t>Click here to add words Click here to add</a:t>
            </a:r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</p:txBody>
      </p:sp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26C88C31-8284-4C5F-958F-074A339135D2}"/>
              </a:ext>
            </a:extLst>
          </p:cNvPr>
          <p:cNvSpPr/>
          <p:nvPr/>
        </p:nvSpPr>
        <p:spPr>
          <a:xfrm>
            <a:off x="7130888" y="2706647"/>
            <a:ext cx="1390651" cy="95250"/>
          </a:xfrm>
          <a:prstGeom prst="rect">
            <a:avLst/>
          </a:prstGeom>
          <a:solidFill>
            <a:srgbClr val="F6BE1B"/>
          </a:solidFill>
          <a:ln>
            <a:solidFill>
              <a:srgbClr val="F6BE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86050349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15" grpId="0"/>
      <p:bldP spid="16" grpId="0"/>
      <p:bldP spid="1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4BFABD0A-3AE5-41E3-B7C8-231912BF5021}"/>
              </a:ext>
            </a:extLst>
          </p:cNvPr>
          <p:cNvSpPr/>
          <p:nvPr/>
        </p:nvSpPr>
        <p:spPr>
          <a:xfrm>
            <a:off x="203200" y="203202"/>
            <a:ext cx="11785600" cy="6474135"/>
          </a:xfrm>
          <a:prstGeom prst="rect">
            <a:avLst/>
          </a:prstGeom>
          <a:noFill/>
          <a:ln w="76200">
            <a:solidFill>
              <a:srgbClr val="F6BE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菱形 2">
            <a:extLst>
              <a:ext uri="{FF2B5EF4-FFF2-40B4-BE49-F238E27FC236}">
                <a16:creationId xmlns="" xmlns:a16="http://schemas.microsoft.com/office/drawing/2014/main" id="{1B7C8866-63E2-4AD5-AD5E-31856F4EAA5A}"/>
              </a:ext>
            </a:extLst>
          </p:cNvPr>
          <p:cNvSpPr/>
          <p:nvPr/>
        </p:nvSpPr>
        <p:spPr>
          <a:xfrm>
            <a:off x="4403729" y="628652"/>
            <a:ext cx="366713" cy="390835"/>
          </a:xfrm>
          <a:prstGeom prst="diamond">
            <a:avLst/>
          </a:prstGeom>
          <a:solidFill>
            <a:srgbClr val="F6BE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C0A5D16E-9D62-4B64-9915-CE7493BF921C}"/>
              </a:ext>
            </a:extLst>
          </p:cNvPr>
          <p:cNvSpPr txBox="1"/>
          <p:nvPr/>
        </p:nvSpPr>
        <p:spPr>
          <a:xfrm>
            <a:off x="5185052" y="499529"/>
            <a:ext cx="31601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A0D853BD-C453-43CA-ABAC-90B1DA84D2FD}"/>
              </a:ext>
            </a:extLst>
          </p:cNvPr>
          <p:cNvSpPr txBox="1"/>
          <p:nvPr/>
        </p:nvSpPr>
        <p:spPr>
          <a:xfrm>
            <a:off x="5213627" y="944275"/>
            <a:ext cx="3626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75000"/>
                  </a:schemeClr>
                </a:solidFill>
              </a:rPr>
              <a:t>Click here to add words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流程图: 对照 5">
            <a:extLst>
              <a:ext uri="{FF2B5EF4-FFF2-40B4-BE49-F238E27FC236}">
                <a16:creationId xmlns="" xmlns:a16="http://schemas.microsoft.com/office/drawing/2014/main" id="{6C3BD095-5129-4D77-A1E0-070ABED88A41}"/>
              </a:ext>
            </a:extLst>
          </p:cNvPr>
          <p:cNvSpPr/>
          <p:nvPr/>
        </p:nvSpPr>
        <p:spPr>
          <a:xfrm rot="16200000">
            <a:off x="4390080" y="2286310"/>
            <a:ext cx="3518211" cy="3124200"/>
          </a:xfrm>
          <a:prstGeom prst="flowChartCollate">
            <a:avLst/>
          </a:prstGeom>
          <a:blipFill>
            <a:blip r:embed="rId3"/>
            <a:stretch>
              <a:fillRect/>
            </a:stretch>
          </a:blipFill>
          <a:ln>
            <a:solidFill>
              <a:srgbClr val="F6BE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</a:rPr>
              <a:t>s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DBC67CDB-792C-4A92-BE3E-1BCD00AF3104}"/>
              </a:ext>
            </a:extLst>
          </p:cNvPr>
          <p:cNvSpPr txBox="1"/>
          <p:nvPr/>
        </p:nvSpPr>
        <p:spPr>
          <a:xfrm>
            <a:off x="1704087" y="2089304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6BE1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78FA89D2-E9B3-4A44-A3C8-021A0A37852F}"/>
              </a:ext>
            </a:extLst>
          </p:cNvPr>
          <p:cNvSpPr txBox="1"/>
          <p:nvPr/>
        </p:nvSpPr>
        <p:spPr>
          <a:xfrm>
            <a:off x="1378710" y="2625226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6BE1B"/>
                </a:solidFill>
              </a:rPr>
              <a:t>Click here to add words</a:t>
            </a:r>
            <a:endParaRPr lang="zh-CN" altLang="en-US" dirty="0">
              <a:solidFill>
                <a:srgbClr val="F6BE1B"/>
              </a:solidFill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2788B956-7CC4-4637-961F-ED35C01818A7}"/>
              </a:ext>
            </a:extLst>
          </p:cNvPr>
          <p:cNvSpPr txBox="1"/>
          <p:nvPr/>
        </p:nvSpPr>
        <p:spPr>
          <a:xfrm>
            <a:off x="1378710" y="2962292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6BE1B"/>
                </a:solidFill>
              </a:rPr>
              <a:t>Click here to add words</a:t>
            </a:r>
            <a:endParaRPr lang="zh-CN" altLang="en-US" dirty="0">
              <a:solidFill>
                <a:srgbClr val="F6BE1B"/>
              </a:solidFill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60ACDC7F-77D1-4BDE-8DED-60D48A7F6564}"/>
              </a:ext>
            </a:extLst>
          </p:cNvPr>
          <p:cNvSpPr txBox="1"/>
          <p:nvPr/>
        </p:nvSpPr>
        <p:spPr>
          <a:xfrm>
            <a:off x="1704087" y="4192953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6BE1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37B3313C-0762-4DD9-88C0-3367D582179E}"/>
              </a:ext>
            </a:extLst>
          </p:cNvPr>
          <p:cNvSpPr txBox="1"/>
          <p:nvPr/>
        </p:nvSpPr>
        <p:spPr>
          <a:xfrm>
            <a:off x="1378710" y="4728875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6BE1B"/>
                </a:solidFill>
              </a:rPr>
              <a:t>Click here to add words</a:t>
            </a:r>
            <a:endParaRPr lang="zh-CN" altLang="en-US" dirty="0">
              <a:solidFill>
                <a:srgbClr val="F6BE1B"/>
              </a:solidFill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57D976C4-4E46-423E-AF40-C4BCC13D3AB0}"/>
              </a:ext>
            </a:extLst>
          </p:cNvPr>
          <p:cNvSpPr txBox="1"/>
          <p:nvPr/>
        </p:nvSpPr>
        <p:spPr>
          <a:xfrm>
            <a:off x="1378710" y="5065941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6BE1B"/>
                </a:solidFill>
              </a:rPr>
              <a:t>Click here to add words</a:t>
            </a:r>
            <a:endParaRPr lang="zh-CN" altLang="en-US" dirty="0">
              <a:solidFill>
                <a:srgbClr val="F6BE1B"/>
              </a:solidFill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7DAFA7E1-3764-42AC-A2E7-218D83A4BC00}"/>
              </a:ext>
            </a:extLst>
          </p:cNvPr>
          <p:cNvSpPr txBox="1"/>
          <p:nvPr/>
        </p:nvSpPr>
        <p:spPr>
          <a:xfrm>
            <a:off x="8734370" y="2273970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6BE1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4B17C7DA-18FB-4AF2-A277-61DBC395AE76}"/>
              </a:ext>
            </a:extLst>
          </p:cNvPr>
          <p:cNvSpPr txBox="1"/>
          <p:nvPr/>
        </p:nvSpPr>
        <p:spPr>
          <a:xfrm>
            <a:off x="8408993" y="2809892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6BE1B"/>
                </a:solidFill>
              </a:rPr>
              <a:t>Click here to add words</a:t>
            </a:r>
            <a:endParaRPr lang="zh-CN" altLang="en-US" dirty="0">
              <a:solidFill>
                <a:srgbClr val="F6BE1B"/>
              </a:solidFill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9C867CA7-F4B5-46BF-B115-6A822A75C78B}"/>
              </a:ext>
            </a:extLst>
          </p:cNvPr>
          <p:cNvSpPr txBox="1"/>
          <p:nvPr/>
        </p:nvSpPr>
        <p:spPr>
          <a:xfrm>
            <a:off x="8408993" y="3146957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6BE1B"/>
                </a:solidFill>
              </a:rPr>
              <a:t>Click here to add words</a:t>
            </a:r>
            <a:endParaRPr lang="zh-CN" altLang="en-US" dirty="0">
              <a:solidFill>
                <a:srgbClr val="F6BE1B"/>
              </a:solidFill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C3A55C2E-954A-4DFB-9295-65823554B1BF}"/>
              </a:ext>
            </a:extLst>
          </p:cNvPr>
          <p:cNvSpPr txBox="1"/>
          <p:nvPr/>
        </p:nvSpPr>
        <p:spPr>
          <a:xfrm>
            <a:off x="8734370" y="4377619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6BE1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4D7D4617-424D-4385-91EC-7B04D03917B4}"/>
              </a:ext>
            </a:extLst>
          </p:cNvPr>
          <p:cNvSpPr txBox="1"/>
          <p:nvPr/>
        </p:nvSpPr>
        <p:spPr>
          <a:xfrm>
            <a:off x="8408993" y="4913541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6BE1B"/>
                </a:solidFill>
              </a:rPr>
              <a:t>Click here to add words</a:t>
            </a:r>
            <a:endParaRPr lang="zh-CN" altLang="en-US" dirty="0">
              <a:solidFill>
                <a:srgbClr val="F6BE1B"/>
              </a:solidFill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="" xmlns:a16="http://schemas.microsoft.com/office/drawing/2014/main" id="{4613064B-A3B2-4DEE-A98B-B737FD8294C5}"/>
              </a:ext>
            </a:extLst>
          </p:cNvPr>
          <p:cNvSpPr txBox="1"/>
          <p:nvPr/>
        </p:nvSpPr>
        <p:spPr>
          <a:xfrm>
            <a:off x="8408993" y="5250607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6BE1B"/>
                </a:solidFill>
              </a:rPr>
              <a:t>Click here to add words</a:t>
            </a:r>
            <a:endParaRPr lang="zh-CN" altLang="en-US" dirty="0">
              <a:solidFill>
                <a:srgbClr val="F6BE1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90856479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6" grpId="0" animBg="1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20FDD1D0-01B4-4BA9-8705-2E60E8B14CC8}"/>
              </a:ext>
            </a:extLst>
          </p:cNvPr>
          <p:cNvSpPr/>
          <p:nvPr/>
        </p:nvSpPr>
        <p:spPr>
          <a:xfrm>
            <a:off x="203200" y="203202"/>
            <a:ext cx="11785600" cy="6474135"/>
          </a:xfrm>
          <a:prstGeom prst="rect">
            <a:avLst/>
          </a:prstGeom>
          <a:noFill/>
          <a:ln w="76200">
            <a:solidFill>
              <a:srgbClr val="F6BE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7">
            <a:extLst>
              <a:ext uri="{FF2B5EF4-FFF2-40B4-BE49-F238E27FC236}">
                <a16:creationId xmlns="" xmlns:a16="http://schemas.microsoft.com/office/drawing/2014/main" id="{16BA5B78-521D-4DE9-8434-55F7E617A56B}"/>
              </a:ext>
            </a:extLst>
          </p:cNvPr>
          <p:cNvSpPr>
            <a:spLocks noEditPoints="1"/>
          </p:cNvSpPr>
          <p:nvPr/>
        </p:nvSpPr>
        <p:spPr bwMode="auto">
          <a:xfrm>
            <a:off x="892970" y="825500"/>
            <a:ext cx="4513263" cy="4597400"/>
          </a:xfrm>
          <a:custGeom>
            <a:avLst/>
            <a:gdLst>
              <a:gd name="T0" fmla="*/ 432 w 480"/>
              <a:gd name="T1" fmla="*/ 303 h 499"/>
              <a:gd name="T2" fmla="*/ 392 w 480"/>
              <a:gd name="T3" fmla="*/ 140 h 499"/>
              <a:gd name="T4" fmla="*/ 435 w 480"/>
              <a:gd name="T5" fmla="*/ 194 h 499"/>
              <a:gd name="T6" fmla="*/ 344 w 480"/>
              <a:gd name="T7" fmla="*/ 74 h 499"/>
              <a:gd name="T8" fmla="*/ 192 w 480"/>
              <a:gd name="T9" fmla="*/ 50 h 499"/>
              <a:gd name="T10" fmla="*/ 280 w 480"/>
              <a:gd name="T11" fmla="*/ 33 h 499"/>
              <a:gd name="T12" fmla="*/ 296 w 480"/>
              <a:gd name="T13" fmla="*/ 33 h 499"/>
              <a:gd name="T14" fmla="*/ 124 w 480"/>
              <a:gd name="T15" fmla="*/ 58 h 499"/>
              <a:gd name="T16" fmla="*/ 40 w 480"/>
              <a:gd name="T17" fmla="*/ 205 h 499"/>
              <a:gd name="T18" fmla="*/ 35 w 480"/>
              <a:gd name="T19" fmla="*/ 310 h 499"/>
              <a:gd name="T20" fmla="*/ 176 w 480"/>
              <a:gd name="T21" fmla="*/ 444 h 499"/>
              <a:gd name="T22" fmla="*/ 184 w 480"/>
              <a:gd name="T23" fmla="*/ 426 h 499"/>
              <a:gd name="T24" fmla="*/ 243 w 480"/>
              <a:gd name="T25" fmla="*/ 450 h 499"/>
              <a:gd name="T26" fmla="*/ 176 w 480"/>
              <a:gd name="T27" fmla="*/ 407 h 499"/>
              <a:gd name="T28" fmla="*/ 118 w 480"/>
              <a:gd name="T29" fmla="*/ 332 h 499"/>
              <a:gd name="T30" fmla="*/ 197 w 480"/>
              <a:gd name="T31" fmla="*/ 395 h 499"/>
              <a:gd name="T32" fmla="*/ 349 w 480"/>
              <a:gd name="T33" fmla="*/ 377 h 499"/>
              <a:gd name="T34" fmla="*/ 315 w 480"/>
              <a:gd name="T35" fmla="*/ 405 h 499"/>
              <a:gd name="T36" fmla="*/ 368 w 480"/>
              <a:gd name="T37" fmla="*/ 402 h 499"/>
              <a:gd name="T38" fmla="*/ 450 w 480"/>
              <a:gd name="T39" fmla="*/ 304 h 499"/>
              <a:gd name="T40" fmla="*/ 282 w 480"/>
              <a:gd name="T41" fmla="*/ 189 h 499"/>
              <a:gd name="T42" fmla="*/ 276 w 480"/>
              <a:gd name="T43" fmla="*/ 395 h 499"/>
              <a:gd name="T44" fmla="*/ 215 w 480"/>
              <a:gd name="T45" fmla="*/ 383 h 499"/>
              <a:gd name="T46" fmla="*/ 137 w 480"/>
              <a:gd name="T47" fmla="*/ 332 h 499"/>
              <a:gd name="T48" fmla="*/ 142 w 480"/>
              <a:gd name="T49" fmla="*/ 217 h 499"/>
              <a:gd name="T50" fmla="*/ 213 w 480"/>
              <a:gd name="T51" fmla="*/ 141 h 499"/>
              <a:gd name="T52" fmla="*/ 244 w 480"/>
              <a:gd name="T53" fmla="*/ 152 h 499"/>
              <a:gd name="T54" fmla="*/ 233 w 480"/>
              <a:gd name="T55" fmla="*/ 160 h 499"/>
              <a:gd name="T56" fmla="*/ 264 w 480"/>
              <a:gd name="T57" fmla="*/ 166 h 499"/>
              <a:gd name="T58" fmla="*/ 303 w 480"/>
              <a:gd name="T59" fmla="*/ 227 h 499"/>
              <a:gd name="T60" fmla="*/ 287 w 480"/>
              <a:gd name="T61" fmla="*/ 284 h 499"/>
              <a:gd name="T62" fmla="*/ 308 w 480"/>
              <a:gd name="T63" fmla="*/ 294 h 499"/>
              <a:gd name="T64" fmla="*/ 219 w 480"/>
              <a:gd name="T65" fmla="*/ 340 h 499"/>
              <a:gd name="T66" fmla="*/ 224 w 480"/>
              <a:gd name="T67" fmla="*/ 362 h 499"/>
              <a:gd name="T68" fmla="*/ 296 w 480"/>
              <a:gd name="T69" fmla="*/ 369 h 499"/>
              <a:gd name="T70" fmla="*/ 325 w 480"/>
              <a:gd name="T71" fmla="*/ 78 h 499"/>
              <a:gd name="T72" fmla="*/ 195 w 480"/>
              <a:gd name="T73" fmla="*/ 192 h 499"/>
              <a:gd name="T74" fmla="*/ 282 w 480"/>
              <a:gd name="T75" fmla="*/ 235 h 499"/>
              <a:gd name="T76" fmla="*/ 238 w 480"/>
              <a:gd name="T77" fmla="*/ 409 h 499"/>
              <a:gd name="T78" fmla="*/ 266 w 480"/>
              <a:gd name="T79" fmla="*/ 429 h 499"/>
              <a:gd name="T80" fmla="*/ 267 w 480"/>
              <a:gd name="T81" fmla="*/ 17 h 499"/>
              <a:gd name="T82" fmla="*/ 179 w 480"/>
              <a:gd name="T83" fmla="*/ 427 h 499"/>
              <a:gd name="T84" fmla="*/ 478 w 480"/>
              <a:gd name="T85" fmla="*/ 225 h 499"/>
              <a:gd name="T86" fmla="*/ 168 w 480"/>
              <a:gd name="T87" fmla="*/ 230 h 499"/>
              <a:gd name="T88" fmla="*/ 222 w 480"/>
              <a:gd name="T89" fmla="*/ 210 h 499"/>
              <a:gd name="T90" fmla="*/ 246 w 480"/>
              <a:gd name="T91" fmla="*/ 212 h 499"/>
              <a:gd name="T92" fmla="*/ 256 w 480"/>
              <a:gd name="T93" fmla="*/ 206 h 499"/>
              <a:gd name="T94" fmla="*/ 225 w 480"/>
              <a:gd name="T95" fmla="*/ 176 h 499"/>
              <a:gd name="T96" fmla="*/ 20 w 480"/>
              <a:gd name="T97" fmla="*/ 358 h 499"/>
              <a:gd name="T98" fmla="*/ 140 w 480"/>
              <a:gd name="T99" fmla="*/ 442 h 499"/>
              <a:gd name="T100" fmla="*/ 205 w 480"/>
              <a:gd name="T101" fmla="*/ 484 h 499"/>
              <a:gd name="T102" fmla="*/ 361 w 480"/>
              <a:gd name="T103" fmla="*/ 32 h 499"/>
              <a:gd name="T104" fmla="*/ 448 w 480"/>
              <a:gd name="T105" fmla="*/ 182 h 499"/>
              <a:gd name="T106" fmla="*/ 40 w 480"/>
              <a:gd name="T107" fmla="*/ 133 h 499"/>
              <a:gd name="T108" fmla="*/ 157 w 480"/>
              <a:gd name="T109" fmla="*/ 227 h 499"/>
              <a:gd name="T110" fmla="*/ 152 w 480"/>
              <a:gd name="T111" fmla="*/ 230 h 499"/>
              <a:gd name="T112" fmla="*/ 438 w 480"/>
              <a:gd name="T113" fmla="*/ 233 h 499"/>
              <a:gd name="T114" fmla="*/ 171 w 480"/>
              <a:gd name="T115" fmla="*/ 401 h 499"/>
              <a:gd name="T116" fmla="*/ 288 w 480"/>
              <a:gd name="T117" fmla="*/ 475 h 499"/>
              <a:gd name="T118" fmla="*/ 67 w 480"/>
              <a:gd name="T119" fmla="*/ 125 h 499"/>
              <a:gd name="T120" fmla="*/ 292 w 480"/>
              <a:gd name="T121" fmla="*/ 482 h 499"/>
              <a:gd name="T122" fmla="*/ 70 w 480"/>
              <a:gd name="T123" fmla="*/ 124 h 4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480" h="499">
                <a:moveTo>
                  <a:pt x="202" y="355"/>
                </a:moveTo>
                <a:cubicBezTo>
                  <a:pt x="203" y="354"/>
                  <a:pt x="204" y="353"/>
                  <a:pt x="205" y="352"/>
                </a:cubicBezTo>
                <a:cubicBezTo>
                  <a:pt x="198" y="351"/>
                  <a:pt x="197" y="351"/>
                  <a:pt x="202" y="355"/>
                </a:cubicBezTo>
                <a:close/>
                <a:moveTo>
                  <a:pt x="197" y="350"/>
                </a:moveTo>
                <a:cubicBezTo>
                  <a:pt x="194" y="349"/>
                  <a:pt x="192" y="348"/>
                  <a:pt x="190" y="347"/>
                </a:cubicBezTo>
                <a:cubicBezTo>
                  <a:pt x="190" y="347"/>
                  <a:pt x="190" y="348"/>
                  <a:pt x="191" y="348"/>
                </a:cubicBezTo>
                <a:cubicBezTo>
                  <a:pt x="192" y="350"/>
                  <a:pt x="193" y="351"/>
                  <a:pt x="193" y="352"/>
                </a:cubicBezTo>
                <a:cubicBezTo>
                  <a:pt x="193" y="352"/>
                  <a:pt x="191" y="352"/>
                  <a:pt x="189" y="352"/>
                </a:cubicBezTo>
                <a:cubicBezTo>
                  <a:pt x="188" y="352"/>
                  <a:pt x="188" y="352"/>
                  <a:pt x="188" y="352"/>
                </a:cubicBezTo>
                <a:cubicBezTo>
                  <a:pt x="188" y="353"/>
                  <a:pt x="189" y="353"/>
                  <a:pt x="189" y="353"/>
                </a:cubicBezTo>
                <a:cubicBezTo>
                  <a:pt x="191" y="354"/>
                  <a:pt x="194" y="355"/>
                  <a:pt x="195" y="355"/>
                </a:cubicBezTo>
                <a:cubicBezTo>
                  <a:pt x="195" y="354"/>
                  <a:pt x="199" y="355"/>
                  <a:pt x="198" y="353"/>
                </a:cubicBezTo>
                <a:cubicBezTo>
                  <a:pt x="197" y="352"/>
                  <a:pt x="197" y="351"/>
                  <a:pt x="197" y="350"/>
                </a:cubicBezTo>
                <a:close/>
                <a:moveTo>
                  <a:pt x="243" y="450"/>
                </a:moveTo>
                <a:cubicBezTo>
                  <a:pt x="246" y="450"/>
                  <a:pt x="247" y="450"/>
                  <a:pt x="249" y="450"/>
                </a:cubicBezTo>
                <a:cubicBezTo>
                  <a:pt x="250" y="450"/>
                  <a:pt x="252" y="450"/>
                  <a:pt x="252" y="450"/>
                </a:cubicBezTo>
                <a:cubicBezTo>
                  <a:pt x="254" y="449"/>
                  <a:pt x="254" y="449"/>
                  <a:pt x="251" y="448"/>
                </a:cubicBezTo>
                <a:cubicBezTo>
                  <a:pt x="250" y="448"/>
                  <a:pt x="250" y="448"/>
                  <a:pt x="249" y="447"/>
                </a:cubicBezTo>
                <a:cubicBezTo>
                  <a:pt x="248" y="447"/>
                  <a:pt x="247" y="446"/>
                  <a:pt x="245" y="446"/>
                </a:cubicBezTo>
                <a:cubicBezTo>
                  <a:pt x="243" y="446"/>
                  <a:pt x="240" y="446"/>
                  <a:pt x="237" y="446"/>
                </a:cubicBezTo>
                <a:cubicBezTo>
                  <a:pt x="246" y="447"/>
                  <a:pt x="250" y="448"/>
                  <a:pt x="243" y="450"/>
                </a:cubicBezTo>
                <a:close/>
                <a:moveTo>
                  <a:pt x="396" y="348"/>
                </a:moveTo>
                <a:cubicBezTo>
                  <a:pt x="398" y="347"/>
                  <a:pt x="399" y="344"/>
                  <a:pt x="401" y="341"/>
                </a:cubicBezTo>
                <a:cubicBezTo>
                  <a:pt x="401" y="340"/>
                  <a:pt x="400" y="341"/>
                  <a:pt x="400" y="342"/>
                </a:cubicBezTo>
                <a:cubicBezTo>
                  <a:pt x="398" y="343"/>
                  <a:pt x="397" y="345"/>
                  <a:pt x="396" y="348"/>
                </a:cubicBezTo>
                <a:cubicBezTo>
                  <a:pt x="395" y="349"/>
                  <a:pt x="395" y="349"/>
                  <a:pt x="396" y="348"/>
                </a:cubicBezTo>
                <a:close/>
                <a:moveTo>
                  <a:pt x="456" y="290"/>
                </a:moveTo>
                <a:cubicBezTo>
                  <a:pt x="456" y="287"/>
                  <a:pt x="455" y="283"/>
                  <a:pt x="455" y="284"/>
                </a:cubicBezTo>
                <a:cubicBezTo>
                  <a:pt x="453" y="287"/>
                  <a:pt x="452" y="282"/>
                  <a:pt x="449" y="291"/>
                </a:cubicBezTo>
                <a:cubicBezTo>
                  <a:pt x="448" y="292"/>
                  <a:pt x="447" y="292"/>
                  <a:pt x="447" y="296"/>
                </a:cubicBezTo>
                <a:cubicBezTo>
                  <a:pt x="446" y="299"/>
                  <a:pt x="446" y="301"/>
                  <a:pt x="447" y="299"/>
                </a:cubicBezTo>
                <a:cubicBezTo>
                  <a:pt x="449" y="296"/>
                  <a:pt x="448" y="299"/>
                  <a:pt x="448" y="301"/>
                </a:cubicBezTo>
                <a:cubicBezTo>
                  <a:pt x="447" y="304"/>
                  <a:pt x="447" y="307"/>
                  <a:pt x="446" y="310"/>
                </a:cubicBezTo>
                <a:cubicBezTo>
                  <a:pt x="445" y="312"/>
                  <a:pt x="444" y="314"/>
                  <a:pt x="443" y="314"/>
                </a:cubicBezTo>
                <a:cubicBezTo>
                  <a:pt x="442" y="314"/>
                  <a:pt x="442" y="313"/>
                  <a:pt x="441" y="316"/>
                </a:cubicBezTo>
                <a:cubicBezTo>
                  <a:pt x="440" y="318"/>
                  <a:pt x="439" y="319"/>
                  <a:pt x="439" y="318"/>
                </a:cubicBezTo>
                <a:cubicBezTo>
                  <a:pt x="439" y="318"/>
                  <a:pt x="440" y="316"/>
                  <a:pt x="440" y="314"/>
                </a:cubicBezTo>
                <a:cubicBezTo>
                  <a:pt x="441" y="311"/>
                  <a:pt x="441" y="312"/>
                  <a:pt x="440" y="311"/>
                </a:cubicBezTo>
                <a:cubicBezTo>
                  <a:pt x="440" y="310"/>
                  <a:pt x="439" y="311"/>
                  <a:pt x="438" y="311"/>
                </a:cubicBezTo>
                <a:cubicBezTo>
                  <a:pt x="438" y="310"/>
                  <a:pt x="438" y="309"/>
                  <a:pt x="440" y="303"/>
                </a:cubicBezTo>
                <a:cubicBezTo>
                  <a:pt x="438" y="307"/>
                  <a:pt x="436" y="311"/>
                  <a:pt x="433" y="315"/>
                </a:cubicBezTo>
                <a:cubicBezTo>
                  <a:pt x="436" y="307"/>
                  <a:pt x="440" y="297"/>
                  <a:pt x="439" y="290"/>
                </a:cubicBezTo>
                <a:cubicBezTo>
                  <a:pt x="439" y="291"/>
                  <a:pt x="438" y="295"/>
                  <a:pt x="437" y="296"/>
                </a:cubicBezTo>
                <a:cubicBezTo>
                  <a:pt x="436" y="298"/>
                  <a:pt x="435" y="299"/>
                  <a:pt x="434" y="301"/>
                </a:cubicBezTo>
                <a:cubicBezTo>
                  <a:pt x="433" y="304"/>
                  <a:pt x="432" y="305"/>
                  <a:pt x="432" y="303"/>
                </a:cubicBezTo>
                <a:cubicBezTo>
                  <a:pt x="432" y="300"/>
                  <a:pt x="431" y="299"/>
                  <a:pt x="433" y="294"/>
                </a:cubicBezTo>
                <a:cubicBezTo>
                  <a:pt x="436" y="285"/>
                  <a:pt x="434" y="285"/>
                  <a:pt x="434" y="283"/>
                </a:cubicBezTo>
                <a:cubicBezTo>
                  <a:pt x="433" y="282"/>
                  <a:pt x="434" y="280"/>
                  <a:pt x="434" y="278"/>
                </a:cubicBezTo>
                <a:cubicBezTo>
                  <a:pt x="434" y="275"/>
                  <a:pt x="434" y="272"/>
                  <a:pt x="434" y="268"/>
                </a:cubicBezTo>
                <a:cubicBezTo>
                  <a:pt x="434" y="265"/>
                  <a:pt x="434" y="262"/>
                  <a:pt x="434" y="258"/>
                </a:cubicBezTo>
                <a:cubicBezTo>
                  <a:pt x="434" y="257"/>
                  <a:pt x="434" y="255"/>
                  <a:pt x="434" y="253"/>
                </a:cubicBezTo>
                <a:cubicBezTo>
                  <a:pt x="434" y="251"/>
                  <a:pt x="434" y="250"/>
                  <a:pt x="434" y="248"/>
                </a:cubicBezTo>
                <a:cubicBezTo>
                  <a:pt x="434" y="245"/>
                  <a:pt x="434" y="241"/>
                  <a:pt x="433" y="238"/>
                </a:cubicBezTo>
                <a:cubicBezTo>
                  <a:pt x="434" y="239"/>
                  <a:pt x="434" y="238"/>
                  <a:pt x="434" y="236"/>
                </a:cubicBezTo>
                <a:cubicBezTo>
                  <a:pt x="434" y="235"/>
                  <a:pt x="433" y="234"/>
                  <a:pt x="433" y="233"/>
                </a:cubicBezTo>
                <a:cubicBezTo>
                  <a:pt x="433" y="233"/>
                  <a:pt x="433" y="232"/>
                  <a:pt x="433" y="232"/>
                </a:cubicBezTo>
                <a:cubicBezTo>
                  <a:pt x="433" y="231"/>
                  <a:pt x="433" y="229"/>
                  <a:pt x="433" y="229"/>
                </a:cubicBezTo>
                <a:cubicBezTo>
                  <a:pt x="434" y="227"/>
                  <a:pt x="434" y="227"/>
                  <a:pt x="435" y="228"/>
                </a:cubicBezTo>
                <a:cubicBezTo>
                  <a:pt x="435" y="228"/>
                  <a:pt x="435" y="228"/>
                  <a:pt x="435" y="228"/>
                </a:cubicBezTo>
                <a:cubicBezTo>
                  <a:pt x="436" y="230"/>
                  <a:pt x="436" y="230"/>
                  <a:pt x="436" y="229"/>
                </a:cubicBezTo>
                <a:cubicBezTo>
                  <a:pt x="436" y="230"/>
                  <a:pt x="437" y="231"/>
                  <a:pt x="437" y="231"/>
                </a:cubicBezTo>
                <a:cubicBezTo>
                  <a:pt x="437" y="232"/>
                  <a:pt x="437" y="232"/>
                  <a:pt x="438" y="233"/>
                </a:cubicBezTo>
                <a:cubicBezTo>
                  <a:pt x="438" y="233"/>
                  <a:pt x="438" y="234"/>
                  <a:pt x="438" y="232"/>
                </a:cubicBezTo>
                <a:cubicBezTo>
                  <a:pt x="439" y="233"/>
                  <a:pt x="439" y="234"/>
                  <a:pt x="439" y="233"/>
                </a:cubicBezTo>
                <a:cubicBezTo>
                  <a:pt x="439" y="228"/>
                  <a:pt x="437" y="225"/>
                  <a:pt x="437" y="220"/>
                </a:cubicBezTo>
                <a:cubicBezTo>
                  <a:pt x="436" y="218"/>
                  <a:pt x="436" y="216"/>
                  <a:pt x="435" y="214"/>
                </a:cubicBezTo>
                <a:cubicBezTo>
                  <a:pt x="435" y="212"/>
                  <a:pt x="435" y="211"/>
                  <a:pt x="434" y="209"/>
                </a:cubicBezTo>
                <a:cubicBezTo>
                  <a:pt x="434" y="206"/>
                  <a:pt x="434" y="203"/>
                  <a:pt x="434" y="201"/>
                </a:cubicBezTo>
                <a:cubicBezTo>
                  <a:pt x="433" y="197"/>
                  <a:pt x="433" y="201"/>
                  <a:pt x="432" y="197"/>
                </a:cubicBezTo>
                <a:cubicBezTo>
                  <a:pt x="430" y="193"/>
                  <a:pt x="432" y="195"/>
                  <a:pt x="431" y="191"/>
                </a:cubicBezTo>
                <a:cubicBezTo>
                  <a:pt x="431" y="191"/>
                  <a:pt x="430" y="190"/>
                  <a:pt x="430" y="190"/>
                </a:cubicBezTo>
                <a:cubicBezTo>
                  <a:pt x="429" y="190"/>
                  <a:pt x="429" y="191"/>
                  <a:pt x="427" y="187"/>
                </a:cubicBezTo>
                <a:cubicBezTo>
                  <a:pt x="424" y="182"/>
                  <a:pt x="424" y="179"/>
                  <a:pt x="424" y="177"/>
                </a:cubicBezTo>
                <a:cubicBezTo>
                  <a:pt x="423" y="173"/>
                  <a:pt x="421" y="169"/>
                  <a:pt x="419" y="166"/>
                </a:cubicBezTo>
                <a:cubicBezTo>
                  <a:pt x="417" y="163"/>
                  <a:pt x="417" y="163"/>
                  <a:pt x="416" y="163"/>
                </a:cubicBezTo>
                <a:cubicBezTo>
                  <a:pt x="416" y="164"/>
                  <a:pt x="415" y="163"/>
                  <a:pt x="413" y="160"/>
                </a:cubicBezTo>
                <a:cubicBezTo>
                  <a:pt x="410" y="155"/>
                  <a:pt x="409" y="154"/>
                  <a:pt x="408" y="154"/>
                </a:cubicBezTo>
                <a:cubicBezTo>
                  <a:pt x="407" y="154"/>
                  <a:pt x="407" y="154"/>
                  <a:pt x="408" y="157"/>
                </a:cubicBezTo>
                <a:cubicBezTo>
                  <a:pt x="409" y="159"/>
                  <a:pt x="410" y="161"/>
                  <a:pt x="412" y="163"/>
                </a:cubicBezTo>
                <a:cubicBezTo>
                  <a:pt x="413" y="165"/>
                  <a:pt x="414" y="167"/>
                  <a:pt x="413" y="167"/>
                </a:cubicBezTo>
                <a:cubicBezTo>
                  <a:pt x="413" y="168"/>
                  <a:pt x="412" y="167"/>
                  <a:pt x="411" y="165"/>
                </a:cubicBezTo>
                <a:cubicBezTo>
                  <a:pt x="410" y="163"/>
                  <a:pt x="408" y="161"/>
                  <a:pt x="407" y="158"/>
                </a:cubicBezTo>
                <a:cubicBezTo>
                  <a:pt x="406" y="157"/>
                  <a:pt x="406" y="156"/>
                  <a:pt x="405" y="156"/>
                </a:cubicBezTo>
                <a:cubicBezTo>
                  <a:pt x="404" y="156"/>
                  <a:pt x="403" y="155"/>
                  <a:pt x="402" y="154"/>
                </a:cubicBezTo>
                <a:cubicBezTo>
                  <a:pt x="402" y="154"/>
                  <a:pt x="402" y="154"/>
                  <a:pt x="402" y="154"/>
                </a:cubicBezTo>
                <a:cubicBezTo>
                  <a:pt x="403" y="153"/>
                  <a:pt x="405" y="154"/>
                  <a:pt x="409" y="157"/>
                </a:cubicBezTo>
                <a:cubicBezTo>
                  <a:pt x="407" y="156"/>
                  <a:pt x="406" y="154"/>
                  <a:pt x="405" y="153"/>
                </a:cubicBezTo>
                <a:cubicBezTo>
                  <a:pt x="404" y="151"/>
                  <a:pt x="403" y="150"/>
                  <a:pt x="402" y="149"/>
                </a:cubicBezTo>
                <a:cubicBezTo>
                  <a:pt x="400" y="147"/>
                  <a:pt x="398" y="145"/>
                  <a:pt x="396" y="144"/>
                </a:cubicBezTo>
                <a:cubicBezTo>
                  <a:pt x="395" y="143"/>
                  <a:pt x="393" y="142"/>
                  <a:pt x="392" y="140"/>
                </a:cubicBezTo>
                <a:cubicBezTo>
                  <a:pt x="390" y="137"/>
                  <a:pt x="388" y="136"/>
                  <a:pt x="387" y="134"/>
                </a:cubicBezTo>
                <a:cubicBezTo>
                  <a:pt x="385" y="133"/>
                  <a:pt x="384" y="132"/>
                  <a:pt x="382" y="132"/>
                </a:cubicBezTo>
                <a:cubicBezTo>
                  <a:pt x="382" y="132"/>
                  <a:pt x="382" y="132"/>
                  <a:pt x="382" y="132"/>
                </a:cubicBezTo>
                <a:cubicBezTo>
                  <a:pt x="382" y="132"/>
                  <a:pt x="382" y="131"/>
                  <a:pt x="382" y="131"/>
                </a:cubicBezTo>
                <a:cubicBezTo>
                  <a:pt x="382" y="131"/>
                  <a:pt x="382" y="131"/>
                  <a:pt x="382" y="131"/>
                </a:cubicBezTo>
                <a:cubicBezTo>
                  <a:pt x="382" y="130"/>
                  <a:pt x="381" y="129"/>
                  <a:pt x="379" y="127"/>
                </a:cubicBezTo>
                <a:cubicBezTo>
                  <a:pt x="378" y="126"/>
                  <a:pt x="377" y="126"/>
                  <a:pt x="376" y="125"/>
                </a:cubicBezTo>
                <a:cubicBezTo>
                  <a:pt x="376" y="123"/>
                  <a:pt x="375" y="122"/>
                  <a:pt x="374" y="120"/>
                </a:cubicBezTo>
                <a:cubicBezTo>
                  <a:pt x="373" y="118"/>
                  <a:pt x="373" y="118"/>
                  <a:pt x="374" y="118"/>
                </a:cubicBezTo>
                <a:cubicBezTo>
                  <a:pt x="375" y="119"/>
                  <a:pt x="376" y="119"/>
                  <a:pt x="377" y="120"/>
                </a:cubicBezTo>
                <a:cubicBezTo>
                  <a:pt x="378" y="120"/>
                  <a:pt x="379" y="121"/>
                  <a:pt x="380" y="123"/>
                </a:cubicBezTo>
                <a:cubicBezTo>
                  <a:pt x="382" y="124"/>
                  <a:pt x="384" y="127"/>
                  <a:pt x="385" y="127"/>
                </a:cubicBezTo>
                <a:cubicBezTo>
                  <a:pt x="386" y="127"/>
                  <a:pt x="388" y="129"/>
                  <a:pt x="390" y="131"/>
                </a:cubicBezTo>
                <a:cubicBezTo>
                  <a:pt x="392" y="132"/>
                  <a:pt x="394" y="134"/>
                  <a:pt x="395" y="134"/>
                </a:cubicBezTo>
                <a:cubicBezTo>
                  <a:pt x="395" y="134"/>
                  <a:pt x="399" y="139"/>
                  <a:pt x="400" y="142"/>
                </a:cubicBezTo>
                <a:cubicBezTo>
                  <a:pt x="401" y="143"/>
                  <a:pt x="402" y="145"/>
                  <a:pt x="402" y="146"/>
                </a:cubicBezTo>
                <a:cubicBezTo>
                  <a:pt x="402" y="145"/>
                  <a:pt x="402" y="144"/>
                  <a:pt x="403" y="144"/>
                </a:cubicBezTo>
                <a:cubicBezTo>
                  <a:pt x="403" y="144"/>
                  <a:pt x="404" y="145"/>
                  <a:pt x="406" y="149"/>
                </a:cubicBezTo>
                <a:cubicBezTo>
                  <a:pt x="406" y="146"/>
                  <a:pt x="402" y="140"/>
                  <a:pt x="401" y="136"/>
                </a:cubicBezTo>
                <a:cubicBezTo>
                  <a:pt x="400" y="134"/>
                  <a:pt x="401" y="134"/>
                  <a:pt x="402" y="135"/>
                </a:cubicBezTo>
                <a:cubicBezTo>
                  <a:pt x="402" y="135"/>
                  <a:pt x="402" y="136"/>
                  <a:pt x="402" y="136"/>
                </a:cubicBezTo>
                <a:cubicBezTo>
                  <a:pt x="405" y="140"/>
                  <a:pt x="405" y="140"/>
                  <a:pt x="409" y="145"/>
                </a:cubicBezTo>
                <a:cubicBezTo>
                  <a:pt x="408" y="143"/>
                  <a:pt x="406" y="141"/>
                  <a:pt x="405" y="139"/>
                </a:cubicBezTo>
                <a:cubicBezTo>
                  <a:pt x="404" y="138"/>
                  <a:pt x="404" y="137"/>
                  <a:pt x="403" y="136"/>
                </a:cubicBezTo>
                <a:cubicBezTo>
                  <a:pt x="404" y="137"/>
                  <a:pt x="405" y="137"/>
                  <a:pt x="405" y="137"/>
                </a:cubicBezTo>
                <a:cubicBezTo>
                  <a:pt x="404" y="136"/>
                  <a:pt x="404" y="135"/>
                  <a:pt x="403" y="134"/>
                </a:cubicBezTo>
                <a:cubicBezTo>
                  <a:pt x="403" y="134"/>
                  <a:pt x="403" y="134"/>
                  <a:pt x="403" y="134"/>
                </a:cubicBezTo>
                <a:cubicBezTo>
                  <a:pt x="405" y="134"/>
                  <a:pt x="408" y="138"/>
                  <a:pt x="409" y="138"/>
                </a:cubicBezTo>
                <a:cubicBezTo>
                  <a:pt x="409" y="138"/>
                  <a:pt x="409" y="137"/>
                  <a:pt x="411" y="139"/>
                </a:cubicBezTo>
                <a:cubicBezTo>
                  <a:pt x="412" y="141"/>
                  <a:pt x="411" y="141"/>
                  <a:pt x="411" y="141"/>
                </a:cubicBezTo>
                <a:cubicBezTo>
                  <a:pt x="411" y="141"/>
                  <a:pt x="406" y="136"/>
                  <a:pt x="408" y="140"/>
                </a:cubicBezTo>
                <a:cubicBezTo>
                  <a:pt x="410" y="143"/>
                  <a:pt x="407" y="140"/>
                  <a:pt x="407" y="141"/>
                </a:cubicBezTo>
                <a:cubicBezTo>
                  <a:pt x="409" y="143"/>
                  <a:pt x="411" y="146"/>
                  <a:pt x="413" y="148"/>
                </a:cubicBezTo>
                <a:cubicBezTo>
                  <a:pt x="414" y="151"/>
                  <a:pt x="416" y="153"/>
                  <a:pt x="417" y="154"/>
                </a:cubicBezTo>
                <a:cubicBezTo>
                  <a:pt x="417" y="156"/>
                  <a:pt x="416" y="156"/>
                  <a:pt x="415" y="155"/>
                </a:cubicBezTo>
                <a:cubicBezTo>
                  <a:pt x="414" y="154"/>
                  <a:pt x="413" y="152"/>
                  <a:pt x="412" y="152"/>
                </a:cubicBezTo>
                <a:cubicBezTo>
                  <a:pt x="413" y="153"/>
                  <a:pt x="414" y="155"/>
                  <a:pt x="415" y="156"/>
                </a:cubicBezTo>
                <a:cubicBezTo>
                  <a:pt x="416" y="157"/>
                  <a:pt x="416" y="158"/>
                  <a:pt x="417" y="159"/>
                </a:cubicBezTo>
                <a:cubicBezTo>
                  <a:pt x="417" y="160"/>
                  <a:pt x="417" y="161"/>
                  <a:pt x="418" y="162"/>
                </a:cubicBezTo>
                <a:cubicBezTo>
                  <a:pt x="423" y="168"/>
                  <a:pt x="423" y="170"/>
                  <a:pt x="423" y="172"/>
                </a:cubicBezTo>
                <a:cubicBezTo>
                  <a:pt x="423" y="173"/>
                  <a:pt x="424" y="175"/>
                  <a:pt x="425" y="178"/>
                </a:cubicBezTo>
                <a:cubicBezTo>
                  <a:pt x="426" y="179"/>
                  <a:pt x="426" y="180"/>
                  <a:pt x="426" y="179"/>
                </a:cubicBezTo>
                <a:cubicBezTo>
                  <a:pt x="427" y="178"/>
                  <a:pt x="427" y="179"/>
                  <a:pt x="428" y="180"/>
                </a:cubicBezTo>
                <a:cubicBezTo>
                  <a:pt x="429" y="181"/>
                  <a:pt x="430" y="183"/>
                  <a:pt x="431" y="185"/>
                </a:cubicBezTo>
                <a:cubicBezTo>
                  <a:pt x="432" y="188"/>
                  <a:pt x="433" y="192"/>
                  <a:pt x="435" y="194"/>
                </a:cubicBezTo>
                <a:cubicBezTo>
                  <a:pt x="435" y="193"/>
                  <a:pt x="434" y="191"/>
                  <a:pt x="434" y="190"/>
                </a:cubicBezTo>
                <a:cubicBezTo>
                  <a:pt x="433" y="188"/>
                  <a:pt x="433" y="185"/>
                  <a:pt x="433" y="184"/>
                </a:cubicBezTo>
                <a:cubicBezTo>
                  <a:pt x="432" y="183"/>
                  <a:pt x="433" y="182"/>
                  <a:pt x="435" y="185"/>
                </a:cubicBezTo>
                <a:cubicBezTo>
                  <a:pt x="436" y="186"/>
                  <a:pt x="436" y="185"/>
                  <a:pt x="435" y="183"/>
                </a:cubicBezTo>
                <a:cubicBezTo>
                  <a:pt x="435" y="181"/>
                  <a:pt x="434" y="180"/>
                  <a:pt x="433" y="179"/>
                </a:cubicBezTo>
                <a:cubicBezTo>
                  <a:pt x="431" y="176"/>
                  <a:pt x="429" y="172"/>
                  <a:pt x="428" y="170"/>
                </a:cubicBezTo>
                <a:cubicBezTo>
                  <a:pt x="427" y="167"/>
                  <a:pt x="427" y="166"/>
                  <a:pt x="428" y="167"/>
                </a:cubicBezTo>
                <a:cubicBezTo>
                  <a:pt x="430" y="168"/>
                  <a:pt x="430" y="166"/>
                  <a:pt x="432" y="169"/>
                </a:cubicBezTo>
                <a:cubicBezTo>
                  <a:pt x="433" y="170"/>
                  <a:pt x="434" y="172"/>
                  <a:pt x="435" y="175"/>
                </a:cubicBezTo>
                <a:cubicBezTo>
                  <a:pt x="437" y="177"/>
                  <a:pt x="438" y="180"/>
                  <a:pt x="439" y="182"/>
                </a:cubicBezTo>
                <a:cubicBezTo>
                  <a:pt x="439" y="182"/>
                  <a:pt x="439" y="182"/>
                  <a:pt x="440" y="183"/>
                </a:cubicBezTo>
                <a:cubicBezTo>
                  <a:pt x="440" y="183"/>
                  <a:pt x="440" y="182"/>
                  <a:pt x="439" y="181"/>
                </a:cubicBezTo>
                <a:cubicBezTo>
                  <a:pt x="437" y="174"/>
                  <a:pt x="435" y="170"/>
                  <a:pt x="439" y="173"/>
                </a:cubicBezTo>
                <a:cubicBezTo>
                  <a:pt x="440" y="174"/>
                  <a:pt x="439" y="170"/>
                  <a:pt x="437" y="167"/>
                </a:cubicBezTo>
                <a:cubicBezTo>
                  <a:pt x="435" y="165"/>
                  <a:pt x="434" y="162"/>
                  <a:pt x="432" y="160"/>
                </a:cubicBezTo>
                <a:cubicBezTo>
                  <a:pt x="432" y="159"/>
                  <a:pt x="431" y="158"/>
                  <a:pt x="431" y="157"/>
                </a:cubicBezTo>
                <a:cubicBezTo>
                  <a:pt x="430" y="156"/>
                  <a:pt x="429" y="155"/>
                  <a:pt x="429" y="153"/>
                </a:cubicBezTo>
                <a:cubicBezTo>
                  <a:pt x="428" y="151"/>
                  <a:pt x="426" y="149"/>
                  <a:pt x="425" y="148"/>
                </a:cubicBezTo>
                <a:cubicBezTo>
                  <a:pt x="425" y="150"/>
                  <a:pt x="428" y="155"/>
                  <a:pt x="429" y="157"/>
                </a:cubicBezTo>
                <a:cubicBezTo>
                  <a:pt x="429" y="158"/>
                  <a:pt x="433" y="164"/>
                  <a:pt x="430" y="161"/>
                </a:cubicBezTo>
                <a:cubicBezTo>
                  <a:pt x="430" y="160"/>
                  <a:pt x="429" y="159"/>
                  <a:pt x="428" y="158"/>
                </a:cubicBezTo>
                <a:cubicBezTo>
                  <a:pt x="428" y="157"/>
                  <a:pt x="427" y="156"/>
                  <a:pt x="427" y="155"/>
                </a:cubicBezTo>
                <a:cubicBezTo>
                  <a:pt x="425" y="152"/>
                  <a:pt x="424" y="149"/>
                  <a:pt x="422" y="147"/>
                </a:cubicBezTo>
                <a:cubicBezTo>
                  <a:pt x="421" y="144"/>
                  <a:pt x="419" y="141"/>
                  <a:pt x="416" y="138"/>
                </a:cubicBezTo>
                <a:cubicBezTo>
                  <a:pt x="413" y="134"/>
                  <a:pt x="411" y="131"/>
                  <a:pt x="410" y="130"/>
                </a:cubicBezTo>
                <a:cubicBezTo>
                  <a:pt x="409" y="128"/>
                  <a:pt x="410" y="127"/>
                  <a:pt x="411" y="128"/>
                </a:cubicBezTo>
                <a:cubicBezTo>
                  <a:pt x="412" y="129"/>
                  <a:pt x="413" y="129"/>
                  <a:pt x="415" y="130"/>
                </a:cubicBezTo>
                <a:cubicBezTo>
                  <a:pt x="412" y="128"/>
                  <a:pt x="410" y="123"/>
                  <a:pt x="409" y="123"/>
                </a:cubicBezTo>
                <a:cubicBezTo>
                  <a:pt x="408" y="123"/>
                  <a:pt x="406" y="123"/>
                  <a:pt x="405" y="121"/>
                </a:cubicBezTo>
                <a:cubicBezTo>
                  <a:pt x="404" y="120"/>
                  <a:pt x="402" y="118"/>
                  <a:pt x="400" y="115"/>
                </a:cubicBezTo>
                <a:cubicBezTo>
                  <a:pt x="399" y="115"/>
                  <a:pt x="399" y="115"/>
                  <a:pt x="398" y="115"/>
                </a:cubicBezTo>
                <a:cubicBezTo>
                  <a:pt x="396" y="114"/>
                  <a:pt x="394" y="112"/>
                  <a:pt x="391" y="110"/>
                </a:cubicBezTo>
                <a:cubicBezTo>
                  <a:pt x="390" y="109"/>
                  <a:pt x="389" y="107"/>
                  <a:pt x="389" y="107"/>
                </a:cubicBezTo>
                <a:cubicBezTo>
                  <a:pt x="388" y="106"/>
                  <a:pt x="391" y="108"/>
                  <a:pt x="392" y="109"/>
                </a:cubicBezTo>
                <a:cubicBezTo>
                  <a:pt x="395" y="111"/>
                  <a:pt x="394" y="109"/>
                  <a:pt x="394" y="109"/>
                </a:cubicBezTo>
                <a:cubicBezTo>
                  <a:pt x="394" y="108"/>
                  <a:pt x="392" y="106"/>
                  <a:pt x="390" y="105"/>
                </a:cubicBezTo>
                <a:cubicBezTo>
                  <a:pt x="387" y="102"/>
                  <a:pt x="387" y="103"/>
                  <a:pt x="388" y="104"/>
                </a:cubicBezTo>
                <a:cubicBezTo>
                  <a:pt x="388" y="105"/>
                  <a:pt x="386" y="103"/>
                  <a:pt x="386" y="103"/>
                </a:cubicBezTo>
                <a:cubicBezTo>
                  <a:pt x="382" y="101"/>
                  <a:pt x="370" y="93"/>
                  <a:pt x="367" y="90"/>
                </a:cubicBezTo>
                <a:cubicBezTo>
                  <a:pt x="364" y="88"/>
                  <a:pt x="363" y="86"/>
                  <a:pt x="363" y="86"/>
                </a:cubicBezTo>
                <a:cubicBezTo>
                  <a:pt x="363" y="85"/>
                  <a:pt x="365" y="86"/>
                  <a:pt x="367" y="86"/>
                </a:cubicBezTo>
                <a:cubicBezTo>
                  <a:pt x="372" y="88"/>
                  <a:pt x="364" y="83"/>
                  <a:pt x="363" y="82"/>
                </a:cubicBezTo>
                <a:cubicBezTo>
                  <a:pt x="360" y="81"/>
                  <a:pt x="357" y="79"/>
                  <a:pt x="354" y="78"/>
                </a:cubicBezTo>
                <a:cubicBezTo>
                  <a:pt x="352" y="77"/>
                  <a:pt x="351" y="76"/>
                  <a:pt x="349" y="76"/>
                </a:cubicBezTo>
                <a:cubicBezTo>
                  <a:pt x="347" y="75"/>
                  <a:pt x="346" y="74"/>
                  <a:pt x="344" y="74"/>
                </a:cubicBezTo>
                <a:cubicBezTo>
                  <a:pt x="343" y="73"/>
                  <a:pt x="341" y="73"/>
                  <a:pt x="338" y="72"/>
                </a:cubicBezTo>
                <a:cubicBezTo>
                  <a:pt x="333" y="70"/>
                  <a:pt x="337" y="70"/>
                  <a:pt x="334" y="69"/>
                </a:cubicBezTo>
                <a:cubicBezTo>
                  <a:pt x="327" y="67"/>
                  <a:pt x="316" y="64"/>
                  <a:pt x="304" y="62"/>
                </a:cubicBezTo>
                <a:cubicBezTo>
                  <a:pt x="303" y="61"/>
                  <a:pt x="302" y="61"/>
                  <a:pt x="301" y="61"/>
                </a:cubicBezTo>
                <a:cubicBezTo>
                  <a:pt x="297" y="61"/>
                  <a:pt x="294" y="60"/>
                  <a:pt x="291" y="59"/>
                </a:cubicBezTo>
                <a:cubicBezTo>
                  <a:pt x="287" y="58"/>
                  <a:pt x="283" y="57"/>
                  <a:pt x="281" y="57"/>
                </a:cubicBezTo>
                <a:cubicBezTo>
                  <a:pt x="278" y="56"/>
                  <a:pt x="277" y="56"/>
                  <a:pt x="276" y="55"/>
                </a:cubicBezTo>
                <a:cubicBezTo>
                  <a:pt x="275" y="55"/>
                  <a:pt x="277" y="54"/>
                  <a:pt x="280" y="53"/>
                </a:cubicBezTo>
                <a:cubicBezTo>
                  <a:pt x="281" y="52"/>
                  <a:pt x="283" y="52"/>
                  <a:pt x="284" y="52"/>
                </a:cubicBezTo>
                <a:cubicBezTo>
                  <a:pt x="281" y="51"/>
                  <a:pt x="279" y="51"/>
                  <a:pt x="276" y="50"/>
                </a:cubicBezTo>
                <a:cubicBezTo>
                  <a:pt x="274" y="50"/>
                  <a:pt x="272" y="50"/>
                  <a:pt x="269" y="50"/>
                </a:cubicBezTo>
                <a:cubicBezTo>
                  <a:pt x="267" y="50"/>
                  <a:pt x="265" y="50"/>
                  <a:pt x="262" y="50"/>
                </a:cubicBezTo>
                <a:cubicBezTo>
                  <a:pt x="259" y="50"/>
                  <a:pt x="259" y="50"/>
                  <a:pt x="259" y="50"/>
                </a:cubicBezTo>
                <a:cubicBezTo>
                  <a:pt x="256" y="51"/>
                  <a:pt x="256" y="51"/>
                  <a:pt x="256" y="51"/>
                </a:cubicBezTo>
                <a:cubicBezTo>
                  <a:pt x="255" y="51"/>
                  <a:pt x="253" y="51"/>
                  <a:pt x="253" y="51"/>
                </a:cubicBezTo>
                <a:cubicBezTo>
                  <a:pt x="250" y="51"/>
                  <a:pt x="248" y="51"/>
                  <a:pt x="248" y="51"/>
                </a:cubicBezTo>
                <a:cubicBezTo>
                  <a:pt x="247" y="50"/>
                  <a:pt x="243" y="50"/>
                  <a:pt x="239" y="50"/>
                </a:cubicBezTo>
                <a:cubicBezTo>
                  <a:pt x="235" y="50"/>
                  <a:pt x="231" y="50"/>
                  <a:pt x="231" y="49"/>
                </a:cubicBezTo>
                <a:cubicBezTo>
                  <a:pt x="228" y="50"/>
                  <a:pt x="226" y="50"/>
                  <a:pt x="224" y="51"/>
                </a:cubicBezTo>
                <a:cubicBezTo>
                  <a:pt x="218" y="50"/>
                  <a:pt x="220" y="49"/>
                  <a:pt x="222" y="47"/>
                </a:cubicBezTo>
                <a:cubicBezTo>
                  <a:pt x="209" y="50"/>
                  <a:pt x="208" y="51"/>
                  <a:pt x="211" y="52"/>
                </a:cubicBezTo>
                <a:cubicBezTo>
                  <a:pt x="215" y="51"/>
                  <a:pt x="220" y="50"/>
                  <a:pt x="219" y="51"/>
                </a:cubicBezTo>
                <a:cubicBezTo>
                  <a:pt x="218" y="52"/>
                  <a:pt x="219" y="52"/>
                  <a:pt x="219" y="52"/>
                </a:cubicBezTo>
                <a:cubicBezTo>
                  <a:pt x="219" y="52"/>
                  <a:pt x="219" y="52"/>
                  <a:pt x="218" y="52"/>
                </a:cubicBezTo>
                <a:cubicBezTo>
                  <a:pt x="217" y="53"/>
                  <a:pt x="215" y="53"/>
                  <a:pt x="213" y="54"/>
                </a:cubicBezTo>
                <a:cubicBezTo>
                  <a:pt x="211" y="54"/>
                  <a:pt x="210" y="55"/>
                  <a:pt x="209" y="55"/>
                </a:cubicBezTo>
                <a:cubicBezTo>
                  <a:pt x="206" y="56"/>
                  <a:pt x="202" y="57"/>
                  <a:pt x="200" y="58"/>
                </a:cubicBezTo>
                <a:cubicBezTo>
                  <a:pt x="198" y="58"/>
                  <a:pt x="197" y="58"/>
                  <a:pt x="196" y="59"/>
                </a:cubicBezTo>
                <a:cubicBezTo>
                  <a:pt x="193" y="59"/>
                  <a:pt x="194" y="58"/>
                  <a:pt x="195" y="58"/>
                </a:cubicBezTo>
                <a:cubicBezTo>
                  <a:pt x="196" y="57"/>
                  <a:pt x="197" y="56"/>
                  <a:pt x="198" y="56"/>
                </a:cubicBezTo>
                <a:cubicBezTo>
                  <a:pt x="198" y="56"/>
                  <a:pt x="198" y="56"/>
                  <a:pt x="198" y="56"/>
                </a:cubicBezTo>
                <a:cubicBezTo>
                  <a:pt x="198" y="56"/>
                  <a:pt x="202" y="56"/>
                  <a:pt x="206" y="55"/>
                </a:cubicBezTo>
                <a:cubicBezTo>
                  <a:pt x="208" y="54"/>
                  <a:pt x="209" y="54"/>
                  <a:pt x="210" y="53"/>
                </a:cubicBezTo>
                <a:cubicBezTo>
                  <a:pt x="212" y="53"/>
                  <a:pt x="213" y="52"/>
                  <a:pt x="214" y="52"/>
                </a:cubicBezTo>
                <a:cubicBezTo>
                  <a:pt x="211" y="52"/>
                  <a:pt x="211" y="52"/>
                  <a:pt x="211" y="52"/>
                </a:cubicBezTo>
                <a:cubicBezTo>
                  <a:pt x="210" y="52"/>
                  <a:pt x="209" y="53"/>
                  <a:pt x="207" y="53"/>
                </a:cubicBezTo>
                <a:cubicBezTo>
                  <a:pt x="206" y="53"/>
                  <a:pt x="205" y="54"/>
                  <a:pt x="204" y="54"/>
                </a:cubicBezTo>
                <a:cubicBezTo>
                  <a:pt x="202" y="54"/>
                  <a:pt x="199" y="55"/>
                  <a:pt x="198" y="55"/>
                </a:cubicBezTo>
                <a:cubicBezTo>
                  <a:pt x="199" y="55"/>
                  <a:pt x="199" y="54"/>
                  <a:pt x="199" y="54"/>
                </a:cubicBezTo>
                <a:cubicBezTo>
                  <a:pt x="194" y="55"/>
                  <a:pt x="190" y="58"/>
                  <a:pt x="185" y="59"/>
                </a:cubicBezTo>
                <a:cubicBezTo>
                  <a:pt x="181" y="61"/>
                  <a:pt x="177" y="62"/>
                  <a:pt x="173" y="63"/>
                </a:cubicBezTo>
                <a:cubicBezTo>
                  <a:pt x="172" y="63"/>
                  <a:pt x="168" y="65"/>
                  <a:pt x="170" y="63"/>
                </a:cubicBezTo>
                <a:cubicBezTo>
                  <a:pt x="173" y="61"/>
                  <a:pt x="174" y="60"/>
                  <a:pt x="176" y="58"/>
                </a:cubicBezTo>
                <a:cubicBezTo>
                  <a:pt x="178" y="56"/>
                  <a:pt x="181" y="53"/>
                  <a:pt x="191" y="50"/>
                </a:cubicBezTo>
                <a:cubicBezTo>
                  <a:pt x="191" y="50"/>
                  <a:pt x="192" y="50"/>
                  <a:pt x="192" y="50"/>
                </a:cubicBezTo>
                <a:cubicBezTo>
                  <a:pt x="194" y="48"/>
                  <a:pt x="199" y="46"/>
                  <a:pt x="204" y="45"/>
                </a:cubicBezTo>
                <a:cubicBezTo>
                  <a:pt x="207" y="44"/>
                  <a:pt x="210" y="43"/>
                  <a:pt x="212" y="43"/>
                </a:cubicBezTo>
                <a:cubicBezTo>
                  <a:pt x="215" y="42"/>
                  <a:pt x="218" y="41"/>
                  <a:pt x="220" y="41"/>
                </a:cubicBezTo>
                <a:cubicBezTo>
                  <a:pt x="222" y="40"/>
                  <a:pt x="224" y="40"/>
                  <a:pt x="225" y="40"/>
                </a:cubicBezTo>
                <a:cubicBezTo>
                  <a:pt x="226" y="40"/>
                  <a:pt x="227" y="40"/>
                  <a:pt x="229" y="40"/>
                </a:cubicBezTo>
                <a:cubicBezTo>
                  <a:pt x="232" y="40"/>
                  <a:pt x="231" y="40"/>
                  <a:pt x="230" y="41"/>
                </a:cubicBezTo>
                <a:cubicBezTo>
                  <a:pt x="226" y="42"/>
                  <a:pt x="229" y="42"/>
                  <a:pt x="232" y="41"/>
                </a:cubicBezTo>
                <a:cubicBezTo>
                  <a:pt x="237" y="41"/>
                  <a:pt x="242" y="41"/>
                  <a:pt x="248" y="40"/>
                </a:cubicBezTo>
                <a:cubicBezTo>
                  <a:pt x="250" y="40"/>
                  <a:pt x="252" y="41"/>
                  <a:pt x="255" y="40"/>
                </a:cubicBezTo>
                <a:cubicBezTo>
                  <a:pt x="258" y="39"/>
                  <a:pt x="252" y="39"/>
                  <a:pt x="250" y="39"/>
                </a:cubicBezTo>
                <a:cubicBezTo>
                  <a:pt x="247" y="39"/>
                  <a:pt x="246" y="38"/>
                  <a:pt x="251" y="38"/>
                </a:cubicBezTo>
                <a:cubicBezTo>
                  <a:pt x="254" y="38"/>
                  <a:pt x="257" y="38"/>
                  <a:pt x="259" y="38"/>
                </a:cubicBezTo>
                <a:cubicBezTo>
                  <a:pt x="261" y="38"/>
                  <a:pt x="262" y="39"/>
                  <a:pt x="262" y="39"/>
                </a:cubicBezTo>
                <a:cubicBezTo>
                  <a:pt x="262" y="40"/>
                  <a:pt x="262" y="40"/>
                  <a:pt x="263" y="40"/>
                </a:cubicBezTo>
                <a:cubicBezTo>
                  <a:pt x="275" y="41"/>
                  <a:pt x="266" y="42"/>
                  <a:pt x="263" y="43"/>
                </a:cubicBezTo>
                <a:cubicBezTo>
                  <a:pt x="257" y="44"/>
                  <a:pt x="262" y="44"/>
                  <a:pt x="268" y="44"/>
                </a:cubicBezTo>
                <a:cubicBezTo>
                  <a:pt x="273" y="44"/>
                  <a:pt x="280" y="45"/>
                  <a:pt x="280" y="46"/>
                </a:cubicBezTo>
                <a:cubicBezTo>
                  <a:pt x="282" y="46"/>
                  <a:pt x="283" y="46"/>
                  <a:pt x="283" y="46"/>
                </a:cubicBezTo>
                <a:cubicBezTo>
                  <a:pt x="283" y="44"/>
                  <a:pt x="286" y="45"/>
                  <a:pt x="292" y="46"/>
                </a:cubicBezTo>
                <a:cubicBezTo>
                  <a:pt x="297" y="47"/>
                  <a:pt x="300" y="48"/>
                  <a:pt x="303" y="49"/>
                </a:cubicBezTo>
                <a:cubicBezTo>
                  <a:pt x="305" y="50"/>
                  <a:pt x="305" y="51"/>
                  <a:pt x="305" y="52"/>
                </a:cubicBezTo>
                <a:cubicBezTo>
                  <a:pt x="304" y="53"/>
                  <a:pt x="310" y="54"/>
                  <a:pt x="314" y="55"/>
                </a:cubicBezTo>
                <a:cubicBezTo>
                  <a:pt x="318" y="56"/>
                  <a:pt x="324" y="59"/>
                  <a:pt x="325" y="57"/>
                </a:cubicBezTo>
                <a:cubicBezTo>
                  <a:pt x="325" y="57"/>
                  <a:pt x="328" y="57"/>
                  <a:pt x="333" y="59"/>
                </a:cubicBezTo>
                <a:cubicBezTo>
                  <a:pt x="338" y="61"/>
                  <a:pt x="343" y="64"/>
                  <a:pt x="349" y="66"/>
                </a:cubicBezTo>
                <a:cubicBezTo>
                  <a:pt x="343" y="63"/>
                  <a:pt x="345" y="63"/>
                  <a:pt x="340" y="60"/>
                </a:cubicBezTo>
                <a:cubicBezTo>
                  <a:pt x="333" y="57"/>
                  <a:pt x="330" y="55"/>
                  <a:pt x="336" y="56"/>
                </a:cubicBezTo>
                <a:cubicBezTo>
                  <a:pt x="340" y="57"/>
                  <a:pt x="333" y="54"/>
                  <a:pt x="333" y="53"/>
                </a:cubicBezTo>
                <a:cubicBezTo>
                  <a:pt x="333" y="53"/>
                  <a:pt x="328" y="51"/>
                  <a:pt x="325" y="51"/>
                </a:cubicBezTo>
                <a:cubicBezTo>
                  <a:pt x="319" y="49"/>
                  <a:pt x="314" y="48"/>
                  <a:pt x="310" y="46"/>
                </a:cubicBezTo>
                <a:cubicBezTo>
                  <a:pt x="308" y="45"/>
                  <a:pt x="305" y="43"/>
                  <a:pt x="300" y="42"/>
                </a:cubicBezTo>
                <a:cubicBezTo>
                  <a:pt x="299" y="42"/>
                  <a:pt x="298" y="43"/>
                  <a:pt x="296" y="43"/>
                </a:cubicBezTo>
                <a:cubicBezTo>
                  <a:pt x="288" y="41"/>
                  <a:pt x="295" y="41"/>
                  <a:pt x="296" y="41"/>
                </a:cubicBezTo>
                <a:cubicBezTo>
                  <a:pt x="297" y="40"/>
                  <a:pt x="300" y="41"/>
                  <a:pt x="297" y="40"/>
                </a:cubicBezTo>
                <a:cubicBezTo>
                  <a:pt x="296" y="39"/>
                  <a:pt x="294" y="39"/>
                  <a:pt x="293" y="38"/>
                </a:cubicBezTo>
                <a:cubicBezTo>
                  <a:pt x="291" y="38"/>
                  <a:pt x="290" y="38"/>
                  <a:pt x="289" y="38"/>
                </a:cubicBezTo>
                <a:cubicBezTo>
                  <a:pt x="286" y="38"/>
                  <a:pt x="284" y="38"/>
                  <a:pt x="282" y="38"/>
                </a:cubicBezTo>
                <a:cubicBezTo>
                  <a:pt x="281" y="38"/>
                  <a:pt x="280" y="37"/>
                  <a:pt x="280" y="37"/>
                </a:cubicBezTo>
                <a:cubicBezTo>
                  <a:pt x="281" y="37"/>
                  <a:pt x="281" y="37"/>
                  <a:pt x="280" y="37"/>
                </a:cubicBezTo>
                <a:cubicBezTo>
                  <a:pt x="278" y="36"/>
                  <a:pt x="276" y="36"/>
                  <a:pt x="273" y="36"/>
                </a:cubicBezTo>
                <a:cubicBezTo>
                  <a:pt x="272" y="36"/>
                  <a:pt x="271" y="35"/>
                  <a:pt x="270" y="35"/>
                </a:cubicBezTo>
                <a:cubicBezTo>
                  <a:pt x="267" y="34"/>
                  <a:pt x="274" y="33"/>
                  <a:pt x="269" y="32"/>
                </a:cubicBezTo>
                <a:cubicBezTo>
                  <a:pt x="269" y="32"/>
                  <a:pt x="270" y="32"/>
                  <a:pt x="270" y="32"/>
                </a:cubicBezTo>
                <a:cubicBezTo>
                  <a:pt x="271" y="32"/>
                  <a:pt x="272" y="32"/>
                  <a:pt x="273" y="32"/>
                </a:cubicBezTo>
                <a:cubicBezTo>
                  <a:pt x="277" y="33"/>
                  <a:pt x="276" y="32"/>
                  <a:pt x="280" y="33"/>
                </a:cubicBezTo>
                <a:cubicBezTo>
                  <a:pt x="278" y="33"/>
                  <a:pt x="275" y="34"/>
                  <a:pt x="272" y="35"/>
                </a:cubicBezTo>
                <a:cubicBezTo>
                  <a:pt x="276" y="35"/>
                  <a:pt x="280" y="35"/>
                  <a:pt x="283" y="35"/>
                </a:cubicBezTo>
                <a:cubicBezTo>
                  <a:pt x="286" y="35"/>
                  <a:pt x="290" y="36"/>
                  <a:pt x="293" y="36"/>
                </a:cubicBezTo>
                <a:cubicBezTo>
                  <a:pt x="296" y="37"/>
                  <a:pt x="298" y="37"/>
                  <a:pt x="301" y="38"/>
                </a:cubicBezTo>
                <a:cubicBezTo>
                  <a:pt x="303" y="39"/>
                  <a:pt x="304" y="40"/>
                  <a:pt x="306" y="41"/>
                </a:cubicBezTo>
                <a:cubicBezTo>
                  <a:pt x="307" y="41"/>
                  <a:pt x="308" y="41"/>
                  <a:pt x="309" y="41"/>
                </a:cubicBezTo>
                <a:cubicBezTo>
                  <a:pt x="308" y="40"/>
                  <a:pt x="306" y="40"/>
                  <a:pt x="305" y="39"/>
                </a:cubicBezTo>
                <a:cubicBezTo>
                  <a:pt x="303" y="39"/>
                  <a:pt x="302" y="38"/>
                  <a:pt x="300" y="38"/>
                </a:cubicBezTo>
                <a:cubicBezTo>
                  <a:pt x="297" y="37"/>
                  <a:pt x="294" y="36"/>
                  <a:pt x="291" y="35"/>
                </a:cubicBezTo>
                <a:cubicBezTo>
                  <a:pt x="294" y="35"/>
                  <a:pt x="296" y="36"/>
                  <a:pt x="299" y="36"/>
                </a:cubicBezTo>
                <a:cubicBezTo>
                  <a:pt x="301" y="36"/>
                  <a:pt x="303" y="37"/>
                  <a:pt x="305" y="37"/>
                </a:cubicBezTo>
                <a:cubicBezTo>
                  <a:pt x="307" y="37"/>
                  <a:pt x="312" y="38"/>
                  <a:pt x="313" y="38"/>
                </a:cubicBezTo>
                <a:cubicBezTo>
                  <a:pt x="316" y="40"/>
                  <a:pt x="320" y="41"/>
                  <a:pt x="323" y="42"/>
                </a:cubicBezTo>
                <a:cubicBezTo>
                  <a:pt x="327" y="43"/>
                  <a:pt x="331" y="44"/>
                  <a:pt x="335" y="45"/>
                </a:cubicBezTo>
                <a:cubicBezTo>
                  <a:pt x="332" y="44"/>
                  <a:pt x="330" y="43"/>
                  <a:pt x="328" y="42"/>
                </a:cubicBezTo>
                <a:cubicBezTo>
                  <a:pt x="330" y="43"/>
                  <a:pt x="331" y="43"/>
                  <a:pt x="333" y="44"/>
                </a:cubicBezTo>
                <a:cubicBezTo>
                  <a:pt x="332" y="43"/>
                  <a:pt x="331" y="43"/>
                  <a:pt x="330" y="42"/>
                </a:cubicBezTo>
                <a:cubicBezTo>
                  <a:pt x="329" y="42"/>
                  <a:pt x="329" y="41"/>
                  <a:pt x="328" y="41"/>
                </a:cubicBezTo>
                <a:cubicBezTo>
                  <a:pt x="327" y="40"/>
                  <a:pt x="327" y="40"/>
                  <a:pt x="330" y="40"/>
                </a:cubicBezTo>
                <a:cubicBezTo>
                  <a:pt x="331" y="40"/>
                  <a:pt x="331" y="40"/>
                  <a:pt x="331" y="40"/>
                </a:cubicBezTo>
                <a:cubicBezTo>
                  <a:pt x="330" y="39"/>
                  <a:pt x="328" y="39"/>
                  <a:pt x="327" y="38"/>
                </a:cubicBezTo>
                <a:cubicBezTo>
                  <a:pt x="326" y="38"/>
                  <a:pt x="325" y="38"/>
                  <a:pt x="324" y="37"/>
                </a:cubicBezTo>
                <a:cubicBezTo>
                  <a:pt x="325" y="37"/>
                  <a:pt x="327" y="37"/>
                  <a:pt x="329" y="38"/>
                </a:cubicBezTo>
                <a:cubicBezTo>
                  <a:pt x="323" y="36"/>
                  <a:pt x="319" y="35"/>
                  <a:pt x="317" y="35"/>
                </a:cubicBezTo>
                <a:cubicBezTo>
                  <a:pt x="312" y="34"/>
                  <a:pt x="308" y="33"/>
                  <a:pt x="305" y="32"/>
                </a:cubicBezTo>
                <a:cubicBezTo>
                  <a:pt x="301" y="32"/>
                  <a:pt x="299" y="31"/>
                  <a:pt x="297" y="30"/>
                </a:cubicBezTo>
                <a:cubicBezTo>
                  <a:pt x="294" y="28"/>
                  <a:pt x="290" y="28"/>
                  <a:pt x="285" y="28"/>
                </a:cubicBezTo>
                <a:cubicBezTo>
                  <a:pt x="289" y="27"/>
                  <a:pt x="292" y="27"/>
                  <a:pt x="293" y="26"/>
                </a:cubicBezTo>
                <a:cubicBezTo>
                  <a:pt x="284" y="25"/>
                  <a:pt x="276" y="25"/>
                  <a:pt x="267" y="24"/>
                </a:cubicBezTo>
                <a:cubicBezTo>
                  <a:pt x="263" y="23"/>
                  <a:pt x="259" y="23"/>
                  <a:pt x="258" y="24"/>
                </a:cubicBezTo>
                <a:cubicBezTo>
                  <a:pt x="254" y="25"/>
                  <a:pt x="258" y="26"/>
                  <a:pt x="271" y="27"/>
                </a:cubicBezTo>
                <a:cubicBezTo>
                  <a:pt x="269" y="27"/>
                  <a:pt x="267" y="28"/>
                  <a:pt x="265" y="28"/>
                </a:cubicBezTo>
                <a:cubicBezTo>
                  <a:pt x="264" y="28"/>
                  <a:pt x="263" y="29"/>
                  <a:pt x="259" y="29"/>
                </a:cubicBezTo>
                <a:cubicBezTo>
                  <a:pt x="253" y="29"/>
                  <a:pt x="249" y="29"/>
                  <a:pt x="246" y="29"/>
                </a:cubicBezTo>
                <a:cubicBezTo>
                  <a:pt x="244" y="30"/>
                  <a:pt x="242" y="30"/>
                  <a:pt x="242" y="31"/>
                </a:cubicBezTo>
                <a:cubicBezTo>
                  <a:pt x="246" y="31"/>
                  <a:pt x="250" y="30"/>
                  <a:pt x="254" y="30"/>
                </a:cubicBezTo>
                <a:cubicBezTo>
                  <a:pt x="256" y="30"/>
                  <a:pt x="258" y="30"/>
                  <a:pt x="260" y="30"/>
                </a:cubicBezTo>
                <a:cubicBezTo>
                  <a:pt x="262" y="30"/>
                  <a:pt x="264" y="30"/>
                  <a:pt x="266" y="30"/>
                </a:cubicBezTo>
                <a:cubicBezTo>
                  <a:pt x="268" y="30"/>
                  <a:pt x="269" y="30"/>
                  <a:pt x="271" y="30"/>
                </a:cubicBezTo>
                <a:cubicBezTo>
                  <a:pt x="272" y="30"/>
                  <a:pt x="274" y="30"/>
                  <a:pt x="275" y="30"/>
                </a:cubicBezTo>
                <a:cubicBezTo>
                  <a:pt x="278" y="31"/>
                  <a:pt x="281" y="31"/>
                  <a:pt x="284" y="32"/>
                </a:cubicBezTo>
                <a:cubicBezTo>
                  <a:pt x="285" y="32"/>
                  <a:pt x="288" y="32"/>
                  <a:pt x="291" y="32"/>
                </a:cubicBezTo>
                <a:cubicBezTo>
                  <a:pt x="291" y="32"/>
                  <a:pt x="291" y="32"/>
                  <a:pt x="291" y="32"/>
                </a:cubicBezTo>
                <a:cubicBezTo>
                  <a:pt x="291" y="32"/>
                  <a:pt x="292" y="32"/>
                  <a:pt x="292" y="32"/>
                </a:cubicBezTo>
                <a:cubicBezTo>
                  <a:pt x="293" y="32"/>
                  <a:pt x="295" y="33"/>
                  <a:pt x="296" y="33"/>
                </a:cubicBezTo>
                <a:cubicBezTo>
                  <a:pt x="296" y="33"/>
                  <a:pt x="298" y="34"/>
                  <a:pt x="296" y="34"/>
                </a:cubicBezTo>
                <a:cubicBezTo>
                  <a:pt x="295" y="34"/>
                  <a:pt x="293" y="34"/>
                  <a:pt x="291" y="33"/>
                </a:cubicBezTo>
                <a:cubicBezTo>
                  <a:pt x="288" y="33"/>
                  <a:pt x="285" y="32"/>
                  <a:pt x="283" y="32"/>
                </a:cubicBezTo>
                <a:cubicBezTo>
                  <a:pt x="280" y="31"/>
                  <a:pt x="278" y="31"/>
                  <a:pt x="275" y="31"/>
                </a:cubicBezTo>
                <a:cubicBezTo>
                  <a:pt x="270" y="30"/>
                  <a:pt x="265" y="30"/>
                  <a:pt x="270" y="31"/>
                </a:cubicBezTo>
                <a:cubicBezTo>
                  <a:pt x="272" y="32"/>
                  <a:pt x="269" y="32"/>
                  <a:pt x="267" y="32"/>
                </a:cubicBezTo>
                <a:cubicBezTo>
                  <a:pt x="262" y="32"/>
                  <a:pt x="259" y="32"/>
                  <a:pt x="255" y="32"/>
                </a:cubicBezTo>
                <a:cubicBezTo>
                  <a:pt x="251" y="32"/>
                  <a:pt x="248" y="32"/>
                  <a:pt x="243" y="32"/>
                </a:cubicBezTo>
                <a:cubicBezTo>
                  <a:pt x="240" y="32"/>
                  <a:pt x="237" y="31"/>
                  <a:pt x="233" y="31"/>
                </a:cubicBezTo>
                <a:cubicBezTo>
                  <a:pt x="231" y="33"/>
                  <a:pt x="224" y="34"/>
                  <a:pt x="217" y="36"/>
                </a:cubicBezTo>
                <a:cubicBezTo>
                  <a:pt x="213" y="36"/>
                  <a:pt x="210" y="37"/>
                  <a:pt x="207" y="38"/>
                </a:cubicBezTo>
                <a:cubicBezTo>
                  <a:pt x="204" y="39"/>
                  <a:pt x="202" y="40"/>
                  <a:pt x="201" y="41"/>
                </a:cubicBezTo>
                <a:cubicBezTo>
                  <a:pt x="197" y="41"/>
                  <a:pt x="203" y="39"/>
                  <a:pt x="198" y="40"/>
                </a:cubicBezTo>
                <a:cubicBezTo>
                  <a:pt x="193" y="41"/>
                  <a:pt x="190" y="42"/>
                  <a:pt x="188" y="44"/>
                </a:cubicBezTo>
                <a:cubicBezTo>
                  <a:pt x="186" y="45"/>
                  <a:pt x="180" y="47"/>
                  <a:pt x="176" y="49"/>
                </a:cubicBezTo>
                <a:cubicBezTo>
                  <a:pt x="176" y="48"/>
                  <a:pt x="179" y="47"/>
                  <a:pt x="177" y="47"/>
                </a:cubicBezTo>
                <a:cubicBezTo>
                  <a:pt x="171" y="50"/>
                  <a:pt x="164" y="52"/>
                  <a:pt x="158" y="56"/>
                </a:cubicBezTo>
                <a:cubicBezTo>
                  <a:pt x="150" y="60"/>
                  <a:pt x="144" y="63"/>
                  <a:pt x="144" y="62"/>
                </a:cubicBezTo>
                <a:cubicBezTo>
                  <a:pt x="144" y="61"/>
                  <a:pt x="145" y="60"/>
                  <a:pt x="146" y="59"/>
                </a:cubicBezTo>
                <a:cubicBezTo>
                  <a:pt x="149" y="57"/>
                  <a:pt x="150" y="57"/>
                  <a:pt x="152" y="57"/>
                </a:cubicBezTo>
                <a:cubicBezTo>
                  <a:pt x="155" y="55"/>
                  <a:pt x="157" y="55"/>
                  <a:pt x="160" y="54"/>
                </a:cubicBezTo>
                <a:cubicBezTo>
                  <a:pt x="161" y="53"/>
                  <a:pt x="162" y="53"/>
                  <a:pt x="162" y="52"/>
                </a:cubicBezTo>
                <a:cubicBezTo>
                  <a:pt x="161" y="52"/>
                  <a:pt x="162" y="50"/>
                  <a:pt x="164" y="49"/>
                </a:cubicBezTo>
                <a:cubicBezTo>
                  <a:pt x="167" y="47"/>
                  <a:pt x="172" y="44"/>
                  <a:pt x="180" y="41"/>
                </a:cubicBezTo>
                <a:cubicBezTo>
                  <a:pt x="182" y="41"/>
                  <a:pt x="184" y="40"/>
                  <a:pt x="184" y="39"/>
                </a:cubicBezTo>
                <a:cubicBezTo>
                  <a:pt x="185" y="39"/>
                  <a:pt x="182" y="40"/>
                  <a:pt x="180" y="40"/>
                </a:cubicBezTo>
                <a:cubicBezTo>
                  <a:pt x="175" y="41"/>
                  <a:pt x="167" y="44"/>
                  <a:pt x="170" y="42"/>
                </a:cubicBezTo>
                <a:cubicBezTo>
                  <a:pt x="172" y="40"/>
                  <a:pt x="173" y="39"/>
                  <a:pt x="175" y="37"/>
                </a:cubicBezTo>
                <a:cubicBezTo>
                  <a:pt x="177" y="37"/>
                  <a:pt x="179" y="36"/>
                  <a:pt x="181" y="34"/>
                </a:cubicBezTo>
                <a:cubicBezTo>
                  <a:pt x="184" y="33"/>
                  <a:pt x="188" y="32"/>
                  <a:pt x="193" y="31"/>
                </a:cubicBezTo>
                <a:cubicBezTo>
                  <a:pt x="188" y="32"/>
                  <a:pt x="185" y="33"/>
                  <a:pt x="182" y="33"/>
                </a:cubicBezTo>
                <a:cubicBezTo>
                  <a:pt x="179" y="34"/>
                  <a:pt x="178" y="34"/>
                  <a:pt x="177" y="34"/>
                </a:cubicBezTo>
                <a:cubicBezTo>
                  <a:pt x="176" y="33"/>
                  <a:pt x="178" y="31"/>
                  <a:pt x="183" y="28"/>
                </a:cubicBezTo>
                <a:cubicBezTo>
                  <a:pt x="180" y="30"/>
                  <a:pt x="177" y="31"/>
                  <a:pt x="174" y="32"/>
                </a:cubicBezTo>
                <a:cubicBezTo>
                  <a:pt x="171" y="33"/>
                  <a:pt x="169" y="34"/>
                  <a:pt x="167" y="35"/>
                </a:cubicBezTo>
                <a:cubicBezTo>
                  <a:pt x="159" y="39"/>
                  <a:pt x="152" y="42"/>
                  <a:pt x="151" y="41"/>
                </a:cubicBezTo>
                <a:cubicBezTo>
                  <a:pt x="151" y="41"/>
                  <a:pt x="151" y="41"/>
                  <a:pt x="149" y="41"/>
                </a:cubicBezTo>
                <a:cubicBezTo>
                  <a:pt x="141" y="45"/>
                  <a:pt x="139" y="45"/>
                  <a:pt x="143" y="41"/>
                </a:cubicBezTo>
                <a:cubicBezTo>
                  <a:pt x="144" y="40"/>
                  <a:pt x="146" y="39"/>
                  <a:pt x="143" y="40"/>
                </a:cubicBezTo>
                <a:cubicBezTo>
                  <a:pt x="139" y="42"/>
                  <a:pt x="137" y="44"/>
                  <a:pt x="134" y="46"/>
                </a:cubicBezTo>
                <a:cubicBezTo>
                  <a:pt x="132" y="49"/>
                  <a:pt x="128" y="51"/>
                  <a:pt x="122" y="54"/>
                </a:cubicBezTo>
                <a:cubicBezTo>
                  <a:pt x="123" y="54"/>
                  <a:pt x="128" y="50"/>
                  <a:pt x="123" y="52"/>
                </a:cubicBezTo>
                <a:cubicBezTo>
                  <a:pt x="122" y="53"/>
                  <a:pt x="120" y="54"/>
                  <a:pt x="119" y="55"/>
                </a:cubicBezTo>
                <a:cubicBezTo>
                  <a:pt x="116" y="57"/>
                  <a:pt x="113" y="60"/>
                  <a:pt x="114" y="60"/>
                </a:cubicBezTo>
                <a:cubicBezTo>
                  <a:pt x="117" y="59"/>
                  <a:pt x="114" y="63"/>
                  <a:pt x="124" y="58"/>
                </a:cubicBezTo>
                <a:cubicBezTo>
                  <a:pt x="125" y="57"/>
                  <a:pt x="125" y="58"/>
                  <a:pt x="129" y="55"/>
                </a:cubicBezTo>
                <a:cubicBezTo>
                  <a:pt x="132" y="53"/>
                  <a:pt x="134" y="51"/>
                  <a:pt x="131" y="52"/>
                </a:cubicBezTo>
                <a:cubicBezTo>
                  <a:pt x="128" y="54"/>
                  <a:pt x="131" y="52"/>
                  <a:pt x="133" y="50"/>
                </a:cubicBezTo>
                <a:cubicBezTo>
                  <a:pt x="136" y="48"/>
                  <a:pt x="139" y="46"/>
                  <a:pt x="142" y="45"/>
                </a:cubicBezTo>
                <a:cubicBezTo>
                  <a:pt x="145" y="44"/>
                  <a:pt x="147" y="43"/>
                  <a:pt x="148" y="43"/>
                </a:cubicBezTo>
                <a:cubicBezTo>
                  <a:pt x="149" y="43"/>
                  <a:pt x="147" y="45"/>
                  <a:pt x="151" y="43"/>
                </a:cubicBezTo>
                <a:cubicBezTo>
                  <a:pt x="153" y="42"/>
                  <a:pt x="155" y="41"/>
                  <a:pt x="154" y="42"/>
                </a:cubicBezTo>
                <a:cubicBezTo>
                  <a:pt x="153" y="43"/>
                  <a:pt x="152" y="43"/>
                  <a:pt x="150" y="44"/>
                </a:cubicBezTo>
                <a:cubicBezTo>
                  <a:pt x="146" y="47"/>
                  <a:pt x="148" y="46"/>
                  <a:pt x="147" y="47"/>
                </a:cubicBezTo>
                <a:cubicBezTo>
                  <a:pt x="147" y="48"/>
                  <a:pt x="148" y="47"/>
                  <a:pt x="148" y="48"/>
                </a:cubicBezTo>
                <a:cubicBezTo>
                  <a:pt x="148" y="49"/>
                  <a:pt x="146" y="50"/>
                  <a:pt x="140" y="53"/>
                </a:cubicBezTo>
                <a:cubicBezTo>
                  <a:pt x="145" y="51"/>
                  <a:pt x="150" y="50"/>
                  <a:pt x="156" y="47"/>
                </a:cubicBezTo>
                <a:cubicBezTo>
                  <a:pt x="146" y="52"/>
                  <a:pt x="135" y="57"/>
                  <a:pt x="129" y="63"/>
                </a:cubicBezTo>
                <a:cubicBezTo>
                  <a:pt x="130" y="63"/>
                  <a:pt x="134" y="60"/>
                  <a:pt x="136" y="60"/>
                </a:cubicBezTo>
                <a:cubicBezTo>
                  <a:pt x="138" y="59"/>
                  <a:pt x="139" y="59"/>
                  <a:pt x="142" y="57"/>
                </a:cubicBezTo>
                <a:cubicBezTo>
                  <a:pt x="145" y="56"/>
                  <a:pt x="147" y="56"/>
                  <a:pt x="145" y="57"/>
                </a:cubicBezTo>
                <a:cubicBezTo>
                  <a:pt x="143" y="59"/>
                  <a:pt x="142" y="61"/>
                  <a:pt x="136" y="64"/>
                </a:cubicBezTo>
                <a:cubicBezTo>
                  <a:pt x="127" y="69"/>
                  <a:pt x="127" y="70"/>
                  <a:pt x="126" y="72"/>
                </a:cubicBezTo>
                <a:cubicBezTo>
                  <a:pt x="125" y="73"/>
                  <a:pt x="123" y="74"/>
                  <a:pt x="122" y="76"/>
                </a:cubicBezTo>
                <a:cubicBezTo>
                  <a:pt x="110" y="86"/>
                  <a:pt x="98" y="98"/>
                  <a:pt x="87" y="110"/>
                </a:cubicBezTo>
                <a:cubicBezTo>
                  <a:pt x="85" y="112"/>
                  <a:pt x="83" y="114"/>
                  <a:pt x="82" y="115"/>
                </a:cubicBezTo>
                <a:cubicBezTo>
                  <a:pt x="81" y="117"/>
                  <a:pt x="80" y="118"/>
                  <a:pt x="79" y="118"/>
                </a:cubicBezTo>
                <a:cubicBezTo>
                  <a:pt x="78" y="120"/>
                  <a:pt x="77" y="119"/>
                  <a:pt x="78" y="117"/>
                </a:cubicBezTo>
                <a:cubicBezTo>
                  <a:pt x="78" y="116"/>
                  <a:pt x="79" y="115"/>
                  <a:pt x="79" y="113"/>
                </a:cubicBezTo>
                <a:cubicBezTo>
                  <a:pt x="80" y="112"/>
                  <a:pt x="80" y="111"/>
                  <a:pt x="80" y="110"/>
                </a:cubicBezTo>
                <a:cubicBezTo>
                  <a:pt x="78" y="113"/>
                  <a:pt x="76" y="115"/>
                  <a:pt x="75" y="117"/>
                </a:cubicBezTo>
                <a:cubicBezTo>
                  <a:pt x="74" y="119"/>
                  <a:pt x="72" y="121"/>
                  <a:pt x="70" y="124"/>
                </a:cubicBezTo>
                <a:cubicBezTo>
                  <a:pt x="69" y="126"/>
                  <a:pt x="68" y="128"/>
                  <a:pt x="66" y="130"/>
                </a:cubicBezTo>
                <a:cubicBezTo>
                  <a:pt x="65" y="132"/>
                  <a:pt x="64" y="134"/>
                  <a:pt x="63" y="135"/>
                </a:cubicBezTo>
                <a:cubicBezTo>
                  <a:pt x="61" y="138"/>
                  <a:pt x="59" y="141"/>
                  <a:pt x="57" y="143"/>
                </a:cubicBezTo>
                <a:cubicBezTo>
                  <a:pt x="55" y="147"/>
                  <a:pt x="57" y="144"/>
                  <a:pt x="55" y="148"/>
                </a:cubicBezTo>
                <a:cubicBezTo>
                  <a:pt x="53" y="152"/>
                  <a:pt x="53" y="150"/>
                  <a:pt x="51" y="154"/>
                </a:cubicBezTo>
                <a:cubicBezTo>
                  <a:pt x="51" y="154"/>
                  <a:pt x="51" y="155"/>
                  <a:pt x="51" y="155"/>
                </a:cubicBezTo>
                <a:cubicBezTo>
                  <a:pt x="51" y="156"/>
                  <a:pt x="52" y="155"/>
                  <a:pt x="50" y="161"/>
                </a:cubicBezTo>
                <a:cubicBezTo>
                  <a:pt x="48" y="167"/>
                  <a:pt x="46" y="169"/>
                  <a:pt x="44" y="172"/>
                </a:cubicBezTo>
                <a:cubicBezTo>
                  <a:pt x="42" y="176"/>
                  <a:pt x="40" y="181"/>
                  <a:pt x="39" y="185"/>
                </a:cubicBezTo>
                <a:cubicBezTo>
                  <a:pt x="38" y="189"/>
                  <a:pt x="38" y="190"/>
                  <a:pt x="39" y="190"/>
                </a:cubicBezTo>
                <a:cubicBezTo>
                  <a:pt x="39" y="190"/>
                  <a:pt x="39" y="190"/>
                  <a:pt x="38" y="194"/>
                </a:cubicBezTo>
                <a:cubicBezTo>
                  <a:pt x="36" y="201"/>
                  <a:pt x="36" y="204"/>
                  <a:pt x="37" y="204"/>
                </a:cubicBezTo>
                <a:cubicBezTo>
                  <a:pt x="37" y="205"/>
                  <a:pt x="37" y="205"/>
                  <a:pt x="38" y="202"/>
                </a:cubicBezTo>
                <a:cubicBezTo>
                  <a:pt x="39" y="199"/>
                  <a:pt x="40" y="196"/>
                  <a:pt x="41" y="193"/>
                </a:cubicBezTo>
                <a:cubicBezTo>
                  <a:pt x="41" y="191"/>
                  <a:pt x="42" y="188"/>
                  <a:pt x="43" y="188"/>
                </a:cubicBezTo>
                <a:cubicBezTo>
                  <a:pt x="43" y="188"/>
                  <a:pt x="43" y="189"/>
                  <a:pt x="43" y="192"/>
                </a:cubicBezTo>
                <a:cubicBezTo>
                  <a:pt x="42" y="195"/>
                  <a:pt x="42" y="198"/>
                  <a:pt x="40" y="201"/>
                </a:cubicBezTo>
                <a:cubicBezTo>
                  <a:pt x="40" y="203"/>
                  <a:pt x="39" y="204"/>
                  <a:pt x="40" y="205"/>
                </a:cubicBezTo>
                <a:cubicBezTo>
                  <a:pt x="41" y="210"/>
                  <a:pt x="39" y="217"/>
                  <a:pt x="37" y="233"/>
                </a:cubicBezTo>
                <a:cubicBezTo>
                  <a:pt x="37" y="238"/>
                  <a:pt x="36" y="244"/>
                  <a:pt x="36" y="250"/>
                </a:cubicBezTo>
                <a:cubicBezTo>
                  <a:pt x="37" y="251"/>
                  <a:pt x="37" y="245"/>
                  <a:pt x="38" y="246"/>
                </a:cubicBezTo>
                <a:cubicBezTo>
                  <a:pt x="37" y="250"/>
                  <a:pt x="37" y="253"/>
                  <a:pt x="36" y="256"/>
                </a:cubicBezTo>
                <a:cubicBezTo>
                  <a:pt x="35" y="258"/>
                  <a:pt x="35" y="260"/>
                  <a:pt x="34" y="263"/>
                </a:cubicBezTo>
                <a:cubicBezTo>
                  <a:pt x="34" y="265"/>
                  <a:pt x="34" y="265"/>
                  <a:pt x="33" y="264"/>
                </a:cubicBezTo>
                <a:cubicBezTo>
                  <a:pt x="33" y="263"/>
                  <a:pt x="33" y="262"/>
                  <a:pt x="33" y="261"/>
                </a:cubicBezTo>
                <a:cubicBezTo>
                  <a:pt x="32" y="259"/>
                  <a:pt x="32" y="258"/>
                  <a:pt x="32" y="256"/>
                </a:cubicBezTo>
                <a:cubicBezTo>
                  <a:pt x="32" y="252"/>
                  <a:pt x="33" y="248"/>
                  <a:pt x="32" y="248"/>
                </a:cubicBezTo>
                <a:cubicBezTo>
                  <a:pt x="32" y="246"/>
                  <a:pt x="32" y="243"/>
                  <a:pt x="32" y="240"/>
                </a:cubicBezTo>
                <a:cubicBezTo>
                  <a:pt x="32" y="237"/>
                  <a:pt x="32" y="234"/>
                  <a:pt x="31" y="233"/>
                </a:cubicBezTo>
                <a:cubicBezTo>
                  <a:pt x="31" y="232"/>
                  <a:pt x="32" y="225"/>
                  <a:pt x="33" y="222"/>
                </a:cubicBezTo>
                <a:cubicBezTo>
                  <a:pt x="33" y="220"/>
                  <a:pt x="34" y="218"/>
                  <a:pt x="35" y="216"/>
                </a:cubicBezTo>
                <a:cubicBezTo>
                  <a:pt x="34" y="217"/>
                  <a:pt x="33" y="218"/>
                  <a:pt x="33" y="217"/>
                </a:cubicBezTo>
                <a:cubicBezTo>
                  <a:pt x="33" y="217"/>
                  <a:pt x="33" y="215"/>
                  <a:pt x="34" y="211"/>
                </a:cubicBezTo>
                <a:cubicBezTo>
                  <a:pt x="32" y="213"/>
                  <a:pt x="31" y="222"/>
                  <a:pt x="29" y="226"/>
                </a:cubicBezTo>
                <a:cubicBezTo>
                  <a:pt x="28" y="229"/>
                  <a:pt x="28" y="228"/>
                  <a:pt x="28" y="226"/>
                </a:cubicBezTo>
                <a:cubicBezTo>
                  <a:pt x="28" y="224"/>
                  <a:pt x="28" y="221"/>
                  <a:pt x="27" y="222"/>
                </a:cubicBezTo>
                <a:cubicBezTo>
                  <a:pt x="27" y="224"/>
                  <a:pt x="26" y="227"/>
                  <a:pt x="26" y="229"/>
                </a:cubicBezTo>
                <a:cubicBezTo>
                  <a:pt x="25" y="232"/>
                  <a:pt x="25" y="234"/>
                  <a:pt x="25" y="237"/>
                </a:cubicBezTo>
                <a:cubicBezTo>
                  <a:pt x="24" y="241"/>
                  <a:pt x="24" y="246"/>
                  <a:pt x="25" y="250"/>
                </a:cubicBezTo>
                <a:cubicBezTo>
                  <a:pt x="25" y="254"/>
                  <a:pt x="25" y="254"/>
                  <a:pt x="24" y="254"/>
                </a:cubicBezTo>
                <a:cubicBezTo>
                  <a:pt x="23" y="254"/>
                  <a:pt x="22" y="251"/>
                  <a:pt x="22" y="259"/>
                </a:cubicBezTo>
                <a:cubicBezTo>
                  <a:pt x="22" y="260"/>
                  <a:pt x="23" y="258"/>
                  <a:pt x="23" y="258"/>
                </a:cubicBezTo>
                <a:cubicBezTo>
                  <a:pt x="23" y="258"/>
                  <a:pt x="23" y="258"/>
                  <a:pt x="23" y="259"/>
                </a:cubicBezTo>
                <a:cubicBezTo>
                  <a:pt x="23" y="260"/>
                  <a:pt x="23" y="262"/>
                  <a:pt x="23" y="265"/>
                </a:cubicBezTo>
                <a:cubicBezTo>
                  <a:pt x="23" y="265"/>
                  <a:pt x="24" y="267"/>
                  <a:pt x="24" y="267"/>
                </a:cubicBezTo>
                <a:cubicBezTo>
                  <a:pt x="25" y="266"/>
                  <a:pt x="25" y="275"/>
                  <a:pt x="25" y="278"/>
                </a:cubicBezTo>
                <a:cubicBezTo>
                  <a:pt x="26" y="280"/>
                  <a:pt x="26" y="282"/>
                  <a:pt x="25" y="284"/>
                </a:cubicBezTo>
                <a:cubicBezTo>
                  <a:pt x="25" y="286"/>
                  <a:pt x="25" y="286"/>
                  <a:pt x="24" y="285"/>
                </a:cubicBezTo>
                <a:cubicBezTo>
                  <a:pt x="24" y="283"/>
                  <a:pt x="23" y="282"/>
                  <a:pt x="22" y="280"/>
                </a:cubicBezTo>
                <a:cubicBezTo>
                  <a:pt x="23" y="283"/>
                  <a:pt x="23" y="286"/>
                  <a:pt x="23" y="287"/>
                </a:cubicBezTo>
                <a:cubicBezTo>
                  <a:pt x="23" y="290"/>
                  <a:pt x="24" y="294"/>
                  <a:pt x="25" y="299"/>
                </a:cubicBezTo>
                <a:cubicBezTo>
                  <a:pt x="25" y="303"/>
                  <a:pt x="26" y="307"/>
                  <a:pt x="26" y="309"/>
                </a:cubicBezTo>
                <a:cubicBezTo>
                  <a:pt x="26" y="310"/>
                  <a:pt x="26" y="313"/>
                  <a:pt x="27" y="315"/>
                </a:cubicBezTo>
                <a:cubicBezTo>
                  <a:pt x="28" y="320"/>
                  <a:pt x="29" y="321"/>
                  <a:pt x="29" y="321"/>
                </a:cubicBezTo>
                <a:cubicBezTo>
                  <a:pt x="30" y="322"/>
                  <a:pt x="30" y="322"/>
                  <a:pt x="31" y="325"/>
                </a:cubicBezTo>
                <a:cubicBezTo>
                  <a:pt x="34" y="336"/>
                  <a:pt x="38" y="343"/>
                  <a:pt x="43" y="354"/>
                </a:cubicBezTo>
                <a:cubicBezTo>
                  <a:pt x="44" y="354"/>
                  <a:pt x="40" y="345"/>
                  <a:pt x="43" y="350"/>
                </a:cubicBezTo>
                <a:cubicBezTo>
                  <a:pt x="45" y="353"/>
                  <a:pt x="44" y="348"/>
                  <a:pt x="44" y="347"/>
                </a:cubicBezTo>
                <a:cubicBezTo>
                  <a:pt x="45" y="345"/>
                  <a:pt x="43" y="339"/>
                  <a:pt x="40" y="335"/>
                </a:cubicBezTo>
                <a:cubicBezTo>
                  <a:pt x="39" y="333"/>
                  <a:pt x="39" y="331"/>
                  <a:pt x="38" y="329"/>
                </a:cubicBezTo>
                <a:cubicBezTo>
                  <a:pt x="37" y="327"/>
                  <a:pt x="37" y="325"/>
                  <a:pt x="36" y="323"/>
                </a:cubicBezTo>
                <a:cubicBezTo>
                  <a:pt x="35" y="319"/>
                  <a:pt x="34" y="315"/>
                  <a:pt x="33" y="311"/>
                </a:cubicBezTo>
                <a:cubicBezTo>
                  <a:pt x="36" y="319"/>
                  <a:pt x="36" y="319"/>
                  <a:pt x="35" y="310"/>
                </a:cubicBezTo>
                <a:cubicBezTo>
                  <a:pt x="35" y="306"/>
                  <a:pt x="35" y="307"/>
                  <a:pt x="36" y="309"/>
                </a:cubicBezTo>
                <a:cubicBezTo>
                  <a:pt x="36" y="310"/>
                  <a:pt x="36" y="310"/>
                  <a:pt x="36" y="311"/>
                </a:cubicBezTo>
                <a:cubicBezTo>
                  <a:pt x="36" y="314"/>
                  <a:pt x="37" y="319"/>
                  <a:pt x="39" y="324"/>
                </a:cubicBezTo>
                <a:cubicBezTo>
                  <a:pt x="39" y="324"/>
                  <a:pt x="39" y="325"/>
                  <a:pt x="39" y="326"/>
                </a:cubicBezTo>
                <a:cubicBezTo>
                  <a:pt x="41" y="329"/>
                  <a:pt x="39" y="323"/>
                  <a:pt x="39" y="323"/>
                </a:cubicBezTo>
                <a:cubicBezTo>
                  <a:pt x="39" y="323"/>
                  <a:pt x="39" y="323"/>
                  <a:pt x="40" y="324"/>
                </a:cubicBezTo>
                <a:cubicBezTo>
                  <a:pt x="41" y="328"/>
                  <a:pt x="42" y="331"/>
                  <a:pt x="44" y="335"/>
                </a:cubicBezTo>
                <a:cubicBezTo>
                  <a:pt x="45" y="339"/>
                  <a:pt x="47" y="342"/>
                  <a:pt x="49" y="347"/>
                </a:cubicBezTo>
                <a:cubicBezTo>
                  <a:pt x="50" y="350"/>
                  <a:pt x="52" y="354"/>
                  <a:pt x="53" y="356"/>
                </a:cubicBezTo>
                <a:cubicBezTo>
                  <a:pt x="54" y="355"/>
                  <a:pt x="51" y="350"/>
                  <a:pt x="51" y="347"/>
                </a:cubicBezTo>
                <a:cubicBezTo>
                  <a:pt x="54" y="354"/>
                  <a:pt x="56" y="359"/>
                  <a:pt x="58" y="363"/>
                </a:cubicBezTo>
                <a:cubicBezTo>
                  <a:pt x="61" y="369"/>
                  <a:pt x="55" y="360"/>
                  <a:pt x="57" y="366"/>
                </a:cubicBezTo>
                <a:cubicBezTo>
                  <a:pt x="59" y="368"/>
                  <a:pt x="61" y="369"/>
                  <a:pt x="63" y="371"/>
                </a:cubicBezTo>
                <a:cubicBezTo>
                  <a:pt x="63" y="371"/>
                  <a:pt x="63" y="370"/>
                  <a:pt x="65" y="373"/>
                </a:cubicBezTo>
                <a:cubicBezTo>
                  <a:pt x="67" y="377"/>
                  <a:pt x="69" y="379"/>
                  <a:pt x="69" y="379"/>
                </a:cubicBezTo>
                <a:cubicBezTo>
                  <a:pt x="70" y="380"/>
                  <a:pt x="70" y="379"/>
                  <a:pt x="69" y="377"/>
                </a:cubicBezTo>
                <a:cubicBezTo>
                  <a:pt x="68" y="372"/>
                  <a:pt x="70" y="374"/>
                  <a:pt x="76" y="382"/>
                </a:cubicBezTo>
                <a:cubicBezTo>
                  <a:pt x="78" y="385"/>
                  <a:pt x="80" y="388"/>
                  <a:pt x="82" y="391"/>
                </a:cubicBezTo>
                <a:cubicBezTo>
                  <a:pt x="80" y="388"/>
                  <a:pt x="78" y="384"/>
                  <a:pt x="77" y="382"/>
                </a:cubicBezTo>
                <a:cubicBezTo>
                  <a:pt x="75" y="377"/>
                  <a:pt x="77" y="375"/>
                  <a:pt x="81" y="380"/>
                </a:cubicBezTo>
                <a:cubicBezTo>
                  <a:pt x="83" y="382"/>
                  <a:pt x="84" y="383"/>
                  <a:pt x="87" y="387"/>
                </a:cubicBezTo>
                <a:cubicBezTo>
                  <a:pt x="88" y="389"/>
                  <a:pt x="90" y="392"/>
                  <a:pt x="90" y="392"/>
                </a:cubicBezTo>
                <a:cubicBezTo>
                  <a:pt x="93" y="395"/>
                  <a:pt x="90" y="391"/>
                  <a:pt x="89" y="389"/>
                </a:cubicBezTo>
                <a:cubicBezTo>
                  <a:pt x="89" y="389"/>
                  <a:pt x="90" y="389"/>
                  <a:pt x="90" y="390"/>
                </a:cubicBezTo>
                <a:cubicBezTo>
                  <a:pt x="95" y="395"/>
                  <a:pt x="95" y="395"/>
                  <a:pt x="96" y="394"/>
                </a:cubicBezTo>
                <a:cubicBezTo>
                  <a:pt x="99" y="397"/>
                  <a:pt x="97" y="397"/>
                  <a:pt x="99" y="399"/>
                </a:cubicBezTo>
                <a:cubicBezTo>
                  <a:pt x="101" y="400"/>
                  <a:pt x="102" y="402"/>
                  <a:pt x="103" y="403"/>
                </a:cubicBezTo>
                <a:cubicBezTo>
                  <a:pt x="104" y="405"/>
                  <a:pt x="105" y="406"/>
                  <a:pt x="106" y="407"/>
                </a:cubicBezTo>
                <a:cubicBezTo>
                  <a:pt x="107" y="409"/>
                  <a:pt x="108" y="410"/>
                  <a:pt x="110" y="413"/>
                </a:cubicBezTo>
                <a:cubicBezTo>
                  <a:pt x="109" y="410"/>
                  <a:pt x="109" y="410"/>
                  <a:pt x="117" y="417"/>
                </a:cubicBezTo>
                <a:cubicBezTo>
                  <a:pt x="117" y="418"/>
                  <a:pt x="119" y="419"/>
                  <a:pt x="119" y="419"/>
                </a:cubicBezTo>
                <a:cubicBezTo>
                  <a:pt x="121" y="419"/>
                  <a:pt x="126" y="424"/>
                  <a:pt x="129" y="425"/>
                </a:cubicBezTo>
                <a:cubicBezTo>
                  <a:pt x="126" y="423"/>
                  <a:pt x="125" y="421"/>
                  <a:pt x="125" y="419"/>
                </a:cubicBezTo>
                <a:cubicBezTo>
                  <a:pt x="125" y="418"/>
                  <a:pt x="126" y="418"/>
                  <a:pt x="128" y="418"/>
                </a:cubicBezTo>
                <a:cubicBezTo>
                  <a:pt x="129" y="418"/>
                  <a:pt x="131" y="420"/>
                  <a:pt x="133" y="421"/>
                </a:cubicBezTo>
                <a:cubicBezTo>
                  <a:pt x="136" y="423"/>
                  <a:pt x="141" y="426"/>
                  <a:pt x="142" y="426"/>
                </a:cubicBezTo>
                <a:cubicBezTo>
                  <a:pt x="143" y="426"/>
                  <a:pt x="145" y="427"/>
                  <a:pt x="147" y="428"/>
                </a:cubicBezTo>
                <a:cubicBezTo>
                  <a:pt x="149" y="430"/>
                  <a:pt x="151" y="432"/>
                  <a:pt x="153" y="433"/>
                </a:cubicBezTo>
                <a:cubicBezTo>
                  <a:pt x="155" y="434"/>
                  <a:pt x="157" y="436"/>
                  <a:pt x="159" y="436"/>
                </a:cubicBezTo>
                <a:cubicBezTo>
                  <a:pt x="160" y="436"/>
                  <a:pt x="163" y="438"/>
                  <a:pt x="162" y="439"/>
                </a:cubicBezTo>
                <a:cubicBezTo>
                  <a:pt x="161" y="439"/>
                  <a:pt x="159" y="437"/>
                  <a:pt x="161" y="439"/>
                </a:cubicBezTo>
                <a:cubicBezTo>
                  <a:pt x="164" y="440"/>
                  <a:pt x="166" y="441"/>
                  <a:pt x="168" y="441"/>
                </a:cubicBezTo>
                <a:cubicBezTo>
                  <a:pt x="170" y="442"/>
                  <a:pt x="173" y="443"/>
                  <a:pt x="176" y="444"/>
                </a:cubicBezTo>
                <a:cubicBezTo>
                  <a:pt x="176" y="444"/>
                  <a:pt x="175" y="444"/>
                  <a:pt x="175" y="443"/>
                </a:cubicBezTo>
                <a:cubicBezTo>
                  <a:pt x="175" y="443"/>
                  <a:pt x="176" y="444"/>
                  <a:pt x="176" y="444"/>
                </a:cubicBezTo>
                <a:cubicBezTo>
                  <a:pt x="176" y="444"/>
                  <a:pt x="176" y="444"/>
                  <a:pt x="176" y="444"/>
                </a:cubicBezTo>
                <a:cubicBezTo>
                  <a:pt x="177" y="444"/>
                  <a:pt x="179" y="445"/>
                  <a:pt x="181" y="446"/>
                </a:cubicBezTo>
                <a:cubicBezTo>
                  <a:pt x="183" y="447"/>
                  <a:pt x="184" y="447"/>
                  <a:pt x="185" y="447"/>
                </a:cubicBezTo>
                <a:cubicBezTo>
                  <a:pt x="186" y="447"/>
                  <a:pt x="183" y="445"/>
                  <a:pt x="181" y="444"/>
                </a:cubicBezTo>
                <a:cubicBezTo>
                  <a:pt x="179" y="443"/>
                  <a:pt x="178" y="442"/>
                  <a:pt x="176" y="441"/>
                </a:cubicBezTo>
                <a:cubicBezTo>
                  <a:pt x="172" y="438"/>
                  <a:pt x="173" y="438"/>
                  <a:pt x="177" y="439"/>
                </a:cubicBezTo>
                <a:cubicBezTo>
                  <a:pt x="178" y="440"/>
                  <a:pt x="181" y="441"/>
                  <a:pt x="180" y="440"/>
                </a:cubicBezTo>
                <a:cubicBezTo>
                  <a:pt x="178" y="439"/>
                  <a:pt x="176" y="438"/>
                  <a:pt x="174" y="437"/>
                </a:cubicBezTo>
                <a:cubicBezTo>
                  <a:pt x="167" y="434"/>
                  <a:pt x="161" y="429"/>
                  <a:pt x="154" y="426"/>
                </a:cubicBezTo>
                <a:cubicBezTo>
                  <a:pt x="154" y="426"/>
                  <a:pt x="153" y="425"/>
                  <a:pt x="153" y="425"/>
                </a:cubicBezTo>
                <a:cubicBezTo>
                  <a:pt x="152" y="424"/>
                  <a:pt x="151" y="423"/>
                  <a:pt x="150" y="422"/>
                </a:cubicBezTo>
                <a:cubicBezTo>
                  <a:pt x="146" y="420"/>
                  <a:pt x="146" y="420"/>
                  <a:pt x="146" y="420"/>
                </a:cubicBezTo>
                <a:cubicBezTo>
                  <a:pt x="145" y="419"/>
                  <a:pt x="144" y="418"/>
                  <a:pt x="143" y="417"/>
                </a:cubicBezTo>
                <a:cubicBezTo>
                  <a:pt x="142" y="416"/>
                  <a:pt x="141" y="415"/>
                  <a:pt x="140" y="414"/>
                </a:cubicBezTo>
                <a:cubicBezTo>
                  <a:pt x="138" y="412"/>
                  <a:pt x="138" y="411"/>
                  <a:pt x="139" y="412"/>
                </a:cubicBezTo>
                <a:cubicBezTo>
                  <a:pt x="140" y="412"/>
                  <a:pt x="140" y="412"/>
                  <a:pt x="143" y="414"/>
                </a:cubicBezTo>
                <a:cubicBezTo>
                  <a:pt x="148" y="418"/>
                  <a:pt x="154" y="421"/>
                  <a:pt x="155" y="421"/>
                </a:cubicBezTo>
                <a:cubicBezTo>
                  <a:pt x="158" y="421"/>
                  <a:pt x="161" y="424"/>
                  <a:pt x="164" y="426"/>
                </a:cubicBezTo>
                <a:cubicBezTo>
                  <a:pt x="164" y="425"/>
                  <a:pt x="163" y="425"/>
                  <a:pt x="163" y="424"/>
                </a:cubicBezTo>
                <a:cubicBezTo>
                  <a:pt x="163" y="424"/>
                  <a:pt x="163" y="425"/>
                  <a:pt x="163" y="425"/>
                </a:cubicBezTo>
                <a:cubicBezTo>
                  <a:pt x="164" y="424"/>
                  <a:pt x="170" y="427"/>
                  <a:pt x="172" y="427"/>
                </a:cubicBezTo>
                <a:cubicBezTo>
                  <a:pt x="172" y="427"/>
                  <a:pt x="172" y="427"/>
                  <a:pt x="172" y="427"/>
                </a:cubicBezTo>
                <a:cubicBezTo>
                  <a:pt x="169" y="425"/>
                  <a:pt x="168" y="424"/>
                  <a:pt x="166" y="422"/>
                </a:cubicBezTo>
                <a:cubicBezTo>
                  <a:pt x="165" y="422"/>
                  <a:pt x="164" y="421"/>
                  <a:pt x="162" y="420"/>
                </a:cubicBezTo>
                <a:cubicBezTo>
                  <a:pt x="160" y="419"/>
                  <a:pt x="158" y="418"/>
                  <a:pt x="156" y="417"/>
                </a:cubicBezTo>
                <a:cubicBezTo>
                  <a:pt x="159" y="419"/>
                  <a:pt x="159" y="419"/>
                  <a:pt x="159" y="420"/>
                </a:cubicBezTo>
                <a:cubicBezTo>
                  <a:pt x="159" y="420"/>
                  <a:pt x="158" y="421"/>
                  <a:pt x="159" y="422"/>
                </a:cubicBezTo>
                <a:cubicBezTo>
                  <a:pt x="159" y="422"/>
                  <a:pt x="159" y="422"/>
                  <a:pt x="159" y="422"/>
                </a:cubicBezTo>
                <a:cubicBezTo>
                  <a:pt x="158" y="421"/>
                  <a:pt x="157" y="420"/>
                  <a:pt x="155" y="419"/>
                </a:cubicBezTo>
                <a:cubicBezTo>
                  <a:pt x="152" y="418"/>
                  <a:pt x="150" y="416"/>
                  <a:pt x="149" y="414"/>
                </a:cubicBezTo>
                <a:cubicBezTo>
                  <a:pt x="147" y="413"/>
                  <a:pt x="146" y="412"/>
                  <a:pt x="145" y="411"/>
                </a:cubicBezTo>
                <a:cubicBezTo>
                  <a:pt x="144" y="409"/>
                  <a:pt x="145" y="409"/>
                  <a:pt x="146" y="410"/>
                </a:cubicBezTo>
                <a:cubicBezTo>
                  <a:pt x="148" y="411"/>
                  <a:pt x="151" y="413"/>
                  <a:pt x="154" y="416"/>
                </a:cubicBezTo>
                <a:cubicBezTo>
                  <a:pt x="156" y="417"/>
                  <a:pt x="157" y="417"/>
                  <a:pt x="159" y="418"/>
                </a:cubicBezTo>
                <a:cubicBezTo>
                  <a:pt x="161" y="419"/>
                  <a:pt x="159" y="418"/>
                  <a:pt x="158" y="417"/>
                </a:cubicBezTo>
                <a:cubicBezTo>
                  <a:pt x="157" y="415"/>
                  <a:pt x="158" y="415"/>
                  <a:pt x="160" y="415"/>
                </a:cubicBezTo>
                <a:cubicBezTo>
                  <a:pt x="161" y="415"/>
                  <a:pt x="162" y="415"/>
                  <a:pt x="163" y="415"/>
                </a:cubicBezTo>
                <a:cubicBezTo>
                  <a:pt x="163" y="416"/>
                  <a:pt x="164" y="416"/>
                  <a:pt x="165" y="417"/>
                </a:cubicBezTo>
                <a:cubicBezTo>
                  <a:pt x="165" y="417"/>
                  <a:pt x="166" y="418"/>
                  <a:pt x="167" y="419"/>
                </a:cubicBezTo>
                <a:cubicBezTo>
                  <a:pt x="168" y="420"/>
                  <a:pt x="170" y="421"/>
                  <a:pt x="172" y="422"/>
                </a:cubicBezTo>
                <a:cubicBezTo>
                  <a:pt x="173" y="422"/>
                  <a:pt x="168" y="419"/>
                  <a:pt x="171" y="420"/>
                </a:cubicBezTo>
                <a:cubicBezTo>
                  <a:pt x="173" y="421"/>
                  <a:pt x="177" y="423"/>
                  <a:pt x="179" y="424"/>
                </a:cubicBezTo>
                <a:cubicBezTo>
                  <a:pt x="179" y="425"/>
                  <a:pt x="179" y="425"/>
                  <a:pt x="180" y="425"/>
                </a:cubicBezTo>
                <a:cubicBezTo>
                  <a:pt x="182" y="426"/>
                  <a:pt x="185" y="428"/>
                  <a:pt x="185" y="428"/>
                </a:cubicBezTo>
                <a:cubicBezTo>
                  <a:pt x="186" y="428"/>
                  <a:pt x="188" y="428"/>
                  <a:pt x="184" y="426"/>
                </a:cubicBezTo>
                <a:cubicBezTo>
                  <a:pt x="183" y="425"/>
                  <a:pt x="182" y="425"/>
                  <a:pt x="184" y="425"/>
                </a:cubicBezTo>
                <a:cubicBezTo>
                  <a:pt x="187" y="427"/>
                  <a:pt x="188" y="428"/>
                  <a:pt x="192" y="430"/>
                </a:cubicBezTo>
                <a:cubicBezTo>
                  <a:pt x="192" y="430"/>
                  <a:pt x="192" y="430"/>
                  <a:pt x="192" y="430"/>
                </a:cubicBezTo>
                <a:cubicBezTo>
                  <a:pt x="191" y="428"/>
                  <a:pt x="187" y="426"/>
                  <a:pt x="194" y="428"/>
                </a:cubicBezTo>
                <a:cubicBezTo>
                  <a:pt x="196" y="428"/>
                  <a:pt x="198" y="429"/>
                  <a:pt x="200" y="430"/>
                </a:cubicBezTo>
                <a:cubicBezTo>
                  <a:pt x="202" y="430"/>
                  <a:pt x="203" y="431"/>
                  <a:pt x="203" y="432"/>
                </a:cubicBezTo>
                <a:cubicBezTo>
                  <a:pt x="203" y="432"/>
                  <a:pt x="206" y="433"/>
                  <a:pt x="207" y="433"/>
                </a:cubicBezTo>
                <a:cubicBezTo>
                  <a:pt x="209" y="434"/>
                  <a:pt x="210" y="434"/>
                  <a:pt x="210" y="435"/>
                </a:cubicBezTo>
                <a:cubicBezTo>
                  <a:pt x="209" y="435"/>
                  <a:pt x="204" y="435"/>
                  <a:pt x="204" y="436"/>
                </a:cubicBezTo>
                <a:cubicBezTo>
                  <a:pt x="204" y="436"/>
                  <a:pt x="199" y="434"/>
                  <a:pt x="196" y="434"/>
                </a:cubicBezTo>
                <a:cubicBezTo>
                  <a:pt x="197" y="434"/>
                  <a:pt x="197" y="435"/>
                  <a:pt x="198" y="435"/>
                </a:cubicBezTo>
                <a:cubicBezTo>
                  <a:pt x="204" y="438"/>
                  <a:pt x="207" y="439"/>
                  <a:pt x="207" y="440"/>
                </a:cubicBezTo>
                <a:cubicBezTo>
                  <a:pt x="207" y="440"/>
                  <a:pt x="207" y="440"/>
                  <a:pt x="206" y="440"/>
                </a:cubicBezTo>
                <a:cubicBezTo>
                  <a:pt x="205" y="440"/>
                  <a:pt x="204" y="440"/>
                  <a:pt x="203" y="440"/>
                </a:cubicBezTo>
                <a:cubicBezTo>
                  <a:pt x="202" y="440"/>
                  <a:pt x="201" y="440"/>
                  <a:pt x="200" y="440"/>
                </a:cubicBezTo>
                <a:cubicBezTo>
                  <a:pt x="198" y="440"/>
                  <a:pt x="199" y="440"/>
                  <a:pt x="201" y="441"/>
                </a:cubicBezTo>
                <a:cubicBezTo>
                  <a:pt x="205" y="443"/>
                  <a:pt x="207" y="444"/>
                  <a:pt x="208" y="444"/>
                </a:cubicBezTo>
                <a:cubicBezTo>
                  <a:pt x="209" y="445"/>
                  <a:pt x="208" y="446"/>
                  <a:pt x="206" y="446"/>
                </a:cubicBezTo>
                <a:cubicBezTo>
                  <a:pt x="205" y="446"/>
                  <a:pt x="203" y="446"/>
                  <a:pt x="205" y="446"/>
                </a:cubicBezTo>
                <a:cubicBezTo>
                  <a:pt x="207" y="447"/>
                  <a:pt x="208" y="447"/>
                  <a:pt x="210" y="448"/>
                </a:cubicBezTo>
                <a:cubicBezTo>
                  <a:pt x="212" y="448"/>
                  <a:pt x="214" y="448"/>
                  <a:pt x="215" y="449"/>
                </a:cubicBezTo>
                <a:cubicBezTo>
                  <a:pt x="217" y="449"/>
                  <a:pt x="219" y="449"/>
                  <a:pt x="220" y="450"/>
                </a:cubicBezTo>
                <a:cubicBezTo>
                  <a:pt x="222" y="450"/>
                  <a:pt x="224" y="451"/>
                  <a:pt x="225" y="451"/>
                </a:cubicBezTo>
                <a:cubicBezTo>
                  <a:pt x="226" y="452"/>
                  <a:pt x="227" y="451"/>
                  <a:pt x="227" y="452"/>
                </a:cubicBezTo>
                <a:cubicBezTo>
                  <a:pt x="230" y="452"/>
                  <a:pt x="229" y="452"/>
                  <a:pt x="230" y="452"/>
                </a:cubicBezTo>
                <a:cubicBezTo>
                  <a:pt x="232" y="453"/>
                  <a:pt x="228" y="453"/>
                  <a:pt x="231" y="453"/>
                </a:cubicBezTo>
                <a:cubicBezTo>
                  <a:pt x="236" y="453"/>
                  <a:pt x="232" y="452"/>
                  <a:pt x="236" y="451"/>
                </a:cubicBezTo>
                <a:cubicBezTo>
                  <a:pt x="239" y="452"/>
                  <a:pt x="241" y="452"/>
                  <a:pt x="242" y="453"/>
                </a:cubicBezTo>
                <a:cubicBezTo>
                  <a:pt x="243" y="453"/>
                  <a:pt x="243" y="453"/>
                  <a:pt x="243" y="454"/>
                </a:cubicBezTo>
                <a:cubicBezTo>
                  <a:pt x="242" y="454"/>
                  <a:pt x="239" y="455"/>
                  <a:pt x="239" y="455"/>
                </a:cubicBezTo>
                <a:cubicBezTo>
                  <a:pt x="243" y="456"/>
                  <a:pt x="246" y="456"/>
                  <a:pt x="248" y="456"/>
                </a:cubicBezTo>
                <a:cubicBezTo>
                  <a:pt x="251" y="456"/>
                  <a:pt x="254" y="455"/>
                  <a:pt x="257" y="456"/>
                </a:cubicBezTo>
                <a:cubicBezTo>
                  <a:pt x="259" y="457"/>
                  <a:pt x="262" y="456"/>
                  <a:pt x="264" y="456"/>
                </a:cubicBezTo>
                <a:cubicBezTo>
                  <a:pt x="268" y="456"/>
                  <a:pt x="267" y="455"/>
                  <a:pt x="267" y="455"/>
                </a:cubicBezTo>
                <a:cubicBezTo>
                  <a:pt x="267" y="455"/>
                  <a:pt x="264" y="455"/>
                  <a:pt x="262" y="455"/>
                </a:cubicBezTo>
                <a:cubicBezTo>
                  <a:pt x="260" y="455"/>
                  <a:pt x="258" y="455"/>
                  <a:pt x="258" y="454"/>
                </a:cubicBezTo>
                <a:cubicBezTo>
                  <a:pt x="260" y="454"/>
                  <a:pt x="263" y="454"/>
                  <a:pt x="265" y="454"/>
                </a:cubicBezTo>
                <a:cubicBezTo>
                  <a:pt x="267" y="454"/>
                  <a:pt x="269" y="454"/>
                  <a:pt x="271" y="454"/>
                </a:cubicBezTo>
                <a:cubicBezTo>
                  <a:pt x="268" y="454"/>
                  <a:pt x="266" y="453"/>
                  <a:pt x="266" y="452"/>
                </a:cubicBezTo>
                <a:cubicBezTo>
                  <a:pt x="267" y="452"/>
                  <a:pt x="269" y="451"/>
                  <a:pt x="273" y="450"/>
                </a:cubicBezTo>
                <a:cubicBezTo>
                  <a:pt x="271" y="450"/>
                  <a:pt x="270" y="450"/>
                  <a:pt x="269" y="450"/>
                </a:cubicBezTo>
                <a:cubicBezTo>
                  <a:pt x="267" y="450"/>
                  <a:pt x="266" y="451"/>
                  <a:pt x="265" y="451"/>
                </a:cubicBezTo>
                <a:cubicBezTo>
                  <a:pt x="264" y="451"/>
                  <a:pt x="262" y="451"/>
                  <a:pt x="260" y="452"/>
                </a:cubicBezTo>
                <a:cubicBezTo>
                  <a:pt x="257" y="452"/>
                  <a:pt x="254" y="452"/>
                  <a:pt x="251" y="452"/>
                </a:cubicBezTo>
                <a:cubicBezTo>
                  <a:pt x="248" y="451"/>
                  <a:pt x="245" y="451"/>
                  <a:pt x="243" y="450"/>
                </a:cubicBezTo>
                <a:cubicBezTo>
                  <a:pt x="240" y="450"/>
                  <a:pt x="237" y="449"/>
                  <a:pt x="236" y="448"/>
                </a:cubicBezTo>
                <a:cubicBezTo>
                  <a:pt x="235" y="447"/>
                  <a:pt x="235" y="446"/>
                  <a:pt x="237" y="446"/>
                </a:cubicBezTo>
                <a:cubicBezTo>
                  <a:pt x="239" y="445"/>
                  <a:pt x="244" y="445"/>
                  <a:pt x="248" y="445"/>
                </a:cubicBezTo>
                <a:cubicBezTo>
                  <a:pt x="251" y="446"/>
                  <a:pt x="255" y="447"/>
                  <a:pt x="258" y="447"/>
                </a:cubicBezTo>
                <a:cubicBezTo>
                  <a:pt x="260" y="448"/>
                  <a:pt x="256" y="449"/>
                  <a:pt x="254" y="449"/>
                </a:cubicBezTo>
                <a:cubicBezTo>
                  <a:pt x="266" y="450"/>
                  <a:pt x="272" y="448"/>
                  <a:pt x="285" y="446"/>
                </a:cubicBezTo>
                <a:cubicBezTo>
                  <a:pt x="282" y="446"/>
                  <a:pt x="279" y="446"/>
                  <a:pt x="278" y="446"/>
                </a:cubicBezTo>
                <a:cubicBezTo>
                  <a:pt x="276" y="446"/>
                  <a:pt x="275" y="446"/>
                  <a:pt x="274" y="446"/>
                </a:cubicBezTo>
                <a:cubicBezTo>
                  <a:pt x="274" y="446"/>
                  <a:pt x="274" y="446"/>
                  <a:pt x="274" y="446"/>
                </a:cubicBezTo>
                <a:cubicBezTo>
                  <a:pt x="275" y="446"/>
                  <a:pt x="276" y="446"/>
                  <a:pt x="277" y="446"/>
                </a:cubicBezTo>
                <a:cubicBezTo>
                  <a:pt x="277" y="445"/>
                  <a:pt x="275" y="445"/>
                  <a:pt x="274" y="446"/>
                </a:cubicBezTo>
                <a:cubicBezTo>
                  <a:pt x="274" y="445"/>
                  <a:pt x="275" y="445"/>
                  <a:pt x="276" y="445"/>
                </a:cubicBezTo>
                <a:cubicBezTo>
                  <a:pt x="276" y="444"/>
                  <a:pt x="277" y="444"/>
                  <a:pt x="277" y="444"/>
                </a:cubicBezTo>
                <a:cubicBezTo>
                  <a:pt x="280" y="443"/>
                  <a:pt x="275" y="443"/>
                  <a:pt x="272" y="443"/>
                </a:cubicBezTo>
                <a:cubicBezTo>
                  <a:pt x="271" y="443"/>
                  <a:pt x="270" y="443"/>
                  <a:pt x="269" y="443"/>
                </a:cubicBezTo>
                <a:cubicBezTo>
                  <a:pt x="267" y="443"/>
                  <a:pt x="266" y="443"/>
                  <a:pt x="265" y="443"/>
                </a:cubicBezTo>
                <a:cubicBezTo>
                  <a:pt x="262" y="444"/>
                  <a:pt x="267" y="444"/>
                  <a:pt x="269" y="444"/>
                </a:cubicBezTo>
                <a:cubicBezTo>
                  <a:pt x="269" y="444"/>
                  <a:pt x="270" y="444"/>
                  <a:pt x="270" y="444"/>
                </a:cubicBezTo>
                <a:cubicBezTo>
                  <a:pt x="269" y="444"/>
                  <a:pt x="268" y="444"/>
                  <a:pt x="268" y="444"/>
                </a:cubicBezTo>
                <a:cubicBezTo>
                  <a:pt x="267" y="445"/>
                  <a:pt x="266" y="445"/>
                  <a:pt x="266" y="445"/>
                </a:cubicBezTo>
                <a:cubicBezTo>
                  <a:pt x="266" y="445"/>
                  <a:pt x="266" y="445"/>
                  <a:pt x="266" y="445"/>
                </a:cubicBezTo>
                <a:cubicBezTo>
                  <a:pt x="264" y="444"/>
                  <a:pt x="261" y="444"/>
                  <a:pt x="259" y="444"/>
                </a:cubicBezTo>
                <a:cubicBezTo>
                  <a:pt x="258" y="443"/>
                  <a:pt x="258" y="443"/>
                  <a:pt x="261" y="442"/>
                </a:cubicBezTo>
                <a:cubicBezTo>
                  <a:pt x="264" y="441"/>
                  <a:pt x="260" y="441"/>
                  <a:pt x="251" y="440"/>
                </a:cubicBezTo>
                <a:cubicBezTo>
                  <a:pt x="243" y="439"/>
                  <a:pt x="249" y="440"/>
                  <a:pt x="245" y="440"/>
                </a:cubicBezTo>
                <a:cubicBezTo>
                  <a:pt x="242" y="440"/>
                  <a:pt x="242" y="439"/>
                  <a:pt x="237" y="439"/>
                </a:cubicBezTo>
                <a:cubicBezTo>
                  <a:pt x="235" y="438"/>
                  <a:pt x="240" y="438"/>
                  <a:pt x="238" y="438"/>
                </a:cubicBezTo>
                <a:cubicBezTo>
                  <a:pt x="236" y="437"/>
                  <a:pt x="237" y="436"/>
                  <a:pt x="233" y="436"/>
                </a:cubicBezTo>
                <a:cubicBezTo>
                  <a:pt x="229" y="435"/>
                  <a:pt x="227" y="435"/>
                  <a:pt x="225" y="434"/>
                </a:cubicBezTo>
                <a:cubicBezTo>
                  <a:pt x="219" y="432"/>
                  <a:pt x="218" y="431"/>
                  <a:pt x="216" y="432"/>
                </a:cubicBezTo>
                <a:cubicBezTo>
                  <a:pt x="215" y="433"/>
                  <a:pt x="215" y="433"/>
                  <a:pt x="212" y="433"/>
                </a:cubicBezTo>
                <a:cubicBezTo>
                  <a:pt x="211" y="432"/>
                  <a:pt x="209" y="431"/>
                  <a:pt x="207" y="430"/>
                </a:cubicBezTo>
                <a:cubicBezTo>
                  <a:pt x="205" y="429"/>
                  <a:pt x="202" y="429"/>
                  <a:pt x="200" y="428"/>
                </a:cubicBezTo>
                <a:cubicBezTo>
                  <a:pt x="208" y="430"/>
                  <a:pt x="200" y="426"/>
                  <a:pt x="202" y="426"/>
                </a:cubicBezTo>
                <a:cubicBezTo>
                  <a:pt x="203" y="425"/>
                  <a:pt x="200" y="424"/>
                  <a:pt x="197" y="423"/>
                </a:cubicBezTo>
                <a:cubicBezTo>
                  <a:pt x="195" y="422"/>
                  <a:pt x="193" y="421"/>
                  <a:pt x="191" y="420"/>
                </a:cubicBezTo>
                <a:cubicBezTo>
                  <a:pt x="190" y="420"/>
                  <a:pt x="190" y="419"/>
                  <a:pt x="191" y="419"/>
                </a:cubicBezTo>
                <a:cubicBezTo>
                  <a:pt x="192" y="419"/>
                  <a:pt x="191" y="418"/>
                  <a:pt x="189" y="417"/>
                </a:cubicBezTo>
                <a:cubicBezTo>
                  <a:pt x="188" y="417"/>
                  <a:pt x="188" y="416"/>
                  <a:pt x="189" y="417"/>
                </a:cubicBezTo>
                <a:cubicBezTo>
                  <a:pt x="196" y="419"/>
                  <a:pt x="192" y="416"/>
                  <a:pt x="193" y="416"/>
                </a:cubicBezTo>
                <a:cubicBezTo>
                  <a:pt x="189" y="414"/>
                  <a:pt x="186" y="413"/>
                  <a:pt x="185" y="414"/>
                </a:cubicBezTo>
                <a:cubicBezTo>
                  <a:pt x="185" y="414"/>
                  <a:pt x="183" y="414"/>
                  <a:pt x="181" y="412"/>
                </a:cubicBezTo>
                <a:cubicBezTo>
                  <a:pt x="178" y="411"/>
                  <a:pt x="179" y="411"/>
                  <a:pt x="180" y="411"/>
                </a:cubicBezTo>
                <a:cubicBezTo>
                  <a:pt x="180" y="411"/>
                  <a:pt x="180" y="410"/>
                  <a:pt x="179" y="410"/>
                </a:cubicBezTo>
                <a:cubicBezTo>
                  <a:pt x="173" y="407"/>
                  <a:pt x="176" y="407"/>
                  <a:pt x="176" y="407"/>
                </a:cubicBezTo>
                <a:cubicBezTo>
                  <a:pt x="175" y="406"/>
                  <a:pt x="174" y="405"/>
                  <a:pt x="171" y="403"/>
                </a:cubicBezTo>
                <a:cubicBezTo>
                  <a:pt x="167" y="401"/>
                  <a:pt x="168" y="402"/>
                  <a:pt x="168" y="403"/>
                </a:cubicBezTo>
                <a:cubicBezTo>
                  <a:pt x="168" y="404"/>
                  <a:pt x="167" y="403"/>
                  <a:pt x="163" y="401"/>
                </a:cubicBezTo>
                <a:cubicBezTo>
                  <a:pt x="162" y="400"/>
                  <a:pt x="160" y="399"/>
                  <a:pt x="158" y="398"/>
                </a:cubicBezTo>
                <a:cubicBezTo>
                  <a:pt x="156" y="397"/>
                  <a:pt x="154" y="395"/>
                  <a:pt x="152" y="394"/>
                </a:cubicBezTo>
                <a:cubicBezTo>
                  <a:pt x="152" y="393"/>
                  <a:pt x="150" y="392"/>
                  <a:pt x="150" y="392"/>
                </a:cubicBezTo>
                <a:cubicBezTo>
                  <a:pt x="149" y="392"/>
                  <a:pt x="150" y="393"/>
                  <a:pt x="151" y="394"/>
                </a:cubicBezTo>
                <a:cubicBezTo>
                  <a:pt x="154" y="397"/>
                  <a:pt x="155" y="399"/>
                  <a:pt x="158" y="401"/>
                </a:cubicBezTo>
                <a:cubicBezTo>
                  <a:pt x="160" y="403"/>
                  <a:pt x="158" y="403"/>
                  <a:pt x="157" y="402"/>
                </a:cubicBezTo>
                <a:cubicBezTo>
                  <a:pt x="155" y="401"/>
                  <a:pt x="154" y="400"/>
                  <a:pt x="153" y="400"/>
                </a:cubicBezTo>
                <a:cubicBezTo>
                  <a:pt x="153" y="399"/>
                  <a:pt x="152" y="399"/>
                  <a:pt x="152" y="399"/>
                </a:cubicBezTo>
                <a:cubicBezTo>
                  <a:pt x="151" y="400"/>
                  <a:pt x="152" y="400"/>
                  <a:pt x="151" y="400"/>
                </a:cubicBezTo>
                <a:cubicBezTo>
                  <a:pt x="149" y="400"/>
                  <a:pt x="150" y="401"/>
                  <a:pt x="144" y="397"/>
                </a:cubicBezTo>
                <a:cubicBezTo>
                  <a:pt x="142" y="395"/>
                  <a:pt x="139" y="393"/>
                  <a:pt x="137" y="390"/>
                </a:cubicBezTo>
                <a:cubicBezTo>
                  <a:pt x="135" y="388"/>
                  <a:pt x="133" y="386"/>
                  <a:pt x="132" y="384"/>
                </a:cubicBezTo>
                <a:cubicBezTo>
                  <a:pt x="128" y="379"/>
                  <a:pt x="128" y="379"/>
                  <a:pt x="123" y="375"/>
                </a:cubicBezTo>
                <a:cubicBezTo>
                  <a:pt x="122" y="374"/>
                  <a:pt x="121" y="372"/>
                  <a:pt x="120" y="371"/>
                </a:cubicBezTo>
                <a:cubicBezTo>
                  <a:pt x="118" y="369"/>
                  <a:pt x="117" y="368"/>
                  <a:pt x="116" y="366"/>
                </a:cubicBezTo>
                <a:cubicBezTo>
                  <a:pt x="113" y="361"/>
                  <a:pt x="117" y="366"/>
                  <a:pt x="116" y="364"/>
                </a:cubicBezTo>
                <a:cubicBezTo>
                  <a:pt x="115" y="362"/>
                  <a:pt x="113" y="361"/>
                  <a:pt x="112" y="358"/>
                </a:cubicBezTo>
                <a:cubicBezTo>
                  <a:pt x="111" y="357"/>
                  <a:pt x="110" y="356"/>
                  <a:pt x="110" y="356"/>
                </a:cubicBezTo>
                <a:cubicBezTo>
                  <a:pt x="111" y="355"/>
                  <a:pt x="109" y="352"/>
                  <a:pt x="109" y="349"/>
                </a:cubicBezTo>
                <a:cubicBezTo>
                  <a:pt x="109" y="348"/>
                  <a:pt x="109" y="347"/>
                  <a:pt x="107" y="343"/>
                </a:cubicBezTo>
                <a:cubicBezTo>
                  <a:pt x="105" y="338"/>
                  <a:pt x="106" y="338"/>
                  <a:pt x="106" y="336"/>
                </a:cubicBezTo>
                <a:cubicBezTo>
                  <a:pt x="107" y="339"/>
                  <a:pt x="108" y="341"/>
                  <a:pt x="109" y="343"/>
                </a:cubicBezTo>
                <a:cubicBezTo>
                  <a:pt x="110" y="345"/>
                  <a:pt x="112" y="347"/>
                  <a:pt x="113" y="350"/>
                </a:cubicBezTo>
                <a:cubicBezTo>
                  <a:pt x="114" y="352"/>
                  <a:pt x="116" y="355"/>
                  <a:pt x="116" y="353"/>
                </a:cubicBezTo>
                <a:cubicBezTo>
                  <a:pt x="116" y="353"/>
                  <a:pt x="118" y="356"/>
                  <a:pt x="119" y="358"/>
                </a:cubicBezTo>
                <a:cubicBezTo>
                  <a:pt x="122" y="362"/>
                  <a:pt x="122" y="362"/>
                  <a:pt x="126" y="366"/>
                </a:cubicBezTo>
                <a:cubicBezTo>
                  <a:pt x="125" y="365"/>
                  <a:pt x="124" y="364"/>
                  <a:pt x="123" y="362"/>
                </a:cubicBezTo>
                <a:cubicBezTo>
                  <a:pt x="123" y="361"/>
                  <a:pt x="122" y="360"/>
                  <a:pt x="122" y="359"/>
                </a:cubicBezTo>
                <a:cubicBezTo>
                  <a:pt x="121" y="358"/>
                  <a:pt x="120" y="356"/>
                  <a:pt x="119" y="355"/>
                </a:cubicBezTo>
                <a:cubicBezTo>
                  <a:pt x="118" y="354"/>
                  <a:pt x="117" y="352"/>
                  <a:pt x="116" y="350"/>
                </a:cubicBezTo>
                <a:cubicBezTo>
                  <a:pt x="115" y="348"/>
                  <a:pt x="113" y="346"/>
                  <a:pt x="112" y="344"/>
                </a:cubicBezTo>
                <a:cubicBezTo>
                  <a:pt x="111" y="342"/>
                  <a:pt x="110" y="339"/>
                  <a:pt x="110" y="338"/>
                </a:cubicBezTo>
                <a:cubicBezTo>
                  <a:pt x="112" y="341"/>
                  <a:pt x="113" y="343"/>
                  <a:pt x="114" y="343"/>
                </a:cubicBezTo>
                <a:cubicBezTo>
                  <a:pt x="115" y="344"/>
                  <a:pt x="115" y="343"/>
                  <a:pt x="115" y="342"/>
                </a:cubicBezTo>
                <a:cubicBezTo>
                  <a:pt x="115" y="339"/>
                  <a:pt x="116" y="340"/>
                  <a:pt x="119" y="343"/>
                </a:cubicBezTo>
                <a:cubicBezTo>
                  <a:pt x="121" y="345"/>
                  <a:pt x="121" y="343"/>
                  <a:pt x="119" y="341"/>
                </a:cubicBezTo>
                <a:cubicBezTo>
                  <a:pt x="119" y="339"/>
                  <a:pt x="118" y="338"/>
                  <a:pt x="118" y="338"/>
                </a:cubicBezTo>
                <a:cubicBezTo>
                  <a:pt x="118" y="337"/>
                  <a:pt x="118" y="337"/>
                  <a:pt x="118" y="337"/>
                </a:cubicBezTo>
                <a:cubicBezTo>
                  <a:pt x="119" y="337"/>
                  <a:pt x="121" y="341"/>
                  <a:pt x="120" y="339"/>
                </a:cubicBezTo>
                <a:cubicBezTo>
                  <a:pt x="119" y="337"/>
                  <a:pt x="119" y="336"/>
                  <a:pt x="118" y="334"/>
                </a:cubicBezTo>
                <a:cubicBezTo>
                  <a:pt x="117" y="332"/>
                  <a:pt x="116" y="330"/>
                  <a:pt x="116" y="330"/>
                </a:cubicBezTo>
                <a:cubicBezTo>
                  <a:pt x="116" y="328"/>
                  <a:pt x="117" y="332"/>
                  <a:pt x="118" y="332"/>
                </a:cubicBezTo>
                <a:cubicBezTo>
                  <a:pt x="117" y="330"/>
                  <a:pt x="116" y="329"/>
                  <a:pt x="116" y="328"/>
                </a:cubicBezTo>
                <a:cubicBezTo>
                  <a:pt x="116" y="327"/>
                  <a:pt x="116" y="326"/>
                  <a:pt x="116" y="327"/>
                </a:cubicBezTo>
                <a:cubicBezTo>
                  <a:pt x="117" y="327"/>
                  <a:pt x="118" y="328"/>
                  <a:pt x="118" y="329"/>
                </a:cubicBezTo>
                <a:cubicBezTo>
                  <a:pt x="119" y="331"/>
                  <a:pt x="119" y="332"/>
                  <a:pt x="120" y="333"/>
                </a:cubicBezTo>
                <a:cubicBezTo>
                  <a:pt x="121" y="336"/>
                  <a:pt x="123" y="339"/>
                  <a:pt x="124" y="342"/>
                </a:cubicBezTo>
                <a:cubicBezTo>
                  <a:pt x="125" y="344"/>
                  <a:pt x="126" y="346"/>
                  <a:pt x="128" y="348"/>
                </a:cubicBezTo>
                <a:cubicBezTo>
                  <a:pt x="129" y="350"/>
                  <a:pt x="131" y="351"/>
                  <a:pt x="131" y="352"/>
                </a:cubicBezTo>
                <a:cubicBezTo>
                  <a:pt x="134" y="354"/>
                  <a:pt x="131" y="349"/>
                  <a:pt x="130" y="346"/>
                </a:cubicBezTo>
                <a:cubicBezTo>
                  <a:pt x="129" y="345"/>
                  <a:pt x="128" y="343"/>
                  <a:pt x="127" y="342"/>
                </a:cubicBezTo>
                <a:cubicBezTo>
                  <a:pt x="129" y="344"/>
                  <a:pt x="130" y="344"/>
                  <a:pt x="131" y="347"/>
                </a:cubicBezTo>
                <a:cubicBezTo>
                  <a:pt x="133" y="349"/>
                  <a:pt x="134" y="352"/>
                  <a:pt x="136" y="353"/>
                </a:cubicBezTo>
                <a:cubicBezTo>
                  <a:pt x="137" y="355"/>
                  <a:pt x="139" y="356"/>
                  <a:pt x="140" y="356"/>
                </a:cubicBezTo>
                <a:cubicBezTo>
                  <a:pt x="140" y="356"/>
                  <a:pt x="141" y="356"/>
                  <a:pt x="142" y="358"/>
                </a:cubicBezTo>
                <a:cubicBezTo>
                  <a:pt x="143" y="359"/>
                  <a:pt x="145" y="361"/>
                  <a:pt x="146" y="363"/>
                </a:cubicBezTo>
                <a:cubicBezTo>
                  <a:pt x="148" y="364"/>
                  <a:pt x="149" y="366"/>
                  <a:pt x="150" y="367"/>
                </a:cubicBezTo>
                <a:cubicBezTo>
                  <a:pt x="151" y="369"/>
                  <a:pt x="153" y="370"/>
                  <a:pt x="154" y="370"/>
                </a:cubicBezTo>
                <a:cubicBezTo>
                  <a:pt x="151" y="367"/>
                  <a:pt x="153" y="366"/>
                  <a:pt x="150" y="362"/>
                </a:cubicBezTo>
                <a:cubicBezTo>
                  <a:pt x="149" y="361"/>
                  <a:pt x="147" y="359"/>
                  <a:pt x="149" y="359"/>
                </a:cubicBezTo>
                <a:cubicBezTo>
                  <a:pt x="150" y="360"/>
                  <a:pt x="150" y="359"/>
                  <a:pt x="152" y="361"/>
                </a:cubicBezTo>
                <a:cubicBezTo>
                  <a:pt x="155" y="363"/>
                  <a:pt x="154" y="363"/>
                  <a:pt x="154" y="364"/>
                </a:cubicBezTo>
                <a:cubicBezTo>
                  <a:pt x="155" y="365"/>
                  <a:pt x="154" y="365"/>
                  <a:pt x="155" y="366"/>
                </a:cubicBezTo>
                <a:cubicBezTo>
                  <a:pt x="157" y="367"/>
                  <a:pt x="158" y="369"/>
                  <a:pt x="159" y="370"/>
                </a:cubicBezTo>
                <a:cubicBezTo>
                  <a:pt x="161" y="372"/>
                  <a:pt x="162" y="373"/>
                  <a:pt x="163" y="374"/>
                </a:cubicBezTo>
                <a:cubicBezTo>
                  <a:pt x="164" y="376"/>
                  <a:pt x="165" y="377"/>
                  <a:pt x="166" y="378"/>
                </a:cubicBezTo>
                <a:cubicBezTo>
                  <a:pt x="167" y="379"/>
                  <a:pt x="168" y="380"/>
                  <a:pt x="169" y="381"/>
                </a:cubicBezTo>
                <a:cubicBezTo>
                  <a:pt x="169" y="382"/>
                  <a:pt x="171" y="383"/>
                  <a:pt x="170" y="383"/>
                </a:cubicBezTo>
                <a:cubicBezTo>
                  <a:pt x="167" y="383"/>
                  <a:pt x="170" y="386"/>
                  <a:pt x="172" y="388"/>
                </a:cubicBezTo>
                <a:cubicBezTo>
                  <a:pt x="174" y="389"/>
                  <a:pt x="175" y="389"/>
                  <a:pt x="177" y="390"/>
                </a:cubicBezTo>
                <a:cubicBezTo>
                  <a:pt x="178" y="391"/>
                  <a:pt x="180" y="392"/>
                  <a:pt x="180" y="393"/>
                </a:cubicBezTo>
                <a:cubicBezTo>
                  <a:pt x="181" y="393"/>
                  <a:pt x="182" y="393"/>
                  <a:pt x="183" y="393"/>
                </a:cubicBezTo>
                <a:cubicBezTo>
                  <a:pt x="184" y="393"/>
                  <a:pt x="187" y="394"/>
                  <a:pt x="189" y="396"/>
                </a:cubicBezTo>
                <a:cubicBezTo>
                  <a:pt x="190" y="396"/>
                  <a:pt x="191" y="397"/>
                  <a:pt x="192" y="398"/>
                </a:cubicBezTo>
                <a:cubicBezTo>
                  <a:pt x="190" y="397"/>
                  <a:pt x="188" y="397"/>
                  <a:pt x="186" y="396"/>
                </a:cubicBezTo>
                <a:cubicBezTo>
                  <a:pt x="184" y="396"/>
                  <a:pt x="182" y="395"/>
                  <a:pt x="181" y="394"/>
                </a:cubicBezTo>
                <a:cubicBezTo>
                  <a:pt x="180" y="394"/>
                  <a:pt x="178" y="392"/>
                  <a:pt x="177" y="392"/>
                </a:cubicBezTo>
                <a:cubicBezTo>
                  <a:pt x="176" y="392"/>
                  <a:pt x="178" y="394"/>
                  <a:pt x="179" y="395"/>
                </a:cubicBezTo>
                <a:cubicBezTo>
                  <a:pt x="181" y="397"/>
                  <a:pt x="183" y="396"/>
                  <a:pt x="186" y="397"/>
                </a:cubicBezTo>
                <a:cubicBezTo>
                  <a:pt x="186" y="399"/>
                  <a:pt x="187" y="401"/>
                  <a:pt x="195" y="404"/>
                </a:cubicBezTo>
                <a:cubicBezTo>
                  <a:pt x="197" y="403"/>
                  <a:pt x="188" y="399"/>
                  <a:pt x="192" y="398"/>
                </a:cubicBezTo>
                <a:cubicBezTo>
                  <a:pt x="193" y="398"/>
                  <a:pt x="193" y="398"/>
                  <a:pt x="193" y="398"/>
                </a:cubicBezTo>
                <a:cubicBezTo>
                  <a:pt x="195" y="399"/>
                  <a:pt x="196" y="399"/>
                  <a:pt x="198" y="400"/>
                </a:cubicBezTo>
                <a:cubicBezTo>
                  <a:pt x="201" y="400"/>
                  <a:pt x="198" y="398"/>
                  <a:pt x="196" y="397"/>
                </a:cubicBezTo>
                <a:cubicBezTo>
                  <a:pt x="195" y="396"/>
                  <a:pt x="193" y="396"/>
                  <a:pt x="193" y="395"/>
                </a:cubicBezTo>
                <a:cubicBezTo>
                  <a:pt x="195" y="396"/>
                  <a:pt x="197" y="397"/>
                  <a:pt x="197" y="396"/>
                </a:cubicBezTo>
                <a:cubicBezTo>
                  <a:pt x="196" y="395"/>
                  <a:pt x="196" y="395"/>
                  <a:pt x="197" y="395"/>
                </a:cubicBezTo>
                <a:cubicBezTo>
                  <a:pt x="198" y="396"/>
                  <a:pt x="199" y="396"/>
                  <a:pt x="201" y="396"/>
                </a:cubicBezTo>
                <a:cubicBezTo>
                  <a:pt x="201" y="397"/>
                  <a:pt x="202" y="397"/>
                  <a:pt x="202" y="397"/>
                </a:cubicBezTo>
                <a:cubicBezTo>
                  <a:pt x="204" y="398"/>
                  <a:pt x="206" y="399"/>
                  <a:pt x="205" y="399"/>
                </a:cubicBezTo>
                <a:cubicBezTo>
                  <a:pt x="204" y="399"/>
                  <a:pt x="203" y="399"/>
                  <a:pt x="206" y="400"/>
                </a:cubicBezTo>
                <a:cubicBezTo>
                  <a:pt x="208" y="401"/>
                  <a:pt x="210" y="402"/>
                  <a:pt x="212" y="403"/>
                </a:cubicBezTo>
                <a:cubicBezTo>
                  <a:pt x="214" y="404"/>
                  <a:pt x="216" y="404"/>
                  <a:pt x="218" y="404"/>
                </a:cubicBezTo>
                <a:cubicBezTo>
                  <a:pt x="218" y="404"/>
                  <a:pt x="218" y="404"/>
                  <a:pt x="218" y="404"/>
                </a:cubicBezTo>
                <a:cubicBezTo>
                  <a:pt x="222" y="405"/>
                  <a:pt x="223" y="405"/>
                  <a:pt x="223" y="404"/>
                </a:cubicBezTo>
                <a:cubicBezTo>
                  <a:pt x="223" y="404"/>
                  <a:pt x="223" y="404"/>
                  <a:pt x="222" y="403"/>
                </a:cubicBezTo>
                <a:cubicBezTo>
                  <a:pt x="221" y="402"/>
                  <a:pt x="220" y="401"/>
                  <a:pt x="219" y="400"/>
                </a:cubicBezTo>
                <a:cubicBezTo>
                  <a:pt x="218" y="400"/>
                  <a:pt x="217" y="399"/>
                  <a:pt x="214" y="398"/>
                </a:cubicBezTo>
                <a:cubicBezTo>
                  <a:pt x="214" y="398"/>
                  <a:pt x="215" y="398"/>
                  <a:pt x="214" y="399"/>
                </a:cubicBezTo>
                <a:cubicBezTo>
                  <a:pt x="213" y="398"/>
                  <a:pt x="211" y="397"/>
                  <a:pt x="211" y="397"/>
                </a:cubicBezTo>
                <a:cubicBezTo>
                  <a:pt x="210" y="396"/>
                  <a:pt x="205" y="396"/>
                  <a:pt x="208" y="395"/>
                </a:cubicBezTo>
                <a:cubicBezTo>
                  <a:pt x="210" y="395"/>
                  <a:pt x="211" y="396"/>
                  <a:pt x="213" y="397"/>
                </a:cubicBezTo>
                <a:cubicBezTo>
                  <a:pt x="218" y="399"/>
                  <a:pt x="221" y="400"/>
                  <a:pt x="228" y="401"/>
                </a:cubicBezTo>
                <a:cubicBezTo>
                  <a:pt x="232" y="401"/>
                  <a:pt x="234" y="401"/>
                  <a:pt x="236" y="402"/>
                </a:cubicBezTo>
                <a:cubicBezTo>
                  <a:pt x="237" y="403"/>
                  <a:pt x="237" y="404"/>
                  <a:pt x="236" y="404"/>
                </a:cubicBezTo>
                <a:cubicBezTo>
                  <a:pt x="235" y="405"/>
                  <a:pt x="234" y="405"/>
                  <a:pt x="233" y="406"/>
                </a:cubicBezTo>
                <a:cubicBezTo>
                  <a:pt x="235" y="406"/>
                  <a:pt x="239" y="407"/>
                  <a:pt x="239" y="406"/>
                </a:cubicBezTo>
                <a:cubicBezTo>
                  <a:pt x="240" y="405"/>
                  <a:pt x="241" y="405"/>
                  <a:pt x="243" y="405"/>
                </a:cubicBezTo>
                <a:cubicBezTo>
                  <a:pt x="244" y="405"/>
                  <a:pt x="246" y="406"/>
                  <a:pt x="248" y="406"/>
                </a:cubicBezTo>
                <a:cubicBezTo>
                  <a:pt x="249" y="405"/>
                  <a:pt x="250" y="405"/>
                  <a:pt x="250" y="404"/>
                </a:cubicBezTo>
                <a:cubicBezTo>
                  <a:pt x="250" y="404"/>
                  <a:pt x="250" y="404"/>
                  <a:pt x="250" y="404"/>
                </a:cubicBezTo>
                <a:cubicBezTo>
                  <a:pt x="252" y="404"/>
                  <a:pt x="253" y="405"/>
                  <a:pt x="255" y="405"/>
                </a:cubicBezTo>
                <a:cubicBezTo>
                  <a:pt x="254" y="405"/>
                  <a:pt x="255" y="405"/>
                  <a:pt x="256" y="406"/>
                </a:cubicBezTo>
                <a:cubicBezTo>
                  <a:pt x="256" y="407"/>
                  <a:pt x="258" y="406"/>
                  <a:pt x="260" y="406"/>
                </a:cubicBezTo>
                <a:cubicBezTo>
                  <a:pt x="263" y="406"/>
                  <a:pt x="262" y="405"/>
                  <a:pt x="261" y="405"/>
                </a:cubicBezTo>
                <a:cubicBezTo>
                  <a:pt x="261" y="405"/>
                  <a:pt x="263" y="405"/>
                  <a:pt x="263" y="404"/>
                </a:cubicBezTo>
                <a:cubicBezTo>
                  <a:pt x="263" y="404"/>
                  <a:pt x="264" y="404"/>
                  <a:pt x="264" y="404"/>
                </a:cubicBezTo>
                <a:cubicBezTo>
                  <a:pt x="265" y="404"/>
                  <a:pt x="266" y="404"/>
                  <a:pt x="265" y="404"/>
                </a:cubicBezTo>
                <a:cubicBezTo>
                  <a:pt x="270" y="403"/>
                  <a:pt x="277" y="401"/>
                  <a:pt x="280" y="401"/>
                </a:cubicBezTo>
                <a:cubicBezTo>
                  <a:pt x="286" y="401"/>
                  <a:pt x="286" y="402"/>
                  <a:pt x="283" y="404"/>
                </a:cubicBezTo>
                <a:cubicBezTo>
                  <a:pt x="279" y="407"/>
                  <a:pt x="286" y="405"/>
                  <a:pt x="287" y="405"/>
                </a:cubicBezTo>
                <a:cubicBezTo>
                  <a:pt x="290" y="404"/>
                  <a:pt x="292" y="404"/>
                  <a:pt x="294" y="402"/>
                </a:cubicBezTo>
                <a:cubicBezTo>
                  <a:pt x="297" y="401"/>
                  <a:pt x="299" y="400"/>
                  <a:pt x="302" y="399"/>
                </a:cubicBezTo>
                <a:cubicBezTo>
                  <a:pt x="303" y="399"/>
                  <a:pt x="303" y="398"/>
                  <a:pt x="306" y="397"/>
                </a:cubicBezTo>
                <a:cubicBezTo>
                  <a:pt x="310" y="395"/>
                  <a:pt x="308" y="397"/>
                  <a:pt x="310" y="397"/>
                </a:cubicBezTo>
                <a:cubicBezTo>
                  <a:pt x="312" y="395"/>
                  <a:pt x="315" y="392"/>
                  <a:pt x="319" y="390"/>
                </a:cubicBezTo>
                <a:cubicBezTo>
                  <a:pt x="322" y="388"/>
                  <a:pt x="326" y="386"/>
                  <a:pt x="330" y="383"/>
                </a:cubicBezTo>
                <a:cubicBezTo>
                  <a:pt x="331" y="383"/>
                  <a:pt x="332" y="382"/>
                  <a:pt x="332" y="382"/>
                </a:cubicBezTo>
                <a:cubicBezTo>
                  <a:pt x="334" y="380"/>
                  <a:pt x="336" y="378"/>
                  <a:pt x="338" y="378"/>
                </a:cubicBezTo>
                <a:cubicBezTo>
                  <a:pt x="341" y="376"/>
                  <a:pt x="344" y="375"/>
                  <a:pt x="346" y="374"/>
                </a:cubicBezTo>
                <a:cubicBezTo>
                  <a:pt x="347" y="373"/>
                  <a:pt x="349" y="372"/>
                  <a:pt x="349" y="372"/>
                </a:cubicBezTo>
                <a:cubicBezTo>
                  <a:pt x="351" y="372"/>
                  <a:pt x="350" y="374"/>
                  <a:pt x="349" y="377"/>
                </a:cubicBezTo>
                <a:cubicBezTo>
                  <a:pt x="349" y="378"/>
                  <a:pt x="349" y="379"/>
                  <a:pt x="348" y="380"/>
                </a:cubicBezTo>
                <a:cubicBezTo>
                  <a:pt x="350" y="379"/>
                  <a:pt x="352" y="378"/>
                  <a:pt x="353" y="377"/>
                </a:cubicBezTo>
                <a:cubicBezTo>
                  <a:pt x="355" y="376"/>
                  <a:pt x="356" y="374"/>
                  <a:pt x="357" y="373"/>
                </a:cubicBezTo>
                <a:cubicBezTo>
                  <a:pt x="359" y="372"/>
                  <a:pt x="360" y="370"/>
                  <a:pt x="361" y="369"/>
                </a:cubicBezTo>
                <a:cubicBezTo>
                  <a:pt x="363" y="367"/>
                  <a:pt x="363" y="367"/>
                  <a:pt x="363" y="367"/>
                </a:cubicBezTo>
                <a:cubicBezTo>
                  <a:pt x="365" y="365"/>
                  <a:pt x="365" y="365"/>
                  <a:pt x="365" y="365"/>
                </a:cubicBezTo>
                <a:cubicBezTo>
                  <a:pt x="365" y="364"/>
                  <a:pt x="366" y="364"/>
                  <a:pt x="366" y="363"/>
                </a:cubicBezTo>
                <a:cubicBezTo>
                  <a:pt x="367" y="362"/>
                  <a:pt x="368" y="361"/>
                  <a:pt x="369" y="361"/>
                </a:cubicBezTo>
                <a:cubicBezTo>
                  <a:pt x="370" y="360"/>
                  <a:pt x="373" y="358"/>
                  <a:pt x="375" y="357"/>
                </a:cubicBezTo>
                <a:cubicBezTo>
                  <a:pt x="377" y="355"/>
                  <a:pt x="379" y="353"/>
                  <a:pt x="380" y="353"/>
                </a:cubicBezTo>
                <a:cubicBezTo>
                  <a:pt x="385" y="344"/>
                  <a:pt x="385" y="344"/>
                  <a:pt x="390" y="333"/>
                </a:cubicBezTo>
                <a:cubicBezTo>
                  <a:pt x="392" y="331"/>
                  <a:pt x="392" y="329"/>
                  <a:pt x="394" y="328"/>
                </a:cubicBezTo>
                <a:cubicBezTo>
                  <a:pt x="395" y="326"/>
                  <a:pt x="396" y="327"/>
                  <a:pt x="395" y="328"/>
                </a:cubicBezTo>
                <a:cubicBezTo>
                  <a:pt x="395" y="330"/>
                  <a:pt x="395" y="332"/>
                  <a:pt x="396" y="333"/>
                </a:cubicBezTo>
                <a:cubicBezTo>
                  <a:pt x="398" y="329"/>
                  <a:pt x="399" y="325"/>
                  <a:pt x="401" y="322"/>
                </a:cubicBezTo>
                <a:cubicBezTo>
                  <a:pt x="402" y="319"/>
                  <a:pt x="404" y="316"/>
                  <a:pt x="406" y="313"/>
                </a:cubicBezTo>
                <a:cubicBezTo>
                  <a:pt x="406" y="313"/>
                  <a:pt x="407" y="309"/>
                  <a:pt x="407" y="312"/>
                </a:cubicBezTo>
                <a:cubicBezTo>
                  <a:pt x="407" y="315"/>
                  <a:pt x="408" y="316"/>
                  <a:pt x="409" y="318"/>
                </a:cubicBezTo>
                <a:cubicBezTo>
                  <a:pt x="409" y="321"/>
                  <a:pt x="408" y="324"/>
                  <a:pt x="405" y="332"/>
                </a:cubicBezTo>
                <a:cubicBezTo>
                  <a:pt x="405" y="332"/>
                  <a:pt x="405" y="332"/>
                  <a:pt x="405" y="333"/>
                </a:cubicBezTo>
                <a:cubicBezTo>
                  <a:pt x="405" y="335"/>
                  <a:pt x="403" y="339"/>
                  <a:pt x="401" y="343"/>
                </a:cubicBezTo>
                <a:cubicBezTo>
                  <a:pt x="400" y="345"/>
                  <a:pt x="399" y="347"/>
                  <a:pt x="398" y="349"/>
                </a:cubicBezTo>
                <a:cubicBezTo>
                  <a:pt x="397" y="351"/>
                  <a:pt x="396" y="352"/>
                  <a:pt x="395" y="354"/>
                </a:cubicBezTo>
                <a:cubicBezTo>
                  <a:pt x="393" y="357"/>
                  <a:pt x="391" y="358"/>
                  <a:pt x="390" y="359"/>
                </a:cubicBezTo>
                <a:cubicBezTo>
                  <a:pt x="388" y="361"/>
                  <a:pt x="388" y="361"/>
                  <a:pt x="388" y="359"/>
                </a:cubicBezTo>
                <a:cubicBezTo>
                  <a:pt x="390" y="356"/>
                  <a:pt x="388" y="358"/>
                  <a:pt x="387" y="360"/>
                </a:cubicBezTo>
                <a:cubicBezTo>
                  <a:pt x="384" y="363"/>
                  <a:pt x="381" y="366"/>
                  <a:pt x="378" y="370"/>
                </a:cubicBezTo>
                <a:cubicBezTo>
                  <a:pt x="377" y="371"/>
                  <a:pt x="375" y="371"/>
                  <a:pt x="374" y="374"/>
                </a:cubicBezTo>
                <a:cubicBezTo>
                  <a:pt x="373" y="376"/>
                  <a:pt x="377" y="372"/>
                  <a:pt x="378" y="371"/>
                </a:cubicBezTo>
                <a:cubicBezTo>
                  <a:pt x="379" y="370"/>
                  <a:pt x="381" y="370"/>
                  <a:pt x="378" y="373"/>
                </a:cubicBezTo>
                <a:cubicBezTo>
                  <a:pt x="377" y="375"/>
                  <a:pt x="375" y="377"/>
                  <a:pt x="374" y="378"/>
                </a:cubicBezTo>
                <a:cubicBezTo>
                  <a:pt x="372" y="379"/>
                  <a:pt x="371" y="379"/>
                  <a:pt x="371" y="378"/>
                </a:cubicBezTo>
                <a:cubicBezTo>
                  <a:pt x="371" y="378"/>
                  <a:pt x="370" y="378"/>
                  <a:pt x="370" y="378"/>
                </a:cubicBezTo>
                <a:cubicBezTo>
                  <a:pt x="361" y="384"/>
                  <a:pt x="366" y="378"/>
                  <a:pt x="367" y="376"/>
                </a:cubicBezTo>
                <a:cubicBezTo>
                  <a:pt x="369" y="372"/>
                  <a:pt x="366" y="374"/>
                  <a:pt x="363" y="378"/>
                </a:cubicBezTo>
                <a:cubicBezTo>
                  <a:pt x="360" y="380"/>
                  <a:pt x="357" y="384"/>
                  <a:pt x="355" y="383"/>
                </a:cubicBezTo>
                <a:cubicBezTo>
                  <a:pt x="354" y="384"/>
                  <a:pt x="354" y="385"/>
                  <a:pt x="354" y="385"/>
                </a:cubicBezTo>
                <a:cubicBezTo>
                  <a:pt x="355" y="386"/>
                  <a:pt x="353" y="388"/>
                  <a:pt x="348" y="390"/>
                </a:cubicBezTo>
                <a:cubicBezTo>
                  <a:pt x="345" y="392"/>
                  <a:pt x="342" y="393"/>
                  <a:pt x="341" y="394"/>
                </a:cubicBezTo>
                <a:cubicBezTo>
                  <a:pt x="339" y="394"/>
                  <a:pt x="338" y="394"/>
                  <a:pt x="338" y="393"/>
                </a:cubicBezTo>
                <a:cubicBezTo>
                  <a:pt x="337" y="391"/>
                  <a:pt x="333" y="394"/>
                  <a:pt x="330" y="396"/>
                </a:cubicBezTo>
                <a:cubicBezTo>
                  <a:pt x="327" y="398"/>
                  <a:pt x="323" y="399"/>
                  <a:pt x="323" y="401"/>
                </a:cubicBezTo>
                <a:cubicBezTo>
                  <a:pt x="324" y="401"/>
                  <a:pt x="322" y="403"/>
                  <a:pt x="318" y="404"/>
                </a:cubicBezTo>
                <a:cubicBezTo>
                  <a:pt x="317" y="405"/>
                  <a:pt x="317" y="405"/>
                  <a:pt x="316" y="405"/>
                </a:cubicBezTo>
                <a:cubicBezTo>
                  <a:pt x="316" y="405"/>
                  <a:pt x="315" y="405"/>
                  <a:pt x="315" y="405"/>
                </a:cubicBezTo>
                <a:cubicBezTo>
                  <a:pt x="315" y="406"/>
                  <a:pt x="314" y="406"/>
                  <a:pt x="314" y="406"/>
                </a:cubicBezTo>
                <a:cubicBezTo>
                  <a:pt x="313" y="406"/>
                  <a:pt x="312" y="407"/>
                  <a:pt x="311" y="407"/>
                </a:cubicBezTo>
                <a:cubicBezTo>
                  <a:pt x="309" y="408"/>
                  <a:pt x="307" y="409"/>
                  <a:pt x="305" y="410"/>
                </a:cubicBezTo>
                <a:cubicBezTo>
                  <a:pt x="306" y="410"/>
                  <a:pt x="306" y="410"/>
                  <a:pt x="307" y="410"/>
                </a:cubicBezTo>
                <a:cubicBezTo>
                  <a:pt x="308" y="410"/>
                  <a:pt x="308" y="410"/>
                  <a:pt x="310" y="409"/>
                </a:cubicBezTo>
                <a:cubicBezTo>
                  <a:pt x="311" y="409"/>
                  <a:pt x="311" y="409"/>
                  <a:pt x="313" y="409"/>
                </a:cubicBezTo>
                <a:cubicBezTo>
                  <a:pt x="312" y="410"/>
                  <a:pt x="316" y="408"/>
                  <a:pt x="317" y="408"/>
                </a:cubicBezTo>
                <a:cubicBezTo>
                  <a:pt x="317" y="408"/>
                  <a:pt x="317" y="408"/>
                  <a:pt x="317" y="408"/>
                </a:cubicBezTo>
                <a:cubicBezTo>
                  <a:pt x="320" y="407"/>
                  <a:pt x="322" y="407"/>
                  <a:pt x="319" y="410"/>
                </a:cubicBezTo>
                <a:cubicBezTo>
                  <a:pt x="316" y="412"/>
                  <a:pt x="322" y="410"/>
                  <a:pt x="322" y="411"/>
                </a:cubicBezTo>
                <a:cubicBezTo>
                  <a:pt x="323" y="411"/>
                  <a:pt x="326" y="409"/>
                  <a:pt x="328" y="408"/>
                </a:cubicBezTo>
                <a:cubicBezTo>
                  <a:pt x="332" y="404"/>
                  <a:pt x="336" y="403"/>
                  <a:pt x="339" y="402"/>
                </a:cubicBezTo>
                <a:cubicBezTo>
                  <a:pt x="341" y="401"/>
                  <a:pt x="344" y="401"/>
                  <a:pt x="348" y="399"/>
                </a:cubicBezTo>
                <a:cubicBezTo>
                  <a:pt x="348" y="398"/>
                  <a:pt x="348" y="397"/>
                  <a:pt x="349" y="395"/>
                </a:cubicBezTo>
                <a:cubicBezTo>
                  <a:pt x="355" y="392"/>
                  <a:pt x="351" y="396"/>
                  <a:pt x="351" y="398"/>
                </a:cubicBezTo>
                <a:cubicBezTo>
                  <a:pt x="350" y="399"/>
                  <a:pt x="349" y="400"/>
                  <a:pt x="351" y="399"/>
                </a:cubicBezTo>
                <a:cubicBezTo>
                  <a:pt x="354" y="398"/>
                  <a:pt x="356" y="397"/>
                  <a:pt x="357" y="395"/>
                </a:cubicBezTo>
                <a:cubicBezTo>
                  <a:pt x="358" y="394"/>
                  <a:pt x="360" y="393"/>
                  <a:pt x="361" y="392"/>
                </a:cubicBezTo>
                <a:cubicBezTo>
                  <a:pt x="362" y="391"/>
                  <a:pt x="363" y="390"/>
                  <a:pt x="364" y="389"/>
                </a:cubicBezTo>
                <a:cubicBezTo>
                  <a:pt x="366" y="388"/>
                  <a:pt x="368" y="388"/>
                  <a:pt x="369" y="387"/>
                </a:cubicBezTo>
                <a:cubicBezTo>
                  <a:pt x="373" y="385"/>
                  <a:pt x="369" y="390"/>
                  <a:pt x="373" y="389"/>
                </a:cubicBezTo>
                <a:cubicBezTo>
                  <a:pt x="373" y="389"/>
                  <a:pt x="372" y="389"/>
                  <a:pt x="372" y="390"/>
                </a:cubicBezTo>
                <a:cubicBezTo>
                  <a:pt x="372" y="390"/>
                  <a:pt x="372" y="390"/>
                  <a:pt x="371" y="390"/>
                </a:cubicBezTo>
                <a:cubicBezTo>
                  <a:pt x="371" y="390"/>
                  <a:pt x="371" y="390"/>
                  <a:pt x="371" y="390"/>
                </a:cubicBezTo>
                <a:cubicBezTo>
                  <a:pt x="371" y="390"/>
                  <a:pt x="371" y="391"/>
                  <a:pt x="371" y="391"/>
                </a:cubicBezTo>
                <a:cubicBezTo>
                  <a:pt x="369" y="392"/>
                  <a:pt x="369" y="392"/>
                  <a:pt x="368" y="393"/>
                </a:cubicBezTo>
                <a:cubicBezTo>
                  <a:pt x="368" y="393"/>
                  <a:pt x="368" y="393"/>
                  <a:pt x="368" y="394"/>
                </a:cubicBezTo>
                <a:cubicBezTo>
                  <a:pt x="367" y="394"/>
                  <a:pt x="367" y="394"/>
                  <a:pt x="367" y="394"/>
                </a:cubicBezTo>
                <a:cubicBezTo>
                  <a:pt x="367" y="392"/>
                  <a:pt x="368" y="390"/>
                  <a:pt x="368" y="388"/>
                </a:cubicBezTo>
                <a:cubicBezTo>
                  <a:pt x="366" y="390"/>
                  <a:pt x="364" y="393"/>
                  <a:pt x="362" y="394"/>
                </a:cubicBezTo>
                <a:cubicBezTo>
                  <a:pt x="361" y="396"/>
                  <a:pt x="359" y="398"/>
                  <a:pt x="357" y="399"/>
                </a:cubicBezTo>
                <a:cubicBezTo>
                  <a:pt x="352" y="403"/>
                  <a:pt x="349" y="403"/>
                  <a:pt x="346" y="404"/>
                </a:cubicBezTo>
                <a:cubicBezTo>
                  <a:pt x="345" y="405"/>
                  <a:pt x="345" y="405"/>
                  <a:pt x="344" y="406"/>
                </a:cubicBezTo>
                <a:cubicBezTo>
                  <a:pt x="345" y="405"/>
                  <a:pt x="346" y="405"/>
                  <a:pt x="347" y="404"/>
                </a:cubicBezTo>
                <a:cubicBezTo>
                  <a:pt x="349" y="404"/>
                  <a:pt x="350" y="403"/>
                  <a:pt x="351" y="403"/>
                </a:cubicBezTo>
                <a:cubicBezTo>
                  <a:pt x="353" y="402"/>
                  <a:pt x="356" y="401"/>
                  <a:pt x="359" y="400"/>
                </a:cubicBezTo>
                <a:cubicBezTo>
                  <a:pt x="354" y="403"/>
                  <a:pt x="352" y="405"/>
                  <a:pt x="349" y="407"/>
                </a:cubicBezTo>
                <a:cubicBezTo>
                  <a:pt x="348" y="408"/>
                  <a:pt x="345" y="410"/>
                  <a:pt x="344" y="410"/>
                </a:cubicBezTo>
                <a:cubicBezTo>
                  <a:pt x="338" y="412"/>
                  <a:pt x="333" y="416"/>
                  <a:pt x="327" y="419"/>
                </a:cubicBezTo>
                <a:cubicBezTo>
                  <a:pt x="334" y="417"/>
                  <a:pt x="338" y="416"/>
                  <a:pt x="339" y="416"/>
                </a:cubicBezTo>
                <a:cubicBezTo>
                  <a:pt x="341" y="416"/>
                  <a:pt x="340" y="418"/>
                  <a:pt x="336" y="422"/>
                </a:cubicBezTo>
                <a:cubicBezTo>
                  <a:pt x="340" y="419"/>
                  <a:pt x="343" y="418"/>
                  <a:pt x="344" y="417"/>
                </a:cubicBezTo>
                <a:cubicBezTo>
                  <a:pt x="348" y="414"/>
                  <a:pt x="351" y="412"/>
                  <a:pt x="353" y="411"/>
                </a:cubicBezTo>
                <a:cubicBezTo>
                  <a:pt x="356" y="409"/>
                  <a:pt x="358" y="408"/>
                  <a:pt x="359" y="408"/>
                </a:cubicBezTo>
                <a:cubicBezTo>
                  <a:pt x="362" y="407"/>
                  <a:pt x="364" y="405"/>
                  <a:pt x="368" y="402"/>
                </a:cubicBezTo>
                <a:cubicBezTo>
                  <a:pt x="366" y="405"/>
                  <a:pt x="365" y="408"/>
                  <a:pt x="365" y="409"/>
                </a:cubicBezTo>
                <a:cubicBezTo>
                  <a:pt x="371" y="404"/>
                  <a:pt x="375" y="399"/>
                  <a:pt x="382" y="395"/>
                </a:cubicBezTo>
                <a:cubicBezTo>
                  <a:pt x="384" y="393"/>
                  <a:pt x="386" y="391"/>
                  <a:pt x="387" y="389"/>
                </a:cubicBezTo>
                <a:cubicBezTo>
                  <a:pt x="387" y="386"/>
                  <a:pt x="385" y="388"/>
                  <a:pt x="376" y="395"/>
                </a:cubicBezTo>
                <a:cubicBezTo>
                  <a:pt x="377" y="393"/>
                  <a:pt x="378" y="391"/>
                  <a:pt x="379" y="390"/>
                </a:cubicBezTo>
                <a:cubicBezTo>
                  <a:pt x="379" y="389"/>
                  <a:pt x="379" y="388"/>
                  <a:pt x="382" y="386"/>
                </a:cubicBezTo>
                <a:cubicBezTo>
                  <a:pt x="389" y="379"/>
                  <a:pt x="391" y="376"/>
                  <a:pt x="389" y="374"/>
                </a:cubicBezTo>
                <a:cubicBezTo>
                  <a:pt x="387" y="377"/>
                  <a:pt x="385" y="379"/>
                  <a:pt x="383" y="382"/>
                </a:cubicBezTo>
                <a:cubicBezTo>
                  <a:pt x="382" y="383"/>
                  <a:pt x="381" y="384"/>
                  <a:pt x="380" y="386"/>
                </a:cubicBezTo>
                <a:cubicBezTo>
                  <a:pt x="379" y="387"/>
                  <a:pt x="378" y="388"/>
                  <a:pt x="376" y="389"/>
                </a:cubicBezTo>
                <a:cubicBezTo>
                  <a:pt x="376" y="390"/>
                  <a:pt x="375" y="390"/>
                  <a:pt x="375" y="390"/>
                </a:cubicBezTo>
                <a:cubicBezTo>
                  <a:pt x="375" y="390"/>
                  <a:pt x="376" y="389"/>
                  <a:pt x="377" y="388"/>
                </a:cubicBezTo>
                <a:cubicBezTo>
                  <a:pt x="379" y="385"/>
                  <a:pt x="375" y="388"/>
                  <a:pt x="376" y="386"/>
                </a:cubicBezTo>
                <a:cubicBezTo>
                  <a:pt x="380" y="381"/>
                  <a:pt x="383" y="378"/>
                  <a:pt x="388" y="374"/>
                </a:cubicBezTo>
                <a:cubicBezTo>
                  <a:pt x="390" y="373"/>
                  <a:pt x="393" y="371"/>
                  <a:pt x="395" y="369"/>
                </a:cubicBezTo>
                <a:cubicBezTo>
                  <a:pt x="395" y="366"/>
                  <a:pt x="398" y="362"/>
                  <a:pt x="401" y="357"/>
                </a:cubicBezTo>
                <a:cubicBezTo>
                  <a:pt x="403" y="354"/>
                  <a:pt x="404" y="352"/>
                  <a:pt x="405" y="349"/>
                </a:cubicBezTo>
                <a:cubicBezTo>
                  <a:pt x="406" y="347"/>
                  <a:pt x="407" y="345"/>
                  <a:pt x="407" y="344"/>
                </a:cubicBezTo>
                <a:cubicBezTo>
                  <a:pt x="409" y="341"/>
                  <a:pt x="407" y="347"/>
                  <a:pt x="410" y="343"/>
                </a:cubicBezTo>
                <a:cubicBezTo>
                  <a:pt x="412" y="340"/>
                  <a:pt x="413" y="337"/>
                  <a:pt x="413" y="335"/>
                </a:cubicBezTo>
                <a:cubicBezTo>
                  <a:pt x="413" y="333"/>
                  <a:pt x="415" y="329"/>
                  <a:pt x="417" y="325"/>
                </a:cubicBezTo>
                <a:cubicBezTo>
                  <a:pt x="417" y="326"/>
                  <a:pt x="416" y="328"/>
                  <a:pt x="418" y="327"/>
                </a:cubicBezTo>
                <a:cubicBezTo>
                  <a:pt x="420" y="322"/>
                  <a:pt x="422" y="316"/>
                  <a:pt x="423" y="310"/>
                </a:cubicBezTo>
                <a:cubicBezTo>
                  <a:pt x="425" y="303"/>
                  <a:pt x="428" y="298"/>
                  <a:pt x="429" y="299"/>
                </a:cubicBezTo>
                <a:cubicBezTo>
                  <a:pt x="430" y="299"/>
                  <a:pt x="430" y="300"/>
                  <a:pt x="429" y="302"/>
                </a:cubicBezTo>
                <a:cubicBezTo>
                  <a:pt x="429" y="305"/>
                  <a:pt x="428" y="306"/>
                  <a:pt x="427" y="307"/>
                </a:cubicBezTo>
                <a:cubicBezTo>
                  <a:pt x="426" y="309"/>
                  <a:pt x="425" y="311"/>
                  <a:pt x="424" y="313"/>
                </a:cubicBezTo>
                <a:cubicBezTo>
                  <a:pt x="424" y="314"/>
                  <a:pt x="424" y="315"/>
                  <a:pt x="424" y="315"/>
                </a:cubicBezTo>
                <a:cubicBezTo>
                  <a:pt x="425" y="315"/>
                  <a:pt x="426" y="316"/>
                  <a:pt x="425" y="319"/>
                </a:cubicBezTo>
                <a:cubicBezTo>
                  <a:pt x="425" y="322"/>
                  <a:pt x="424" y="326"/>
                  <a:pt x="420" y="333"/>
                </a:cubicBezTo>
                <a:cubicBezTo>
                  <a:pt x="420" y="334"/>
                  <a:pt x="419" y="336"/>
                  <a:pt x="420" y="336"/>
                </a:cubicBezTo>
                <a:cubicBezTo>
                  <a:pt x="420" y="337"/>
                  <a:pt x="421" y="335"/>
                  <a:pt x="422" y="333"/>
                </a:cubicBezTo>
                <a:cubicBezTo>
                  <a:pt x="424" y="330"/>
                  <a:pt x="428" y="324"/>
                  <a:pt x="427" y="327"/>
                </a:cubicBezTo>
                <a:cubicBezTo>
                  <a:pt x="427" y="329"/>
                  <a:pt x="428" y="330"/>
                  <a:pt x="428" y="333"/>
                </a:cubicBezTo>
                <a:cubicBezTo>
                  <a:pt x="428" y="334"/>
                  <a:pt x="427" y="336"/>
                  <a:pt x="426" y="338"/>
                </a:cubicBezTo>
                <a:cubicBezTo>
                  <a:pt x="425" y="341"/>
                  <a:pt x="424" y="344"/>
                  <a:pt x="422" y="348"/>
                </a:cubicBezTo>
                <a:cubicBezTo>
                  <a:pt x="424" y="344"/>
                  <a:pt x="426" y="342"/>
                  <a:pt x="427" y="340"/>
                </a:cubicBezTo>
                <a:cubicBezTo>
                  <a:pt x="429" y="338"/>
                  <a:pt x="430" y="337"/>
                  <a:pt x="430" y="337"/>
                </a:cubicBezTo>
                <a:cubicBezTo>
                  <a:pt x="431" y="337"/>
                  <a:pt x="432" y="339"/>
                  <a:pt x="431" y="344"/>
                </a:cubicBezTo>
                <a:cubicBezTo>
                  <a:pt x="433" y="338"/>
                  <a:pt x="435" y="334"/>
                  <a:pt x="436" y="330"/>
                </a:cubicBezTo>
                <a:cubicBezTo>
                  <a:pt x="439" y="323"/>
                  <a:pt x="441" y="317"/>
                  <a:pt x="443" y="318"/>
                </a:cubicBezTo>
                <a:cubicBezTo>
                  <a:pt x="443" y="318"/>
                  <a:pt x="443" y="317"/>
                  <a:pt x="444" y="316"/>
                </a:cubicBezTo>
                <a:cubicBezTo>
                  <a:pt x="447" y="309"/>
                  <a:pt x="448" y="308"/>
                  <a:pt x="448" y="313"/>
                </a:cubicBezTo>
                <a:cubicBezTo>
                  <a:pt x="448" y="314"/>
                  <a:pt x="448" y="316"/>
                  <a:pt x="449" y="314"/>
                </a:cubicBezTo>
                <a:cubicBezTo>
                  <a:pt x="451" y="310"/>
                  <a:pt x="450" y="307"/>
                  <a:pt x="450" y="304"/>
                </a:cubicBezTo>
                <a:cubicBezTo>
                  <a:pt x="451" y="301"/>
                  <a:pt x="451" y="298"/>
                  <a:pt x="453" y="292"/>
                </a:cubicBezTo>
                <a:cubicBezTo>
                  <a:pt x="453" y="293"/>
                  <a:pt x="452" y="299"/>
                  <a:pt x="454" y="294"/>
                </a:cubicBezTo>
                <a:cubicBezTo>
                  <a:pt x="455" y="293"/>
                  <a:pt x="456" y="292"/>
                  <a:pt x="456" y="290"/>
                </a:cubicBezTo>
                <a:close/>
                <a:moveTo>
                  <a:pt x="389" y="117"/>
                </a:moveTo>
                <a:cubicBezTo>
                  <a:pt x="391" y="118"/>
                  <a:pt x="389" y="114"/>
                  <a:pt x="396" y="123"/>
                </a:cubicBezTo>
                <a:cubicBezTo>
                  <a:pt x="398" y="124"/>
                  <a:pt x="399" y="125"/>
                  <a:pt x="401" y="127"/>
                </a:cubicBezTo>
                <a:cubicBezTo>
                  <a:pt x="402" y="127"/>
                  <a:pt x="403" y="128"/>
                  <a:pt x="403" y="130"/>
                </a:cubicBezTo>
                <a:cubicBezTo>
                  <a:pt x="404" y="131"/>
                  <a:pt x="405" y="132"/>
                  <a:pt x="406" y="133"/>
                </a:cubicBezTo>
                <a:cubicBezTo>
                  <a:pt x="403" y="130"/>
                  <a:pt x="402" y="128"/>
                  <a:pt x="400" y="128"/>
                </a:cubicBezTo>
                <a:cubicBezTo>
                  <a:pt x="399" y="127"/>
                  <a:pt x="399" y="127"/>
                  <a:pt x="398" y="126"/>
                </a:cubicBezTo>
                <a:cubicBezTo>
                  <a:pt x="395" y="124"/>
                  <a:pt x="393" y="121"/>
                  <a:pt x="390" y="119"/>
                </a:cubicBezTo>
                <a:cubicBezTo>
                  <a:pt x="389" y="118"/>
                  <a:pt x="388" y="117"/>
                  <a:pt x="388" y="117"/>
                </a:cubicBezTo>
                <a:cubicBezTo>
                  <a:pt x="388" y="117"/>
                  <a:pt x="389" y="117"/>
                  <a:pt x="389" y="117"/>
                </a:cubicBezTo>
                <a:close/>
                <a:moveTo>
                  <a:pt x="129" y="294"/>
                </a:moveTo>
                <a:cubicBezTo>
                  <a:pt x="129" y="293"/>
                  <a:pt x="130" y="293"/>
                  <a:pt x="131" y="294"/>
                </a:cubicBezTo>
                <a:cubicBezTo>
                  <a:pt x="130" y="293"/>
                  <a:pt x="129" y="293"/>
                  <a:pt x="129" y="294"/>
                </a:cubicBezTo>
                <a:close/>
                <a:moveTo>
                  <a:pt x="339" y="76"/>
                </a:moveTo>
                <a:cubicBezTo>
                  <a:pt x="338" y="75"/>
                  <a:pt x="338" y="75"/>
                  <a:pt x="337" y="75"/>
                </a:cubicBezTo>
                <a:cubicBezTo>
                  <a:pt x="337" y="75"/>
                  <a:pt x="337" y="75"/>
                  <a:pt x="337" y="75"/>
                </a:cubicBezTo>
                <a:cubicBezTo>
                  <a:pt x="335" y="74"/>
                  <a:pt x="333" y="74"/>
                  <a:pt x="331" y="73"/>
                </a:cubicBezTo>
                <a:cubicBezTo>
                  <a:pt x="329" y="73"/>
                  <a:pt x="328" y="72"/>
                  <a:pt x="326" y="72"/>
                </a:cubicBezTo>
                <a:cubicBezTo>
                  <a:pt x="328" y="71"/>
                  <a:pt x="330" y="72"/>
                  <a:pt x="339" y="76"/>
                </a:cubicBezTo>
                <a:close/>
                <a:moveTo>
                  <a:pt x="302" y="66"/>
                </a:moveTo>
                <a:cubicBezTo>
                  <a:pt x="304" y="66"/>
                  <a:pt x="307" y="65"/>
                  <a:pt x="310" y="65"/>
                </a:cubicBezTo>
                <a:cubicBezTo>
                  <a:pt x="314" y="67"/>
                  <a:pt x="314" y="67"/>
                  <a:pt x="317" y="69"/>
                </a:cubicBezTo>
                <a:cubicBezTo>
                  <a:pt x="317" y="70"/>
                  <a:pt x="319" y="70"/>
                  <a:pt x="321" y="71"/>
                </a:cubicBezTo>
                <a:cubicBezTo>
                  <a:pt x="322" y="72"/>
                  <a:pt x="323" y="72"/>
                  <a:pt x="321" y="72"/>
                </a:cubicBezTo>
                <a:cubicBezTo>
                  <a:pt x="319" y="72"/>
                  <a:pt x="319" y="72"/>
                  <a:pt x="319" y="72"/>
                </a:cubicBezTo>
                <a:cubicBezTo>
                  <a:pt x="317" y="71"/>
                  <a:pt x="316" y="70"/>
                  <a:pt x="312" y="70"/>
                </a:cubicBezTo>
                <a:cubicBezTo>
                  <a:pt x="309" y="69"/>
                  <a:pt x="307" y="69"/>
                  <a:pt x="304" y="68"/>
                </a:cubicBezTo>
                <a:cubicBezTo>
                  <a:pt x="300" y="67"/>
                  <a:pt x="300" y="66"/>
                  <a:pt x="302" y="66"/>
                </a:cubicBezTo>
                <a:close/>
                <a:moveTo>
                  <a:pt x="321" y="74"/>
                </a:moveTo>
                <a:cubicBezTo>
                  <a:pt x="320" y="74"/>
                  <a:pt x="320" y="74"/>
                  <a:pt x="319" y="74"/>
                </a:cubicBezTo>
                <a:cubicBezTo>
                  <a:pt x="316" y="73"/>
                  <a:pt x="314" y="72"/>
                  <a:pt x="313" y="72"/>
                </a:cubicBezTo>
                <a:cubicBezTo>
                  <a:pt x="312" y="71"/>
                  <a:pt x="316" y="72"/>
                  <a:pt x="317" y="72"/>
                </a:cubicBezTo>
                <a:cubicBezTo>
                  <a:pt x="318" y="72"/>
                  <a:pt x="319" y="73"/>
                  <a:pt x="320" y="73"/>
                </a:cubicBezTo>
                <a:cubicBezTo>
                  <a:pt x="320" y="73"/>
                  <a:pt x="321" y="74"/>
                  <a:pt x="321" y="74"/>
                </a:cubicBezTo>
                <a:close/>
                <a:moveTo>
                  <a:pt x="280" y="139"/>
                </a:moveTo>
                <a:cubicBezTo>
                  <a:pt x="281" y="139"/>
                  <a:pt x="282" y="139"/>
                  <a:pt x="283" y="139"/>
                </a:cubicBezTo>
                <a:cubicBezTo>
                  <a:pt x="283" y="140"/>
                  <a:pt x="283" y="140"/>
                  <a:pt x="283" y="141"/>
                </a:cubicBezTo>
                <a:cubicBezTo>
                  <a:pt x="282" y="140"/>
                  <a:pt x="280" y="139"/>
                  <a:pt x="279" y="139"/>
                </a:cubicBezTo>
                <a:cubicBezTo>
                  <a:pt x="279" y="139"/>
                  <a:pt x="280" y="139"/>
                  <a:pt x="280" y="139"/>
                </a:cubicBezTo>
                <a:close/>
                <a:moveTo>
                  <a:pt x="282" y="189"/>
                </a:moveTo>
                <a:cubicBezTo>
                  <a:pt x="282" y="190"/>
                  <a:pt x="282" y="191"/>
                  <a:pt x="281" y="191"/>
                </a:cubicBezTo>
                <a:cubicBezTo>
                  <a:pt x="282" y="191"/>
                  <a:pt x="282" y="190"/>
                  <a:pt x="282" y="189"/>
                </a:cubicBezTo>
                <a:close/>
                <a:moveTo>
                  <a:pt x="274" y="141"/>
                </a:moveTo>
                <a:cubicBezTo>
                  <a:pt x="276" y="141"/>
                  <a:pt x="279" y="142"/>
                  <a:pt x="280" y="144"/>
                </a:cubicBezTo>
                <a:cubicBezTo>
                  <a:pt x="278" y="143"/>
                  <a:pt x="277" y="143"/>
                  <a:pt x="276" y="143"/>
                </a:cubicBezTo>
                <a:cubicBezTo>
                  <a:pt x="275" y="143"/>
                  <a:pt x="275" y="143"/>
                  <a:pt x="274" y="142"/>
                </a:cubicBezTo>
                <a:cubicBezTo>
                  <a:pt x="273" y="142"/>
                  <a:pt x="272" y="141"/>
                  <a:pt x="274" y="141"/>
                </a:cubicBezTo>
                <a:close/>
                <a:moveTo>
                  <a:pt x="243" y="126"/>
                </a:moveTo>
                <a:cubicBezTo>
                  <a:pt x="244" y="126"/>
                  <a:pt x="245" y="126"/>
                  <a:pt x="246" y="126"/>
                </a:cubicBezTo>
                <a:cubicBezTo>
                  <a:pt x="246" y="126"/>
                  <a:pt x="246" y="126"/>
                  <a:pt x="246" y="126"/>
                </a:cubicBezTo>
                <a:cubicBezTo>
                  <a:pt x="244" y="127"/>
                  <a:pt x="242" y="127"/>
                  <a:pt x="239" y="127"/>
                </a:cubicBezTo>
                <a:cubicBezTo>
                  <a:pt x="241" y="127"/>
                  <a:pt x="245" y="126"/>
                  <a:pt x="243" y="126"/>
                </a:cubicBezTo>
                <a:close/>
                <a:moveTo>
                  <a:pt x="231" y="128"/>
                </a:moveTo>
                <a:cubicBezTo>
                  <a:pt x="232" y="127"/>
                  <a:pt x="231" y="126"/>
                  <a:pt x="235" y="126"/>
                </a:cubicBezTo>
                <a:cubicBezTo>
                  <a:pt x="234" y="126"/>
                  <a:pt x="234" y="127"/>
                  <a:pt x="234" y="127"/>
                </a:cubicBezTo>
                <a:cubicBezTo>
                  <a:pt x="234" y="128"/>
                  <a:pt x="233" y="128"/>
                  <a:pt x="232" y="129"/>
                </a:cubicBezTo>
                <a:cubicBezTo>
                  <a:pt x="231" y="129"/>
                  <a:pt x="231" y="129"/>
                  <a:pt x="231" y="129"/>
                </a:cubicBezTo>
                <a:cubicBezTo>
                  <a:pt x="231" y="129"/>
                  <a:pt x="231" y="129"/>
                  <a:pt x="231" y="128"/>
                </a:cubicBezTo>
                <a:close/>
                <a:moveTo>
                  <a:pt x="207" y="388"/>
                </a:moveTo>
                <a:cubicBezTo>
                  <a:pt x="207" y="388"/>
                  <a:pt x="206" y="389"/>
                  <a:pt x="206" y="389"/>
                </a:cubicBezTo>
                <a:cubicBezTo>
                  <a:pt x="205" y="388"/>
                  <a:pt x="204" y="387"/>
                  <a:pt x="204" y="387"/>
                </a:cubicBezTo>
                <a:cubicBezTo>
                  <a:pt x="203" y="386"/>
                  <a:pt x="202" y="386"/>
                  <a:pt x="202" y="385"/>
                </a:cubicBezTo>
                <a:cubicBezTo>
                  <a:pt x="203" y="386"/>
                  <a:pt x="204" y="386"/>
                  <a:pt x="205" y="387"/>
                </a:cubicBezTo>
                <a:cubicBezTo>
                  <a:pt x="207" y="387"/>
                  <a:pt x="208" y="388"/>
                  <a:pt x="207" y="388"/>
                </a:cubicBezTo>
                <a:close/>
                <a:moveTo>
                  <a:pt x="328" y="378"/>
                </a:moveTo>
                <a:cubicBezTo>
                  <a:pt x="327" y="380"/>
                  <a:pt x="326" y="382"/>
                  <a:pt x="325" y="384"/>
                </a:cubicBezTo>
                <a:cubicBezTo>
                  <a:pt x="321" y="385"/>
                  <a:pt x="321" y="385"/>
                  <a:pt x="318" y="384"/>
                </a:cubicBezTo>
                <a:cubicBezTo>
                  <a:pt x="318" y="384"/>
                  <a:pt x="317" y="385"/>
                  <a:pt x="316" y="385"/>
                </a:cubicBezTo>
                <a:cubicBezTo>
                  <a:pt x="316" y="385"/>
                  <a:pt x="315" y="385"/>
                  <a:pt x="314" y="386"/>
                </a:cubicBezTo>
                <a:cubicBezTo>
                  <a:pt x="313" y="387"/>
                  <a:pt x="312" y="387"/>
                  <a:pt x="312" y="388"/>
                </a:cubicBezTo>
                <a:cubicBezTo>
                  <a:pt x="311" y="390"/>
                  <a:pt x="311" y="390"/>
                  <a:pt x="303" y="394"/>
                </a:cubicBezTo>
                <a:cubicBezTo>
                  <a:pt x="305" y="392"/>
                  <a:pt x="303" y="392"/>
                  <a:pt x="303" y="391"/>
                </a:cubicBezTo>
                <a:cubicBezTo>
                  <a:pt x="306" y="390"/>
                  <a:pt x="306" y="391"/>
                  <a:pt x="308" y="390"/>
                </a:cubicBezTo>
                <a:cubicBezTo>
                  <a:pt x="309" y="388"/>
                  <a:pt x="302" y="388"/>
                  <a:pt x="297" y="389"/>
                </a:cubicBezTo>
                <a:cubicBezTo>
                  <a:pt x="295" y="390"/>
                  <a:pt x="293" y="391"/>
                  <a:pt x="291" y="392"/>
                </a:cubicBezTo>
                <a:cubicBezTo>
                  <a:pt x="290" y="393"/>
                  <a:pt x="293" y="392"/>
                  <a:pt x="293" y="392"/>
                </a:cubicBezTo>
                <a:cubicBezTo>
                  <a:pt x="295" y="392"/>
                  <a:pt x="294" y="393"/>
                  <a:pt x="292" y="394"/>
                </a:cubicBezTo>
                <a:cubicBezTo>
                  <a:pt x="288" y="395"/>
                  <a:pt x="287" y="394"/>
                  <a:pt x="283" y="395"/>
                </a:cubicBezTo>
                <a:cubicBezTo>
                  <a:pt x="282" y="395"/>
                  <a:pt x="281" y="396"/>
                  <a:pt x="280" y="395"/>
                </a:cubicBezTo>
                <a:cubicBezTo>
                  <a:pt x="280" y="395"/>
                  <a:pt x="281" y="395"/>
                  <a:pt x="282" y="394"/>
                </a:cubicBezTo>
                <a:cubicBezTo>
                  <a:pt x="284" y="393"/>
                  <a:pt x="284" y="394"/>
                  <a:pt x="284" y="394"/>
                </a:cubicBezTo>
                <a:cubicBezTo>
                  <a:pt x="285" y="394"/>
                  <a:pt x="286" y="394"/>
                  <a:pt x="287" y="393"/>
                </a:cubicBezTo>
                <a:cubicBezTo>
                  <a:pt x="289" y="393"/>
                  <a:pt x="289" y="392"/>
                  <a:pt x="288" y="392"/>
                </a:cubicBezTo>
                <a:cubicBezTo>
                  <a:pt x="287" y="392"/>
                  <a:pt x="286" y="392"/>
                  <a:pt x="287" y="391"/>
                </a:cubicBezTo>
                <a:cubicBezTo>
                  <a:pt x="287" y="391"/>
                  <a:pt x="288" y="390"/>
                  <a:pt x="285" y="390"/>
                </a:cubicBezTo>
                <a:cubicBezTo>
                  <a:pt x="283" y="391"/>
                  <a:pt x="282" y="392"/>
                  <a:pt x="281" y="392"/>
                </a:cubicBezTo>
                <a:cubicBezTo>
                  <a:pt x="281" y="393"/>
                  <a:pt x="280" y="395"/>
                  <a:pt x="276" y="395"/>
                </a:cubicBezTo>
                <a:cubicBezTo>
                  <a:pt x="272" y="396"/>
                  <a:pt x="275" y="394"/>
                  <a:pt x="275" y="393"/>
                </a:cubicBezTo>
                <a:cubicBezTo>
                  <a:pt x="274" y="393"/>
                  <a:pt x="276" y="392"/>
                  <a:pt x="277" y="392"/>
                </a:cubicBezTo>
                <a:cubicBezTo>
                  <a:pt x="280" y="390"/>
                  <a:pt x="284" y="388"/>
                  <a:pt x="286" y="387"/>
                </a:cubicBezTo>
                <a:cubicBezTo>
                  <a:pt x="289" y="384"/>
                  <a:pt x="289" y="383"/>
                  <a:pt x="295" y="383"/>
                </a:cubicBezTo>
                <a:cubicBezTo>
                  <a:pt x="297" y="383"/>
                  <a:pt x="299" y="383"/>
                  <a:pt x="301" y="382"/>
                </a:cubicBezTo>
                <a:cubicBezTo>
                  <a:pt x="302" y="380"/>
                  <a:pt x="299" y="381"/>
                  <a:pt x="297" y="381"/>
                </a:cubicBezTo>
                <a:cubicBezTo>
                  <a:pt x="292" y="382"/>
                  <a:pt x="286" y="383"/>
                  <a:pt x="288" y="380"/>
                </a:cubicBezTo>
                <a:cubicBezTo>
                  <a:pt x="285" y="382"/>
                  <a:pt x="284" y="382"/>
                  <a:pt x="284" y="383"/>
                </a:cubicBezTo>
                <a:cubicBezTo>
                  <a:pt x="284" y="384"/>
                  <a:pt x="285" y="384"/>
                  <a:pt x="284" y="385"/>
                </a:cubicBezTo>
                <a:cubicBezTo>
                  <a:pt x="282" y="385"/>
                  <a:pt x="280" y="385"/>
                  <a:pt x="279" y="386"/>
                </a:cubicBezTo>
                <a:cubicBezTo>
                  <a:pt x="277" y="386"/>
                  <a:pt x="275" y="386"/>
                  <a:pt x="277" y="385"/>
                </a:cubicBezTo>
                <a:cubicBezTo>
                  <a:pt x="281" y="383"/>
                  <a:pt x="275" y="384"/>
                  <a:pt x="273" y="384"/>
                </a:cubicBezTo>
                <a:cubicBezTo>
                  <a:pt x="270" y="387"/>
                  <a:pt x="269" y="387"/>
                  <a:pt x="265" y="388"/>
                </a:cubicBezTo>
                <a:cubicBezTo>
                  <a:pt x="269" y="387"/>
                  <a:pt x="268" y="386"/>
                  <a:pt x="270" y="385"/>
                </a:cubicBezTo>
                <a:cubicBezTo>
                  <a:pt x="271" y="385"/>
                  <a:pt x="271" y="384"/>
                  <a:pt x="271" y="383"/>
                </a:cubicBezTo>
                <a:cubicBezTo>
                  <a:pt x="269" y="383"/>
                  <a:pt x="266" y="384"/>
                  <a:pt x="264" y="384"/>
                </a:cubicBezTo>
                <a:cubicBezTo>
                  <a:pt x="262" y="384"/>
                  <a:pt x="262" y="384"/>
                  <a:pt x="262" y="385"/>
                </a:cubicBezTo>
                <a:cubicBezTo>
                  <a:pt x="263" y="386"/>
                  <a:pt x="259" y="386"/>
                  <a:pt x="256" y="387"/>
                </a:cubicBezTo>
                <a:cubicBezTo>
                  <a:pt x="252" y="387"/>
                  <a:pt x="248" y="387"/>
                  <a:pt x="245" y="388"/>
                </a:cubicBezTo>
                <a:cubicBezTo>
                  <a:pt x="244" y="388"/>
                  <a:pt x="246" y="389"/>
                  <a:pt x="247" y="389"/>
                </a:cubicBezTo>
                <a:cubicBezTo>
                  <a:pt x="258" y="390"/>
                  <a:pt x="258" y="390"/>
                  <a:pt x="253" y="394"/>
                </a:cubicBezTo>
                <a:cubicBezTo>
                  <a:pt x="252" y="395"/>
                  <a:pt x="255" y="397"/>
                  <a:pt x="246" y="396"/>
                </a:cubicBezTo>
                <a:cubicBezTo>
                  <a:pt x="244" y="397"/>
                  <a:pt x="241" y="396"/>
                  <a:pt x="236" y="395"/>
                </a:cubicBezTo>
                <a:cubicBezTo>
                  <a:pt x="243" y="396"/>
                  <a:pt x="242" y="394"/>
                  <a:pt x="245" y="394"/>
                </a:cubicBezTo>
                <a:cubicBezTo>
                  <a:pt x="244" y="394"/>
                  <a:pt x="248" y="393"/>
                  <a:pt x="244" y="393"/>
                </a:cubicBezTo>
                <a:cubicBezTo>
                  <a:pt x="243" y="393"/>
                  <a:pt x="241" y="393"/>
                  <a:pt x="241" y="392"/>
                </a:cubicBezTo>
                <a:cubicBezTo>
                  <a:pt x="242" y="392"/>
                  <a:pt x="244" y="392"/>
                  <a:pt x="245" y="392"/>
                </a:cubicBezTo>
                <a:cubicBezTo>
                  <a:pt x="247" y="393"/>
                  <a:pt x="247" y="392"/>
                  <a:pt x="247" y="392"/>
                </a:cubicBezTo>
                <a:cubicBezTo>
                  <a:pt x="248" y="391"/>
                  <a:pt x="246" y="391"/>
                  <a:pt x="245" y="391"/>
                </a:cubicBezTo>
                <a:cubicBezTo>
                  <a:pt x="241" y="391"/>
                  <a:pt x="239" y="390"/>
                  <a:pt x="237" y="390"/>
                </a:cubicBezTo>
                <a:cubicBezTo>
                  <a:pt x="233" y="389"/>
                  <a:pt x="233" y="389"/>
                  <a:pt x="228" y="389"/>
                </a:cubicBezTo>
                <a:cubicBezTo>
                  <a:pt x="230" y="389"/>
                  <a:pt x="232" y="389"/>
                  <a:pt x="233" y="390"/>
                </a:cubicBezTo>
                <a:cubicBezTo>
                  <a:pt x="234" y="390"/>
                  <a:pt x="235" y="390"/>
                  <a:pt x="236" y="390"/>
                </a:cubicBezTo>
                <a:cubicBezTo>
                  <a:pt x="238" y="391"/>
                  <a:pt x="238" y="392"/>
                  <a:pt x="237" y="393"/>
                </a:cubicBezTo>
                <a:cubicBezTo>
                  <a:pt x="236" y="393"/>
                  <a:pt x="233" y="393"/>
                  <a:pt x="232" y="394"/>
                </a:cubicBezTo>
                <a:cubicBezTo>
                  <a:pt x="232" y="394"/>
                  <a:pt x="232" y="395"/>
                  <a:pt x="230" y="395"/>
                </a:cubicBezTo>
                <a:cubicBezTo>
                  <a:pt x="229" y="394"/>
                  <a:pt x="229" y="394"/>
                  <a:pt x="229" y="393"/>
                </a:cubicBezTo>
                <a:cubicBezTo>
                  <a:pt x="229" y="393"/>
                  <a:pt x="234" y="393"/>
                  <a:pt x="231" y="392"/>
                </a:cubicBezTo>
                <a:cubicBezTo>
                  <a:pt x="229" y="391"/>
                  <a:pt x="232" y="391"/>
                  <a:pt x="231" y="390"/>
                </a:cubicBezTo>
                <a:cubicBezTo>
                  <a:pt x="227" y="389"/>
                  <a:pt x="222" y="389"/>
                  <a:pt x="220" y="388"/>
                </a:cubicBezTo>
                <a:cubicBezTo>
                  <a:pt x="218" y="387"/>
                  <a:pt x="219" y="386"/>
                  <a:pt x="220" y="386"/>
                </a:cubicBezTo>
                <a:cubicBezTo>
                  <a:pt x="221" y="386"/>
                  <a:pt x="223" y="386"/>
                  <a:pt x="223" y="385"/>
                </a:cubicBezTo>
                <a:cubicBezTo>
                  <a:pt x="222" y="385"/>
                  <a:pt x="221" y="385"/>
                  <a:pt x="220" y="385"/>
                </a:cubicBezTo>
                <a:cubicBezTo>
                  <a:pt x="219" y="385"/>
                  <a:pt x="218" y="384"/>
                  <a:pt x="217" y="384"/>
                </a:cubicBezTo>
                <a:cubicBezTo>
                  <a:pt x="217" y="383"/>
                  <a:pt x="216" y="383"/>
                  <a:pt x="215" y="383"/>
                </a:cubicBezTo>
                <a:cubicBezTo>
                  <a:pt x="209" y="383"/>
                  <a:pt x="209" y="382"/>
                  <a:pt x="208" y="380"/>
                </a:cubicBezTo>
                <a:cubicBezTo>
                  <a:pt x="207" y="380"/>
                  <a:pt x="205" y="379"/>
                  <a:pt x="204" y="378"/>
                </a:cubicBezTo>
                <a:cubicBezTo>
                  <a:pt x="203" y="378"/>
                  <a:pt x="202" y="377"/>
                  <a:pt x="202" y="378"/>
                </a:cubicBezTo>
                <a:cubicBezTo>
                  <a:pt x="203" y="379"/>
                  <a:pt x="200" y="378"/>
                  <a:pt x="197" y="378"/>
                </a:cubicBezTo>
                <a:cubicBezTo>
                  <a:pt x="195" y="377"/>
                  <a:pt x="192" y="376"/>
                  <a:pt x="190" y="375"/>
                </a:cubicBezTo>
                <a:cubicBezTo>
                  <a:pt x="191" y="376"/>
                  <a:pt x="191" y="377"/>
                  <a:pt x="192" y="377"/>
                </a:cubicBezTo>
                <a:cubicBezTo>
                  <a:pt x="193" y="378"/>
                  <a:pt x="195" y="379"/>
                  <a:pt x="195" y="380"/>
                </a:cubicBezTo>
                <a:cubicBezTo>
                  <a:pt x="195" y="380"/>
                  <a:pt x="195" y="380"/>
                  <a:pt x="195" y="380"/>
                </a:cubicBezTo>
                <a:cubicBezTo>
                  <a:pt x="196" y="380"/>
                  <a:pt x="195" y="381"/>
                  <a:pt x="194" y="380"/>
                </a:cubicBezTo>
                <a:cubicBezTo>
                  <a:pt x="194" y="380"/>
                  <a:pt x="193" y="380"/>
                  <a:pt x="191" y="379"/>
                </a:cubicBezTo>
                <a:cubicBezTo>
                  <a:pt x="191" y="378"/>
                  <a:pt x="190" y="378"/>
                  <a:pt x="189" y="377"/>
                </a:cubicBezTo>
                <a:cubicBezTo>
                  <a:pt x="188" y="377"/>
                  <a:pt x="187" y="376"/>
                  <a:pt x="186" y="376"/>
                </a:cubicBezTo>
                <a:cubicBezTo>
                  <a:pt x="187" y="378"/>
                  <a:pt x="194" y="382"/>
                  <a:pt x="189" y="382"/>
                </a:cubicBezTo>
                <a:cubicBezTo>
                  <a:pt x="189" y="382"/>
                  <a:pt x="190" y="382"/>
                  <a:pt x="190" y="382"/>
                </a:cubicBezTo>
                <a:cubicBezTo>
                  <a:pt x="192" y="384"/>
                  <a:pt x="195" y="384"/>
                  <a:pt x="197" y="386"/>
                </a:cubicBezTo>
                <a:cubicBezTo>
                  <a:pt x="199" y="386"/>
                  <a:pt x="200" y="387"/>
                  <a:pt x="202" y="387"/>
                </a:cubicBezTo>
                <a:cubicBezTo>
                  <a:pt x="203" y="388"/>
                  <a:pt x="204" y="388"/>
                  <a:pt x="205" y="389"/>
                </a:cubicBezTo>
                <a:cubicBezTo>
                  <a:pt x="205" y="389"/>
                  <a:pt x="206" y="389"/>
                  <a:pt x="206" y="389"/>
                </a:cubicBezTo>
                <a:cubicBezTo>
                  <a:pt x="205" y="390"/>
                  <a:pt x="205" y="391"/>
                  <a:pt x="203" y="391"/>
                </a:cubicBezTo>
                <a:cubicBezTo>
                  <a:pt x="201" y="391"/>
                  <a:pt x="196" y="389"/>
                  <a:pt x="193" y="388"/>
                </a:cubicBezTo>
                <a:cubicBezTo>
                  <a:pt x="192" y="388"/>
                  <a:pt x="192" y="388"/>
                  <a:pt x="191" y="388"/>
                </a:cubicBezTo>
                <a:cubicBezTo>
                  <a:pt x="192" y="388"/>
                  <a:pt x="192" y="388"/>
                  <a:pt x="192" y="389"/>
                </a:cubicBezTo>
                <a:cubicBezTo>
                  <a:pt x="196" y="390"/>
                  <a:pt x="198" y="391"/>
                  <a:pt x="198" y="392"/>
                </a:cubicBezTo>
                <a:cubicBezTo>
                  <a:pt x="198" y="392"/>
                  <a:pt x="198" y="392"/>
                  <a:pt x="198" y="392"/>
                </a:cubicBezTo>
                <a:cubicBezTo>
                  <a:pt x="197" y="392"/>
                  <a:pt x="196" y="392"/>
                  <a:pt x="195" y="391"/>
                </a:cubicBezTo>
                <a:cubicBezTo>
                  <a:pt x="192" y="389"/>
                  <a:pt x="190" y="387"/>
                  <a:pt x="190" y="387"/>
                </a:cubicBezTo>
                <a:cubicBezTo>
                  <a:pt x="190" y="386"/>
                  <a:pt x="191" y="386"/>
                  <a:pt x="194" y="386"/>
                </a:cubicBezTo>
                <a:cubicBezTo>
                  <a:pt x="191" y="385"/>
                  <a:pt x="189" y="384"/>
                  <a:pt x="188" y="382"/>
                </a:cubicBezTo>
                <a:cubicBezTo>
                  <a:pt x="188" y="382"/>
                  <a:pt x="187" y="381"/>
                  <a:pt x="186" y="381"/>
                </a:cubicBezTo>
                <a:cubicBezTo>
                  <a:pt x="185" y="380"/>
                  <a:pt x="184" y="379"/>
                  <a:pt x="181" y="378"/>
                </a:cubicBezTo>
                <a:cubicBezTo>
                  <a:pt x="177" y="375"/>
                  <a:pt x="170" y="372"/>
                  <a:pt x="166" y="366"/>
                </a:cubicBezTo>
                <a:cubicBezTo>
                  <a:pt x="164" y="365"/>
                  <a:pt x="160" y="361"/>
                  <a:pt x="160" y="361"/>
                </a:cubicBezTo>
                <a:cubicBezTo>
                  <a:pt x="159" y="362"/>
                  <a:pt x="158" y="361"/>
                  <a:pt x="157" y="360"/>
                </a:cubicBezTo>
                <a:cubicBezTo>
                  <a:pt x="155" y="359"/>
                  <a:pt x="154" y="357"/>
                  <a:pt x="152" y="355"/>
                </a:cubicBezTo>
                <a:cubicBezTo>
                  <a:pt x="150" y="354"/>
                  <a:pt x="149" y="352"/>
                  <a:pt x="147" y="350"/>
                </a:cubicBezTo>
                <a:cubicBezTo>
                  <a:pt x="148" y="353"/>
                  <a:pt x="149" y="354"/>
                  <a:pt x="151" y="357"/>
                </a:cubicBezTo>
                <a:cubicBezTo>
                  <a:pt x="152" y="358"/>
                  <a:pt x="154" y="361"/>
                  <a:pt x="152" y="360"/>
                </a:cubicBezTo>
                <a:cubicBezTo>
                  <a:pt x="151" y="359"/>
                  <a:pt x="147" y="356"/>
                  <a:pt x="146" y="354"/>
                </a:cubicBezTo>
                <a:cubicBezTo>
                  <a:pt x="144" y="350"/>
                  <a:pt x="142" y="348"/>
                  <a:pt x="140" y="346"/>
                </a:cubicBezTo>
                <a:cubicBezTo>
                  <a:pt x="139" y="345"/>
                  <a:pt x="138" y="344"/>
                  <a:pt x="138" y="343"/>
                </a:cubicBezTo>
                <a:cubicBezTo>
                  <a:pt x="137" y="342"/>
                  <a:pt x="137" y="341"/>
                  <a:pt x="136" y="340"/>
                </a:cubicBezTo>
                <a:cubicBezTo>
                  <a:pt x="137" y="341"/>
                  <a:pt x="135" y="337"/>
                  <a:pt x="135" y="334"/>
                </a:cubicBezTo>
                <a:cubicBezTo>
                  <a:pt x="135" y="334"/>
                  <a:pt x="135" y="333"/>
                  <a:pt x="136" y="334"/>
                </a:cubicBezTo>
                <a:cubicBezTo>
                  <a:pt x="137" y="336"/>
                  <a:pt x="138" y="337"/>
                  <a:pt x="138" y="336"/>
                </a:cubicBezTo>
                <a:cubicBezTo>
                  <a:pt x="138" y="335"/>
                  <a:pt x="137" y="334"/>
                  <a:pt x="137" y="332"/>
                </a:cubicBezTo>
                <a:cubicBezTo>
                  <a:pt x="138" y="334"/>
                  <a:pt x="138" y="335"/>
                  <a:pt x="139" y="336"/>
                </a:cubicBezTo>
                <a:cubicBezTo>
                  <a:pt x="140" y="337"/>
                  <a:pt x="140" y="338"/>
                  <a:pt x="141" y="339"/>
                </a:cubicBezTo>
                <a:cubicBezTo>
                  <a:pt x="143" y="343"/>
                  <a:pt x="145" y="344"/>
                  <a:pt x="145" y="344"/>
                </a:cubicBezTo>
                <a:cubicBezTo>
                  <a:pt x="146" y="344"/>
                  <a:pt x="146" y="343"/>
                  <a:pt x="146" y="341"/>
                </a:cubicBezTo>
                <a:cubicBezTo>
                  <a:pt x="145" y="340"/>
                  <a:pt x="144" y="338"/>
                  <a:pt x="144" y="336"/>
                </a:cubicBezTo>
                <a:cubicBezTo>
                  <a:pt x="143" y="335"/>
                  <a:pt x="143" y="333"/>
                  <a:pt x="142" y="332"/>
                </a:cubicBezTo>
                <a:cubicBezTo>
                  <a:pt x="142" y="331"/>
                  <a:pt x="141" y="329"/>
                  <a:pt x="141" y="328"/>
                </a:cubicBezTo>
                <a:cubicBezTo>
                  <a:pt x="140" y="325"/>
                  <a:pt x="140" y="322"/>
                  <a:pt x="139" y="320"/>
                </a:cubicBezTo>
                <a:cubicBezTo>
                  <a:pt x="139" y="319"/>
                  <a:pt x="139" y="318"/>
                  <a:pt x="139" y="318"/>
                </a:cubicBezTo>
                <a:cubicBezTo>
                  <a:pt x="137" y="315"/>
                  <a:pt x="136" y="312"/>
                  <a:pt x="135" y="310"/>
                </a:cubicBezTo>
                <a:cubicBezTo>
                  <a:pt x="135" y="309"/>
                  <a:pt x="135" y="308"/>
                  <a:pt x="135" y="306"/>
                </a:cubicBezTo>
                <a:cubicBezTo>
                  <a:pt x="134" y="305"/>
                  <a:pt x="134" y="304"/>
                  <a:pt x="134" y="302"/>
                </a:cubicBezTo>
                <a:cubicBezTo>
                  <a:pt x="133" y="302"/>
                  <a:pt x="132" y="296"/>
                  <a:pt x="133" y="296"/>
                </a:cubicBezTo>
                <a:cubicBezTo>
                  <a:pt x="134" y="296"/>
                  <a:pt x="135" y="301"/>
                  <a:pt x="136" y="303"/>
                </a:cubicBezTo>
                <a:cubicBezTo>
                  <a:pt x="136" y="302"/>
                  <a:pt x="136" y="301"/>
                  <a:pt x="135" y="299"/>
                </a:cubicBezTo>
                <a:cubicBezTo>
                  <a:pt x="134" y="298"/>
                  <a:pt x="134" y="297"/>
                  <a:pt x="134" y="295"/>
                </a:cubicBezTo>
                <a:cubicBezTo>
                  <a:pt x="134" y="294"/>
                  <a:pt x="135" y="296"/>
                  <a:pt x="135" y="296"/>
                </a:cubicBezTo>
                <a:cubicBezTo>
                  <a:pt x="136" y="297"/>
                  <a:pt x="136" y="296"/>
                  <a:pt x="135" y="291"/>
                </a:cubicBezTo>
                <a:cubicBezTo>
                  <a:pt x="135" y="290"/>
                  <a:pt x="134" y="286"/>
                  <a:pt x="135" y="286"/>
                </a:cubicBezTo>
                <a:cubicBezTo>
                  <a:pt x="136" y="286"/>
                  <a:pt x="136" y="285"/>
                  <a:pt x="135" y="283"/>
                </a:cubicBezTo>
                <a:cubicBezTo>
                  <a:pt x="135" y="282"/>
                  <a:pt x="135" y="281"/>
                  <a:pt x="135" y="280"/>
                </a:cubicBezTo>
                <a:cubicBezTo>
                  <a:pt x="135" y="279"/>
                  <a:pt x="135" y="278"/>
                  <a:pt x="135" y="278"/>
                </a:cubicBezTo>
                <a:cubicBezTo>
                  <a:pt x="135" y="276"/>
                  <a:pt x="135" y="275"/>
                  <a:pt x="136" y="275"/>
                </a:cubicBezTo>
                <a:cubicBezTo>
                  <a:pt x="137" y="275"/>
                  <a:pt x="136" y="274"/>
                  <a:pt x="136" y="271"/>
                </a:cubicBezTo>
                <a:cubicBezTo>
                  <a:pt x="136" y="269"/>
                  <a:pt x="136" y="267"/>
                  <a:pt x="137" y="267"/>
                </a:cubicBezTo>
                <a:cubicBezTo>
                  <a:pt x="137" y="268"/>
                  <a:pt x="138" y="267"/>
                  <a:pt x="139" y="269"/>
                </a:cubicBezTo>
                <a:cubicBezTo>
                  <a:pt x="138" y="264"/>
                  <a:pt x="138" y="260"/>
                  <a:pt x="139" y="258"/>
                </a:cubicBezTo>
                <a:cubicBezTo>
                  <a:pt x="139" y="255"/>
                  <a:pt x="140" y="253"/>
                  <a:pt x="141" y="251"/>
                </a:cubicBezTo>
                <a:cubicBezTo>
                  <a:pt x="142" y="251"/>
                  <a:pt x="142" y="250"/>
                  <a:pt x="142" y="249"/>
                </a:cubicBezTo>
                <a:cubicBezTo>
                  <a:pt x="142" y="247"/>
                  <a:pt x="142" y="245"/>
                  <a:pt x="142" y="244"/>
                </a:cubicBezTo>
                <a:cubicBezTo>
                  <a:pt x="142" y="242"/>
                  <a:pt x="143" y="241"/>
                  <a:pt x="144" y="241"/>
                </a:cubicBezTo>
                <a:cubicBezTo>
                  <a:pt x="144" y="240"/>
                  <a:pt x="145" y="238"/>
                  <a:pt x="145" y="237"/>
                </a:cubicBezTo>
                <a:cubicBezTo>
                  <a:pt x="146" y="235"/>
                  <a:pt x="145" y="234"/>
                  <a:pt x="145" y="234"/>
                </a:cubicBezTo>
                <a:cubicBezTo>
                  <a:pt x="144" y="235"/>
                  <a:pt x="144" y="234"/>
                  <a:pt x="144" y="232"/>
                </a:cubicBezTo>
                <a:cubicBezTo>
                  <a:pt x="144" y="230"/>
                  <a:pt x="144" y="228"/>
                  <a:pt x="145" y="225"/>
                </a:cubicBezTo>
                <a:cubicBezTo>
                  <a:pt x="145" y="224"/>
                  <a:pt x="146" y="222"/>
                  <a:pt x="146" y="221"/>
                </a:cubicBezTo>
                <a:cubicBezTo>
                  <a:pt x="145" y="225"/>
                  <a:pt x="143" y="224"/>
                  <a:pt x="142" y="227"/>
                </a:cubicBezTo>
                <a:cubicBezTo>
                  <a:pt x="140" y="232"/>
                  <a:pt x="141" y="226"/>
                  <a:pt x="140" y="226"/>
                </a:cubicBezTo>
                <a:cubicBezTo>
                  <a:pt x="140" y="226"/>
                  <a:pt x="140" y="226"/>
                  <a:pt x="139" y="227"/>
                </a:cubicBezTo>
                <a:cubicBezTo>
                  <a:pt x="138" y="229"/>
                  <a:pt x="139" y="227"/>
                  <a:pt x="139" y="226"/>
                </a:cubicBezTo>
                <a:cubicBezTo>
                  <a:pt x="139" y="226"/>
                  <a:pt x="139" y="226"/>
                  <a:pt x="139" y="226"/>
                </a:cubicBezTo>
                <a:cubicBezTo>
                  <a:pt x="139" y="226"/>
                  <a:pt x="139" y="225"/>
                  <a:pt x="140" y="224"/>
                </a:cubicBezTo>
                <a:cubicBezTo>
                  <a:pt x="140" y="223"/>
                  <a:pt x="140" y="222"/>
                  <a:pt x="140" y="223"/>
                </a:cubicBezTo>
                <a:cubicBezTo>
                  <a:pt x="141" y="224"/>
                  <a:pt x="142" y="221"/>
                  <a:pt x="144" y="219"/>
                </a:cubicBezTo>
                <a:cubicBezTo>
                  <a:pt x="144" y="217"/>
                  <a:pt x="142" y="218"/>
                  <a:pt x="142" y="217"/>
                </a:cubicBezTo>
                <a:cubicBezTo>
                  <a:pt x="141" y="215"/>
                  <a:pt x="141" y="215"/>
                  <a:pt x="142" y="213"/>
                </a:cubicBezTo>
                <a:cubicBezTo>
                  <a:pt x="142" y="213"/>
                  <a:pt x="142" y="212"/>
                  <a:pt x="143" y="212"/>
                </a:cubicBezTo>
                <a:cubicBezTo>
                  <a:pt x="143" y="211"/>
                  <a:pt x="144" y="210"/>
                  <a:pt x="145" y="208"/>
                </a:cubicBezTo>
                <a:cubicBezTo>
                  <a:pt x="147" y="206"/>
                  <a:pt x="147" y="205"/>
                  <a:pt x="147" y="204"/>
                </a:cubicBezTo>
                <a:cubicBezTo>
                  <a:pt x="148" y="202"/>
                  <a:pt x="149" y="202"/>
                  <a:pt x="150" y="200"/>
                </a:cubicBezTo>
                <a:cubicBezTo>
                  <a:pt x="152" y="197"/>
                  <a:pt x="152" y="198"/>
                  <a:pt x="152" y="199"/>
                </a:cubicBezTo>
                <a:cubicBezTo>
                  <a:pt x="152" y="200"/>
                  <a:pt x="153" y="199"/>
                  <a:pt x="154" y="198"/>
                </a:cubicBezTo>
                <a:cubicBezTo>
                  <a:pt x="156" y="197"/>
                  <a:pt x="157" y="196"/>
                  <a:pt x="158" y="193"/>
                </a:cubicBezTo>
                <a:cubicBezTo>
                  <a:pt x="160" y="191"/>
                  <a:pt x="161" y="190"/>
                  <a:pt x="162" y="189"/>
                </a:cubicBezTo>
                <a:cubicBezTo>
                  <a:pt x="163" y="188"/>
                  <a:pt x="164" y="187"/>
                  <a:pt x="165" y="186"/>
                </a:cubicBezTo>
                <a:cubicBezTo>
                  <a:pt x="167" y="185"/>
                  <a:pt x="167" y="186"/>
                  <a:pt x="166" y="188"/>
                </a:cubicBezTo>
                <a:cubicBezTo>
                  <a:pt x="165" y="188"/>
                  <a:pt x="164" y="189"/>
                  <a:pt x="164" y="190"/>
                </a:cubicBezTo>
                <a:cubicBezTo>
                  <a:pt x="165" y="190"/>
                  <a:pt x="166" y="189"/>
                  <a:pt x="166" y="188"/>
                </a:cubicBezTo>
                <a:cubicBezTo>
                  <a:pt x="167" y="187"/>
                  <a:pt x="169" y="186"/>
                  <a:pt x="170" y="185"/>
                </a:cubicBezTo>
                <a:cubicBezTo>
                  <a:pt x="171" y="184"/>
                  <a:pt x="171" y="184"/>
                  <a:pt x="172" y="183"/>
                </a:cubicBezTo>
                <a:cubicBezTo>
                  <a:pt x="173" y="182"/>
                  <a:pt x="175" y="182"/>
                  <a:pt x="176" y="181"/>
                </a:cubicBezTo>
                <a:cubicBezTo>
                  <a:pt x="177" y="180"/>
                  <a:pt x="178" y="179"/>
                  <a:pt x="179" y="178"/>
                </a:cubicBezTo>
                <a:cubicBezTo>
                  <a:pt x="182" y="176"/>
                  <a:pt x="186" y="173"/>
                  <a:pt x="189" y="171"/>
                </a:cubicBezTo>
                <a:cubicBezTo>
                  <a:pt x="189" y="172"/>
                  <a:pt x="190" y="173"/>
                  <a:pt x="193" y="169"/>
                </a:cubicBezTo>
                <a:cubicBezTo>
                  <a:pt x="193" y="169"/>
                  <a:pt x="194" y="169"/>
                  <a:pt x="194" y="169"/>
                </a:cubicBezTo>
                <a:cubicBezTo>
                  <a:pt x="195" y="170"/>
                  <a:pt x="198" y="168"/>
                  <a:pt x="199" y="167"/>
                </a:cubicBezTo>
                <a:cubicBezTo>
                  <a:pt x="201" y="166"/>
                  <a:pt x="199" y="166"/>
                  <a:pt x="199" y="166"/>
                </a:cubicBezTo>
                <a:cubicBezTo>
                  <a:pt x="199" y="165"/>
                  <a:pt x="200" y="164"/>
                  <a:pt x="202" y="163"/>
                </a:cubicBezTo>
                <a:cubicBezTo>
                  <a:pt x="207" y="160"/>
                  <a:pt x="208" y="159"/>
                  <a:pt x="206" y="157"/>
                </a:cubicBezTo>
                <a:cubicBezTo>
                  <a:pt x="205" y="158"/>
                  <a:pt x="207" y="160"/>
                  <a:pt x="203" y="160"/>
                </a:cubicBezTo>
                <a:cubicBezTo>
                  <a:pt x="200" y="161"/>
                  <a:pt x="199" y="161"/>
                  <a:pt x="200" y="159"/>
                </a:cubicBezTo>
                <a:cubicBezTo>
                  <a:pt x="201" y="158"/>
                  <a:pt x="201" y="157"/>
                  <a:pt x="200" y="157"/>
                </a:cubicBezTo>
                <a:cubicBezTo>
                  <a:pt x="200" y="157"/>
                  <a:pt x="198" y="158"/>
                  <a:pt x="197" y="159"/>
                </a:cubicBezTo>
                <a:cubicBezTo>
                  <a:pt x="196" y="159"/>
                  <a:pt x="195" y="160"/>
                  <a:pt x="197" y="160"/>
                </a:cubicBezTo>
                <a:cubicBezTo>
                  <a:pt x="197" y="160"/>
                  <a:pt x="197" y="161"/>
                  <a:pt x="195" y="162"/>
                </a:cubicBezTo>
                <a:cubicBezTo>
                  <a:pt x="193" y="162"/>
                  <a:pt x="192" y="162"/>
                  <a:pt x="190" y="162"/>
                </a:cubicBezTo>
                <a:cubicBezTo>
                  <a:pt x="190" y="161"/>
                  <a:pt x="190" y="160"/>
                  <a:pt x="191" y="160"/>
                </a:cubicBezTo>
                <a:cubicBezTo>
                  <a:pt x="191" y="159"/>
                  <a:pt x="190" y="160"/>
                  <a:pt x="190" y="159"/>
                </a:cubicBezTo>
                <a:cubicBezTo>
                  <a:pt x="188" y="161"/>
                  <a:pt x="186" y="163"/>
                  <a:pt x="185" y="165"/>
                </a:cubicBezTo>
                <a:cubicBezTo>
                  <a:pt x="184" y="164"/>
                  <a:pt x="184" y="163"/>
                  <a:pt x="185" y="162"/>
                </a:cubicBezTo>
                <a:cubicBezTo>
                  <a:pt x="185" y="161"/>
                  <a:pt x="186" y="161"/>
                  <a:pt x="187" y="160"/>
                </a:cubicBezTo>
                <a:cubicBezTo>
                  <a:pt x="188" y="159"/>
                  <a:pt x="189" y="158"/>
                  <a:pt x="191" y="157"/>
                </a:cubicBezTo>
                <a:cubicBezTo>
                  <a:pt x="193" y="156"/>
                  <a:pt x="194" y="154"/>
                  <a:pt x="197" y="153"/>
                </a:cubicBezTo>
                <a:cubicBezTo>
                  <a:pt x="192" y="155"/>
                  <a:pt x="195" y="151"/>
                  <a:pt x="194" y="151"/>
                </a:cubicBezTo>
                <a:cubicBezTo>
                  <a:pt x="193" y="150"/>
                  <a:pt x="195" y="148"/>
                  <a:pt x="198" y="147"/>
                </a:cubicBezTo>
                <a:cubicBezTo>
                  <a:pt x="200" y="146"/>
                  <a:pt x="201" y="145"/>
                  <a:pt x="203" y="144"/>
                </a:cubicBezTo>
                <a:cubicBezTo>
                  <a:pt x="203" y="145"/>
                  <a:pt x="204" y="145"/>
                  <a:pt x="204" y="146"/>
                </a:cubicBezTo>
                <a:cubicBezTo>
                  <a:pt x="207" y="145"/>
                  <a:pt x="209" y="144"/>
                  <a:pt x="208" y="142"/>
                </a:cubicBezTo>
                <a:cubicBezTo>
                  <a:pt x="208" y="142"/>
                  <a:pt x="209" y="141"/>
                  <a:pt x="211" y="140"/>
                </a:cubicBezTo>
                <a:cubicBezTo>
                  <a:pt x="213" y="140"/>
                  <a:pt x="213" y="140"/>
                  <a:pt x="213" y="141"/>
                </a:cubicBezTo>
                <a:cubicBezTo>
                  <a:pt x="212" y="141"/>
                  <a:pt x="213" y="142"/>
                  <a:pt x="213" y="141"/>
                </a:cubicBezTo>
                <a:cubicBezTo>
                  <a:pt x="218" y="139"/>
                  <a:pt x="216" y="142"/>
                  <a:pt x="216" y="142"/>
                </a:cubicBezTo>
                <a:cubicBezTo>
                  <a:pt x="217" y="142"/>
                  <a:pt x="218" y="142"/>
                  <a:pt x="221" y="142"/>
                </a:cubicBezTo>
                <a:cubicBezTo>
                  <a:pt x="224" y="141"/>
                  <a:pt x="222" y="140"/>
                  <a:pt x="222" y="140"/>
                </a:cubicBezTo>
                <a:cubicBezTo>
                  <a:pt x="221" y="139"/>
                  <a:pt x="222" y="139"/>
                  <a:pt x="223" y="138"/>
                </a:cubicBezTo>
                <a:cubicBezTo>
                  <a:pt x="223" y="138"/>
                  <a:pt x="224" y="138"/>
                  <a:pt x="225" y="138"/>
                </a:cubicBezTo>
                <a:cubicBezTo>
                  <a:pt x="226" y="137"/>
                  <a:pt x="228" y="137"/>
                  <a:pt x="228" y="137"/>
                </a:cubicBezTo>
                <a:cubicBezTo>
                  <a:pt x="228" y="138"/>
                  <a:pt x="226" y="138"/>
                  <a:pt x="223" y="139"/>
                </a:cubicBezTo>
                <a:cubicBezTo>
                  <a:pt x="226" y="139"/>
                  <a:pt x="227" y="139"/>
                  <a:pt x="229" y="139"/>
                </a:cubicBezTo>
                <a:cubicBezTo>
                  <a:pt x="231" y="138"/>
                  <a:pt x="232" y="138"/>
                  <a:pt x="233" y="137"/>
                </a:cubicBezTo>
                <a:cubicBezTo>
                  <a:pt x="234" y="137"/>
                  <a:pt x="235" y="137"/>
                  <a:pt x="236" y="138"/>
                </a:cubicBezTo>
                <a:cubicBezTo>
                  <a:pt x="237" y="138"/>
                  <a:pt x="239" y="138"/>
                  <a:pt x="236" y="139"/>
                </a:cubicBezTo>
                <a:cubicBezTo>
                  <a:pt x="234" y="140"/>
                  <a:pt x="236" y="140"/>
                  <a:pt x="236" y="140"/>
                </a:cubicBezTo>
                <a:cubicBezTo>
                  <a:pt x="237" y="141"/>
                  <a:pt x="243" y="140"/>
                  <a:pt x="239" y="142"/>
                </a:cubicBezTo>
                <a:cubicBezTo>
                  <a:pt x="239" y="142"/>
                  <a:pt x="239" y="142"/>
                  <a:pt x="240" y="142"/>
                </a:cubicBezTo>
                <a:cubicBezTo>
                  <a:pt x="240" y="142"/>
                  <a:pt x="241" y="142"/>
                  <a:pt x="242" y="142"/>
                </a:cubicBezTo>
                <a:cubicBezTo>
                  <a:pt x="239" y="143"/>
                  <a:pt x="237" y="143"/>
                  <a:pt x="236" y="142"/>
                </a:cubicBezTo>
                <a:cubicBezTo>
                  <a:pt x="234" y="142"/>
                  <a:pt x="231" y="142"/>
                  <a:pt x="229" y="142"/>
                </a:cubicBezTo>
                <a:cubicBezTo>
                  <a:pt x="228" y="142"/>
                  <a:pt x="227" y="142"/>
                  <a:pt x="225" y="143"/>
                </a:cubicBezTo>
                <a:cubicBezTo>
                  <a:pt x="224" y="143"/>
                  <a:pt x="223" y="144"/>
                  <a:pt x="222" y="144"/>
                </a:cubicBezTo>
                <a:cubicBezTo>
                  <a:pt x="223" y="145"/>
                  <a:pt x="225" y="144"/>
                  <a:pt x="227" y="144"/>
                </a:cubicBezTo>
                <a:cubicBezTo>
                  <a:pt x="229" y="144"/>
                  <a:pt x="231" y="143"/>
                  <a:pt x="232" y="144"/>
                </a:cubicBezTo>
                <a:cubicBezTo>
                  <a:pt x="230" y="144"/>
                  <a:pt x="228" y="145"/>
                  <a:pt x="225" y="146"/>
                </a:cubicBezTo>
                <a:cubicBezTo>
                  <a:pt x="223" y="146"/>
                  <a:pt x="221" y="146"/>
                  <a:pt x="219" y="146"/>
                </a:cubicBezTo>
                <a:cubicBezTo>
                  <a:pt x="216" y="145"/>
                  <a:pt x="214" y="146"/>
                  <a:pt x="213" y="147"/>
                </a:cubicBezTo>
                <a:cubicBezTo>
                  <a:pt x="212" y="147"/>
                  <a:pt x="211" y="149"/>
                  <a:pt x="210" y="149"/>
                </a:cubicBezTo>
                <a:cubicBezTo>
                  <a:pt x="209" y="150"/>
                  <a:pt x="207" y="151"/>
                  <a:pt x="207" y="152"/>
                </a:cubicBezTo>
                <a:cubicBezTo>
                  <a:pt x="213" y="152"/>
                  <a:pt x="214" y="153"/>
                  <a:pt x="212" y="156"/>
                </a:cubicBezTo>
                <a:cubicBezTo>
                  <a:pt x="214" y="155"/>
                  <a:pt x="217" y="154"/>
                  <a:pt x="220" y="153"/>
                </a:cubicBezTo>
                <a:cubicBezTo>
                  <a:pt x="222" y="153"/>
                  <a:pt x="224" y="153"/>
                  <a:pt x="226" y="153"/>
                </a:cubicBezTo>
                <a:cubicBezTo>
                  <a:pt x="229" y="153"/>
                  <a:pt x="231" y="153"/>
                  <a:pt x="233" y="152"/>
                </a:cubicBezTo>
                <a:cubicBezTo>
                  <a:pt x="233" y="152"/>
                  <a:pt x="234" y="153"/>
                  <a:pt x="234" y="153"/>
                </a:cubicBezTo>
                <a:cubicBezTo>
                  <a:pt x="234" y="153"/>
                  <a:pt x="234" y="153"/>
                  <a:pt x="234" y="153"/>
                </a:cubicBezTo>
                <a:cubicBezTo>
                  <a:pt x="234" y="153"/>
                  <a:pt x="233" y="154"/>
                  <a:pt x="231" y="154"/>
                </a:cubicBezTo>
                <a:cubicBezTo>
                  <a:pt x="230" y="154"/>
                  <a:pt x="231" y="154"/>
                  <a:pt x="231" y="154"/>
                </a:cubicBezTo>
                <a:cubicBezTo>
                  <a:pt x="233" y="154"/>
                  <a:pt x="234" y="154"/>
                  <a:pt x="231" y="155"/>
                </a:cubicBezTo>
                <a:cubicBezTo>
                  <a:pt x="226" y="157"/>
                  <a:pt x="226" y="157"/>
                  <a:pt x="230" y="157"/>
                </a:cubicBezTo>
                <a:cubicBezTo>
                  <a:pt x="231" y="157"/>
                  <a:pt x="231" y="157"/>
                  <a:pt x="232" y="157"/>
                </a:cubicBezTo>
                <a:cubicBezTo>
                  <a:pt x="232" y="157"/>
                  <a:pt x="233" y="158"/>
                  <a:pt x="234" y="157"/>
                </a:cubicBezTo>
                <a:cubicBezTo>
                  <a:pt x="235" y="157"/>
                  <a:pt x="234" y="157"/>
                  <a:pt x="234" y="156"/>
                </a:cubicBezTo>
                <a:cubicBezTo>
                  <a:pt x="234" y="156"/>
                  <a:pt x="232" y="157"/>
                  <a:pt x="232" y="157"/>
                </a:cubicBezTo>
                <a:cubicBezTo>
                  <a:pt x="233" y="156"/>
                  <a:pt x="235" y="155"/>
                  <a:pt x="237" y="154"/>
                </a:cubicBezTo>
                <a:cubicBezTo>
                  <a:pt x="238" y="154"/>
                  <a:pt x="239" y="153"/>
                  <a:pt x="240" y="153"/>
                </a:cubicBezTo>
                <a:cubicBezTo>
                  <a:pt x="241" y="153"/>
                  <a:pt x="242" y="153"/>
                  <a:pt x="242" y="153"/>
                </a:cubicBezTo>
                <a:cubicBezTo>
                  <a:pt x="243" y="153"/>
                  <a:pt x="244" y="152"/>
                  <a:pt x="244" y="152"/>
                </a:cubicBezTo>
                <a:cubicBezTo>
                  <a:pt x="243" y="152"/>
                  <a:pt x="242" y="152"/>
                  <a:pt x="241" y="152"/>
                </a:cubicBezTo>
                <a:cubicBezTo>
                  <a:pt x="241" y="152"/>
                  <a:pt x="242" y="152"/>
                  <a:pt x="242" y="152"/>
                </a:cubicBezTo>
                <a:cubicBezTo>
                  <a:pt x="241" y="149"/>
                  <a:pt x="246" y="149"/>
                  <a:pt x="250" y="150"/>
                </a:cubicBezTo>
                <a:cubicBezTo>
                  <a:pt x="251" y="150"/>
                  <a:pt x="253" y="150"/>
                  <a:pt x="254" y="149"/>
                </a:cubicBezTo>
                <a:cubicBezTo>
                  <a:pt x="254" y="148"/>
                  <a:pt x="252" y="148"/>
                  <a:pt x="251" y="148"/>
                </a:cubicBezTo>
                <a:cubicBezTo>
                  <a:pt x="246" y="146"/>
                  <a:pt x="244" y="145"/>
                  <a:pt x="248" y="144"/>
                </a:cubicBezTo>
                <a:cubicBezTo>
                  <a:pt x="249" y="143"/>
                  <a:pt x="249" y="143"/>
                  <a:pt x="248" y="142"/>
                </a:cubicBezTo>
                <a:cubicBezTo>
                  <a:pt x="248" y="142"/>
                  <a:pt x="248" y="142"/>
                  <a:pt x="247" y="142"/>
                </a:cubicBezTo>
                <a:cubicBezTo>
                  <a:pt x="246" y="141"/>
                  <a:pt x="247" y="141"/>
                  <a:pt x="248" y="141"/>
                </a:cubicBezTo>
                <a:cubicBezTo>
                  <a:pt x="250" y="141"/>
                  <a:pt x="250" y="141"/>
                  <a:pt x="251" y="141"/>
                </a:cubicBezTo>
                <a:cubicBezTo>
                  <a:pt x="252" y="142"/>
                  <a:pt x="252" y="142"/>
                  <a:pt x="254" y="143"/>
                </a:cubicBezTo>
                <a:cubicBezTo>
                  <a:pt x="255" y="143"/>
                  <a:pt x="256" y="145"/>
                  <a:pt x="260" y="143"/>
                </a:cubicBezTo>
                <a:cubicBezTo>
                  <a:pt x="260" y="143"/>
                  <a:pt x="262" y="143"/>
                  <a:pt x="261" y="144"/>
                </a:cubicBezTo>
                <a:cubicBezTo>
                  <a:pt x="260" y="145"/>
                  <a:pt x="261" y="145"/>
                  <a:pt x="264" y="145"/>
                </a:cubicBezTo>
                <a:cubicBezTo>
                  <a:pt x="267" y="145"/>
                  <a:pt x="269" y="144"/>
                  <a:pt x="272" y="144"/>
                </a:cubicBezTo>
                <a:cubicBezTo>
                  <a:pt x="273" y="144"/>
                  <a:pt x="274" y="144"/>
                  <a:pt x="275" y="144"/>
                </a:cubicBezTo>
                <a:cubicBezTo>
                  <a:pt x="275" y="145"/>
                  <a:pt x="275" y="145"/>
                  <a:pt x="276" y="145"/>
                </a:cubicBezTo>
                <a:cubicBezTo>
                  <a:pt x="277" y="147"/>
                  <a:pt x="276" y="148"/>
                  <a:pt x="272" y="148"/>
                </a:cubicBezTo>
                <a:cubicBezTo>
                  <a:pt x="271" y="148"/>
                  <a:pt x="272" y="150"/>
                  <a:pt x="273" y="150"/>
                </a:cubicBezTo>
                <a:cubicBezTo>
                  <a:pt x="274" y="151"/>
                  <a:pt x="275" y="151"/>
                  <a:pt x="275" y="151"/>
                </a:cubicBezTo>
                <a:cubicBezTo>
                  <a:pt x="276" y="151"/>
                  <a:pt x="276" y="152"/>
                  <a:pt x="275" y="152"/>
                </a:cubicBezTo>
                <a:cubicBezTo>
                  <a:pt x="275" y="152"/>
                  <a:pt x="272" y="151"/>
                  <a:pt x="274" y="152"/>
                </a:cubicBezTo>
                <a:cubicBezTo>
                  <a:pt x="275" y="153"/>
                  <a:pt x="275" y="153"/>
                  <a:pt x="277" y="154"/>
                </a:cubicBezTo>
                <a:cubicBezTo>
                  <a:pt x="278" y="154"/>
                  <a:pt x="279" y="155"/>
                  <a:pt x="280" y="155"/>
                </a:cubicBezTo>
                <a:cubicBezTo>
                  <a:pt x="280" y="156"/>
                  <a:pt x="277" y="155"/>
                  <a:pt x="277" y="155"/>
                </a:cubicBezTo>
                <a:cubicBezTo>
                  <a:pt x="280" y="156"/>
                  <a:pt x="281" y="157"/>
                  <a:pt x="280" y="158"/>
                </a:cubicBezTo>
                <a:cubicBezTo>
                  <a:pt x="279" y="158"/>
                  <a:pt x="277" y="157"/>
                  <a:pt x="276" y="156"/>
                </a:cubicBezTo>
                <a:cubicBezTo>
                  <a:pt x="274" y="155"/>
                  <a:pt x="272" y="155"/>
                  <a:pt x="270" y="154"/>
                </a:cubicBezTo>
                <a:cubicBezTo>
                  <a:pt x="269" y="153"/>
                  <a:pt x="267" y="153"/>
                  <a:pt x="266" y="153"/>
                </a:cubicBezTo>
                <a:cubicBezTo>
                  <a:pt x="264" y="153"/>
                  <a:pt x="263" y="153"/>
                  <a:pt x="262" y="153"/>
                </a:cubicBezTo>
                <a:cubicBezTo>
                  <a:pt x="261" y="154"/>
                  <a:pt x="263" y="155"/>
                  <a:pt x="265" y="156"/>
                </a:cubicBezTo>
                <a:cubicBezTo>
                  <a:pt x="266" y="157"/>
                  <a:pt x="268" y="157"/>
                  <a:pt x="268" y="157"/>
                </a:cubicBezTo>
                <a:cubicBezTo>
                  <a:pt x="267" y="157"/>
                  <a:pt x="266" y="157"/>
                  <a:pt x="264" y="157"/>
                </a:cubicBezTo>
                <a:cubicBezTo>
                  <a:pt x="261" y="156"/>
                  <a:pt x="257" y="155"/>
                  <a:pt x="256" y="157"/>
                </a:cubicBezTo>
                <a:cubicBezTo>
                  <a:pt x="256" y="158"/>
                  <a:pt x="256" y="159"/>
                  <a:pt x="255" y="158"/>
                </a:cubicBezTo>
                <a:cubicBezTo>
                  <a:pt x="252" y="158"/>
                  <a:pt x="249" y="159"/>
                  <a:pt x="247" y="157"/>
                </a:cubicBezTo>
                <a:cubicBezTo>
                  <a:pt x="246" y="157"/>
                  <a:pt x="245" y="157"/>
                  <a:pt x="244" y="158"/>
                </a:cubicBezTo>
                <a:cubicBezTo>
                  <a:pt x="247" y="159"/>
                  <a:pt x="246" y="161"/>
                  <a:pt x="249" y="162"/>
                </a:cubicBezTo>
                <a:cubicBezTo>
                  <a:pt x="250" y="162"/>
                  <a:pt x="252" y="162"/>
                  <a:pt x="251" y="163"/>
                </a:cubicBezTo>
                <a:cubicBezTo>
                  <a:pt x="250" y="164"/>
                  <a:pt x="250" y="165"/>
                  <a:pt x="249" y="165"/>
                </a:cubicBezTo>
                <a:cubicBezTo>
                  <a:pt x="247" y="165"/>
                  <a:pt x="247" y="164"/>
                  <a:pt x="247" y="164"/>
                </a:cubicBezTo>
                <a:cubicBezTo>
                  <a:pt x="246" y="163"/>
                  <a:pt x="246" y="163"/>
                  <a:pt x="245" y="163"/>
                </a:cubicBezTo>
                <a:cubicBezTo>
                  <a:pt x="243" y="163"/>
                  <a:pt x="241" y="163"/>
                  <a:pt x="239" y="162"/>
                </a:cubicBezTo>
                <a:cubicBezTo>
                  <a:pt x="238" y="162"/>
                  <a:pt x="237" y="161"/>
                  <a:pt x="236" y="161"/>
                </a:cubicBezTo>
                <a:cubicBezTo>
                  <a:pt x="235" y="161"/>
                  <a:pt x="234" y="161"/>
                  <a:pt x="233" y="160"/>
                </a:cubicBezTo>
                <a:cubicBezTo>
                  <a:pt x="233" y="160"/>
                  <a:pt x="231" y="160"/>
                  <a:pt x="232" y="160"/>
                </a:cubicBezTo>
                <a:cubicBezTo>
                  <a:pt x="233" y="158"/>
                  <a:pt x="230" y="158"/>
                  <a:pt x="228" y="157"/>
                </a:cubicBezTo>
                <a:cubicBezTo>
                  <a:pt x="227" y="158"/>
                  <a:pt x="225" y="160"/>
                  <a:pt x="222" y="158"/>
                </a:cubicBezTo>
                <a:cubicBezTo>
                  <a:pt x="222" y="159"/>
                  <a:pt x="222" y="160"/>
                  <a:pt x="222" y="160"/>
                </a:cubicBezTo>
                <a:cubicBezTo>
                  <a:pt x="222" y="160"/>
                  <a:pt x="222" y="161"/>
                  <a:pt x="222" y="161"/>
                </a:cubicBezTo>
                <a:cubicBezTo>
                  <a:pt x="221" y="161"/>
                  <a:pt x="221" y="161"/>
                  <a:pt x="221" y="160"/>
                </a:cubicBezTo>
                <a:cubicBezTo>
                  <a:pt x="223" y="158"/>
                  <a:pt x="219" y="160"/>
                  <a:pt x="218" y="160"/>
                </a:cubicBezTo>
                <a:cubicBezTo>
                  <a:pt x="216" y="161"/>
                  <a:pt x="215" y="161"/>
                  <a:pt x="213" y="162"/>
                </a:cubicBezTo>
                <a:cubicBezTo>
                  <a:pt x="212" y="162"/>
                  <a:pt x="210" y="163"/>
                  <a:pt x="209" y="163"/>
                </a:cubicBezTo>
                <a:cubicBezTo>
                  <a:pt x="208" y="163"/>
                  <a:pt x="208" y="164"/>
                  <a:pt x="208" y="164"/>
                </a:cubicBezTo>
                <a:cubicBezTo>
                  <a:pt x="208" y="165"/>
                  <a:pt x="205" y="166"/>
                  <a:pt x="202" y="168"/>
                </a:cubicBezTo>
                <a:cubicBezTo>
                  <a:pt x="206" y="167"/>
                  <a:pt x="208" y="168"/>
                  <a:pt x="207" y="170"/>
                </a:cubicBezTo>
                <a:cubicBezTo>
                  <a:pt x="208" y="168"/>
                  <a:pt x="210" y="167"/>
                  <a:pt x="213" y="167"/>
                </a:cubicBezTo>
                <a:cubicBezTo>
                  <a:pt x="214" y="166"/>
                  <a:pt x="215" y="166"/>
                  <a:pt x="216" y="166"/>
                </a:cubicBezTo>
                <a:cubicBezTo>
                  <a:pt x="216" y="166"/>
                  <a:pt x="217" y="166"/>
                  <a:pt x="217" y="166"/>
                </a:cubicBezTo>
                <a:cubicBezTo>
                  <a:pt x="217" y="166"/>
                  <a:pt x="217" y="166"/>
                  <a:pt x="217" y="166"/>
                </a:cubicBezTo>
                <a:cubicBezTo>
                  <a:pt x="216" y="166"/>
                  <a:pt x="215" y="167"/>
                  <a:pt x="216" y="168"/>
                </a:cubicBezTo>
                <a:cubicBezTo>
                  <a:pt x="217" y="168"/>
                  <a:pt x="216" y="169"/>
                  <a:pt x="214" y="170"/>
                </a:cubicBezTo>
                <a:cubicBezTo>
                  <a:pt x="212" y="170"/>
                  <a:pt x="210" y="171"/>
                  <a:pt x="211" y="169"/>
                </a:cubicBezTo>
                <a:cubicBezTo>
                  <a:pt x="211" y="169"/>
                  <a:pt x="211" y="168"/>
                  <a:pt x="210" y="169"/>
                </a:cubicBezTo>
                <a:cubicBezTo>
                  <a:pt x="207" y="170"/>
                  <a:pt x="204" y="170"/>
                  <a:pt x="203" y="173"/>
                </a:cubicBezTo>
                <a:cubicBezTo>
                  <a:pt x="203" y="173"/>
                  <a:pt x="203" y="173"/>
                  <a:pt x="203" y="173"/>
                </a:cubicBezTo>
                <a:cubicBezTo>
                  <a:pt x="200" y="175"/>
                  <a:pt x="201" y="176"/>
                  <a:pt x="203" y="176"/>
                </a:cubicBezTo>
                <a:cubicBezTo>
                  <a:pt x="204" y="176"/>
                  <a:pt x="204" y="177"/>
                  <a:pt x="205" y="177"/>
                </a:cubicBezTo>
                <a:cubicBezTo>
                  <a:pt x="206" y="177"/>
                  <a:pt x="207" y="177"/>
                  <a:pt x="209" y="177"/>
                </a:cubicBezTo>
                <a:cubicBezTo>
                  <a:pt x="208" y="176"/>
                  <a:pt x="207" y="176"/>
                  <a:pt x="209" y="174"/>
                </a:cubicBezTo>
                <a:cubicBezTo>
                  <a:pt x="212" y="173"/>
                  <a:pt x="212" y="172"/>
                  <a:pt x="214" y="173"/>
                </a:cubicBezTo>
                <a:cubicBezTo>
                  <a:pt x="215" y="173"/>
                  <a:pt x="216" y="172"/>
                  <a:pt x="217" y="172"/>
                </a:cubicBezTo>
                <a:cubicBezTo>
                  <a:pt x="218" y="171"/>
                  <a:pt x="218" y="171"/>
                  <a:pt x="219" y="171"/>
                </a:cubicBezTo>
                <a:cubicBezTo>
                  <a:pt x="221" y="171"/>
                  <a:pt x="223" y="171"/>
                  <a:pt x="223" y="171"/>
                </a:cubicBezTo>
                <a:cubicBezTo>
                  <a:pt x="224" y="172"/>
                  <a:pt x="223" y="173"/>
                  <a:pt x="222" y="175"/>
                </a:cubicBezTo>
                <a:cubicBezTo>
                  <a:pt x="224" y="174"/>
                  <a:pt x="225" y="174"/>
                  <a:pt x="226" y="174"/>
                </a:cubicBezTo>
                <a:cubicBezTo>
                  <a:pt x="227" y="175"/>
                  <a:pt x="228" y="175"/>
                  <a:pt x="231" y="174"/>
                </a:cubicBezTo>
                <a:cubicBezTo>
                  <a:pt x="232" y="173"/>
                  <a:pt x="234" y="172"/>
                  <a:pt x="235" y="172"/>
                </a:cubicBezTo>
                <a:cubicBezTo>
                  <a:pt x="236" y="171"/>
                  <a:pt x="237" y="171"/>
                  <a:pt x="238" y="171"/>
                </a:cubicBezTo>
                <a:cubicBezTo>
                  <a:pt x="239" y="171"/>
                  <a:pt x="240" y="171"/>
                  <a:pt x="241" y="172"/>
                </a:cubicBezTo>
                <a:cubicBezTo>
                  <a:pt x="242" y="172"/>
                  <a:pt x="246" y="171"/>
                  <a:pt x="246" y="171"/>
                </a:cubicBezTo>
                <a:cubicBezTo>
                  <a:pt x="245" y="169"/>
                  <a:pt x="248" y="169"/>
                  <a:pt x="251" y="169"/>
                </a:cubicBezTo>
                <a:cubicBezTo>
                  <a:pt x="252" y="169"/>
                  <a:pt x="254" y="169"/>
                  <a:pt x="255" y="169"/>
                </a:cubicBezTo>
                <a:cubicBezTo>
                  <a:pt x="254" y="168"/>
                  <a:pt x="253" y="168"/>
                  <a:pt x="251" y="167"/>
                </a:cubicBezTo>
                <a:cubicBezTo>
                  <a:pt x="250" y="167"/>
                  <a:pt x="248" y="166"/>
                  <a:pt x="249" y="166"/>
                </a:cubicBezTo>
                <a:cubicBezTo>
                  <a:pt x="250" y="165"/>
                  <a:pt x="253" y="164"/>
                  <a:pt x="254" y="165"/>
                </a:cubicBezTo>
                <a:cubicBezTo>
                  <a:pt x="257" y="167"/>
                  <a:pt x="258" y="166"/>
                  <a:pt x="260" y="166"/>
                </a:cubicBezTo>
                <a:cubicBezTo>
                  <a:pt x="261" y="166"/>
                  <a:pt x="261" y="166"/>
                  <a:pt x="262" y="166"/>
                </a:cubicBezTo>
                <a:cubicBezTo>
                  <a:pt x="263" y="166"/>
                  <a:pt x="263" y="166"/>
                  <a:pt x="264" y="166"/>
                </a:cubicBezTo>
                <a:cubicBezTo>
                  <a:pt x="263" y="168"/>
                  <a:pt x="266" y="169"/>
                  <a:pt x="267" y="170"/>
                </a:cubicBezTo>
                <a:cubicBezTo>
                  <a:pt x="267" y="170"/>
                  <a:pt x="267" y="171"/>
                  <a:pt x="266" y="171"/>
                </a:cubicBezTo>
                <a:cubicBezTo>
                  <a:pt x="263" y="171"/>
                  <a:pt x="265" y="172"/>
                  <a:pt x="266" y="173"/>
                </a:cubicBezTo>
                <a:cubicBezTo>
                  <a:pt x="264" y="172"/>
                  <a:pt x="263" y="173"/>
                  <a:pt x="262" y="172"/>
                </a:cubicBezTo>
                <a:cubicBezTo>
                  <a:pt x="260" y="171"/>
                  <a:pt x="258" y="172"/>
                  <a:pt x="258" y="173"/>
                </a:cubicBezTo>
                <a:cubicBezTo>
                  <a:pt x="258" y="173"/>
                  <a:pt x="258" y="174"/>
                  <a:pt x="259" y="175"/>
                </a:cubicBezTo>
                <a:cubicBezTo>
                  <a:pt x="260" y="176"/>
                  <a:pt x="261" y="176"/>
                  <a:pt x="261" y="177"/>
                </a:cubicBezTo>
                <a:cubicBezTo>
                  <a:pt x="264" y="180"/>
                  <a:pt x="267" y="182"/>
                  <a:pt x="269" y="184"/>
                </a:cubicBezTo>
                <a:cubicBezTo>
                  <a:pt x="269" y="185"/>
                  <a:pt x="269" y="185"/>
                  <a:pt x="269" y="185"/>
                </a:cubicBezTo>
                <a:cubicBezTo>
                  <a:pt x="270" y="185"/>
                  <a:pt x="271" y="185"/>
                  <a:pt x="272" y="185"/>
                </a:cubicBezTo>
                <a:cubicBezTo>
                  <a:pt x="273" y="186"/>
                  <a:pt x="273" y="186"/>
                  <a:pt x="273" y="187"/>
                </a:cubicBezTo>
                <a:cubicBezTo>
                  <a:pt x="274" y="188"/>
                  <a:pt x="275" y="189"/>
                  <a:pt x="277" y="189"/>
                </a:cubicBezTo>
                <a:cubicBezTo>
                  <a:pt x="277" y="189"/>
                  <a:pt x="279" y="192"/>
                  <a:pt x="279" y="193"/>
                </a:cubicBezTo>
                <a:cubicBezTo>
                  <a:pt x="278" y="193"/>
                  <a:pt x="278" y="193"/>
                  <a:pt x="277" y="192"/>
                </a:cubicBezTo>
                <a:cubicBezTo>
                  <a:pt x="276" y="192"/>
                  <a:pt x="275" y="192"/>
                  <a:pt x="275" y="191"/>
                </a:cubicBezTo>
                <a:cubicBezTo>
                  <a:pt x="275" y="192"/>
                  <a:pt x="275" y="193"/>
                  <a:pt x="276" y="193"/>
                </a:cubicBezTo>
                <a:cubicBezTo>
                  <a:pt x="277" y="193"/>
                  <a:pt x="278" y="193"/>
                  <a:pt x="278" y="194"/>
                </a:cubicBezTo>
                <a:cubicBezTo>
                  <a:pt x="278" y="194"/>
                  <a:pt x="277" y="194"/>
                  <a:pt x="277" y="194"/>
                </a:cubicBezTo>
                <a:cubicBezTo>
                  <a:pt x="276" y="195"/>
                  <a:pt x="276" y="196"/>
                  <a:pt x="278" y="197"/>
                </a:cubicBezTo>
                <a:cubicBezTo>
                  <a:pt x="279" y="198"/>
                  <a:pt x="280" y="199"/>
                  <a:pt x="280" y="199"/>
                </a:cubicBezTo>
                <a:cubicBezTo>
                  <a:pt x="279" y="200"/>
                  <a:pt x="279" y="200"/>
                  <a:pt x="280" y="201"/>
                </a:cubicBezTo>
                <a:cubicBezTo>
                  <a:pt x="282" y="202"/>
                  <a:pt x="283" y="203"/>
                  <a:pt x="282" y="205"/>
                </a:cubicBezTo>
                <a:cubicBezTo>
                  <a:pt x="281" y="205"/>
                  <a:pt x="282" y="206"/>
                  <a:pt x="283" y="207"/>
                </a:cubicBezTo>
                <a:cubicBezTo>
                  <a:pt x="283" y="207"/>
                  <a:pt x="284" y="208"/>
                  <a:pt x="284" y="209"/>
                </a:cubicBezTo>
                <a:cubicBezTo>
                  <a:pt x="283" y="209"/>
                  <a:pt x="282" y="210"/>
                  <a:pt x="281" y="210"/>
                </a:cubicBezTo>
                <a:cubicBezTo>
                  <a:pt x="282" y="211"/>
                  <a:pt x="283" y="211"/>
                  <a:pt x="284" y="212"/>
                </a:cubicBezTo>
                <a:cubicBezTo>
                  <a:pt x="284" y="212"/>
                  <a:pt x="285" y="213"/>
                  <a:pt x="285" y="213"/>
                </a:cubicBezTo>
                <a:cubicBezTo>
                  <a:pt x="285" y="215"/>
                  <a:pt x="285" y="216"/>
                  <a:pt x="285" y="217"/>
                </a:cubicBezTo>
                <a:cubicBezTo>
                  <a:pt x="284" y="218"/>
                  <a:pt x="285" y="218"/>
                  <a:pt x="285" y="219"/>
                </a:cubicBezTo>
                <a:cubicBezTo>
                  <a:pt x="287" y="220"/>
                  <a:pt x="287" y="221"/>
                  <a:pt x="286" y="222"/>
                </a:cubicBezTo>
                <a:cubicBezTo>
                  <a:pt x="286" y="223"/>
                  <a:pt x="286" y="223"/>
                  <a:pt x="287" y="224"/>
                </a:cubicBezTo>
                <a:cubicBezTo>
                  <a:pt x="287" y="225"/>
                  <a:pt x="288" y="224"/>
                  <a:pt x="288" y="224"/>
                </a:cubicBezTo>
                <a:cubicBezTo>
                  <a:pt x="290" y="223"/>
                  <a:pt x="291" y="224"/>
                  <a:pt x="292" y="226"/>
                </a:cubicBezTo>
                <a:cubicBezTo>
                  <a:pt x="293" y="227"/>
                  <a:pt x="293" y="227"/>
                  <a:pt x="294" y="227"/>
                </a:cubicBezTo>
                <a:cubicBezTo>
                  <a:pt x="293" y="226"/>
                  <a:pt x="294" y="225"/>
                  <a:pt x="294" y="224"/>
                </a:cubicBezTo>
                <a:cubicBezTo>
                  <a:pt x="294" y="221"/>
                  <a:pt x="296" y="223"/>
                  <a:pt x="297" y="223"/>
                </a:cubicBezTo>
                <a:cubicBezTo>
                  <a:pt x="297" y="222"/>
                  <a:pt x="297" y="222"/>
                  <a:pt x="297" y="222"/>
                </a:cubicBezTo>
                <a:cubicBezTo>
                  <a:pt x="297" y="221"/>
                  <a:pt x="298" y="222"/>
                  <a:pt x="298" y="222"/>
                </a:cubicBezTo>
                <a:cubicBezTo>
                  <a:pt x="298" y="222"/>
                  <a:pt x="298" y="222"/>
                  <a:pt x="298" y="222"/>
                </a:cubicBezTo>
                <a:cubicBezTo>
                  <a:pt x="298" y="222"/>
                  <a:pt x="298" y="222"/>
                  <a:pt x="298" y="223"/>
                </a:cubicBezTo>
                <a:cubicBezTo>
                  <a:pt x="299" y="223"/>
                  <a:pt x="299" y="223"/>
                  <a:pt x="299" y="223"/>
                </a:cubicBezTo>
                <a:cubicBezTo>
                  <a:pt x="297" y="223"/>
                  <a:pt x="297" y="225"/>
                  <a:pt x="297" y="226"/>
                </a:cubicBezTo>
                <a:cubicBezTo>
                  <a:pt x="298" y="227"/>
                  <a:pt x="299" y="226"/>
                  <a:pt x="300" y="226"/>
                </a:cubicBezTo>
                <a:cubicBezTo>
                  <a:pt x="301" y="226"/>
                  <a:pt x="302" y="226"/>
                  <a:pt x="302" y="226"/>
                </a:cubicBezTo>
                <a:cubicBezTo>
                  <a:pt x="303" y="227"/>
                  <a:pt x="303" y="227"/>
                  <a:pt x="303" y="227"/>
                </a:cubicBezTo>
                <a:cubicBezTo>
                  <a:pt x="303" y="228"/>
                  <a:pt x="302" y="229"/>
                  <a:pt x="302" y="229"/>
                </a:cubicBezTo>
                <a:cubicBezTo>
                  <a:pt x="302" y="231"/>
                  <a:pt x="302" y="231"/>
                  <a:pt x="304" y="231"/>
                </a:cubicBezTo>
                <a:cubicBezTo>
                  <a:pt x="303" y="233"/>
                  <a:pt x="303" y="233"/>
                  <a:pt x="303" y="234"/>
                </a:cubicBezTo>
                <a:cubicBezTo>
                  <a:pt x="303" y="236"/>
                  <a:pt x="302" y="236"/>
                  <a:pt x="302" y="236"/>
                </a:cubicBezTo>
                <a:cubicBezTo>
                  <a:pt x="300" y="235"/>
                  <a:pt x="299" y="238"/>
                  <a:pt x="300" y="240"/>
                </a:cubicBezTo>
                <a:cubicBezTo>
                  <a:pt x="300" y="242"/>
                  <a:pt x="299" y="243"/>
                  <a:pt x="299" y="244"/>
                </a:cubicBezTo>
                <a:cubicBezTo>
                  <a:pt x="298" y="245"/>
                  <a:pt x="298" y="245"/>
                  <a:pt x="297" y="244"/>
                </a:cubicBezTo>
                <a:cubicBezTo>
                  <a:pt x="297" y="244"/>
                  <a:pt x="297" y="243"/>
                  <a:pt x="297" y="243"/>
                </a:cubicBezTo>
                <a:cubicBezTo>
                  <a:pt x="296" y="243"/>
                  <a:pt x="296" y="244"/>
                  <a:pt x="296" y="244"/>
                </a:cubicBezTo>
                <a:cubicBezTo>
                  <a:pt x="296" y="245"/>
                  <a:pt x="296" y="245"/>
                  <a:pt x="296" y="245"/>
                </a:cubicBezTo>
                <a:cubicBezTo>
                  <a:pt x="296" y="246"/>
                  <a:pt x="296" y="246"/>
                  <a:pt x="296" y="246"/>
                </a:cubicBezTo>
                <a:cubicBezTo>
                  <a:pt x="295" y="247"/>
                  <a:pt x="295" y="247"/>
                  <a:pt x="294" y="248"/>
                </a:cubicBezTo>
                <a:cubicBezTo>
                  <a:pt x="294" y="249"/>
                  <a:pt x="294" y="250"/>
                  <a:pt x="293" y="251"/>
                </a:cubicBezTo>
                <a:cubicBezTo>
                  <a:pt x="293" y="252"/>
                  <a:pt x="293" y="253"/>
                  <a:pt x="292" y="254"/>
                </a:cubicBezTo>
                <a:cubicBezTo>
                  <a:pt x="292" y="254"/>
                  <a:pt x="292" y="255"/>
                  <a:pt x="292" y="255"/>
                </a:cubicBezTo>
                <a:cubicBezTo>
                  <a:pt x="292" y="255"/>
                  <a:pt x="292" y="255"/>
                  <a:pt x="292" y="255"/>
                </a:cubicBezTo>
                <a:cubicBezTo>
                  <a:pt x="291" y="256"/>
                  <a:pt x="291" y="256"/>
                  <a:pt x="291" y="256"/>
                </a:cubicBezTo>
                <a:cubicBezTo>
                  <a:pt x="295" y="256"/>
                  <a:pt x="294" y="260"/>
                  <a:pt x="294" y="263"/>
                </a:cubicBezTo>
                <a:cubicBezTo>
                  <a:pt x="294" y="261"/>
                  <a:pt x="295" y="261"/>
                  <a:pt x="296" y="260"/>
                </a:cubicBezTo>
                <a:cubicBezTo>
                  <a:pt x="296" y="260"/>
                  <a:pt x="297" y="260"/>
                  <a:pt x="297" y="260"/>
                </a:cubicBezTo>
                <a:cubicBezTo>
                  <a:pt x="298" y="259"/>
                  <a:pt x="300" y="260"/>
                  <a:pt x="301" y="261"/>
                </a:cubicBezTo>
                <a:cubicBezTo>
                  <a:pt x="301" y="261"/>
                  <a:pt x="301" y="261"/>
                  <a:pt x="301" y="261"/>
                </a:cubicBezTo>
                <a:cubicBezTo>
                  <a:pt x="301" y="260"/>
                  <a:pt x="301" y="258"/>
                  <a:pt x="301" y="257"/>
                </a:cubicBezTo>
                <a:cubicBezTo>
                  <a:pt x="303" y="257"/>
                  <a:pt x="304" y="259"/>
                  <a:pt x="303" y="262"/>
                </a:cubicBezTo>
                <a:cubicBezTo>
                  <a:pt x="303" y="263"/>
                  <a:pt x="303" y="264"/>
                  <a:pt x="303" y="265"/>
                </a:cubicBezTo>
                <a:cubicBezTo>
                  <a:pt x="305" y="263"/>
                  <a:pt x="306" y="266"/>
                  <a:pt x="307" y="266"/>
                </a:cubicBezTo>
                <a:cubicBezTo>
                  <a:pt x="308" y="266"/>
                  <a:pt x="308" y="267"/>
                  <a:pt x="308" y="269"/>
                </a:cubicBezTo>
                <a:cubicBezTo>
                  <a:pt x="308" y="271"/>
                  <a:pt x="307" y="273"/>
                  <a:pt x="307" y="274"/>
                </a:cubicBezTo>
                <a:cubicBezTo>
                  <a:pt x="306" y="276"/>
                  <a:pt x="305" y="278"/>
                  <a:pt x="305" y="279"/>
                </a:cubicBezTo>
                <a:cubicBezTo>
                  <a:pt x="304" y="280"/>
                  <a:pt x="304" y="280"/>
                  <a:pt x="304" y="281"/>
                </a:cubicBezTo>
                <a:cubicBezTo>
                  <a:pt x="303" y="281"/>
                  <a:pt x="303" y="281"/>
                  <a:pt x="303" y="281"/>
                </a:cubicBezTo>
                <a:cubicBezTo>
                  <a:pt x="302" y="282"/>
                  <a:pt x="302" y="282"/>
                  <a:pt x="302" y="281"/>
                </a:cubicBezTo>
                <a:cubicBezTo>
                  <a:pt x="301" y="280"/>
                  <a:pt x="301" y="280"/>
                  <a:pt x="301" y="281"/>
                </a:cubicBezTo>
                <a:cubicBezTo>
                  <a:pt x="300" y="282"/>
                  <a:pt x="300" y="282"/>
                  <a:pt x="299" y="282"/>
                </a:cubicBezTo>
                <a:cubicBezTo>
                  <a:pt x="299" y="282"/>
                  <a:pt x="300" y="281"/>
                  <a:pt x="300" y="280"/>
                </a:cubicBezTo>
                <a:cubicBezTo>
                  <a:pt x="299" y="281"/>
                  <a:pt x="298" y="280"/>
                  <a:pt x="298" y="282"/>
                </a:cubicBezTo>
                <a:cubicBezTo>
                  <a:pt x="297" y="283"/>
                  <a:pt x="297" y="283"/>
                  <a:pt x="297" y="283"/>
                </a:cubicBezTo>
                <a:cubicBezTo>
                  <a:pt x="296" y="284"/>
                  <a:pt x="296" y="284"/>
                  <a:pt x="295" y="284"/>
                </a:cubicBezTo>
                <a:cubicBezTo>
                  <a:pt x="295" y="284"/>
                  <a:pt x="293" y="284"/>
                  <a:pt x="294" y="283"/>
                </a:cubicBezTo>
                <a:cubicBezTo>
                  <a:pt x="294" y="281"/>
                  <a:pt x="293" y="282"/>
                  <a:pt x="293" y="282"/>
                </a:cubicBezTo>
                <a:cubicBezTo>
                  <a:pt x="292" y="282"/>
                  <a:pt x="290" y="284"/>
                  <a:pt x="290" y="281"/>
                </a:cubicBezTo>
                <a:cubicBezTo>
                  <a:pt x="290" y="281"/>
                  <a:pt x="289" y="281"/>
                  <a:pt x="289" y="281"/>
                </a:cubicBezTo>
                <a:cubicBezTo>
                  <a:pt x="288" y="282"/>
                  <a:pt x="287" y="282"/>
                  <a:pt x="285" y="282"/>
                </a:cubicBezTo>
                <a:cubicBezTo>
                  <a:pt x="286" y="283"/>
                  <a:pt x="286" y="284"/>
                  <a:pt x="287" y="284"/>
                </a:cubicBezTo>
                <a:cubicBezTo>
                  <a:pt x="287" y="284"/>
                  <a:pt x="288" y="284"/>
                  <a:pt x="287" y="284"/>
                </a:cubicBezTo>
                <a:cubicBezTo>
                  <a:pt x="287" y="285"/>
                  <a:pt x="286" y="285"/>
                  <a:pt x="286" y="285"/>
                </a:cubicBezTo>
                <a:cubicBezTo>
                  <a:pt x="285" y="285"/>
                  <a:pt x="284" y="284"/>
                  <a:pt x="283" y="284"/>
                </a:cubicBezTo>
                <a:cubicBezTo>
                  <a:pt x="283" y="284"/>
                  <a:pt x="281" y="284"/>
                  <a:pt x="281" y="286"/>
                </a:cubicBezTo>
                <a:cubicBezTo>
                  <a:pt x="281" y="286"/>
                  <a:pt x="280" y="287"/>
                  <a:pt x="280" y="286"/>
                </a:cubicBezTo>
                <a:cubicBezTo>
                  <a:pt x="280" y="285"/>
                  <a:pt x="279" y="285"/>
                  <a:pt x="279" y="286"/>
                </a:cubicBezTo>
                <a:cubicBezTo>
                  <a:pt x="278" y="287"/>
                  <a:pt x="278" y="288"/>
                  <a:pt x="277" y="289"/>
                </a:cubicBezTo>
                <a:cubicBezTo>
                  <a:pt x="276" y="290"/>
                  <a:pt x="276" y="291"/>
                  <a:pt x="275" y="291"/>
                </a:cubicBezTo>
                <a:cubicBezTo>
                  <a:pt x="277" y="292"/>
                  <a:pt x="280" y="291"/>
                  <a:pt x="279" y="294"/>
                </a:cubicBezTo>
                <a:cubicBezTo>
                  <a:pt x="279" y="294"/>
                  <a:pt x="280" y="294"/>
                  <a:pt x="280" y="294"/>
                </a:cubicBezTo>
                <a:cubicBezTo>
                  <a:pt x="282" y="294"/>
                  <a:pt x="281" y="295"/>
                  <a:pt x="280" y="296"/>
                </a:cubicBezTo>
                <a:cubicBezTo>
                  <a:pt x="280" y="297"/>
                  <a:pt x="279" y="298"/>
                  <a:pt x="278" y="298"/>
                </a:cubicBezTo>
                <a:cubicBezTo>
                  <a:pt x="277" y="299"/>
                  <a:pt x="276" y="299"/>
                  <a:pt x="275" y="298"/>
                </a:cubicBezTo>
                <a:cubicBezTo>
                  <a:pt x="275" y="298"/>
                  <a:pt x="274" y="298"/>
                  <a:pt x="274" y="298"/>
                </a:cubicBezTo>
                <a:cubicBezTo>
                  <a:pt x="274" y="298"/>
                  <a:pt x="273" y="299"/>
                  <a:pt x="273" y="299"/>
                </a:cubicBezTo>
                <a:cubicBezTo>
                  <a:pt x="274" y="300"/>
                  <a:pt x="274" y="301"/>
                  <a:pt x="274" y="302"/>
                </a:cubicBezTo>
                <a:cubicBezTo>
                  <a:pt x="273" y="303"/>
                  <a:pt x="272" y="303"/>
                  <a:pt x="270" y="304"/>
                </a:cubicBezTo>
                <a:cubicBezTo>
                  <a:pt x="270" y="304"/>
                  <a:pt x="270" y="305"/>
                  <a:pt x="270" y="305"/>
                </a:cubicBezTo>
                <a:cubicBezTo>
                  <a:pt x="271" y="305"/>
                  <a:pt x="271" y="306"/>
                  <a:pt x="272" y="305"/>
                </a:cubicBezTo>
                <a:cubicBezTo>
                  <a:pt x="275" y="305"/>
                  <a:pt x="275" y="306"/>
                  <a:pt x="274" y="307"/>
                </a:cubicBezTo>
                <a:cubicBezTo>
                  <a:pt x="274" y="307"/>
                  <a:pt x="275" y="308"/>
                  <a:pt x="275" y="308"/>
                </a:cubicBezTo>
                <a:cubicBezTo>
                  <a:pt x="274" y="308"/>
                  <a:pt x="274" y="309"/>
                  <a:pt x="275" y="309"/>
                </a:cubicBezTo>
                <a:cubicBezTo>
                  <a:pt x="276" y="309"/>
                  <a:pt x="276" y="308"/>
                  <a:pt x="277" y="308"/>
                </a:cubicBezTo>
                <a:cubicBezTo>
                  <a:pt x="278" y="307"/>
                  <a:pt x="279" y="306"/>
                  <a:pt x="280" y="305"/>
                </a:cubicBezTo>
                <a:cubicBezTo>
                  <a:pt x="280" y="307"/>
                  <a:pt x="279" y="308"/>
                  <a:pt x="278" y="309"/>
                </a:cubicBezTo>
                <a:cubicBezTo>
                  <a:pt x="277" y="309"/>
                  <a:pt x="276" y="309"/>
                  <a:pt x="276" y="310"/>
                </a:cubicBezTo>
                <a:cubicBezTo>
                  <a:pt x="275" y="310"/>
                  <a:pt x="275" y="311"/>
                  <a:pt x="274" y="311"/>
                </a:cubicBezTo>
                <a:cubicBezTo>
                  <a:pt x="275" y="311"/>
                  <a:pt x="275" y="311"/>
                  <a:pt x="275" y="311"/>
                </a:cubicBezTo>
                <a:cubicBezTo>
                  <a:pt x="276" y="311"/>
                  <a:pt x="277" y="311"/>
                  <a:pt x="278" y="311"/>
                </a:cubicBezTo>
                <a:cubicBezTo>
                  <a:pt x="278" y="311"/>
                  <a:pt x="279" y="311"/>
                  <a:pt x="279" y="311"/>
                </a:cubicBezTo>
                <a:cubicBezTo>
                  <a:pt x="280" y="311"/>
                  <a:pt x="280" y="312"/>
                  <a:pt x="280" y="314"/>
                </a:cubicBezTo>
                <a:cubicBezTo>
                  <a:pt x="280" y="314"/>
                  <a:pt x="280" y="315"/>
                  <a:pt x="280" y="315"/>
                </a:cubicBezTo>
                <a:cubicBezTo>
                  <a:pt x="281" y="315"/>
                  <a:pt x="282" y="314"/>
                  <a:pt x="284" y="313"/>
                </a:cubicBezTo>
                <a:cubicBezTo>
                  <a:pt x="285" y="312"/>
                  <a:pt x="286" y="311"/>
                  <a:pt x="286" y="311"/>
                </a:cubicBezTo>
                <a:cubicBezTo>
                  <a:pt x="284" y="309"/>
                  <a:pt x="289" y="307"/>
                  <a:pt x="289" y="305"/>
                </a:cubicBezTo>
                <a:cubicBezTo>
                  <a:pt x="290" y="306"/>
                  <a:pt x="288" y="308"/>
                  <a:pt x="287" y="309"/>
                </a:cubicBezTo>
                <a:cubicBezTo>
                  <a:pt x="288" y="308"/>
                  <a:pt x="289" y="307"/>
                  <a:pt x="290" y="306"/>
                </a:cubicBezTo>
                <a:cubicBezTo>
                  <a:pt x="291" y="306"/>
                  <a:pt x="291" y="305"/>
                  <a:pt x="292" y="305"/>
                </a:cubicBezTo>
                <a:cubicBezTo>
                  <a:pt x="293" y="303"/>
                  <a:pt x="293" y="303"/>
                  <a:pt x="293" y="303"/>
                </a:cubicBezTo>
                <a:cubicBezTo>
                  <a:pt x="294" y="302"/>
                  <a:pt x="296" y="301"/>
                  <a:pt x="297" y="300"/>
                </a:cubicBezTo>
                <a:cubicBezTo>
                  <a:pt x="298" y="299"/>
                  <a:pt x="300" y="299"/>
                  <a:pt x="300" y="299"/>
                </a:cubicBezTo>
                <a:cubicBezTo>
                  <a:pt x="301" y="298"/>
                  <a:pt x="301" y="297"/>
                  <a:pt x="302" y="296"/>
                </a:cubicBezTo>
                <a:cubicBezTo>
                  <a:pt x="302" y="295"/>
                  <a:pt x="302" y="294"/>
                  <a:pt x="304" y="293"/>
                </a:cubicBezTo>
                <a:cubicBezTo>
                  <a:pt x="303" y="294"/>
                  <a:pt x="303" y="296"/>
                  <a:pt x="304" y="295"/>
                </a:cubicBezTo>
                <a:cubicBezTo>
                  <a:pt x="306" y="294"/>
                  <a:pt x="307" y="295"/>
                  <a:pt x="308" y="295"/>
                </a:cubicBezTo>
                <a:cubicBezTo>
                  <a:pt x="308" y="295"/>
                  <a:pt x="308" y="294"/>
                  <a:pt x="308" y="294"/>
                </a:cubicBezTo>
                <a:cubicBezTo>
                  <a:pt x="308" y="293"/>
                  <a:pt x="307" y="292"/>
                  <a:pt x="306" y="291"/>
                </a:cubicBezTo>
                <a:cubicBezTo>
                  <a:pt x="306" y="291"/>
                  <a:pt x="306" y="290"/>
                  <a:pt x="306" y="290"/>
                </a:cubicBezTo>
                <a:cubicBezTo>
                  <a:pt x="306" y="289"/>
                  <a:pt x="306" y="288"/>
                  <a:pt x="307" y="288"/>
                </a:cubicBezTo>
                <a:cubicBezTo>
                  <a:pt x="308" y="286"/>
                  <a:pt x="312" y="288"/>
                  <a:pt x="311" y="291"/>
                </a:cubicBezTo>
                <a:cubicBezTo>
                  <a:pt x="311" y="291"/>
                  <a:pt x="311" y="292"/>
                  <a:pt x="310" y="293"/>
                </a:cubicBezTo>
                <a:cubicBezTo>
                  <a:pt x="310" y="293"/>
                  <a:pt x="310" y="294"/>
                  <a:pt x="309" y="294"/>
                </a:cubicBezTo>
                <a:cubicBezTo>
                  <a:pt x="309" y="296"/>
                  <a:pt x="308" y="297"/>
                  <a:pt x="307" y="298"/>
                </a:cubicBezTo>
                <a:cubicBezTo>
                  <a:pt x="307" y="299"/>
                  <a:pt x="306" y="300"/>
                  <a:pt x="305" y="301"/>
                </a:cubicBezTo>
                <a:cubicBezTo>
                  <a:pt x="302" y="305"/>
                  <a:pt x="302" y="305"/>
                  <a:pt x="302" y="305"/>
                </a:cubicBezTo>
                <a:cubicBezTo>
                  <a:pt x="301" y="306"/>
                  <a:pt x="301" y="306"/>
                  <a:pt x="300" y="306"/>
                </a:cubicBezTo>
                <a:cubicBezTo>
                  <a:pt x="297" y="307"/>
                  <a:pt x="296" y="306"/>
                  <a:pt x="294" y="307"/>
                </a:cubicBezTo>
                <a:cubicBezTo>
                  <a:pt x="294" y="307"/>
                  <a:pt x="293" y="307"/>
                  <a:pt x="292" y="308"/>
                </a:cubicBezTo>
                <a:cubicBezTo>
                  <a:pt x="291" y="308"/>
                  <a:pt x="290" y="310"/>
                  <a:pt x="290" y="311"/>
                </a:cubicBezTo>
                <a:cubicBezTo>
                  <a:pt x="290" y="311"/>
                  <a:pt x="290" y="311"/>
                  <a:pt x="290" y="312"/>
                </a:cubicBezTo>
                <a:cubicBezTo>
                  <a:pt x="291" y="313"/>
                  <a:pt x="290" y="314"/>
                  <a:pt x="288" y="315"/>
                </a:cubicBezTo>
                <a:cubicBezTo>
                  <a:pt x="286" y="317"/>
                  <a:pt x="284" y="318"/>
                  <a:pt x="282" y="319"/>
                </a:cubicBezTo>
                <a:cubicBezTo>
                  <a:pt x="283" y="320"/>
                  <a:pt x="285" y="319"/>
                  <a:pt x="285" y="320"/>
                </a:cubicBezTo>
                <a:cubicBezTo>
                  <a:pt x="284" y="320"/>
                  <a:pt x="284" y="320"/>
                  <a:pt x="284" y="321"/>
                </a:cubicBezTo>
                <a:cubicBezTo>
                  <a:pt x="283" y="321"/>
                  <a:pt x="281" y="322"/>
                  <a:pt x="282" y="322"/>
                </a:cubicBezTo>
                <a:cubicBezTo>
                  <a:pt x="283" y="323"/>
                  <a:pt x="283" y="323"/>
                  <a:pt x="284" y="323"/>
                </a:cubicBezTo>
                <a:cubicBezTo>
                  <a:pt x="286" y="322"/>
                  <a:pt x="285" y="322"/>
                  <a:pt x="285" y="321"/>
                </a:cubicBezTo>
                <a:cubicBezTo>
                  <a:pt x="286" y="320"/>
                  <a:pt x="285" y="320"/>
                  <a:pt x="286" y="319"/>
                </a:cubicBezTo>
                <a:cubicBezTo>
                  <a:pt x="288" y="318"/>
                  <a:pt x="291" y="319"/>
                  <a:pt x="291" y="320"/>
                </a:cubicBezTo>
                <a:cubicBezTo>
                  <a:pt x="291" y="321"/>
                  <a:pt x="291" y="323"/>
                  <a:pt x="291" y="324"/>
                </a:cubicBezTo>
                <a:cubicBezTo>
                  <a:pt x="288" y="325"/>
                  <a:pt x="284" y="327"/>
                  <a:pt x="285" y="324"/>
                </a:cubicBezTo>
                <a:cubicBezTo>
                  <a:pt x="284" y="324"/>
                  <a:pt x="283" y="325"/>
                  <a:pt x="282" y="325"/>
                </a:cubicBezTo>
                <a:cubicBezTo>
                  <a:pt x="280" y="327"/>
                  <a:pt x="276" y="327"/>
                  <a:pt x="276" y="326"/>
                </a:cubicBezTo>
                <a:cubicBezTo>
                  <a:pt x="276" y="325"/>
                  <a:pt x="275" y="324"/>
                  <a:pt x="273" y="325"/>
                </a:cubicBezTo>
                <a:cubicBezTo>
                  <a:pt x="272" y="326"/>
                  <a:pt x="269" y="327"/>
                  <a:pt x="270" y="328"/>
                </a:cubicBezTo>
                <a:cubicBezTo>
                  <a:pt x="270" y="329"/>
                  <a:pt x="270" y="329"/>
                  <a:pt x="268" y="330"/>
                </a:cubicBezTo>
                <a:cubicBezTo>
                  <a:pt x="267" y="330"/>
                  <a:pt x="265" y="331"/>
                  <a:pt x="264" y="331"/>
                </a:cubicBezTo>
                <a:cubicBezTo>
                  <a:pt x="263" y="331"/>
                  <a:pt x="262" y="332"/>
                  <a:pt x="261" y="332"/>
                </a:cubicBezTo>
                <a:cubicBezTo>
                  <a:pt x="262" y="333"/>
                  <a:pt x="262" y="333"/>
                  <a:pt x="263" y="333"/>
                </a:cubicBezTo>
                <a:cubicBezTo>
                  <a:pt x="267" y="333"/>
                  <a:pt x="264" y="336"/>
                  <a:pt x="265" y="337"/>
                </a:cubicBezTo>
                <a:cubicBezTo>
                  <a:pt x="265" y="338"/>
                  <a:pt x="264" y="339"/>
                  <a:pt x="263" y="339"/>
                </a:cubicBezTo>
                <a:cubicBezTo>
                  <a:pt x="262" y="339"/>
                  <a:pt x="260" y="339"/>
                  <a:pt x="260" y="339"/>
                </a:cubicBezTo>
                <a:cubicBezTo>
                  <a:pt x="254" y="340"/>
                  <a:pt x="253" y="341"/>
                  <a:pt x="253" y="343"/>
                </a:cubicBezTo>
                <a:cubicBezTo>
                  <a:pt x="253" y="345"/>
                  <a:pt x="248" y="345"/>
                  <a:pt x="246" y="344"/>
                </a:cubicBezTo>
                <a:cubicBezTo>
                  <a:pt x="243" y="343"/>
                  <a:pt x="241" y="343"/>
                  <a:pt x="240" y="344"/>
                </a:cubicBezTo>
                <a:cubicBezTo>
                  <a:pt x="240" y="345"/>
                  <a:pt x="238" y="346"/>
                  <a:pt x="237" y="346"/>
                </a:cubicBezTo>
                <a:cubicBezTo>
                  <a:pt x="235" y="346"/>
                  <a:pt x="234" y="346"/>
                  <a:pt x="232" y="345"/>
                </a:cubicBezTo>
                <a:cubicBezTo>
                  <a:pt x="230" y="345"/>
                  <a:pt x="228" y="345"/>
                  <a:pt x="230" y="344"/>
                </a:cubicBezTo>
                <a:cubicBezTo>
                  <a:pt x="231" y="343"/>
                  <a:pt x="232" y="343"/>
                  <a:pt x="230" y="342"/>
                </a:cubicBezTo>
                <a:cubicBezTo>
                  <a:pt x="228" y="343"/>
                  <a:pt x="226" y="344"/>
                  <a:pt x="222" y="343"/>
                </a:cubicBezTo>
                <a:cubicBezTo>
                  <a:pt x="219" y="342"/>
                  <a:pt x="219" y="341"/>
                  <a:pt x="219" y="340"/>
                </a:cubicBezTo>
                <a:cubicBezTo>
                  <a:pt x="217" y="342"/>
                  <a:pt x="213" y="339"/>
                  <a:pt x="210" y="339"/>
                </a:cubicBezTo>
                <a:cubicBezTo>
                  <a:pt x="211" y="340"/>
                  <a:pt x="213" y="341"/>
                  <a:pt x="214" y="342"/>
                </a:cubicBezTo>
                <a:cubicBezTo>
                  <a:pt x="213" y="342"/>
                  <a:pt x="211" y="342"/>
                  <a:pt x="210" y="341"/>
                </a:cubicBezTo>
                <a:cubicBezTo>
                  <a:pt x="209" y="341"/>
                  <a:pt x="208" y="340"/>
                  <a:pt x="207" y="339"/>
                </a:cubicBezTo>
                <a:cubicBezTo>
                  <a:pt x="206" y="338"/>
                  <a:pt x="204" y="337"/>
                  <a:pt x="203" y="338"/>
                </a:cubicBezTo>
                <a:cubicBezTo>
                  <a:pt x="203" y="338"/>
                  <a:pt x="202" y="338"/>
                  <a:pt x="202" y="338"/>
                </a:cubicBezTo>
                <a:cubicBezTo>
                  <a:pt x="201" y="338"/>
                  <a:pt x="200" y="338"/>
                  <a:pt x="199" y="337"/>
                </a:cubicBezTo>
                <a:cubicBezTo>
                  <a:pt x="198" y="337"/>
                  <a:pt x="196" y="336"/>
                  <a:pt x="195" y="336"/>
                </a:cubicBezTo>
                <a:cubicBezTo>
                  <a:pt x="197" y="337"/>
                  <a:pt x="198" y="339"/>
                  <a:pt x="199" y="340"/>
                </a:cubicBezTo>
                <a:cubicBezTo>
                  <a:pt x="201" y="342"/>
                  <a:pt x="204" y="342"/>
                  <a:pt x="207" y="343"/>
                </a:cubicBezTo>
                <a:cubicBezTo>
                  <a:pt x="209" y="343"/>
                  <a:pt x="206" y="341"/>
                  <a:pt x="206" y="341"/>
                </a:cubicBezTo>
                <a:cubicBezTo>
                  <a:pt x="205" y="340"/>
                  <a:pt x="204" y="340"/>
                  <a:pt x="204" y="339"/>
                </a:cubicBezTo>
                <a:cubicBezTo>
                  <a:pt x="205" y="339"/>
                  <a:pt x="205" y="339"/>
                  <a:pt x="206" y="339"/>
                </a:cubicBezTo>
                <a:cubicBezTo>
                  <a:pt x="207" y="340"/>
                  <a:pt x="208" y="341"/>
                  <a:pt x="208" y="341"/>
                </a:cubicBezTo>
                <a:cubicBezTo>
                  <a:pt x="208" y="342"/>
                  <a:pt x="210" y="343"/>
                  <a:pt x="211" y="344"/>
                </a:cubicBezTo>
                <a:cubicBezTo>
                  <a:pt x="212" y="343"/>
                  <a:pt x="215" y="343"/>
                  <a:pt x="217" y="344"/>
                </a:cubicBezTo>
                <a:cubicBezTo>
                  <a:pt x="218" y="344"/>
                  <a:pt x="219" y="344"/>
                  <a:pt x="220" y="345"/>
                </a:cubicBezTo>
                <a:cubicBezTo>
                  <a:pt x="220" y="345"/>
                  <a:pt x="220" y="346"/>
                  <a:pt x="220" y="346"/>
                </a:cubicBezTo>
                <a:cubicBezTo>
                  <a:pt x="220" y="347"/>
                  <a:pt x="221" y="347"/>
                  <a:pt x="222" y="347"/>
                </a:cubicBezTo>
                <a:cubicBezTo>
                  <a:pt x="222" y="347"/>
                  <a:pt x="224" y="347"/>
                  <a:pt x="223" y="347"/>
                </a:cubicBezTo>
                <a:cubicBezTo>
                  <a:pt x="219" y="348"/>
                  <a:pt x="223" y="349"/>
                  <a:pt x="224" y="350"/>
                </a:cubicBezTo>
                <a:cubicBezTo>
                  <a:pt x="225" y="349"/>
                  <a:pt x="225" y="349"/>
                  <a:pt x="226" y="348"/>
                </a:cubicBezTo>
                <a:cubicBezTo>
                  <a:pt x="227" y="347"/>
                  <a:pt x="231" y="348"/>
                  <a:pt x="234" y="348"/>
                </a:cubicBezTo>
                <a:cubicBezTo>
                  <a:pt x="237" y="349"/>
                  <a:pt x="236" y="350"/>
                  <a:pt x="235" y="350"/>
                </a:cubicBezTo>
                <a:cubicBezTo>
                  <a:pt x="235" y="351"/>
                  <a:pt x="234" y="351"/>
                  <a:pt x="234" y="351"/>
                </a:cubicBezTo>
                <a:cubicBezTo>
                  <a:pt x="234" y="351"/>
                  <a:pt x="232" y="352"/>
                  <a:pt x="234" y="352"/>
                </a:cubicBezTo>
                <a:cubicBezTo>
                  <a:pt x="236" y="352"/>
                  <a:pt x="238" y="353"/>
                  <a:pt x="241" y="352"/>
                </a:cubicBezTo>
                <a:cubicBezTo>
                  <a:pt x="243" y="352"/>
                  <a:pt x="244" y="353"/>
                  <a:pt x="245" y="353"/>
                </a:cubicBezTo>
                <a:cubicBezTo>
                  <a:pt x="246" y="354"/>
                  <a:pt x="247" y="355"/>
                  <a:pt x="251" y="355"/>
                </a:cubicBezTo>
                <a:cubicBezTo>
                  <a:pt x="251" y="355"/>
                  <a:pt x="252" y="355"/>
                  <a:pt x="252" y="355"/>
                </a:cubicBezTo>
                <a:cubicBezTo>
                  <a:pt x="249" y="357"/>
                  <a:pt x="251" y="358"/>
                  <a:pt x="255" y="358"/>
                </a:cubicBezTo>
                <a:cubicBezTo>
                  <a:pt x="252" y="358"/>
                  <a:pt x="248" y="359"/>
                  <a:pt x="248" y="358"/>
                </a:cubicBezTo>
                <a:cubicBezTo>
                  <a:pt x="248" y="358"/>
                  <a:pt x="247" y="357"/>
                  <a:pt x="246" y="357"/>
                </a:cubicBezTo>
                <a:cubicBezTo>
                  <a:pt x="246" y="356"/>
                  <a:pt x="245" y="356"/>
                  <a:pt x="244" y="355"/>
                </a:cubicBezTo>
                <a:cubicBezTo>
                  <a:pt x="244" y="355"/>
                  <a:pt x="243" y="354"/>
                  <a:pt x="242" y="354"/>
                </a:cubicBezTo>
                <a:cubicBezTo>
                  <a:pt x="241" y="354"/>
                  <a:pt x="241" y="355"/>
                  <a:pt x="241" y="355"/>
                </a:cubicBezTo>
                <a:cubicBezTo>
                  <a:pt x="240" y="356"/>
                  <a:pt x="239" y="356"/>
                  <a:pt x="240" y="357"/>
                </a:cubicBezTo>
                <a:cubicBezTo>
                  <a:pt x="240" y="358"/>
                  <a:pt x="238" y="359"/>
                  <a:pt x="235" y="358"/>
                </a:cubicBezTo>
                <a:cubicBezTo>
                  <a:pt x="233" y="358"/>
                  <a:pt x="229" y="357"/>
                  <a:pt x="229" y="358"/>
                </a:cubicBezTo>
                <a:cubicBezTo>
                  <a:pt x="228" y="359"/>
                  <a:pt x="231" y="360"/>
                  <a:pt x="232" y="361"/>
                </a:cubicBezTo>
                <a:cubicBezTo>
                  <a:pt x="233" y="361"/>
                  <a:pt x="233" y="361"/>
                  <a:pt x="233" y="361"/>
                </a:cubicBezTo>
                <a:cubicBezTo>
                  <a:pt x="235" y="361"/>
                  <a:pt x="235" y="362"/>
                  <a:pt x="235" y="362"/>
                </a:cubicBezTo>
                <a:cubicBezTo>
                  <a:pt x="235" y="363"/>
                  <a:pt x="233" y="363"/>
                  <a:pt x="232" y="363"/>
                </a:cubicBezTo>
                <a:cubicBezTo>
                  <a:pt x="230" y="363"/>
                  <a:pt x="229" y="362"/>
                  <a:pt x="227" y="362"/>
                </a:cubicBezTo>
                <a:cubicBezTo>
                  <a:pt x="226" y="362"/>
                  <a:pt x="225" y="362"/>
                  <a:pt x="224" y="362"/>
                </a:cubicBezTo>
                <a:cubicBezTo>
                  <a:pt x="224" y="362"/>
                  <a:pt x="223" y="362"/>
                  <a:pt x="222" y="362"/>
                </a:cubicBezTo>
                <a:cubicBezTo>
                  <a:pt x="223" y="362"/>
                  <a:pt x="223" y="363"/>
                  <a:pt x="224" y="363"/>
                </a:cubicBezTo>
                <a:cubicBezTo>
                  <a:pt x="231" y="366"/>
                  <a:pt x="231" y="366"/>
                  <a:pt x="228" y="368"/>
                </a:cubicBezTo>
                <a:cubicBezTo>
                  <a:pt x="227" y="369"/>
                  <a:pt x="225" y="369"/>
                  <a:pt x="226" y="370"/>
                </a:cubicBezTo>
                <a:cubicBezTo>
                  <a:pt x="227" y="370"/>
                  <a:pt x="229" y="370"/>
                  <a:pt x="230" y="370"/>
                </a:cubicBezTo>
                <a:cubicBezTo>
                  <a:pt x="231" y="370"/>
                  <a:pt x="232" y="370"/>
                  <a:pt x="233" y="370"/>
                </a:cubicBezTo>
                <a:cubicBezTo>
                  <a:pt x="233" y="371"/>
                  <a:pt x="232" y="371"/>
                  <a:pt x="230" y="371"/>
                </a:cubicBezTo>
                <a:cubicBezTo>
                  <a:pt x="227" y="370"/>
                  <a:pt x="223" y="370"/>
                  <a:pt x="219" y="370"/>
                </a:cubicBezTo>
                <a:cubicBezTo>
                  <a:pt x="220" y="370"/>
                  <a:pt x="222" y="371"/>
                  <a:pt x="223" y="371"/>
                </a:cubicBezTo>
                <a:cubicBezTo>
                  <a:pt x="224" y="372"/>
                  <a:pt x="225" y="372"/>
                  <a:pt x="225" y="372"/>
                </a:cubicBezTo>
                <a:cubicBezTo>
                  <a:pt x="226" y="373"/>
                  <a:pt x="226" y="373"/>
                  <a:pt x="226" y="373"/>
                </a:cubicBezTo>
                <a:cubicBezTo>
                  <a:pt x="226" y="373"/>
                  <a:pt x="226" y="373"/>
                  <a:pt x="226" y="373"/>
                </a:cubicBezTo>
                <a:cubicBezTo>
                  <a:pt x="227" y="374"/>
                  <a:pt x="226" y="374"/>
                  <a:pt x="226" y="375"/>
                </a:cubicBezTo>
                <a:cubicBezTo>
                  <a:pt x="227" y="375"/>
                  <a:pt x="227" y="375"/>
                  <a:pt x="228" y="375"/>
                </a:cubicBezTo>
                <a:cubicBezTo>
                  <a:pt x="227" y="376"/>
                  <a:pt x="225" y="377"/>
                  <a:pt x="223" y="378"/>
                </a:cubicBezTo>
                <a:cubicBezTo>
                  <a:pt x="226" y="378"/>
                  <a:pt x="228" y="378"/>
                  <a:pt x="230" y="378"/>
                </a:cubicBezTo>
                <a:cubicBezTo>
                  <a:pt x="231" y="378"/>
                  <a:pt x="232" y="378"/>
                  <a:pt x="233" y="378"/>
                </a:cubicBezTo>
                <a:cubicBezTo>
                  <a:pt x="234" y="378"/>
                  <a:pt x="235" y="378"/>
                  <a:pt x="236" y="378"/>
                </a:cubicBezTo>
                <a:cubicBezTo>
                  <a:pt x="237" y="377"/>
                  <a:pt x="238" y="377"/>
                  <a:pt x="240" y="377"/>
                </a:cubicBezTo>
                <a:cubicBezTo>
                  <a:pt x="242" y="377"/>
                  <a:pt x="244" y="377"/>
                  <a:pt x="246" y="377"/>
                </a:cubicBezTo>
                <a:cubicBezTo>
                  <a:pt x="247" y="377"/>
                  <a:pt x="248" y="376"/>
                  <a:pt x="249" y="376"/>
                </a:cubicBezTo>
                <a:cubicBezTo>
                  <a:pt x="247" y="375"/>
                  <a:pt x="247" y="373"/>
                  <a:pt x="242" y="373"/>
                </a:cubicBezTo>
                <a:cubicBezTo>
                  <a:pt x="240" y="373"/>
                  <a:pt x="240" y="372"/>
                  <a:pt x="241" y="372"/>
                </a:cubicBezTo>
                <a:cubicBezTo>
                  <a:pt x="243" y="372"/>
                  <a:pt x="243" y="371"/>
                  <a:pt x="246" y="370"/>
                </a:cubicBezTo>
                <a:cubicBezTo>
                  <a:pt x="248" y="369"/>
                  <a:pt x="249" y="370"/>
                  <a:pt x="250" y="370"/>
                </a:cubicBezTo>
                <a:cubicBezTo>
                  <a:pt x="252" y="371"/>
                  <a:pt x="250" y="371"/>
                  <a:pt x="249" y="372"/>
                </a:cubicBezTo>
                <a:cubicBezTo>
                  <a:pt x="248" y="372"/>
                  <a:pt x="245" y="372"/>
                  <a:pt x="245" y="372"/>
                </a:cubicBezTo>
                <a:cubicBezTo>
                  <a:pt x="247" y="373"/>
                  <a:pt x="249" y="372"/>
                  <a:pt x="252" y="373"/>
                </a:cubicBezTo>
                <a:cubicBezTo>
                  <a:pt x="253" y="373"/>
                  <a:pt x="254" y="373"/>
                  <a:pt x="254" y="372"/>
                </a:cubicBezTo>
                <a:cubicBezTo>
                  <a:pt x="256" y="371"/>
                  <a:pt x="257" y="370"/>
                  <a:pt x="258" y="370"/>
                </a:cubicBezTo>
                <a:cubicBezTo>
                  <a:pt x="259" y="370"/>
                  <a:pt x="260" y="370"/>
                  <a:pt x="262" y="371"/>
                </a:cubicBezTo>
                <a:cubicBezTo>
                  <a:pt x="264" y="371"/>
                  <a:pt x="265" y="371"/>
                  <a:pt x="266" y="371"/>
                </a:cubicBezTo>
                <a:cubicBezTo>
                  <a:pt x="270" y="371"/>
                  <a:pt x="270" y="372"/>
                  <a:pt x="269" y="373"/>
                </a:cubicBezTo>
                <a:cubicBezTo>
                  <a:pt x="268" y="373"/>
                  <a:pt x="268" y="374"/>
                  <a:pt x="267" y="375"/>
                </a:cubicBezTo>
                <a:cubicBezTo>
                  <a:pt x="270" y="374"/>
                  <a:pt x="272" y="374"/>
                  <a:pt x="274" y="374"/>
                </a:cubicBezTo>
                <a:cubicBezTo>
                  <a:pt x="275" y="374"/>
                  <a:pt x="277" y="375"/>
                  <a:pt x="278" y="373"/>
                </a:cubicBezTo>
                <a:cubicBezTo>
                  <a:pt x="280" y="372"/>
                  <a:pt x="282" y="372"/>
                  <a:pt x="285" y="371"/>
                </a:cubicBezTo>
                <a:cubicBezTo>
                  <a:pt x="286" y="371"/>
                  <a:pt x="287" y="370"/>
                  <a:pt x="288" y="369"/>
                </a:cubicBezTo>
                <a:cubicBezTo>
                  <a:pt x="287" y="370"/>
                  <a:pt x="285" y="370"/>
                  <a:pt x="284" y="370"/>
                </a:cubicBezTo>
                <a:cubicBezTo>
                  <a:pt x="285" y="369"/>
                  <a:pt x="287" y="369"/>
                  <a:pt x="289" y="368"/>
                </a:cubicBezTo>
                <a:cubicBezTo>
                  <a:pt x="290" y="368"/>
                  <a:pt x="292" y="368"/>
                  <a:pt x="293" y="368"/>
                </a:cubicBezTo>
                <a:cubicBezTo>
                  <a:pt x="294" y="367"/>
                  <a:pt x="295" y="367"/>
                  <a:pt x="296" y="366"/>
                </a:cubicBezTo>
                <a:cubicBezTo>
                  <a:pt x="304" y="361"/>
                  <a:pt x="303" y="362"/>
                  <a:pt x="308" y="362"/>
                </a:cubicBezTo>
                <a:cubicBezTo>
                  <a:pt x="305" y="364"/>
                  <a:pt x="302" y="365"/>
                  <a:pt x="300" y="366"/>
                </a:cubicBezTo>
                <a:cubicBezTo>
                  <a:pt x="298" y="367"/>
                  <a:pt x="297" y="368"/>
                  <a:pt x="296" y="369"/>
                </a:cubicBezTo>
                <a:cubicBezTo>
                  <a:pt x="295" y="369"/>
                  <a:pt x="295" y="369"/>
                  <a:pt x="294" y="369"/>
                </a:cubicBezTo>
                <a:cubicBezTo>
                  <a:pt x="294" y="369"/>
                  <a:pt x="293" y="370"/>
                  <a:pt x="292" y="370"/>
                </a:cubicBezTo>
                <a:cubicBezTo>
                  <a:pt x="291" y="370"/>
                  <a:pt x="289" y="371"/>
                  <a:pt x="288" y="372"/>
                </a:cubicBezTo>
                <a:cubicBezTo>
                  <a:pt x="287" y="373"/>
                  <a:pt x="290" y="372"/>
                  <a:pt x="290" y="372"/>
                </a:cubicBezTo>
                <a:cubicBezTo>
                  <a:pt x="291" y="373"/>
                  <a:pt x="293" y="373"/>
                  <a:pt x="296" y="372"/>
                </a:cubicBezTo>
                <a:cubicBezTo>
                  <a:pt x="299" y="371"/>
                  <a:pt x="301" y="370"/>
                  <a:pt x="303" y="371"/>
                </a:cubicBezTo>
                <a:cubicBezTo>
                  <a:pt x="304" y="371"/>
                  <a:pt x="307" y="369"/>
                  <a:pt x="306" y="371"/>
                </a:cubicBezTo>
                <a:cubicBezTo>
                  <a:pt x="305" y="372"/>
                  <a:pt x="304" y="373"/>
                  <a:pt x="301" y="375"/>
                </a:cubicBezTo>
                <a:cubicBezTo>
                  <a:pt x="300" y="376"/>
                  <a:pt x="298" y="376"/>
                  <a:pt x="296" y="377"/>
                </a:cubicBezTo>
                <a:cubicBezTo>
                  <a:pt x="294" y="378"/>
                  <a:pt x="293" y="379"/>
                  <a:pt x="291" y="379"/>
                </a:cubicBezTo>
                <a:cubicBezTo>
                  <a:pt x="292" y="380"/>
                  <a:pt x="295" y="379"/>
                  <a:pt x="298" y="379"/>
                </a:cubicBezTo>
                <a:cubicBezTo>
                  <a:pt x="300" y="379"/>
                  <a:pt x="302" y="379"/>
                  <a:pt x="301" y="380"/>
                </a:cubicBezTo>
                <a:cubicBezTo>
                  <a:pt x="304" y="379"/>
                  <a:pt x="306" y="377"/>
                  <a:pt x="308" y="377"/>
                </a:cubicBezTo>
                <a:cubicBezTo>
                  <a:pt x="311" y="377"/>
                  <a:pt x="309" y="378"/>
                  <a:pt x="308" y="379"/>
                </a:cubicBezTo>
                <a:cubicBezTo>
                  <a:pt x="308" y="381"/>
                  <a:pt x="304" y="385"/>
                  <a:pt x="305" y="386"/>
                </a:cubicBezTo>
                <a:cubicBezTo>
                  <a:pt x="308" y="385"/>
                  <a:pt x="311" y="383"/>
                  <a:pt x="314" y="382"/>
                </a:cubicBezTo>
                <a:cubicBezTo>
                  <a:pt x="316" y="380"/>
                  <a:pt x="317" y="380"/>
                  <a:pt x="318" y="380"/>
                </a:cubicBezTo>
                <a:cubicBezTo>
                  <a:pt x="319" y="380"/>
                  <a:pt x="317" y="381"/>
                  <a:pt x="316" y="382"/>
                </a:cubicBezTo>
                <a:cubicBezTo>
                  <a:pt x="315" y="383"/>
                  <a:pt x="314" y="383"/>
                  <a:pt x="313" y="384"/>
                </a:cubicBezTo>
                <a:cubicBezTo>
                  <a:pt x="316" y="382"/>
                  <a:pt x="317" y="384"/>
                  <a:pt x="320" y="381"/>
                </a:cubicBezTo>
                <a:cubicBezTo>
                  <a:pt x="321" y="379"/>
                  <a:pt x="323" y="378"/>
                  <a:pt x="325" y="377"/>
                </a:cubicBezTo>
                <a:cubicBezTo>
                  <a:pt x="328" y="376"/>
                  <a:pt x="328" y="376"/>
                  <a:pt x="328" y="378"/>
                </a:cubicBezTo>
                <a:close/>
                <a:moveTo>
                  <a:pt x="191" y="166"/>
                </a:moveTo>
                <a:cubicBezTo>
                  <a:pt x="191" y="166"/>
                  <a:pt x="191" y="166"/>
                  <a:pt x="191" y="166"/>
                </a:cubicBezTo>
                <a:cubicBezTo>
                  <a:pt x="192" y="166"/>
                  <a:pt x="193" y="166"/>
                  <a:pt x="192" y="167"/>
                </a:cubicBezTo>
                <a:cubicBezTo>
                  <a:pt x="192" y="169"/>
                  <a:pt x="191" y="169"/>
                  <a:pt x="189" y="170"/>
                </a:cubicBezTo>
                <a:cubicBezTo>
                  <a:pt x="188" y="169"/>
                  <a:pt x="189" y="168"/>
                  <a:pt x="191" y="166"/>
                </a:cubicBezTo>
                <a:close/>
                <a:moveTo>
                  <a:pt x="249" y="368"/>
                </a:moveTo>
                <a:cubicBezTo>
                  <a:pt x="248" y="369"/>
                  <a:pt x="248" y="369"/>
                  <a:pt x="247" y="369"/>
                </a:cubicBezTo>
                <a:cubicBezTo>
                  <a:pt x="247" y="369"/>
                  <a:pt x="247" y="369"/>
                  <a:pt x="247" y="369"/>
                </a:cubicBezTo>
                <a:cubicBezTo>
                  <a:pt x="248" y="369"/>
                  <a:pt x="248" y="369"/>
                  <a:pt x="249" y="368"/>
                </a:cubicBezTo>
                <a:close/>
                <a:moveTo>
                  <a:pt x="347" y="92"/>
                </a:moveTo>
                <a:cubicBezTo>
                  <a:pt x="348" y="92"/>
                  <a:pt x="348" y="92"/>
                  <a:pt x="348" y="92"/>
                </a:cubicBezTo>
                <a:cubicBezTo>
                  <a:pt x="347" y="92"/>
                  <a:pt x="347" y="91"/>
                  <a:pt x="346" y="91"/>
                </a:cubicBezTo>
                <a:cubicBezTo>
                  <a:pt x="344" y="89"/>
                  <a:pt x="341" y="88"/>
                  <a:pt x="338" y="86"/>
                </a:cubicBezTo>
                <a:cubicBezTo>
                  <a:pt x="336" y="85"/>
                  <a:pt x="334" y="84"/>
                  <a:pt x="332" y="83"/>
                </a:cubicBezTo>
                <a:cubicBezTo>
                  <a:pt x="329" y="83"/>
                  <a:pt x="334" y="85"/>
                  <a:pt x="335" y="86"/>
                </a:cubicBezTo>
                <a:cubicBezTo>
                  <a:pt x="336" y="86"/>
                  <a:pt x="336" y="87"/>
                  <a:pt x="337" y="87"/>
                </a:cubicBezTo>
                <a:cubicBezTo>
                  <a:pt x="337" y="87"/>
                  <a:pt x="337" y="87"/>
                  <a:pt x="337" y="87"/>
                </a:cubicBezTo>
                <a:cubicBezTo>
                  <a:pt x="334" y="85"/>
                  <a:pt x="332" y="85"/>
                  <a:pt x="330" y="84"/>
                </a:cubicBezTo>
                <a:cubicBezTo>
                  <a:pt x="330" y="84"/>
                  <a:pt x="330" y="84"/>
                  <a:pt x="330" y="83"/>
                </a:cubicBezTo>
                <a:cubicBezTo>
                  <a:pt x="329" y="83"/>
                  <a:pt x="327" y="82"/>
                  <a:pt x="325" y="82"/>
                </a:cubicBezTo>
                <a:cubicBezTo>
                  <a:pt x="324" y="81"/>
                  <a:pt x="322" y="81"/>
                  <a:pt x="321" y="80"/>
                </a:cubicBezTo>
                <a:cubicBezTo>
                  <a:pt x="317" y="78"/>
                  <a:pt x="322" y="79"/>
                  <a:pt x="322" y="79"/>
                </a:cubicBezTo>
                <a:cubicBezTo>
                  <a:pt x="323" y="78"/>
                  <a:pt x="324" y="78"/>
                  <a:pt x="325" y="78"/>
                </a:cubicBezTo>
                <a:cubicBezTo>
                  <a:pt x="327" y="79"/>
                  <a:pt x="329" y="80"/>
                  <a:pt x="330" y="80"/>
                </a:cubicBezTo>
                <a:cubicBezTo>
                  <a:pt x="332" y="80"/>
                  <a:pt x="334" y="81"/>
                  <a:pt x="335" y="82"/>
                </a:cubicBezTo>
                <a:cubicBezTo>
                  <a:pt x="337" y="82"/>
                  <a:pt x="338" y="83"/>
                  <a:pt x="340" y="84"/>
                </a:cubicBezTo>
                <a:cubicBezTo>
                  <a:pt x="343" y="86"/>
                  <a:pt x="345" y="88"/>
                  <a:pt x="348" y="89"/>
                </a:cubicBezTo>
                <a:cubicBezTo>
                  <a:pt x="342" y="87"/>
                  <a:pt x="342" y="87"/>
                  <a:pt x="347" y="92"/>
                </a:cubicBezTo>
                <a:close/>
                <a:moveTo>
                  <a:pt x="369" y="99"/>
                </a:moveTo>
                <a:cubicBezTo>
                  <a:pt x="369" y="98"/>
                  <a:pt x="369" y="98"/>
                  <a:pt x="369" y="98"/>
                </a:cubicBezTo>
                <a:cubicBezTo>
                  <a:pt x="370" y="98"/>
                  <a:pt x="369" y="99"/>
                  <a:pt x="369" y="99"/>
                </a:cubicBezTo>
                <a:close/>
                <a:moveTo>
                  <a:pt x="381" y="132"/>
                </a:moveTo>
                <a:cubicBezTo>
                  <a:pt x="379" y="130"/>
                  <a:pt x="378" y="129"/>
                  <a:pt x="378" y="127"/>
                </a:cubicBezTo>
                <a:cubicBezTo>
                  <a:pt x="378" y="128"/>
                  <a:pt x="378" y="128"/>
                  <a:pt x="378" y="128"/>
                </a:cubicBezTo>
                <a:cubicBezTo>
                  <a:pt x="379" y="129"/>
                  <a:pt x="379" y="129"/>
                  <a:pt x="380" y="130"/>
                </a:cubicBezTo>
                <a:cubicBezTo>
                  <a:pt x="380" y="131"/>
                  <a:pt x="382" y="132"/>
                  <a:pt x="381" y="132"/>
                </a:cubicBezTo>
                <a:close/>
                <a:moveTo>
                  <a:pt x="365" y="398"/>
                </a:moveTo>
                <a:cubicBezTo>
                  <a:pt x="364" y="399"/>
                  <a:pt x="362" y="401"/>
                  <a:pt x="361" y="402"/>
                </a:cubicBezTo>
                <a:cubicBezTo>
                  <a:pt x="360" y="403"/>
                  <a:pt x="358" y="404"/>
                  <a:pt x="357" y="404"/>
                </a:cubicBezTo>
                <a:cubicBezTo>
                  <a:pt x="357" y="404"/>
                  <a:pt x="356" y="405"/>
                  <a:pt x="356" y="404"/>
                </a:cubicBezTo>
                <a:cubicBezTo>
                  <a:pt x="357" y="403"/>
                  <a:pt x="358" y="402"/>
                  <a:pt x="360" y="401"/>
                </a:cubicBezTo>
                <a:cubicBezTo>
                  <a:pt x="362" y="400"/>
                  <a:pt x="363" y="399"/>
                  <a:pt x="365" y="398"/>
                </a:cubicBezTo>
                <a:cubicBezTo>
                  <a:pt x="365" y="398"/>
                  <a:pt x="365" y="398"/>
                  <a:pt x="365" y="398"/>
                </a:cubicBezTo>
                <a:close/>
                <a:moveTo>
                  <a:pt x="367" y="397"/>
                </a:moveTo>
                <a:cubicBezTo>
                  <a:pt x="368" y="397"/>
                  <a:pt x="368" y="396"/>
                  <a:pt x="369" y="396"/>
                </a:cubicBezTo>
                <a:cubicBezTo>
                  <a:pt x="370" y="395"/>
                  <a:pt x="371" y="394"/>
                  <a:pt x="372" y="393"/>
                </a:cubicBezTo>
                <a:cubicBezTo>
                  <a:pt x="370" y="395"/>
                  <a:pt x="369" y="396"/>
                  <a:pt x="367" y="397"/>
                </a:cubicBezTo>
                <a:close/>
                <a:moveTo>
                  <a:pt x="257" y="377"/>
                </a:moveTo>
                <a:cubicBezTo>
                  <a:pt x="259" y="376"/>
                  <a:pt x="261" y="376"/>
                  <a:pt x="264" y="375"/>
                </a:cubicBezTo>
                <a:cubicBezTo>
                  <a:pt x="262" y="375"/>
                  <a:pt x="260" y="375"/>
                  <a:pt x="259" y="374"/>
                </a:cubicBezTo>
                <a:cubicBezTo>
                  <a:pt x="257" y="375"/>
                  <a:pt x="256" y="376"/>
                  <a:pt x="253" y="375"/>
                </a:cubicBezTo>
                <a:cubicBezTo>
                  <a:pt x="251" y="375"/>
                  <a:pt x="250" y="376"/>
                  <a:pt x="249" y="376"/>
                </a:cubicBezTo>
                <a:cubicBezTo>
                  <a:pt x="250" y="377"/>
                  <a:pt x="251" y="377"/>
                  <a:pt x="253" y="377"/>
                </a:cubicBezTo>
                <a:cubicBezTo>
                  <a:pt x="254" y="377"/>
                  <a:pt x="255" y="377"/>
                  <a:pt x="257" y="377"/>
                </a:cubicBezTo>
                <a:close/>
                <a:moveTo>
                  <a:pt x="249" y="376"/>
                </a:moveTo>
                <a:cubicBezTo>
                  <a:pt x="249" y="376"/>
                  <a:pt x="249" y="376"/>
                  <a:pt x="249" y="376"/>
                </a:cubicBezTo>
                <a:cubicBezTo>
                  <a:pt x="249" y="376"/>
                  <a:pt x="249" y="376"/>
                  <a:pt x="249" y="376"/>
                </a:cubicBezTo>
                <a:cubicBezTo>
                  <a:pt x="249" y="376"/>
                  <a:pt x="249" y="376"/>
                  <a:pt x="249" y="376"/>
                </a:cubicBezTo>
                <a:cubicBezTo>
                  <a:pt x="249" y="376"/>
                  <a:pt x="249" y="376"/>
                  <a:pt x="249" y="376"/>
                </a:cubicBezTo>
                <a:close/>
                <a:moveTo>
                  <a:pt x="186" y="196"/>
                </a:moveTo>
                <a:cubicBezTo>
                  <a:pt x="187" y="196"/>
                  <a:pt x="188" y="196"/>
                  <a:pt x="189" y="195"/>
                </a:cubicBezTo>
                <a:cubicBezTo>
                  <a:pt x="189" y="195"/>
                  <a:pt x="189" y="194"/>
                  <a:pt x="190" y="194"/>
                </a:cubicBezTo>
                <a:cubicBezTo>
                  <a:pt x="190" y="194"/>
                  <a:pt x="190" y="194"/>
                  <a:pt x="191" y="194"/>
                </a:cubicBezTo>
                <a:cubicBezTo>
                  <a:pt x="191" y="195"/>
                  <a:pt x="192" y="195"/>
                  <a:pt x="193" y="194"/>
                </a:cubicBezTo>
                <a:cubicBezTo>
                  <a:pt x="192" y="197"/>
                  <a:pt x="192" y="198"/>
                  <a:pt x="195" y="196"/>
                </a:cubicBezTo>
                <a:cubicBezTo>
                  <a:pt x="195" y="196"/>
                  <a:pt x="195" y="195"/>
                  <a:pt x="195" y="194"/>
                </a:cubicBezTo>
                <a:cubicBezTo>
                  <a:pt x="196" y="193"/>
                  <a:pt x="196" y="192"/>
                  <a:pt x="198" y="191"/>
                </a:cubicBezTo>
                <a:cubicBezTo>
                  <a:pt x="197" y="192"/>
                  <a:pt x="196" y="192"/>
                  <a:pt x="195" y="192"/>
                </a:cubicBezTo>
                <a:cubicBezTo>
                  <a:pt x="195" y="192"/>
                  <a:pt x="195" y="191"/>
                  <a:pt x="195" y="191"/>
                </a:cubicBezTo>
                <a:cubicBezTo>
                  <a:pt x="195" y="191"/>
                  <a:pt x="195" y="190"/>
                  <a:pt x="196" y="190"/>
                </a:cubicBezTo>
                <a:cubicBezTo>
                  <a:pt x="196" y="189"/>
                  <a:pt x="196" y="189"/>
                  <a:pt x="197" y="188"/>
                </a:cubicBezTo>
                <a:cubicBezTo>
                  <a:pt x="197" y="188"/>
                  <a:pt x="196" y="188"/>
                  <a:pt x="196" y="188"/>
                </a:cubicBezTo>
                <a:cubicBezTo>
                  <a:pt x="195" y="188"/>
                  <a:pt x="194" y="189"/>
                  <a:pt x="194" y="189"/>
                </a:cubicBezTo>
                <a:cubicBezTo>
                  <a:pt x="192" y="189"/>
                  <a:pt x="191" y="189"/>
                  <a:pt x="190" y="190"/>
                </a:cubicBezTo>
                <a:cubicBezTo>
                  <a:pt x="190" y="190"/>
                  <a:pt x="189" y="191"/>
                  <a:pt x="189" y="191"/>
                </a:cubicBezTo>
                <a:cubicBezTo>
                  <a:pt x="188" y="192"/>
                  <a:pt x="188" y="192"/>
                  <a:pt x="188" y="192"/>
                </a:cubicBezTo>
                <a:cubicBezTo>
                  <a:pt x="188" y="193"/>
                  <a:pt x="187" y="193"/>
                  <a:pt x="187" y="194"/>
                </a:cubicBezTo>
                <a:cubicBezTo>
                  <a:pt x="187" y="194"/>
                  <a:pt x="185" y="195"/>
                  <a:pt x="186" y="196"/>
                </a:cubicBezTo>
                <a:close/>
                <a:moveTo>
                  <a:pt x="281" y="230"/>
                </a:moveTo>
                <a:cubicBezTo>
                  <a:pt x="282" y="231"/>
                  <a:pt x="281" y="231"/>
                  <a:pt x="280" y="232"/>
                </a:cubicBezTo>
                <a:cubicBezTo>
                  <a:pt x="282" y="232"/>
                  <a:pt x="282" y="232"/>
                  <a:pt x="282" y="232"/>
                </a:cubicBezTo>
                <a:cubicBezTo>
                  <a:pt x="283" y="231"/>
                  <a:pt x="283" y="231"/>
                  <a:pt x="283" y="231"/>
                </a:cubicBezTo>
                <a:cubicBezTo>
                  <a:pt x="283" y="231"/>
                  <a:pt x="283" y="230"/>
                  <a:pt x="283" y="230"/>
                </a:cubicBezTo>
                <a:cubicBezTo>
                  <a:pt x="283" y="229"/>
                  <a:pt x="283" y="229"/>
                  <a:pt x="284" y="228"/>
                </a:cubicBezTo>
                <a:cubicBezTo>
                  <a:pt x="285" y="228"/>
                  <a:pt x="284" y="226"/>
                  <a:pt x="284" y="226"/>
                </a:cubicBezTo>
                <a:cubicBezTo>
                  <a:pt x="283" y="225"/>
                  <a:pt x="282" y="224"/>
                  <a:pt x="281" y="223"/>
                </a:cubicBezTo>
                <a:cubicBezTo>
                  <a:pt x="281" y="223"/>
                  <a:pt x="281" y="223"/>
                  <a:pt x="280" y="223"/>
                </a:cubicBezTo>
                <a:cubicBezTo>
                  <a:pt x="280" y="224"/>
                  <a:pt x="280" y="224"/>
                  <a:pt x="281" y="224"/>
                </a:cubicBezTo>
                <a:cubicBezTo>
                  <a:pt x="281" y="224"/>
                  <a:pt x="281" y="225"/>
                  <a:pt x="282" y="225"/>
                </a:cubicBezTo>
                <a:cubicBezTo>
                  <a:pt x="282" y="225"/>
                  <a:pt x="282" y="226"/>
                  <a:pt x="282" y="226"/>
                </a:cubicBezTo>
                <a:cubicBezTo>
                  <a:pt x="282" y="226"/>
                  <a:pt x="281" y="227"/>
                  <a:pt x="281" y="226"/>
                </a:cubicBezTo>
                <a:cubicBezTo>
                  <a:pt x="280" y="225"/>
                  <a:pt x="280" y="226"/>
                  <a:pt x="280" y="227"/>
                </a:cubicBezTo>
                <a:cubicBezTo>
                  <a:pt x="280" y="227"/>
                  <a:pt x="280" y="228"/>
                  <a:pt x="279" y="228"/>
                </a:cubicBezTo>
                <a:cubicBezTo>
                  <a:pt x="278" y="228"/>
                  <a:pt x="277" y="230"/>
                  <a:pt x="278" y="231"/>
                </a:cubicBezTo>
                <a:cubicBezTo>
                  <a:pt x="279" y="229"/>
                  <a:pt x="280" y="229"/>
                  <a:pt x="281" y="230"/>
                </a:cubicBezTo>
                <a:close/>
                <a:moveTo>
                  <a:pt x="276" y="237"/>
                </a:moveTo>
                <a:cubicBezTo>
                  <a:pt x="276" y="237"/>
                  <a:pt x="277" y="237"/>
                  <a:pt x="278" y="237"/>
                </a:cubicBezTo>
                <a:cubicBezTo>
                  <a:pt x="278" y="238"/>
                  <a:pt x="278" y="238"/>
                  <a:pt x="279" y="239"/>
                </a:cubicBezTo>
                <a:cubicBezTo>
                  <a:pt x="280" y="238"/>
                  <a:pt x="279" y="237"/>
                  <a:pt x="280" y="236"/>
                </a:cubicBezTo>
                <a:cubicBezTo>
                  <a:pt x="281" y="236"/>
                  <a:pt x="281" y="236"/>
                  <a:pt x="281" y="236"/>
                </a:cubicBezTo>
                <a:cubicBezTo>
                  <a:pt x="282" y="236"/>
                  <a:pt x="282" y="235"/>
                  <a:pt x="281" y="235"/>
                </a:cubicBezTo>
                <a:cubicBezTo>
                  <a:pt x="280" y="235"/>
                  <a:pt x="280" y="234"/>
                  <a:pt x="279" y="234"/>
                </a:cubicBezTo>
                <a:cubicBezTo>
                  <a:pt x="278" y="235"/>
                  <a:pt x="278" y="235"/>
                  <a:pt x="279" y="235"/>
                </a:cubicBezTo>
                <a:cubicBezTo>
                  <a:pt x="279" y="235"/>
                  <a:pt x="280" y="235"/>
                  <a:pt x="280" y="236"/>
                </a:cubicBezTo>
                <a:cubicBezTo>
                  <a:pt x="280" y="236"/>
                  <a:pt x="279" y="236"/>
                  <a:pt x="279" y="236"/>
                </a:cubicBezTo>
                <a:cubicBezTo>
                  <a:pt x="278" y="236"/>
                  <a:pt x="278" y="236"/>
                  <a:pt x="278" y="235"/>
                </a:cubicBezTo>
                <a:cubicBezTo>
                  <a:pt x="277" y="235"/>
                  <a:pt x="278" y="234"/>
                  <a:pt x="279" y="233"/>
                </a:cubicBezTo>
                <a:cubicBezTo>
                  <a:pt x="277" y="234"/>
                  <a:pt x="277" y="235"/>
                  <a:pt x="275" y="236"/>
                </a:cubicBezTo>
                <a:cubicBezTo>
                  <a:pt x="275" y="236"/>
                  <a:pt x="275" y="237"/>
                  <a:pt x="276" y="237"/>
                </a:cubicBezTo>
                <a:close/>
                <a:moveTo>
                  <a:pt x="279" y="233"/>
                </a:moveTo>
                <a:cubicBezTo>
                  <a:pt x="279" y="233"/>
                  <a:pt x="279" y="233"/>
                  <a:pt x="279" y="233"/>
                </a:cubicBezTo>
                <a:cubicBezTo>
                  <a:pt x="279" y="233"/>
                  <a:pt x="279" y="234"/>
                  <a:pt x="279" y="234"/>
                </a:cubicBezTo>
                <a:cubicBezTo>
                  <a:pt x="280" y="233"/>
                  <a:pt x="280" y="235"/>
                  <a:pt x="282" y="235"/>
                </a:cubicBezTo>
                <a:cubicBezTo>
                  <a:pt x="281" y="233"/>
                  <a:pt x="281" y="232"/>
                  <a:pt x="279" y="233"/>
                </a:cubicBezTo>
                <a:close/>
                <a:moveTo>
                  <a:pt x="301" y="304"/>
                </a:moveTo>
                <a:cubicBezTo>
                  <a:pt x="303" y="304"/>
                  <a:pt x="303" y="302"/>
                  <a:pt x="304" y="301"/>
                </a:cubicBezTo>
                <a:cubicBezTo>
                  <a:pt x="304" y="301"/>
                  <a:pt x="304" y="300"/>
                  <a:pt x="303" y="300"/>
                </a:cubicBezTo>
                <a:cubicBezTo>
                  <a:pt x="302" y="301"/>
                  <a:pt x="301" y="302"/>
                  <a:pt x="300" y="303"/>
                </a:cubicBezTo>
                <a:cubicBezTo>
                  <a:pt x="300" y="304"/>
                  <a:pt x="301" y="304"/>
                  <a:pt x="301" y="304"/>
                </a:cubicBezTo>
                <a:close/>
                <a:moveTo>
                  <a:pt x="281" y="271"/>
                </a:moveTo>
                <a:cubicBezTo>
                  <a:pt x="281" y="271"/>
                  <a:pt x="281" y="271"/>
                  <a:pt x="281" y="271"/>
                </a:cubicBezTo>
                <a:cubicBezTo>
                  <a:pt x="280" y="271"/>
                  <a:pt x="280" y="271"/>
                  <a:pt x="281" y="270"/>
                </a:cubicBezTo>
                <a:cubicBezTo>
                  <a:pt x="281" y="269"/>
                  <a:pt x="281" y="269"/>
                  <a:pt x="279" y="269"/>
                </a:cubicBezTo>
                <a:cubicBezTo>
                  <a:pt x="279" y="269"/>
                  <a:pt x="278" y="269"/>
                  <a:pt x="278" y="269"/>
                </a:cubicBezTo>
                <a:cubicBezTo>
                  <a:pt x="278" y="269"/>
                  <a:pt x="277" y="269"/>
                  <a:pt x="277" y="269"/>
                </a:cubicBezTo>
                <a:cubicBezTo>
                  <a:pt x="277" y="270"/>
                  <a:pt x="278" y="270"/>
                  <a:pt x="278" y="270"/>
                </a:cubicBezTo>
                <a:cubicBezTo>
                  <a:pt x="278" y="270"/>
                  <a:pt x="278" y="269"/>
                  <a:pt x="279" y="269"/>
                </a:cubicBezTo>
                <a:cubicBezTo>
                  <a:pt x="279" y="270"/>
                  <a:pt x="279" y="271"/>
                  <a:pt x="279" y="272"/>
                </a:cubicBezTo>
                <a:cubicBezTo>
                  <a:pt x="279" y="273"/>
                  <a:pt x="278" y="274"/>
                  <a:pt x="278" y="275"/>
                </a:cubicBezTo>
                <a:cubicBezTo>
                  <a:pt x="279" y="274"/>
                  <a:pt x="281" y="273"/>
                  <a:pt x="282" y="274"/>
                </a:cubicBezTo>
                <a:cubicBezTo>
                  <a:pt x="282" y="273"/>
                  <a:pt x="281" y="272"/>
                  <a:pt x="281" y="271"/>
                </a:cubicBezTo>
                <a:close/>
                <a:moveTo>
                  <a:pt x="285" y="262"/>
                </a:moveTo>
                <a:cubicBezTo>
                  <a:pt x="284" y="262"/>
                  <a:pt x="284" y="261"/>
                  <a:pt x="284" y="260"/>
                </a:cubicBezTo>
                <a:cubicBezTo>
                  <a:pt x="282" y="261"/>
                  <a:pt x="281" y="260"/>
                  <a:pt x="279" y="259"/>
                </a:cubicBezTo>
                <a:cubicBezTo>
                  <a:pt x="281" y="260"/>
                  <a:pt x="280" y="261"/>
                  <a:pt x="279" y="261"/>
                </a:cubicBezTo>
                <a:cubicBezTo>
                  <a:pt x="278" y="262"/>
                  <a:pt x="278" y="262"/>
                  <a:pt x="277" y="262"/>
                </a:cubicBezTo>
                <a:cubicBezTo>
                  <a:pt x="277" y="262"/>
                  <a:pt x="277" y="263"/>
                  <a:pt x="276" y="263"/>
                </a:cubicBezTo>
                <a:cubicBezTo>
                  <a:pt x="279" y="264"/>
                  <a:pt x="277" y="265"/>
                  <a:pt x="278" y="267"/>
                </a:cubicBezTo>
                <a:cubicBezTo>
                  <a:pt x="278" y="267"/>
                  <a:pt x="279" y="266"/>
                  <a:pt x="279" y="266"/>
                </a:cubicBezTo>
                <a:cubicBezTo>
                  <a:pt x="279" y="266"/>
                  <a:pt x="280" y="265"/>
                  <a:pt x="280" y="266"/>
                </a:cubicBezTo>
                <a:cubicBezTo>
                  <a:pt x="281" y="267"/>
                  <a:pt x="282" y="266"/>
                  <a:pt x="282" y="266"/>
                </a:cubicBezTo>
                <a:cubicBezTo>
                  <a:pt x="283" y="265"/>
                  <a:pt x="283" y="264"/>
                  <a:pt x="283" y="264"/>
                </a:cubicBezTo>
                <a:cubicBezTo>
                  <a:pt x="284" y="264"/>
                  <a:pt x="284" y="263"/>
                  <a:pt x="285" y="263"/>
                </a:cubicBezTo>
                <a:cubicBezTo>
                  <a:pt x="285" y="263"/>
                  <a:pt x="285" y="262"/>
                  <a:pt x="285" y="262"/>
                </a:cubicBezTo>
                <a:close/>
                <a:moveTo>
                  <a:pt x="445" y="134"/>
                </a:moveTo>
                <a:cubicBezTo>
                  <a:pt x="440" y="125"/>
                  <a:pt x="444" y="128"/>
                  <a:pt x="445" y="128"/>
                </a:cubicBezTo>
                <a:cubicBezTo>
                  <a:pt x="442" y="124"/>
                  <a:pt x="440" y="124"/>
                  <a:pt x="440" y="126"/>
                </a:cubicBezTo>
                <a:cubicBezTo>
                  <a:pt x="441" y="128"/>
                  <a:pt x="443" y="131"/>
                  <a:pt x="445" y="134"/>
                </a:cubicBezTo>
                <a:close/>
                <a:moveTo>
                  <a:pt x="247" y="416"/>
                </a:moveTo>
                <a:cubicBezTo>
                  <a:pt x="249" y="416"/>
                  <a:pt x="250" y="415"/>
                  <a:pt x="252" y="415"/>
                </a:cubicBezTo>
                <a:cubicBezTo>
                  <a:pt x="251" y="415"/>
                  <a:pt x="248" y="415"/>
                  <a:pt x="247" y="415"/>
                </a:cubicBezTo>
                <a:cubicBezTo>
                  <a:pt x="245" y="414"/>
                  <a:pt x="243" y="414"/>
                  <a:pt x="243" y="413"/>
                </a:cubicBezTo>
                <a:cubicBezTo>
                  <a:pt x="242" y="412"/>
                  <a:pt x="243" y="412"/>
                  <a:pt x="245" y="412"/>
                </a:cubicBezTo>
                <a:cubicBezTo>
                  <a:pt x="246" y="411"/>
                  <a:pt x="248" y="411"/>
                  <a:pt x="250" y="410"/>
                </a:cubicBezTo>
                <a:cubicBezTo>
                  <a:pt x="252" y="410"/>
                  <a:pt x="252" y="409"/>
                  <a:pt x="249" y="409"/>
                </a:cubicBezTo>
                <a:cubicBezTo>
                  <a:pt x="248" y="408"/>
                  <a:pt x="247" y="408"/>
                  <a:pt x="246" y="408"/>
                </a:cubicBezTo>
                <a:cubicBezTo>
                  <a:pt x="245" y="408"/>
                  <a:pt x="243" y="407"/>
                  <a:pt x="242" y="407"/>
                </a:cubicBezTo>
                <a:cubicBezTo>
                  <a:pt x="241" y="408"/>
                  <a:pt x="240" y="409"/>
                  <a:pt x="238" y="409"/>
                </a:cubicBezTo>
                <a:cubicBezTo>
                  <a:pt x="236" y="409"/>
                  <a:pt x="232" y="410"/>
                  <a:pt x="225" y="410"/>
                </a:cubicBezTo>
                <a:cubicBezTo>
                  <a:pt x="226" y="410"/>
                  <a:pt x="228" y="411"/>
                  <a:pt x="230" y="412"/>
                </a:cubicBezTo>
                <a:cubicBezTo>
                  <a:pt x="232" y="412"/>
                  <a:pt x="233" y="413"/>
                  <a:pt x="233" y="413"/>
                </a:cubicBezTo>
                <a:cubicBezTo>
                  <a:pt x="234" y="414"/>
                  <a:pt x="233" y="414"/>
                  <a:pt x="233" y="414"/>
                </a:cubicBezTo>
                <a:cubicBezTo>
                  <a:pt x="232" y="414"/>
                  <a:pt x="231" y="413"/>
                  <a:pt x="228" y="413"/>
                </a:cubicBezTo>
                <a:cubicBezTo>
                  <a:pt x="226" y="413"/>
                  <a:pt x="225" y="413"/>
                  <a:pt x="225" y="412"/>
                </a:cubicBezTo>
                <a:cubicBezTo>
                  <a:pt x="225" y="411"/>
                  <a:pt x="220" y="410"/>
                  <a:pt x="218" y="410"/>
                </a:cubicBezTo>
                <a:cubicBezTo>
                  <a:pt x="215" y="409"/>
                  <a:pt x="217" y="410"/>
                  <a:pt x="216" y="410"/>
                </a:cubicBezTo>
                <a:cubicBezTo>
                  <a:pt x="215" y="411"/>
                  <a:pt x="214" y="411"/>
                  <a:pt x="210" y="409"/>
                </a:cubicBezTo>
                <a:cubicBezTo>
                  <a:pt x="208" y="409"/>
                  <a:pt x="206" y="408"/>
                  <a:pt x="205" y="408"/>
                </a:cubicBezTo>
                <a:cubicBezTo>
                  <a:pt x="203" y="407"/>
                  <a:pt x="202" y="407"/>
                  <a:pt x="202" y="407"/>
                </a:cubicBezTo>
                <a:cubicBezTo>
                  <a:pt x="200" y="407"/>
                  <a:pt x="200" y="407"/>
                  <a:pt x="200" y="408"/>
                </a:cubicBezTo>
                <a:cubicBezTo>
                  <a:pt x="202" y="409"/>
                  <a:pt x="201" y="407"/>
                  <a:pt x="207" y="410"/>
                </a:cubicBezTo>
                <a:cubicBezTo>
                  <a:pt x="210" y="412"/>
                  <a:pt x="212" y="413"/>
                  <a:pt x="208" y="413"/>
                </a:cubicBezTo>
                <a:cubicBezTo>
                  <a:pt x="207" y="412"/>
                  <a:pt x="205" y="413"/>
                  <a:pt x="207" y="414"/>
                </a:cubicBezTo>
                <a:cubicBezTo>
                  <a:pt x="208" y="414"/>
                  <a:pt x="210" y="415"/>
                  <a:pt x="212" y="415"/>
                </a:cubicBezTo>
                <a:cubicBezTo>
                  <a:pt x="214" y="416"/>
                  <a:pt x="215" y="416"/>
                  <a:pt x="214" y="415"/>
                </a:cubicBezTo>
                <a:cubicBezTo>
                  <a:pt x="214" y="414"/>
                  <a:pt x="215" y="414"/>
                  <a:pt x="217" y="415"/>
                </a:cubicBezTo>
                <a:cubicBezTo>
                  <a:pt x="221" y="417"/>
                  <a:pt x="221" y="418"/>
                  <a:pt x="226" y="419"/>
                </a:cubicBezTo>
                <a:cubicBezTo>
                  <a:pt x="225" y="418"/>
                  <a:pt x="224" y="418"/>
                  <a:pt x="225" y="417"/>
                </a:cubicBezTo>
                <a:cubicBezTo>
                  <a:pt x="225" y="417"/>
                  <a:pt x="227" y="417"/>
                  <a:pt x="230" y="418"/>
                </a:cubicBezTo>
                <a:cubicBezTo>
                  <a:pt x="232" y="418"/>
                  <a:pt x="233" y="418"/>
                  <a:pt x="235" y="418"/>
                </a:cubicBezTo>
                <a:cubicBezTo>
                  <a:pt x="236" y="418"/>
                  <a:pt x="237" y="418"/>
                  <a:pt x="238" y="418"/>
                </a:cubicBezTo>
                <a:cubicBezTo>
                  <a:pt x="238" y="417"/>
                  <a:pt x="235" y="417"/>
                  <a:pt x="233" y="416"/>
                </a:cubicBezTo>
                <a:cubicBezTo>
                  <a:pt x="236" y="416"/>
                  <a:pt x="238" y="416"/>
                  <a:pt x="241" y="416"/>
                </a:cubicBezTo>
                <a:cubicBezTo>
                  <a:pt x="243" y="416"/>
                  <a:pt x="245" y="416"/>
                  <a:pt x="247" y="416"/>
                </a:cubicBezTo>
                <a:close/>
                <a:moveTo>
                  <a:pt x="230" y="417"/>
                </a:moveTo>
                <a:cubicBezTo>
                  <a:pt x="230" y="417"/>
                  <a:pt x="228" y="416"/>
                  <a:pt x="227" y="416"/>
                </a:cubicBezTo>
                <a:cubicBezTo>
                  <a:pt x="225" y="415"/>
                  <a:pt x="225" y="415"/>
                  <a:pt x="226" y="415"/>
                </a:cubicBezTo>
                <a:cubicBezTo>
                  <a:pt x="228" y="414"/>
                  <a:pt x="230" y="415"/>
                  <a:pt x="232" y="415"/>
                </a:cubicBezTo>
                <a:cubicBezTo>
                  <a:pt x="231" y="416"/>
                  <a:pt x="230" y="416"/>
                  <a:pt x="230" y="417"/>
                </a:cubicBezTo>
                <a:cubicBezTo>
                  <a:pt x="230" y="416"/>
                  <a:pt x="231" y="416"/>
                  <a:pt x="232" y="416"/>
                </a:cubicBezTo>
                <a:cubicBezTo>
                  <a:pt x="232" y="417"/>
                  <a:pt x="233" y="417"/>
                  <a:pt x="230" y="417"/>
                </a:cubicBezTo>
                <a:close/>
                <a:moveTo>
                  <a:pt x="274" y="434"/>
                </a:moveTo>
                <a:cubicBezTo>
                  <a:pt x="273" y="434"/>
                  <a:pt x="275" y="435"/>
                  <a:pt x="276" y="434"/>
                </a:cubicBezTo>
                <a:cubicBezTo>
                  <a:pt x="278" y="434"/>
                  <a:pt x="280" y="434"/>
                  <a:pt x="281" y="433"/>
                </a:cubicBezTo>
                <a:cubicBezTo>
                  <a:pt x="282" y="433"/>
                  <a:pt x="280" y="432"/>
                  <a:pt x="281" y="432"/>
                </a:cubicBezTo>
                <a:cubicBezTo>
                  <a:pt x="288" y="430"/>
                  <a:pt x="292" y="430"/>
                  <a:pt x="298" y="430"/>
                </a:cubicBezTo>
                <a:cubicBezTo>
                  <a:pt x="296" y="429"/>
                  <a:pt x="295" y="428"/>
                  <a:pt x="294" y="428"/>
                </a:cubicBezTo>
                <a:cubicBezTo>
                  <a:pt x="294" y="428"/>
                  <a:pt x="299" y="427"/>
                  <a:pt x="296" y="426"/>
                </a:cubicBezTo>
                <a:cubicBezTo>
                  <a:pt x="294" y="426"/>
                  <a:pt x="292" y="428"/>
                  <a:pt x="290" y="428"/>
                </a:cubicBezTo>
                <a:cubicBezTo>
                  <a:pt x="288" y="429"/>
                  <a:pt x="287" y="429"/>
                  <a:pt x="285" y="430"/>
                </a:cubicBezTo>
                <a:cubicBezTo>
                  <a:pt x="282" y="429"/>
                  <a:pt x="288" y="427"/>
                  <a:pt x="287" y="427"/>
                </a:cubicBezTo>
                <a:cubicBezTo>
                  <a:pt x="281" y="429"/>
                  <a:pt x="274" y="428"/>
                  <a:pt x="268" y="430"/>
                </a:cubicBezTo>
                <a:cubicBezTo>
                  <a:pt x="268" y="430"/>
                  <a:pt x="267" y="430"/>
                  <a:pt x="266" y="429"/>
                </a:cubicBezTo>
                <a:cubicBezTo>
                  <a:pt x="265" y="429"/>
                  <a:pt x="262" y="429"/>
                  <a:pt x="263" y="429"/>
                </a:cubicBezTo>
                <a:cubicBezTo>
                  <a:pt x="270" y="429"/>
                  <a:pt x="268" y="428"/>
                  <a:pt x="268" y="427"/>
                </a:cubicBezTo>
                <a:cubicBezTo>
                  <a:pt x="268" y="427"/>
                  <a:pt x="272" y="427"/>
                  <a:pt x="270" y="426"/>
                </a:cubicBezTo>
                <a:cubicBezTo>
                  <a:pt x="269" y="426"/>
                  <a:pt x="268" y="426"/>
                  <a:pt x="267" y="426"/>
                </a:cubicBezTo>
                <a:cubicBezTo>
                  <a:pt x="267" y="426"/>
                  <a:pt x="266" y="426"/>
                  <a:pt x="265" y="426"/>
                </a:cubicBezTo>
                <a:cubicBezTo>
                  <a:pt x="260" y="426"/>
                  <a:pt x="268" y="424"/>
                  <a:pt x="260" y="425"/>
                </a:cubicBezTo>
                <a:cubicBezTo>
                  <a:pt x="261" y="425"/>
                  <a:pt x="261" y="424"/>
                  <a:pt x="262" y="424"/>
                </a:cubicBezTo>
                <a:cubicBezTo>
                  <a:pt x="264" y="424"/>
                  <a:pt x="265" y="424"/>
                  <a:pt x="267" y="424"/>
                </a:cubicBezTo>
                <a:cubicBezTo>
                  <a:pt x="269" y="424"/>
                  <a:pt x="271" y="424"/>
                  <a:pt x="271" y="424"/>
                </a:cubicBezTo>
                <a:cubicBezTo>
                  <a:pt x="272" y="424"/>
                  <a:pt x="270" y="424"/>
                  <a:pt x="270" y="423"/>
                </a:cubicBezTo>
                <a:cubicBezTo>
                  <a:pt x="269" y="423"/>
                  <a:pt x="267" y="424"/>
                  <a:pt x="267" y="423"/>
                </a:cubicBezTo>
                <a:cubicBezTo>
                  <a:pt x="269" y="423"/>
                  <a:pt x="270" y="423"/>
                  <a:pt x="273" y="422"/>
                </a:cubicBezTo>
                <a:cubicBezTo>
                  <a:pt x="271" y="422"/>
                  <a:pt x="269" y="422"/>
                  <a:pt x="268" y="422"/>
                </a:cubicBezTo>
                <a:cubicBezTo>
                  <a:pt x="267" y="422"/>
                  <a:pt x="266" y="422"/>
                  <a:pt x="265" y="422"/>
                </a:cubicBezTo>
                <a:cubicBezTo>
                  <a:pt x="263" y="421"/>
                  <a:pt x="263" y="421"/>
                  <a:pt x="263" y="420"/>
                </a:cubicBezTo>
                <a:cubicBezTo>
                  <a:pt x="262" y="420"/>
                  <a:pt x="261" y="420"/>
                  <a:pt x="259" y="420"/>
                </a:cubicBezTo>
                <a:cubicBezTo>
                  <a:pt x="258" y="421"/>
                  <a:pt x="257" y="421"/>
                  <a:pt x="255" y="421"/>
                </a:cubicBezTo>
                <a:cubicBezTo>
                  <a:pt x="254" y="421"/>
                  <a:pt x="252" y="421"/>
                  <a:pt x="251" y="421"/>
                </a:cubicBezTo>
                <a:cubicBezTo>
                  <a:pt x="249" y="421"/>
                  <a:pt x="247" y="421"/>
                  <a:pt x="245" y="421"/>
                </a:cubicBezTo>
                <a:cubicBezTo>
                  <a:pt x="251" y="422"/>
                  <a:pt x="253" y="423"/>
                  <a:pt x="253" y="423"/>
                </a:cubicBezTo>
                <a:cubicBezTo>
                  <a:pt x="254" y="424"/>
                  <a:pt x="252" y="425"/>
                  <a:pt x="250" y="426"/>
                </a:cubicBezTo>
                <a:cubicBezTo>
                  <a:pt x="252" y="425"/>
                  <a:pt x="253" y="425"/>
                  <a:pt x="255" y="425"/>
                </a:cubicBezTo>
                <a:cubicBezTo>
                  <a:pt x="257" y="425"/>
                  <a:pt x="256" y="426"/>
                  <a:pt x="256" y="426"/>
                </a:cubicBezTo>
                <a:cubicBezTo>
                  <a:pt x="255" y="426"/>
                  <a:pt x="254" y="427"/>
                  <a:pt x="252" y="426"/>
                </a:cubicBezTo>
                <a:cubicBezTo>
                  <a:pt x="249" y="426"/>
                  <a:pt x="246" y="426"/>
                  <a:pt x="243" y="426"/>
                </a:cubicBezTo>
                <a:cubicBezTo>
                  <a:pt x="247" y="427"/>
                  <a:pt x="249" y="428"/>
                  <a:pt x="252" y="428"/>
                </a:cubicBezTo>
                <a:cubicBezTo>
                  <a:pt x="255" y="429"/>
                  <a:pt x="259" y="430"/>
                  <a:pt x="262" y="430"/>
                </a:cubicBezTo>
                <a:cubicBezTo>
                  <a:pt x="264" y="431"/>
                  <a:pt x="265" y="431"/>
                  <a:pt x="266" y="431"/>
                </a:cubicBezTo>
                <a:cubicBezTo>
                  <a:pt x="271" y="431"/>
                  <a:pt x="282" y="431"/>
                  <a:pt x="274" y="434"/>
                </a:cubicBezTo>
                <a:close/>
                <a:moveTo>
                  <a:pt x="288" y="441"/>
                </a:moveTo>
                <a:cubicBezTo>
                  <a:pt x="290" y="441"/>
                  <a:pt x="294" y="441"/>
                  <a:pt x="297" y="440"/>
                </a:cubicBezTo>
                <a:cubicBezTo>
                  <a:pt x="297" y="441"/>
                  <a:pt x="297" y="441"/>
                  <a:pt x="298" y="441"/>
                </a:cubicBezTo>
                <a:cubicBezTo>
                  <a:pt x="299" y="441"/>
                  <a:pt x="300" y="440"/>
                  <a:pt x="302" y="440"/>
                </a:cubicBezTo>
                <a:cubicBezTo>
                  <a:pt x="304" y="439"/>
                  <a:pt x="307" y="438"/>
                  <a:pt x="310" y="437"/>
                </a:cubicBezTo>
                <a:cubicBezTo>
                  <a:pt x="308" y="437"/>
                  <a:pt x="301" y="440"/>
                  <a:pt x="301" y="439"/>
                </a:cubicBezTo>
                <a:cubicBezTo>
                  <a:pt x="301" y="437"/>
                  <a:pt x="295" y="439"/>
                  <a:pt x="294" y="438"/>
                </a:cubicBezTo>
                <a:cubicBezTo>
                  <a:pt x="292" y="439"/>
                  <a:pt x="290" y="439"/>
                  <a:pt x="287" y="440"/>
                </a:cubicBezTo>
                <a:cubicBezTo>
                  <a:pt x="285" y="440"/>
                  <a:pt x="282" y="441"/>
                  <a:pt x="280" y="441"/>
                </a:cubicBezTo>
                <a:cubicBezTo>
                  <a:pt x="281" y="441"/>
                  <a:pt x="282" y="442"/>
                  <a:pt x="284" y="442"/>
                </a:cubicBezTo>
                <a:cubicBezTo>
                  <a:pt x="285" y="442"/>
                  <a:pt x="286" y="441"/>
                  <a:pt x="288" y="441"/>
                </a:cubicBezTo>
                <a:close/>
                <a:moveTo>
                  <a:pt x="267" y="17"/>
                </a:moveTo>
                <a:cubicBezTo>
                  <a:pt x="273" y="17"/>
                  <a:pt x="274" y="17"/>
                  <a:pt x="274" y="16"/>
                </a:cubicBezTo>
                <a:cubicBezTo>
                  <a:pt x="272" y="16"/>
                  <a:pt x="270" y="15"/>
                  <a:pt x="268" y="15"/>
                </a:cubicBezTo>
                <a:cubicBezTo>
                  <a:pt x="266" y="15"/>
                  <a:pt x="264" y="15"/>
                  <a:pt x="262" y="15"/>
                </a:cubicBezTo>
                <a:cubicBezTo>
                  <a:pt x="267" y="16"/>
                  <a:pt x="258" y="17"/>
                  <a:pt x="267" y="17"/>
                </a:cubicBezTo>
                <a:close/>
                <a:moveTo>
                  <a:pt x="417" y="111"/>
                </a:moveTo>
                <a:cubicBezTo>
                  <a:pt x="418" y="112"/>
                  <a:pt x="419" y="113"/>
                  <a:pt x="420" y="115"/>
                </a:cubicBezTo>
                <a:cubicBezTo>
                  <a:pt x="422" y="117"/>
                  <a:pt x="424" y="120"/>
                  <a:pt x="426" y="122"/>
                </a:cubicBezTo>
                <a:cubicBezTo>
                  <a:pt x="426" y="122"/>
                  <a:pt x="425" y="119"/>
                  <a:pt x="423" y="117"/>
                </a:cubicBezTo>
                <a:cubicBezTo>
                  <a:pt x="422" y="115"/>
                  <a:pt x="422" y="118"/>
                  <a:pt x="420" y="113"/>
                </a:cubicBezTo>
                <a:cubicBezTo>
                  <a:pt x="420" y="112"/>
                  <a:pt x="421" y="112"/>
                  <a:pt x="424" y="116"/>
                </a:cubicBezTo>
                <a:cubicBezTo>
                  <a:pt x="426" y="119"/>
                  <a:pt x="426" y="118"/>
                  <a:pt x="427" y="117"/>
                </a:cubicBezTo>
                <a:cubicBezTo>
                  <a:pt x="424" y="114"/>
                  <a:pt x="422" y="111"/>
                  <a:pt x="419" y="108"/>
                </a:cubicBezTo>
                <a:cubicBezTo>
                  <a:pt x="417" y="105"/>
                  <a:pt x="415" y="102"/>
                  <a:pt x="413" y="99"/>
                </a:cubicBezTo>
                <a:cubicBezTo>
                  <a:pt x="415" y="103"/>
                  <a:pt x="420" y="110"/>
                  <a:pt x="412" y="104"/>
                </a:cubicBezTo>
                <a:cubicBezTo>
                  <a:pt x="411" y="103"/>
                  <a:pt x="411" y="104"/>
                  <a:pt x="414" y="107"/>
                </a:cubicBezTo>
                <a:cubicBezTo>
                  <a:pt x="415" y="108"/>
                  <a:pt x="416" y="109"/>
                  <a:pt x="417" y="111"/>
                </a:cubicBezTo>
                <a:close/>
                <a:moveTo>
                  <a:pt x="455" y="194"/>
                </a:moveTo>
                <a:cubicBezTo>
                  <a:pt x="456" y="196"/>
                  <a:pt x="456" y="199"/>
                  <a:pt x="457" y="203"/>
                </a:cubicBezTo>
                <a:cubicBezTo>
                  <a:pt x="456" y="194"/>
                  <a:pt x="457" y="192"/>
                  <a:pt x="461" y="198"/>
                </a:cubicBezTo>
                <a:cubicBezTo>
                  <a:pt x="459" y="192"/>
                  <a:pt x="458" y="188"/>
                  <a:pt x="456" y="184"/>
                </a:cubicBezTo>
                <a:cubicBezTo>
                  <a:pt x="456" y="183"/>
                  <a:pt x="455" y="180"/>
                  <a:pt x="455" y="181"/>
                </a:cubicBezTo>
                <a:cubicBezTo>
                  <a:pt x="454" y="183"/>
                  <a:pt x="453" y="183"/>
                  <a:pt x="452" y="184"/>
                </a:cubicBezTo>
                <a:cubicBezTo>
                  <a:pt x="452" y="184"/>
                  <a:pt x="452" y="185"/>
                  <a:pt x="453" y="186"/>
                </a:cubicBezTo>
                <a:cubicBezTo>
                  <a:pt x="454" y="188"/>
                  <a:pt x="454" y="191"/>
                  <a:pt x="455" y="194"/>
                </a:cubicBezTo>
                <a:close/>
                <a:moveTo>
                  <a:pt x="325" y="449"/>
                </a:moveTo>
                <a:cubicBezTo>
                  <a:pt x="327" y="448"/>
                  <a:pt x="330" y="447"/>
                  <a:pt x="329" y="446"/>
                </a:cubicBezTo>
                <a:cubicBezTo>
                  <a:pt x="328" y="446"/>
                  <a:pt x="327" y="447"/>
                  <a:pt x="325" y="447"/>
                </a:cubicBezTo>
                <a:cubicBezTo>
                  <a:pt x="324" y="448"/>
                  <a:pt x="322" y="448"/>
                  <a:pt x="321" y="449"/>
                </a:cubicBezTo>
                <a:cubicBezTo>
                  <a:pt x="319" y="449"/>
                  <a:pt x="316" y="450"/>
                  <a:pt x="314" y="451"/>
                </a:cubicBezTo>
                <a:cubicBezTo>
                  <a:pt x="313" y="451"/>
                  <a:pt x="312" y="452"/>
                  <a:pt x="314" y="452"/>
                </a:cubicBezTo>
                <a:cubicBezTo>
                  <a:pt x="322" y="449"/>
                  <a:pt x="320" y="451"/>
                  <a:pt x="318" y="453"/>
                </a:cubicBezTo>
                <a:cubicBezTo>
                  <a:pt x="318" y="453"/>
                  <a:pt x="318" y="453"/>
                  <a:pt x="319" y="453"/>
                </a:cubicBezTo>
                <a:cubicBezTo>
                  <a:pt x="320" y="453"/>
                  <a:pt x="321" y="452"/>
                  <a:pt x="322" y="452"/>
                </a:cubicBezTo>
                <a:cubicBezTo>
                  <a:pt x="324" y="451"/>
                  <a:pt x="325" y="450"/>
                  <a:pt x="323" y="451"/>
                </a:cubicBezTo>
                <a:cubicBezTo>
                  <a:pt x="321" y="451"/>
                  <a:pt x="322" y="450"/>
                  <a:pt x="325" y="449"/>
                </a:cubicBezTo>
                <a:close/>
                <a:moveTo>
                  <a:pt x="261" y="313"/>
                </a:moveTo>
                <a:cubicBezTo>
                  <a:pt x="264" y="311"/>
                  <a:pt x="261" y="311"/>
                  <a:pt x="260" y="311"/>
                </a:cubicBezTo>
                <a:cubicBezTo>
                  <a:pt x="260" y="311"/>
                  <a:pt x="260" y="310"/>
                  <a:pt x="258" y="311"/>
                </a:cubicBezTo>
                <a:cubicBezTo>
                  <a:pt x="259" y="314"/>
                  <a:pt x="256" y="315"/>
                  <a:pt x="252" y="315"/>
                </a:cubicBezTo>
                <a:cubicBezTo>
                  <a:pt x="257" y="317"/>
                  <a:pt x="257" y="317"/>
                  <a:pt x="256" y="320"/>
                </a:cubicBezTo>
                <a:cubicBezTo>
                  <a:pt x="257" y="320"/>
                  <a:pt x="260" y="320"/>
                  <a:pt x="259" y="319"/>
                </a:cubicBezTo>
                <a:cubicBezTo>
                  <a:pt x="259" y="318"/>
                  <a:pt x="261" y="317"/>
                  <a:pt x="262" y="316"/>
                </a:cubicBezTo>
                <a:cubicBezTo>
                  <a:pt x="258" y="316"/>
                  <a:pt x="258" y="315"/>
                  <a:pt x="261" y="313"/>
                </a:cubicBezTo>
                <a:close/>
                <a:moveTo>
                  <a:pt x="471" y="203"/>
                </a:moveTo>
                <a:cubicBezTo>
                  <a:pt x="471" y="204"/>
                  <a:pt x="472" y="204"/>
                  <a:pt x="472" y="205"/>
                </a:cubicBezTo>
                <a:cubicBezTo>
                  <a:pt x="471" y="204"/>
                  <a:pt x="471" y="203"/>
                  <a:pt x="471" y="203"/>
                </a:cubicBezTo>
                <a:close/>
                <a:moveTo>
                  <a:pt x="177" y="431"/>
                </a:moveTo>
                <a:cubicBezTo>
                  <a:pt x="180" y="432"/>
                  <a:pt x="185" y="434"/>
                  <a:pt x="184" y="432"/>
                </a:cubicBezTo>
                <a:cubicBezTo>
                  <a:pt x="184" y="431"/>
                  <a:pt x="183" y="430"/>
                  <a:pt x="179" y="427"/>
                </a:cubicBezTo>
                <a:cubicBezTo>
                  <a:pt x="178" y="427"/>
                  <a:pt x="177" y="427"/>
                  <a:pt x="176" y="427"/>
                </a:cubicBezTo>
                <a:cubicBezTo>
                  <a:pt x="175" y="426"/>
                  <a:pt x="174" y="426"/>
                  <a:pt x="176" y="427"/>
                </a:cubicBezTo>
                <a:cubicBezTo>
                  <a:pt x="182" y="430"/>
                  <a:pt x="179" y="430"/>
                  <a:pt x="177" y="431"/>
                </a:cubicBezTo>
                <a:close/>
                <a:moveTo>
                  <a:pt x="466" y="192"/>
                </a:moveTo>
                <a:cubicBezTo>
                  <a:pt x="466" y="193"/>
                  <a:pt x="466" y="195"/>
                  <a:pt x="466" y="199"/>
                </a:cubicBezTo>
                <a:cubicBezTo>
                  <a:pt x="467" y="200"/>
                  <a:pt x="467" y="202"/>
                  <a:pt x="467" y="204"/>
                </a:cubicBezTo>
                <a:cubicBezTo>
                  <a:pt x="468" y="205"/>
                  <a:pt x="468" y="206"/>
                  <a:pt x="468" y="207"/>
                </a:cubicBezTo>
                <a:cubicBezTo>
                  <a:pt x="468" y="208"/>
                  <a:pt x="469" y="209"/>
                  <a:pt x="469" y="211"/>
                </a:cubicBezTo>
                <a:cubicBezTo>
                  <a:pt x="469" y="208"/>
                  <a:pt x="468" y="203"/>
                  <a:pt x="469" y="201"/>
                </a:cubicBezTo>
                <a:cubicBezTo>
                  <a:pt x="469" y="199"/>
                  <a:pt x="469" y="199"/>
                  <a:pt x="471" y="203"/>
                </a:cubicBezTo>
                <a:cubicBezTo>
                  <a:pt x="469" y="198"/>
                  <a:pt x="467" y="189"/>
                  <a:pt x="466" y="192"/>
                </a:cubicBezTo>
                <a:close/>
                <a:moveTo>
                  <a:pt x="211" y="52"/>
                </a:moveTo>
                <a:cubicBezTo>
                  <a:pt x="211" y="52"/>
                  <a:pt x="211" y="52"/>
                  <a:pt x="211" y="52"/>
                </a:cubicBezTo>
                <a:cubicBezTo>
                  <a:pt x="211" y="52"/>
                  <a:pt x="211" y="52"/>
                  <a:pt x="211" y="52"/>
                </a:cubicBezTo>
                <a:cubicBezTo>
                  <a:pt x="211" y="52"/>
                  <a:pt x="211" y="52"/>
                  <a:pt x="211" y="52"/>
                </a:cubicBezTo>
                <a:cubicBezTo>
                  <a:pt x="211" y="52"/>
                  <a:pt x="211" y="52"/>
                  <a:pt x="211" y="52"/>
                </a:cubicBezTo>
                <a:close/>
                <a:moveTo>
                  <a:pt x="437" y="220"/>
                </a:moveTo>
                <a:cubicBezTo>
                  <a:pt x="437" y="220"/>
                  <a:pt x="437" y="220"/>
                  <a:pt x="437" y="220"/>
                </a:cubicBezTo>
                <a:cubicBezTo>
                  <a:pt x="437" y="220"/>
                  <a:pt x="437" y="220"/>
                  <a:pt x="437" y="220"/>
                </a:cubicBezTo>
                <a:cubicBezTo>
                  <a:pt x="437" y="220"/>
                  <a:pt x="437" y="220"/>
                  <a:pt x="437" y="220"/>
                </a:cubicBezTo>
                <a:close/>
                <a:moveTo>
                  <a:pt x="457" y="355"/>
                </a:moveTo>
                <a:cubicBezTo>
                  <a:pt x="454" y="361"/>
                  <a:pt x="454" y="361"/>
                  <a:pt x="455" y="361"/>
                </a:cubicBezTo>
                <a:cubicBezTo>
                  <a:pt x="455" y="361"/>
                  <a:pt x="456" y="362"/>
                  <a:pt x="455" y="362"/>
                </a:cubicBezTo>
                <a:cubicBezTo>
                  <a:pt x="452" y="368"/>
                  <a:pt x="454" y="367"/>
                  <a:pt x="454" y="369"/>
                </a:cubicBezTo>
                <a:cubicBezTo>
                  <a:pt x="457" y="365"/>
                  <a:pt x="458" y="362"/>
                  <a:pt x="460" y="358"/>
                </a:cubicBezTo>
                <a:cubicBezTo>
                  <a:pt x="462" y="354"/>
                  <a:pt x="463" y="351"/>
                  <a:pt x="464" y="347"/>
                </a:cubicBezTo>
                <a:cubicBezTo>
                  <a:pt x="461" y="353"/>
                  <a:pt x="462" y="345"/>
                  <a:pt x="457" y="355"/>
                </a:cubicBezTo>
                <a:close/>
                <a:moveTo>
                  <a:pt x="439" y="217"/>
                </a:moveTo>
                <a:cubicBezTo>
                  <a:pt x="440" y="221"/>
                  <a:pt x="441" y="225"/>
                  <a:pt x="442" y="230"/>
                </a:cubicBezTo>
                <a:cubicBezTo>
                  <a:pt x="443" y="235"/>
                  <a:pt x="443" y="240"/>
                  <a:pt x="444" y="245"/>
                </a:cubicBezTo>
                <a:cubicBezTo>
                  <a:pt x="444" y="242"/>
                  <a:pt x="445" y="241"/>
                  <a:pt x="445" y="239"/>
                </a:cubicBezTo>
                <a:cubicBezTo>
                  <a:pt x="445" y="234"/>
                  <a:pt x="445" y="231"/>
                  <a:pt x="446" y="231"/>
                </a:cubicBezTo>
                <a:cubicBezTo>
                  <a:pt x="447" y="230"/>
                  <a:pt x="448" y="231"/>
                  <a:pt x="449" y="234"/>
                </a:cubicBezTo>
                <a:cubicBezTo>
                  <a:pt x="449" y="235"/>
                  <a:pt x="450" y="236"/>
                  <a:pt x="450" y="235"/>
                </a:cubicBezTo>
                <a:cubicBezTo>
                  <a:pt x="450" y="233"/>
                  <a:pt x="450" y="230"/>
                  <a:pt x="449" y="228"/>
                </a:cubicBezTo>
                <a:cubicBezTo>
                  <a:pt x="448" y="223"/>
                  <a:pt x="447" y="218"/>
                  <a:pt x="445" y="212"/>
                </a:cubicBezTo>
                <a:cubicBezTo>
                  <a:pt x="444" y="207"/>
                  <a:pt x="442" y="202"/>
                  <a:pt x="441" y="195"/>
                </a:cubicBezTo>
                <a:cubicBezTo>
                  <a:pt x="441" y="195"/>
                  <a:pt x="440" y="195"/>
                  <a:pt x="440" y="194"/>
                </a:cubicBezTo>
                <a:cubicBezTo>
                  <a:pt x="441" y="200"/>
                  <a:pt x="440" y="203"/>
                  <a:pt x="438" y="202"/>
                </a:cubicBezTo>
                <a:cubicBezTo>
                  <a:pt x="438" y="201"/>
                  <a:pt x="437" y="201"/>
                  <a:pt x="437" y="204"/>
                </a:cubicBezTo>
                <a:cubicBezTo>
                  <a:pt x="438" y="207"/>
                  <a:pt x="438" y="210"/>
                  <a:pt x="438" y="212"/>
                </a:cubicBezTo>
                <a:cubicBezTo>
                  <a:pt x="437" y="214"/>
                  <a:pt x="437" y="217"/>
                  <a:pt x="437" y="220"/>
                </a:cubicBezTo>
                <a:cubicBezTo>
                  <a:pt x="439" y="226"/>
                  <a:pt x="440" y="223"/>
                  <a:pt x="439" y="217"/>
                </a:cubicBezTo>
                <a:close/>
                <a:moveTo>
                  <a:pt x="479" y="228"/>
                </a:moveTo>
                <a:cubicBezTo>
                  <a:pt x="479" y="227"/>
                  <a:pt x="478" y="226"/>
                  <a:pt x="478" y="225"/>
                </a:cubicBezTo>
                <a:cubicBezTo>
                  <a:pt x="478" y="221"/>
                  <a:pt x="477" y="218"/>
                  <a:pt x="476" y="214"/>
                </a:cubicBezTo>
                <a:cubicBezTo>
                  <a:pt x="476" y="211"/>
                  <a:pt x="475" y="207"/>
                  <a:pt x="474" y="203"/>
                </a:cubicBezTo>
                <a:cubicBezTo>
                  <a:pt x="474" y="204"/>
                  <a:pt x="474" y="205"/>
                  <a:pt x="474" y="206"/>
                </a:cubicBezTo>
                <a:cubicBezTo>
                  <a:pt x="474" y="207"/>
                  <a:pt x="474" y="209"/>
                  <a:pt x="474" y="211"/>
                </a:cubicBezTo>
                <a:cubicBezTo>
                  <a:pt x="473" y="214"/>
                  <a:pt x="474" y="219"/>
                  <a:pt x="474" y="223"/>
                </a:cubicBezTo>
                <a:cubicBezTo>
                  <a:pt x="474" y="220"/>
                  <a:pt x="475" y="223"/>
                  <a:pt x="476" y="226"/>
                </a:cubicBezTo>
                <a:cubicBezTo>
                  <a:pt x="476" y="229"/>
                  <a:pt x="477" y="233"/>
                  <a:pt x="477" y="234"/>
                </a:cubicBezTo>
                <a:cubicBezTo>
                  <a:pt x="477" y="232"/>
                  <a:pt x="477" y="230"/>
                  <a:pt x="477" y="228"/>
                </a:cubicBezTo>
                <a:cubicBezTo>
                  <a:pt x="477" y="227"/>
                  <a:pt x="478" y="226"/>
                  <a:pt x="479" y="230"/>
                </a:cubicBezTo>
                <a:cubicBezTo>
                  <a:pt x="479" y="231"/>
                  <a:pt x="480" y="234"/>
                  <a:pt x="480" y="230"/>
                </a:cubicBezTo>
                <a:cubicBezTo>
                  <a:pt x="480" y="225"/>
                  <a:pt x="479" y="230"/>
                  <a:pt x="479" y="228"/>
                </a:cubicBezTo>
                <a:close/>
                <a:moveTo>
                  <a:pt x="471" y="292"/>
                </a:moveTo>
                <a:cubicBezTo>
                  <a:pt x="470" y="297"/>
                  <a:pt x="469" y="299"/>
                  <a:pt x="470" y="300"/>
                </a:cubicBezTo>
                <a:cubicBezTo>
                  <a:pt x="470" y="301"/>
                  <a:pt x="470" y="302"/>
                  <a:pt x="470" y="304"/>
                </a:cubicBezTo>
                <a:cubicBezTo>
                  <a:pt x="471" y="301"/>
                  <a:pt x="472" y="298"/>
                  <a:pt x="472" y="295"/>
                </a:cubicBezTo>
                <a:cubicBezTo>
                  <a:pt x="473" y="292"/>
                  <a:pt x="473" y="290"/>
                  <a:pt x="474" y="287"/>
                </a:cubicBezTo>
                <a:cubicBezTo>
                  <a:pt x="472" y="289"/>
                  <a:pt x="472" y="284"/>
                  <a:pt x="471" y="292"/>
                </a:cubicBezTo>
                <a:close/>
                <a:moveTo>
                  <a:pt x="284" y="243"/>
                </a:moveTo>
                <a:cubicBezTo>
                  <a:pt x="284" y="243"/>
                  <a:pt x="284" y="244"/>
                  <a:pt x="285" y="244"/>
                </a:cubicBezTo>
                <a:cubicBezTo>
                  <a:pt x="286" y="243"/>
                  <a:pt x="286" y="244"/>
                  <a:pt x="287" y="245"/>
                </a:cubicBezTo>
                <a:cubicBezTo>
                  <a:pt x="287" y="246"/>
                  <a:pt x="287" y="246"/>
                  <a:pt x="287" y="246"/>
                </a:cubicBezTo>
                <a:cubicBezTo>
                  <a:pt x="287" y="247"/>
                  <a:pt x="287" y="247"/>
                  <a:pt x="288" y="247"/>
                </a:cubicBezTo>
                <a:cubicBezTo>
                  <a:pt x="288" y="247"/>
                  <a:pt x="288" y="247"/>
                  <a:pt x="288" y="246"/>
                </a:cubicBezTo>
                <a:cubicBezTo>
                  <a:pt x="289" y="246"/>
                  <a:pt x="289" y="245"/>
                  <a:pt x="289" y="245"/>
                </a:cubicBezTo>
                <a:cubicBezTo>
                  <a:pt x="289" y="244"/>
                  <a:pt x="290" y="244"/>
                  <a:pt x="291" y="243"/>
                </a:cubicBezTo>
                <a:cubicBezTo>
                  <a:pt x="291" y="243"/>
                  <a:pt x="292" y="242"/>
                  <a:pt x="291" y="241"/>
                </a:cubicBezTo>
                <a:cubicBezTo>
                  <a:pt x="290" y="240"/>
                  <a:pt x="289" y="239"/>
                  <a:pt x="288" y="238"/>
                </a:cubicBezTo>
                <a:cubicBezTo>
                  <a:pt x="288" y="238"/>
                  <a:pt x="288" y="237"/>
                  <a:pt x="288" y="238"/>
                </a:cubicBezTo>
                <a:cubicBezTo>
                  <a:pt x="287" y="238"/>
                  <a:pt x="287" y="238"/>
                  <a:pt x="287" y="238"/>
                </a:cubicBezTo>
                <a:cubicBezTo>
                  <a:pt x="287" y="239"/>
                  <a:pt x="287" y="239"/>
                  <a:pt x="288" y="239"/>
                </a:cubicBezTo>
                <a:cubicBezTo>
                  <a:pt x="288" y="239"/>
                  <a:pt x="288" y="240"/>
                  <a:pt x="289" y="240"/>
                </a:cubicBezTo>
                <a:cubicBezTo>
                  <a:pt x="289" y="240"/>
                  <a:pt x="288" y="241"/>
                  <a:pt x="288" y="240"/>
                </a:cubicBezTo>
                <a:cubicBezTo>
                  <a:pt x="287" y="239"/>
                  <a:pt x="286" y="240"/>
                  <a:pt x="286" y="241"/>
                </a:cubicBezTo>
                <a:cubicBezTo>
                  <a:pt x="286" y="242"/>
                  <a:pt x="285" y="242"/>
                  <a:pt x="285" y="242"/>
                </a:cubicBezTo>
                <a:cubicBezTo>
                  <a:pt x="284" y="242"/>
                  <a:pt x="283" y="242"/>
                  <a:pt x="284" y="243"/>
                </a:cubicBezTo>
                <a:close/>
                <a:moveTo>
                  <a:pt x="208" y="216"/>
                </a:moveTo>
                <a:cubicBezTo>
                  <a:pt x="208" y="216"/>
                  <a:pt x="208" y="216"/>
                  <a:pt x="208" y="216"/>
                </a:cubicBezTo>
                <a:cubicBezTo>
                  <a:pt x="208" y="215"/>
                  <a:pt x="207" y="213"/>
                  <a:pt x="207" y="213"/>
                </a:cubicBezTo>
                <a:cubicBezTo>
                  <a:pt x="206" y="213"/>
                  <a:pt x="207" y="214"/>
                  <a:pt x="206" y="214"/>
                </a:cubicBezTo>
                <a:cubicBezTo>
                  <a:pt x="206" y="215"/>
                  <a:pt x="207" y="216"/>
                  <a:pt x="208" y="216"/>
                </a:cubicBezTo>
                <a:close/>
                <a:moveTo>
                  <a:pt x="168" y="223"/>
                </a:moveTo>
                <a:cubicBezTo>
                  <a:pt x="168" y="222"/>
                  <a:pt x="167" y="223"/>
                  <a:pt x="167" y="223"/>
                </a:cubicBezTo>
                <a:cubicBezTo>
                  <a:pt x="167" y="224"/>
                  <a:pt x="166" y="226"/>
                  <a:pt x="166" y="227"/>
                </a:cubicBezTo>
                <a:cubicBezTo>
                  <a:pt x="166" y="228"/>
                  <a:pt x="166" y="229"/>
                  <a:pt x="166" y="230"/>
                </a:cubicBezTo>
                <a:cubicBezTo>
                  <a:pt x="167" y="231"/>
                  <a:pt x="168" y="231"/>
                  <a:pt x="168" y="230"/>
                </a:cubicBezTo>
                <a:cubicBezTo>
                  <a:pt x="169" y="229"/>
                  <a:pt x="169" y="228"/>
                  <a:pt x="169" y="227"/>
                </a:cubicBezTo>
                <a:cubicBezTo>
                  <a:pt x="169" y="226"/>
                  <a:pt x="169" y="225"/>
                  <a:pt x="170" y="224"/>
                </a:cubicBezTo>
                <a:cubicBezTo>
                  <a:pt x="170" y="222"/>
                  <a:pt x="168" y="224"/>
                  <a:pt x="168" y="223"/>
                </a:cubicBezTo>
                <a:close/>
                <a:moveTo>
                  <a:pt x="156" y="213"/>
                </a:moveTo>
                <a:cubicBezTo>
                  <a:pt x="157" y="212"/>
                  <a:pt x="157" y="212"/>
                  <a:pt x="158" y="212"/>
                </a:cubicBezTo>
                <a:cubicBezTo>
                  <a:pt x="158" y="210"/>
                  <a:pt x="158" y="209"/>
                  <a:pt x="159" y="206"/>
                </a:cubicBezTo>
                <a:cubicBezTo>
                  <a:pt x="158" y="206"/>
                  <a:pt x="158" y="206"/>
                  <a:pt x="157" y="208"/>
                </a:cubicBezTo>
                <a:cubicBezTo>
                  <a:pt x="157" y="210"/>
                  <a:pt x="156" y="209"/>
                  <a:pt x="156" y="209"/>
                </a:cubicBezTo>
                <a:cubicBezTo>
                  <a:pt x="156" y="207"/>
                  <a:pt x="155" y="210"/>
                  <a:pt x="154" y="210"/>
                </a:cubicBezTo>
                <a:cubicBezTo>
                  <a:pt x="156" y="210"/>
                  <a:pt x="155" y="213"/>
                  <a:pt x="153" y="217"/>
                </a:cubicBezTo>
                <a:cubicBezTo>
                  <a:pt x="154" y="215"/>
                  <a:pt x="155" y="214"/>
                  <a:pt x="156" y="213"/>
                </a:cubicBezTo>
                <a:close/>
                <a:moveTo>
                  <a:pt x="213" y="327"/>
                </a:moveTo>
                <a:cubicBezTo>
                  <a:pt x="215" y="328"/>
                  <a:pt x="217" y="329"/>
                  <a:pt x="218" y="329"/>
                </a:cubicBezTo>
                <a:cubicBezTo>
                  <a:pt x="219" y="330"/>
                  <a:pt x="220" y="331"/>
                  <a:pt x="222" y="333"/>
                </a:cubicBezTo>
                <a:cubicBezTo>
                  <a:pt x="222" y="332"/>
                  <a:pt x="222" y="332"/>
                  <a:pt x="222" y="331"/>
                </a:cubicBezTo>
                <a:cubicBezTo>
                  <a:pt x="229" y="334"/>
                  <a:pt x="225" y="335"/>
                  <a:pt x="224" y="336"/>
                </a:cubicBezTo>
                <a:cubicBezTo>
                  <a:pt x="227" y="337"/>
                  <a:pt x="229" y="336"/>
                  <a:pt x="232" y="335"/>
                </a:cubicBezTo>
                <a:cubicBezTo>
                  <a:pt x="231" y="335"/>
                  <a:pt x="229" y="333"/>
                  <a:pt x="229" y="333"/>
                </a:cubicBezTo>
                <a:cubicBezTo>
                  <a:pt x="233" y="334"/>
                  <a:pt x="229" y="333"/>
                  <a:pt x="230" y="332"/>
                </a:cubicBezTo>
                <a:cubicBezTo>
                  <a:pt x="231" y="332"/>
                  <a:pt x="230" y="331"/>
                  <a:pt x="232" y="331"/>
                </a:cubicBezTo>
                <a:cubicBezTo>
                  <a:pt x="232" y="331"/>
                  <a:pt x="234" y="331"/>
                  <a:pt x="233" y="330"/>
                </a:cubicBezTo>
                <a:cubicBezTo>
                  <a:pt x="232" y="330"/>
                  <a:pt x="231" y="330"/>
                  <a:pt x="230" y="330"/>
                </a:cubicBezTo>
                <a:cubicBezTo>
                  <a:pt x="228" y="331"/>
                  <a:pt x="227" y="330"/>
                  <a:pt x="226" y="329"/>
                </a:cubicBezTo>
                <a:cubicBezTo>
                  <a:pt x="225" y="328"/>
                  <a:pt x="227" y="328"/>
                  <a:pt x="225" y="327"/>
                </a:cubicBezTo>
                <a:cubicBezTo>
                  <a:pt x="224" y="327"/>
                  <a:pt x="224" y="327"/>
                  <a:pt x="223" y="327"/>
                </a:cubicBezTo>
                <a:cubicBezTo>
                  <a:pt x="223" y="326"/>
                  <a:pt x="222" y="326"/>
                  <a:pt x="222" y="326"/>
                </a:cubicBezTo>
                <a:cubicBezTo>
                  <a:pt x="221" y="326"/>
                  <a:pt x="220" y="326"/>
                  <a:pt x="219" y="326"/>
                </a:cubicBezTo>
                <a:cubicBezTo>
                  <a:pt x="218" y="325"/>
                  <a:pt x="221" y="325"/>
                  <a:pt x="219" y="323"/>
                </a:cubicBezTo>
                <a:cubicBezTo>
                  <a:pt x="217" y="324"/>
                  <a:pt x="216" y="326"/>
                  <a:pt x="213" y="323"/>
                </a:cubicBezTo>
                <a:cubicBezTo>
                  <a:pt x="214" y="325"/>
                  <a:pt x="217" y="327"/>
                  <a:pt x="213" y="327"/>
                </a:cubicBezTo>
                <a:close/>
                <a:moveTo>
                  <a:pt x="209" y="209"/>
                </a:moveTo>
                <a:cubicBezTo>
                  <a:pt x="210" y="208"/>
                  <a:pt x="211" y="208"/>
                  <a:pt x="211" y="207"/>
                </a:cubicBezTo>
                <a:cubicBezTo>
                  <a:pt x="211" y="206"/>
                  <a:pt x="212" y="205"/>
                  <a:pt x="213" y="205"/>
                </a:cubicBezTo>
                <a:cubicBezTo>
                  <a:pt x="212" y="204"/>
                  <a:pt x="208" y="207"/>
                  <a:pt x="209" y="204"/>
                </a:cubicBezTo>
                <a:cubicBezTo>
                  <a:pt x="207" y="206"/>
                  <a:pt x="208" y="207"/>
                  <a:pt x="208" y="208"/>
                </a:cubicBezTo>
                <a:cubicBezTo>
                  <a:pt x="208" y="209"/>
                  <a:pt x="208" y="209"/>
                  <a:pt x="209" y="209"/>
                </a:cubicBezTo>
                <a:close/>
                <a:moveTo>
                  <a:pt x="146" y="339"/>
                </a:moveTo>
                <a:cubicBezTo>
                  <a:pt x="148" y="341"/>
                  <a:pt x="150" y="344"/>
                  <a:pt x="152" y="344"/>
                </a:cubicBezTo>
                <a:cubicBezTo>
                  <a:pt x="152" y="344"/>
                  <a:pt x="153" y="343"/>
                  <a:pt x="152" y="343"/>
                </a:cubicBezTo>
                <a:cubicBezTo>
                  <a:pt x="149" y="339"/>
                  <a:pt x="149" y="341"/>
                  <a:pt x="146" y="339"/>
                </a:cubicBezTo>
                <a:close/>
                <a:moveTo>
                  <a:pt x="222" y="207"/>
                </a:moveTo>
                <a:cubicBezTo>
                  <a:pt x="221" y="207"/>
                  <a:pt x="222" y="206"/>
                  <a:pt x="221" y="205"/>
                </a:cubicBezTo>
                <a:cubicBezTo>
                  <a:pt x="221" y="206"/>
                  <a:pt x="220" y="208"/>
                  <a:pt x="219" y="209"/>
                </a:cubicBezTo>
                <a:cubicBezTo>
                  <a:pt x="219" y="209"/>
                  <a:pt x="219" y="210"/>
                  <a:pt x="220" y="210"/>
                </a:cubicBezTo>
                <a:cubicBezTo>
                  <a:pt x="221" y="211"/>
                  <a:pt x="222" y="210"/>
                  <a:pt x="222" y="210"/>
                </a:cubicBezTo>
                <a:cubicBezTo>
                  <a:pt x="222" y="209"/>
                  <a:pt x="223" y="207"/>
                  <a:pt x="222" y="207"/>
                </a:cubicBezTo>
                <a:close/>
                <a:moveTo>
                  <a:pt x="172" y="343"/>
                </a:moveTo>
                <a:cubicBezTo>
                  <a:pt x="170" y="341"/>
                  <a:pt x="172" y="343"/>
                  <a:pt x="172" y="344"/>
                </a:cubicBezTo>
                <a:cubicBezTo>
                  <a:pt x="174" y="346"/>
                  <a:pt x="174" y="347"/>
                  <a:pt x="172" y="347"/>
                </a:cubicBezTo>
                <a:cubicBezTo>
                  <a:pt x="171" y="347"/>
                  <a:pt x="171" y="348"/>
                  <a:pt x="172" y="348"/>
                </a:cubicBezTo>
                <a:cubicBezTo>
                  <a:pt x="173" y="349"/>
                  <a:pt x="174" y="349"/>
                  <a:pt x="174" y="349"/>
                </a:cubicBezTo>
                <a:cubicBezTo>
                  <a:pt x="175" y="350"/>
                  <a:pt x="178" y="347"/>
                  <a:pt x="177" y="346"/>
                </a:cubicBezTo>
                <a:cubicBezTo>
                  <a:pt x="176" y="345"/>
                  <a:pt x="174" y="343"/>
                  <a:pt x="172" y="343"/>
                </a:cubicBezTo>
                <a:close/>
                <a:moveTo>
                  <a:pt x="181" y="324"/>
                </a:moveTo>
                <a:cubicBezTo>
                  <a:pt x="179" y="323"/>
                  <a:pt x="178" y="322"/>
                  <a:pt x="176" y="321"/>
                </a:cubicBezTo>
                <a:cubicBezTo>
                  <a:pt x="175" y="321"/>
                  <a:pt x="175" y="321"/>
                  <a:pt x="176" y="322"/>
                </a:cubicBezTo>
                <a:cubicBezTo>
                  <a:pt x="177" y="324"/>
                  <a:pt x="179" y="325"/>
                  <a:pt x="180" y="326"/>
                </a:cubicBezTo>
                <a:cubicBezTo>
                  <a:pt x="181" y="327"/>
                  <a:pt x="181" y="325"/>
                  <a:pt x="181" y="324"/>
                </a:cubicBezTo>
                <a:close/>
                <a:moveTo>
                  <a:pt x="175" y="354"/>
                </a:moveTo>
                <a:cubicBezTo>
                  <a:pt x="173" y="353"/>
                  <a:pt x="174" y="354"/>
                  <a:pt x="173" y="355"/>
                </a:cubicBezTo>
                <a:cubicBezTo>
                  <a:pt x="173" y="355"/>
                  <a:pt x="173" y="356"/>
                  <a:pt x="171" y="354"/>
                </a:cubicBezTo>
                <a:cubicBezTo>
                  <a:pt x="171" y="354"/>
                  <a:pt x="169" y="354"/>
                  <a:pt x="171" y="355"/>
                </a:cubicBezTo>
                <a:cubicBezTo>
                  <a:pt x="173" y="356"/>
                  <a:pt x="175" y="358"/>
                  <a:pt x="175" y="357"/>
                </a:cubicBezTo>
                <a:cubicBezTo>
                  <a:pt x="176" y="357"/>
                  <a:pt x="178" y="358"/>
                  <a:pt x="177" y="356"/>
                </a:cubicBezTo>
                <a:cubicBezTo>
                  <a:pt x="176" y="356"/>
                  <a:pt x="176" y="355"/>
                  <a:pt x="175" y="354"/>
                </a:cubicBezTo>
                <a:close/>
                <a:moveTo>
                  <a:pt x="170" y="353"/>
                </a:moveTo>
                <a:cubicBezTo>
                  <a:pt x="170" y="353"/>
                  <a:pt x="170" y="353"/>
                  <a:pt x="171" y="354"/>
                </a:cubicBezTo>
                <a:cubicBezTo>
                  <a:pt x="171" y="353"/>
                  <a:pt x="171" y="353"/>
                  <a:pt x="171" y="353"/>
                </a:cubicBezTo>
                <a:cubicBezTo>
                  <a:pt x="171" y="353"/>
                  <a:pt x="170" y="353"/>
                  <a:pt x="170" y="353"/>
                </a:cubicBezTo>
                <a:close/>
                <a:moveTo>
                  <a:pt x="171" y="350"/>
                </a:moveTo>
                <a:cubicBezTo>
                  <a:pt x="170" y="349"/>
                  <a:pt x="169" y="348"/>
                  <a:pt x="168" y="348"/>
                </a:cubicBezTo>
                <a:cubicBezTo>
                  <a:pt x="167" y="347"/>
                  <a:pt x="166" y="346"/>
                  <a:pt x="165" y="346"/>
                </a:cubicBezTo>
                <a:cubicBezTo>
                  <a:pt x="165" y="346"/>
                  <a:pt x="166" y="347"/>
                  <a:pt x="167" y="348"/>
                </a:cubicBezTo>
                <a:cubicBezTo>
                  <a:pt x="167" y="348"/>
                  <a:pt x="168" y="349"/>
                  <a:pt x="168" y="349"/>
                </a:cubicBezTo>
                <a:cubicBezTo>
                  <a:pt x="169" y="350"/>
                  <a:pt x="169" y="351"/>
                  <a:pt x="169" y="351"/>
                </a:cubicBezTo>
                <a:cubicBezTo>
                  <a:pt x="168" y="352"/>
                  <a:pt x="170" y="353"/>
                  <a:pt x="170" y="353"/>
                </a:cubicBezTo>
                <a:cubicBezTo>
                  <a:pt x="173" y="354"/>
                  <a:pt x="170" y="351"/>
                  <a:pt x="171" y="350"/>
                </a:cubicBezTo>
                <a:close/>
                <a:moveTo>
                  <a:pt x="170" y="353"/>
                </a:moveTo>
                <a:cubicBezTo>
                  <a:pt x="170" y="353"/>
                  <a:pt x="170" y="353"/>
                  <a:pt x="170" y="353"/>
                </a:cubicBezTo>
                <a:cubicBezTo>
                  <a:pt x="171" y="353"/>
                  <a:pt x="171" y="353"/>
                  <a:pt x="171" y="353"/>
                </a:cubicBezTo>
                <a:cubicBezTo>
                  <a:pt x="171" y="353"/>
                  <a:pt x="170" y="353"/>
                  <a:pt x="170" y="353"/>
                </a:cubicBezTo>
                <a:close/>
                <a:moveTo>
                  <a:pt x="264" y="286"/>
                </a:moveTo>
                <a:cubicBezTo>
                  <a:pt x="263" y="286"/>
                  <a:pt x="263" y="287"/>
                  <a:pt x="262" y="288"/>
                </a:cubicBezTo>
                <a:cubicBezTo>
                  <a:pt x="262" y="288"/>
                  <a:pt x="262" y="289"/>
                  <a:pt x="262" y="289"/>
                </a:cubicBezTo>
                <a:cubicBezTo>
                  <a:pt x="263" y="289"/>
                  <a:pt x="263" y="290"/>
                  <a:pt x="263" y="291"/>
                </a:cubicBezTo>
                <a:cubicBezTo>
                  <a:pt x="263" y="290"/>
                  <a:pt x="264" y="290"/>
                  <a:pt x="264" y="289"/>
                </a:cubicBezTo>
                <a:cubicBezTo>
                  <a:pt x="264" y="288"/>
                  <a:pt x="265" y="287"/>
                  <a:pt x="264" y="286"/>
                </a:cubicBezTo>
                <a:close/>
                <a:moveTo>
                  <a:pt x="244" y="214"/>
                </a:moveTo>
                <a:cubicBezTo>
                  <a:pt x="243" y="213"/>
                  <a:pt x="244" y="213"/>
                  <a:pt x="245" y="213"/>
                </a:cubicBezTo>
                <a:cubicBezTo>
                  <a:pt x="245" y="212"/>
                  <a:pt x="246" y="212"/>
                  <a:pt x="246" y="212"/>
                </a:cubicBezTo>
                <a:cubicBezTo>
                  <a:pt x="246" y="211"/>
                  <a:pt x="246" y="211"/>
                  <a:pt x="245" y="211"/>
                </a:cubicBezTo>
                <a:cubicBezTo>
                  <a:pt x="245" y="211"/>
                  <a:pt x="245" y="211"/>
                  <a:pt x="244" y="212"/>
                </a:cubicBezTo>
                <a:cubicBezTo>
                  <a:pt x="244" y="212"/>
                  <a:pt x="244" y="212"/>
                  <a:pt x="244" y="212"/>
                </a:cubicBezTo>
                <a:cubicBezTo>
                  <a:pt x="243" y="212"/>
                  <a:pt x="242" y="212"/>
                  <a:pt x="242" y="213"/>
                </a:cubicBezTo>
                <a:cubicBezTo>
                  <a:pt x="243" y="213"/>
                  <a:pt x="243" y="214"/>
                  <a:pt x="244" y="214"/>
                </a:cubicBezTo>
                <a:close/>
                <a:moveTo>
                  <a:pt x="242" y="331"/>
                </a:moveTo>
                <a:cubicBezTo>
                  <a:pt x="240" y="331"/>
                  <a:pt x="239" y="331"/>
                  <a:pt x="238" y="332"/>
                </a:cubicBezTo>
                <a:cubicBezTo>
                  <a:pt x="240" y="332"/>
                  <a:pt x="241" y="332"/>
                  <a:pt x="242" y="333"/>
                </a:cubicBezTo>
                <a:cubicBezTo>
                  <a:pt x="243" y="333"/>
                  <a:pt x="244" y="334"/>
                  <a:pt x="245" y="334"/>
                </a:cubicBezTo>
                <a:cubicBezTo>
                  <a:pt x="247" y="334"/>
                  <a:pt x="247" y="333"/>
                  <a:pt x="247" y="332"/>
                </a:cubicBezTo>
                <a:cubicBezTo>
                  <a:pt x="247" y="333"/>
                  <a:pt x="250" y="333"/>
                  <a:pt x="252" y="332"/>
                </a:cubicBezTo>
                <a:cubicBezTo>
                  <a:pt x="250" y="332"/>
                  <a:pt x="247" y="331"/>
                  <a:pt x="246" y="330"/>
                </a:cubicBezTo>
                <a:cubicBezTo>
                  <a:pt x="246" y="330"/>
                  <a:pt x="249" y="329"/>
                  <a:pt x="250" y="329"/>
                </a:cubicBezTo>
                <a:cubicBezTo>
                  <a:pt x="250" y="328"/>
                  <a:pt x="250" y="328"/>
                  <a:pt x="250" y="328"/>
                </a:cubicBezTo>
                <a:cubicBezTo>
                  <a:pt x="251" y="327"/>
                  <a:pt x="251" y="327"/>
                  <a:pt x="250" y="327"/>
                </a:cubicBezTo>
                <a:cubicBezTo>
                  <a:pt x="250" y="327"/>
                  <a:pt x="249" y="327"/>
                  <a:pt x="249" y="327"/>
                </a:cubicBezTo>
                <a:cubicBezTo>
                  <a:pt x="246" y="328"/>
                  <a:pt x="246" y="327"/>
                  <a:pt x="246" y="326"/>
                </a:cubicBezTo>
                <a:cubicBezTo>
                  <a:pt x="246" y="326"/>
                  <a:pt x="247" y="326"/>
                  <a:pt x="246" y="326"/>
                </a:cubicBezTo>
                <a:cubicBezTo>
                  <a:pt x="246" y="325"/>
                  <a:pt x="246" y="325"/>
                  <a:pt x="245" y="325"/>
                </a:cubicBezTo>
                <a:cubicBezTo>
                  <a:pt x="246" y="327"/>
                  <a:pt x="245" y="327"/>
                  <a:pt x="243" y="328"/>
                </a:cubicBezTo>
                <a:cubicBezTo>
                  <a:pt x="243" y="328"/>
                  <a:pt x="242" y="328"/>
                  <a:pt x="241" y="328"/>
                </a:cubicBezTo>
                <a:cubicBezTo>
                  <a:pt x="240" y="328"/>
                  <a:pt x="238" y="328"/>
                  <a:pt x="237" y="328"/>
                </a:cubicBezTo>
                <a:cubicBezTo>
                  <a:pt x="238" y="329"/>
                  <a:pt x="239" y="329"/>
                  <a:pt x="240" y="330"/>
                </a:cubicBezTo>
                <a:cubicBezTo>
                  <a:pt x="241" y="330"/>
                  <a:pt x="241" y="331"/>
                  <a:pt x="242" y="331"/>
                </a:cubicBezTo>
                <a:close/>
                <a:moveTo>
                  <a:pt x="247" y="253"/>
                </a:moveTo>
                <a:cubicBezTo>
                  <a:pt x="248" y="254"/>
                  <a:pt x="248" y="254"/>
                  <a:pt x="248" y="254"/>
                </a:cubicBezTo>
                <a:cubicBezTo>
                  <a:pt x="248" y="254"/>
                  <a:pt x="248" y="253"/>
                  <a:pt x="247" y="253"/>
                </a:cubicBezTo>
                <a:cubicBezTo>
                  <a:pt x="247" y="253"/>
                  <a:pt x="247" y="253"/>
                  <a:pt x="247" y="253"/>
                </a:cubicBezTo>
                <a:cubicBezTo>
                  <a:pt x="247" y="253"/>
                  <a:pt x="247" y="252"/>
                  <a:pt x="247" y="253"/>
                </a:cubicBezTo>
                <a:close/>
                <a:moveTo>
                  <a:pt x="228" y="287"/>
                </a:moveTo>
                <a:cubicBezTo>
                  <a:pt x="226" y="286"/>
                  <a:pt x="227" y="288"/>
                  <a:pt x="226" y="288"/>
                </a:cubicBezTo>
                <a:cubicBezTo>
                  <a:pt x="227" y="288"/>
                  <a:pt x="228" y="289"/>
                  <a:pt x="228" y="290"/>
                </a:cubicBezTo>
                <a:cubicBezTo>
                  <a:pt x="229" y="289"/>
                  <a:pt x="230" y="288"/>
                  <a:pt x="228" y="287"/>
                </a:cubicBezTo>
                <a:close/>
                <a:moveTo>
                  <a:pt x="258" y="171"/>
                </a:moveTo>
                <a:cubicBezTo>
                  <a:pt x="258" y="171"/>
                  <a:pt x="258" y="171"/>
                  <a:pt x="258" y="171"/>
                </a:cubicBezTo>
                <a:cubicBezTo>
                  <a:pt x="257" y="170"/>
                  <a:pt x="255" y="170"/>
                  <a:pt x="254" y="170"/>
                </a:cubicBezTo>
                <a:cubicBezTo>
                  <a:pt x="253" y="170"/>
                  <a:pt x="253" y="170"/>
                  <a:pt x="252" y="170"/>
                </a:cubicBezTo>
                <a:cubicBezTo>
                  <a:pt x="254" y="172"/>
                  <a:pt x="256" y="171"/>
                  <a:pt x="258" y="171"/>
                </a:cubicBezTo>
                <a:close/>
                <a:moveTo>
                  <a:pt x="249" y="204"/>
                </a:moveTo>
                <a:cubicBezTo>
                  <a:pt x="250" y="204"/>
                  <a:pt x="251" y="203"/>
                  <a:pt x="251" y="204"/>
                </a:cubicBezTo>
                <a:cubicBezTo>
                  <a:pt x="251" y="205"/>
                  <a:pt x="251" y="204"/>
                  <a:pt x="250" y="205"/>
                </a:cubicBezTo>
                <a:cubicBezTo>
                  <a:pt x="250" y="205"/>
                  <a:pt x="250" y="206"/>
                  <a:pt x="250" y="206"/>
                </a:cubicBezTo>
                <a:cubicBezTo>
                  <a:pt x="251" y="207"/>
                  <a:pt x="253" y="208"/>
                  <a:pt x="253" y="207"/>
                </a:cubicBezTo>
                <a:cubicBezTo>
                  <a:pt x="253" y="206"/>
                  <a:pt x="254" y="206"/>
                  <a:pt x="254" y="206"/>
                </a:cubicBezTo>
                <a:cubicBezTo>
                  <a:pt x="255" y="206"/>
                  <a:pt x="256" y="206"/>
                  <a:pt x="256" y="206"/>
                </a:cubicBezTo>
                <a:cubicBezTo>
                  <a:pt x="256" y="205"/>
                  <a:pt x="256" y="204"/>
                  <a:pt x="255" y="204"/>
                </a:cubicBezTo>
                <a:cubicBezTo>
                  <a:pt x="254" y="203"/>
                  <a:pt x="254" y="203"/>
                  <a:pt x="253" y="203"/>
                </a:cubicBezTo>
                <a:cubicBezTo>
                  <a:pt x="252" y="203"/>
                  <a:pt x="252" y="202"/>
                  <a:pt x="251" y="203"/>
                </a:cubicBezTo>
                <a:cubicBezTo>
                  <a:pt x="250" y="203"/>
                  <a:pt x="249" y="203"/>
                  <a:pt x="249" y="203"/>
                </a:cubicBezTo>
                <a:cubicBezTo>
                  <a:pt x="249" y="204"/>
                  <a:pt x="249" y="204"/>
                  <a:pt x="249" y="204"/>
                </a:cubicBezTo>
                <a:close/>
                <a:moveTo>
                  <a:pt x="261" y="206"/>
                </a:moveTo>
                <a:cubicBezTo>
                  <a:pt x="261" y="206"/>
                  <a:pt x="261" y="206"/>
                  <a:pt x="262" y="206"/>
                </a:cubicBezTo>
                <a:cubicBezTo>
                  <a:pt x="263" y="206"/>
                  <a:pt x="262" y="207"/>
                  <a:pt x="263" y="207"/>
                </a:cubicBezTo>
                <a:cubicBezTo>
                  <a:pt x="264" y="205"/>
                  <a:pt x="266" y="206"/>
                  <a:pt x="268" y="207"/>
                </a:cubicBezTo>
                <a:cubicBezTo>
                  <a:pt x="267" y="205"/>
                  <a:pt x="265" y="203"/>
                  <a:pt x="268" y="202"/>
                </a:cubicBezTo>
                <a:cubicBezTo>
                  <a:pt x="268" y="202"/>
                  <a:pt x="268" y="201"/>
                  <a:pt x="267" y="201"/>
                </a:cubicBezTo>
                <a:cubicBezTo>
                  <a:pt x="267" y="201"/>
                  <a:pt x="266" y="200"/>
                  <a:pt x="266" y="201"/>
                </a:cubicBezTo>
                <a:cubicBezTo>
                  <a:pt x="265" y="202"/>
                  <a:pt x="263" y="202"/>
                  <a:pt x="262" y="202"/>
                </a:cubicBezTo>
                <a:cubicBezTo>
                  <a:pt x="261" y="202"/>
                  <a:pt x="260" y="201"/>
                  <a:pt x="261" y="203"/>
                </a:cubicBezTo>
                <a:cubicBezTo>
                  <a:pt x="262" y="203"/>
                  <a:pt x="263" y="205"/>
                  <a:pt x="261" y="206"/>
                </a:cubicBezTo>
                <a:close/>
                <a:moveTo>
                  <a:pt x="257" y="213"/>
                </a:moveTo>
                <a:cubicBezTo>
                  <a:pt x="257" y="212"/>
                  <a:pt x="257" y="212"/>
                  <a:pt x="256" y="212"/>
                </a:cubicBezTo>
                <a:cubicBezTo>
                  <a:pt x="255" y="210"/>
                  <a:pt x="255" y="211"/>
                  <a:pt x="254" y="212"/>
                </a:cubicBezTo>
                <a:cubicBezTo>
                  <a:pt x="254" y="212"/>
                  <a:pt x="254" y="213"/>
                  <a:pt x="253" y="213"/>
                </a:cubicBezTo>
                <a:cubicBezTo>
                  <a:pt x="253" y="214"/>
                  <a:pt x="253" y="214"/>
                  <a:pt x="253" y="215"/>
                </a:cubicBezTo>
                <a:cubicBezTo>
                  <a:pt x="252" y="215"/>
                  <a:pt x="253" y="215"/>
                  <a:pt x="253" y="216"/>
                </a:cubicBezTo>
                <a:cubicBezTo>
                  <a:pt x="254" y="217"/>
                  <a:pt x="254" y="218"/>
                  <a:pt x="255" y="217"/>
                </a:cubicBezTo>
                <a:cubicBezTo>
                  <a:pt x="255" y="217"/>
                  <a:pt x="256" y="217"/>
                  <a:pt x="256" y="217"/>
                </a:cubicBezTo>
                <a:cubicBezTo>
                  <a:pt x="256" y="217"/>
                  <a:pt x="256" y="218"/>
                  <a:pt x="257" y="218"/>
                </a:cubicBezTo>
                <a:cubicBezTo>
                  <a:pt x="257" y="219"/>
                  <a:pt x="257" y="220"/>
                  <a:pt x="259" y="220"/>
                </a:cubicBezTo>
                <a:cubicBezTo>
                  <a:pt x="259" y="220"/>
                  <a:pt x="259" y="220"/>
                  <a:pt x="259" y="221"/>
                </a:cubicBezTo>
                <a:cubicBezTo>
                  <a:pt x="259" y="221"/>
                  <a:pt x="259" y="221"/>
                  <a:pt x="259" y="221"/>
                </a:cubicBezTo>
                <a:cubicBezTo>
                  <a:pt x="260" y="221"/>
                  <a:pt x="260" y="221"/>
                  <a:pt x="260" y="221"/>
                </a:cubicBezTo>
                <a:cubicBezTo>
                  <a:pt x="261" y="220"/>
                  <a:pt x="261" y="220"/>
                  <a:pt x="262" y="220"/>
                </a:cubicBezTo>
                <a:cubicBezTo>
                  <a:pt x="262" y="221"/>
                  <a:pt x="263" y="221"/>
                  <a:pt x="263" y="221"/>
                </a:cubicBezTo>
                <a:cubicBezTo>
                  <a:pt x="263" y="219"/>
                  <a:pt x="262" y="218"/>
                  <a:pt x="263" y="218"/>
                </a:cubicBezTo>
                <a:cubicBezTo>
                  <a:pt x="263" y="217"/>
                  <a:pt x="263" y="217"/>
                  <a:pt x="264" y="216"/>
                </a:cubicBezTo>
                <a:cubicBezTo>
                  <a:pt x="263" y="216"/>
                  <a:pt x="262" y="216"/>
                  <a:pt x="262" y="216"/>
                </a:cubicBezTo>
                <a:cubicBezTo>
                  <a:pt x="261" y="216"/>
                  <a:pt x="260" y="215"/>
                  <a:pt x="260" y="215"/>
                </a:cubicBezTo>
                <a:cubicBezTo>
                  <a:pt x="259" y="215"/>
                  <a:pt x="259" y="214"/>
                  <a:pt x="258" y="214"/>
                </a:cubicBezTo>
                <a:cubicBezTo>
                  <a:pt x="258" y="213"/>
                  <a:pt x="257" y="213"/>
                  <a:pt x="257" y="213"/>
                </a:cubicBezTo>
                <a:close/>
                <a:moveTo>
                  <a:pt x="219" y="181"/>
                </a:moveTo>
                <a:cubicBezTo>
                  <a:pt x="221" y="181"/>
                  <a:pt x="223" y="181"/>
                  <a:pt x="223" y="183"/>
                </a:cubicBezTo>
                <a:cubicBezTo>
                  <a:pt x="223" y="183"/>
                  <a:pt x="222" y="184"/>
                  <a:pt x="224" y="184"/>
                </a:cubicBezTo>
                <a:cubicBezTo>
                  <a:pt x="223" y="183"/>
                  <a:pt x="226" y="183"/>
                  <a:pt x="225" y="182"/>
                </a:cubicBezTo>
                <a:cubicBezTo>
                  <a:pt x="225" y="181"/>
                  <a:pt x="225" y="181"/>
                  <a:pt x="225" y="181"/>
                </a:cubicBezTo>
                <a:cubicBezTo>
                  <a:pt x="226" y="181"/>
                  <a:pt x="226" y="180"/>
                  <a:pt x="227" y="180"/>
                </a:cubicBezTo>
                <a:cubicBezTo>
                  <a:pt x="228" y="180"/>
                  <a:pt x="229" y="180"/>
                  <a:pt x="230" y="179"/>
                </a:cubicBezTo>
                <a:cubicBezTo>
                  <a:pt x="229" y="178"/>
                  <a:pt x="224" y="178"/>
                  <a:pt x="226" y="176"/>
                </a:cubicBezTo>
                <a:cubicBezTo>
                  <a:pt x="226" y="176"/>
                  <a:pt x="226" y="176"/>
                  <a:pt x="225" y="176"/>
                </a:cubicBezTo>
                <a:cubicBezTo>
                  <a:pt x="224" y="176"/>
                  <a:pt x="223" y="177"/>
                  <a:pt x="221" y="177"/>
                </a:cubicBezTo>
                <a:cubicBezTo>
                  <a:pt x="221" y="178"/>
                  <a:pt x="220" y="179"/>
                  <a:pt x="219" y="179"/>
                </a:cubicBezTo>
                <a:cubicBezTo>
                  <a:pt x="218" y="179"/>
                  <a:pt x="218" y="180"/>
                  <a:pt x="217" y="180"/>
                </a:cubicBezTo>
                <a:cubicBezTo>
                  <a:pt x="217" y="180"/>
                  <a:pt x="216" y="180"/>
                  <a:pt x="216" y="181"/>
                </a:cubicBezTo>
                <a:cubicBezTo>
                  <a:pt x="216" y="181"/>
                  <a:pt x="217" y="181"/>
                  <a:pt x="218" y="181"/>
                </a:cubicBezTo>
                <a:cubicBezTo>
                  <a:pt x="218" y="181"/>
                  <a:pt x="219" y="181"/>
                  <a:pt x="219" y="181"/>
                </a:cubicBezTo>
                <a:close/>
                <a:moveTo>
                  <a:pt x="263" y="245"/>
                </a:moveTo>
                <a:cubicBezTo>
                  <a:pt x="263" y="245"/>
                  <a:pt x="263" y="245"/>
                  <a:pt x="262" y="245"/>
                </a:cubicBezTo>
                <a:cubicBezTo>
                  <a:pt x="261" y="245"/>
                  <a:pt x="260" y="245"/>
                  <a:pt x="261" y="246"/>
                </a:cubicBezTo>
                <a:cubicBezTo>
                  <a:pt x="261" y="246"/>
                  <a:pt x="262" y="245"/>
                  <a:pt x="263" y="245"/>
                </a:cubicBezTo>
                <a:cubicBezTo>
                  <a:pt x="263" y="245"/>
                  <a:pt x="263" y="245"/>
                  <a:pt x="263" y="245"/>
                </a:cubicBezTo>
                <a:close/>
                <a:moveTo>
                  <a:pt x="263" y="250"/>
                </a:moveTo>
                <a:cubicBezTo>
                  <a:pt x="264" y="251"/>
                  <a:pt x="266" y="251"/>
                  <a:pt x="265" y="252"/>
                </a:cubicBezTo>
                <a:cubicBezTo>
                  <a:pt x="266" y="251"/>
                  <a:pt x="268" y="251"/>
                  <a:pt x="267" y="250"/>
                </a:cubicBezTo>
                <a:cubicBezTo>
                  <a:pt x="266" y="250"/>
                  <a:pt x="264" y="250"/>
                  <a:pt x="263" y="250"/>
                </a:cubicBezTo>
                <a:close/>
                <a:moveTo>
                  <a:pt x="64" y="414"/>
                </a:moveTo>
                <a:cubicBezTo>
                  <a:pt x="63" y="413"/>
                  <a:pt x="62" y="413"/>
                  <a:pt x="62" y="412"/>
                </a:cubicBezTo>
                <a:cubicBezTo>
                  <a:pt x="60" y="411"/>
                  <a:pt x="56" y="404"/>
                  <a:pt x="53" y="401"/>
                </a:cubicBezTo>
                <a:cubicBezTo>
                  <a:pt x="55" y="405"/>
                  <a:pt x="57" y="408"/>
                  <a:pt x="59" y="412"/>
                </a:cubicBezTo>
                <a:cubicBezTo>
                  <a:pt x="61" y="414"/>
                  <a:pt x="61" y="415"/>
                  <a:pt x="60" y="414"/>
                </a:cubicBezTo>
                <a:cubicBezTo>
                  <a:pt x="58" y="412"/>
                  <a:pt x="54" y="406"/>
                  <a:pt x="55" y="409"/>
                </a:cubicBezTo>
                <a:cubicBezTo>
                  <a:pt x="56" y="412"/>
                  <a:pt x="60" y="415"/>
                  <a:pt x="63" y="419"/>
                </a:cubicBezTo>
                <a:cubicBezTo>
                  <a:pt x="65" y="421"/>
                  <a:pt x="68" y="424"/>
                  <a:pt x="69" y="424"/>
                </a:cubicBezTo>
                <a:cubicBezTo>
                  <a:pt x="69" y="424"/>
                  <a:pt x="69" y="425"/>
                  <a:pt x="69" y="425"/>
                </a:cubicBezTo>
                <a:cubicBezTo>
                  <a:pt x="70" y="425"/>
                  <a:pt x="69" y="422"/>
                  <a:pt x="67" y="420"/>
                </a:cubicBezTo>
                <a:cubicBezTo>
                  <a:pt x="65" y="418"/>
                  <a:pt x="64" y="415"/>
                  <a:pt x="64" y="414"/>
                </a:cubicBezTo>
                <a:close/>
                <a:moveTo>
                  <a:pt x="423" y="91"/>
                </a:moveTo>
                <a:cubicBezTo>
                  <a:pt x="425" y="93"/>
                  <a:pt x="427" y="96"/>
                  <a:pt x="434" y="102"/>
                </a:cubicBezTo>
                <a:cubicBezTo>
                  <a:pt x="426" y="94"/>
                  <a:pt x="423" y="90"/>
                  <a:pt x="430" y="95"/>
                </a:cubicBezTo>
                <a:cubicBezTo>
                  <a:pt x="426" y="91"/>
                  <a:pt x="424" y="88"/>
                  <a:pt x="422" y="87"/>
                </a:cubicBezTo>
                <a:cubicBezTo>
                  <a:pt x="421" y="86"/>
                  <a:pt x="421" y="86"/>
                  <a:pt x="422" y="89"/>
                </a:cubicBezTo>
                <a:cubicBezTo>
                  <a:pt x="423" y="90"/>
                  <a:pt x="423" y="90"/>
                  <a:pt x="423" y="91"/>
                </a:cubicBezTo>
                <a:close/>
                <a:moveTo>
                  <a:pt x="109" y="447"/>
                </a:moveTo>
                <a:cubicBezTo>
                  <a:pt x="109" y="447"/>
                  <a:pt x="109" y="446"/>
                  <a:pt x="109" y="446"/>
                </a:cubicBezTo>
                <a:cubicBezTo>
                  <a:pt x="109" y="446"/>
                  <a:pt x="109" y="447"/>
                  <a:pt x="109" y="447"/>
                </a:cubicBezTo>
                <a:cubicBezTo>
                  <a:pt x="109" y="447"/>
                  <a:pt x="109" y="447"/>
                  <a:pt x="109" y="447"/>
                </a:cubicBezTo>
                <a:close/>
                <a:moveTo>
                  <a:pt x="20" y="358"/>
                </a:moveTo>
                <a:cubicBezTo>
                  <a:pt x="20" y="359"/>
                  <a:pt x="21" y="360"/>
                  <a:pt x="21" y="362"/>
                </a:cubicBezTo>
                <a:cubicBezTo>
                  <a:pt x="21" y="363"/>
                  <a:pt x="22" y="364"/>
                  <a:pt x="22" y="364"/>
                </a:cubicBezTo>
                <a:cubicBezTo>
                  <a:pt x="22" y="366"/>
                  <a:pt x="22" y="366"/>
                  <a:pt x="20" y="363"/>
                </a:cubicBezTo>
                <a:cubicBezTo>
                  <a:pt x="19" y="362"/>
                  <a:pt x="19" y="363"/>
                  <a:pt x="19" y="363"/>
                </a:cubicBezTo>
                <a:cubicBezTo>
                  <a:pt x="19" y="364"/>
                  <a:pt x="20" y="366"/>
                  <a:pt x="21" y="367"/>
                </a:cubicBezTo>
                <a:cubicBezTo>
                  <a:pt x="24" y="372"/>
                  <a:pt x="25" y="375"/>
                  <a:pt x="26" y="376"/>
                </a:cubicBezTo>
                <a:cubicBezTo>
                  <a:pt x="27" y="376"/>
                  <a:pt x="27" y="375"/>
                  <a:pt x="26" y="372"/>
                </a:cubicBezTo>
                <a:cubicBezTo>
                  <a:pt x="25" y="365"/>
                  <a:pt x="21" y="363"/>
                  <a:pt x="20" y="358"/>
                </a:cubicBezTo>
                <a:close/>
                <a:moveTo>
                  <a:pt x="109" y="446"/>
                </a:moveTo>
                <a:cubicBezTo>
                  <a:pt x="109" y="447"/>
                  <a:pt x="109" y="447"/>
                  <a:pt x="109" y="447"/>
                </a:cubicBezTo>
                <a:cubicBezTo>
                  <a:pt x="109" y="447"/>
                  <a:pt x="109" y="447"/>
                  <a:pt x="109" y="447"/>
                </a:cubicBezTo>
                <a:cubicBezTo>
                  <a:pt x="109" y="447"/>
                  <a:pt x="109" y="446"/>
                  <a:pt x="109" y="446"/>
                </a:cubicBezTo>
                <a:close/>
                <a:moveTo>
                  <a:pt x="55" y="432"/>
                </a:moveTo>
                <a:cubicBezTo>
                  <a:pt x="50" y="427"/>
                  <a:pt x="49" y="426"/>
                  <a:pt x="49" y="427"/>
                </a:cubicBezTo>
                <a:cubicBezTo>
                  <a:pt x="50" y="429"/>
                  <a:pt x="51" y="430"/>
                  <a:pt x="53" y="432"/>
                </a:cubicBezTo>
                <a:cubicBezTo>
                  <a:pt x="54" y="433"/>
                  <a:pt x="56" y="435"/>
                  <a:pt x="58" y="437"/>
                </a:cubicBezTo>
                <a:cubicBezTo>
                  <a:pt x="54" y="432"/>
                  <a:pt x="62" y="440"/>
                  <a:pt x="55" y="432"/>
                </a:cubicBezTo>
                <a:close/>
                <a:moveTo>
                  <a:pt x="56" y="419"/>
                </a:moveTo>
                <a:cubicBezTo>
                  <a:pt x="57" y="420"/>
                  <a:pt x="56" y="419"/>
                  <a:pt x="55" y="417"/>
                </a:cubicBezTo>
                <a:cubicBezTo>
                  <a:pt x="53" y="414"/>
                  <a:pt x="51" y="412"/>
                  <a:pt x="49" y="409"/>
                </a:cubicBezTo>
                <a:cubicBezTo>
                  <a:pt x="48" y="407"/>
                  <a:pt x="46" y="404"/>
                  <a:pt x="45" y="403"/>
                </a:cubicBezTo>
                <a:cubicBezTo>
                  <a:pt x="40" y="397"/>
                  <a:pt x="46" y="408"/>
                  <a:pt x="42" y="403"/>
                </a:cubicBezTo>
                <a:cubicBezTo>
                  <a:pt x="42" y="402"/>
                  <a:pt x="41" y="402"/>
                  <a:pt x="43" y="404"/>
                </a:cubicBezTo>
                <a:cubicBezTo>
                  <a:pt x="43" y="405"/>
                  <a:pt x="44" y="406"/>
                  <a:pt x="44" y="407"/>
                </a:cubicBezTo>
                <a:cubicBezTo>
                  <a:pt x="47" y="410"/>
                  <a:pt x="50" y="414"/>
                  <a:pt x="53" y="418"/>
                </a:cubicBezTo>
                <a:cubicBezTo>
                  <a:pt x="58" y="423"/>
                  <a:pt x="55" y="418"/>
                  <a:pt x="56" y="419"/>
                </a:cubicBezTo>
                <a:close/>
                <a:moveTo>
                  <a:pt x="5" y="231"/>
                </a:moveTo>
                <a:cubicBezTo>
                  <a:pt x="4" y="232"/>
                  <a:pt x="4" y="231"/>
                  <a:pt x="4" y="226"/>
                </a:cubicBezTo>
                <a:cubicBezTo>
                  <a:pt x="4" y="221"/>
                  <a:pt x="4" y="222"/>
                  <a:pt x="3" y="222"/>
                </a:cubicBezTo>
                <a:cubicBezTo>
                  <a:pt x="3" y="227"/>
                  <a:pt x="2" y="231"/>
                  <a:pt x="2" y="236"/>
                </a:cubicBezTo>
                <a:cubicBezTo>
                  <a:pt x="1" y="240"/>
                  <a:pt x="1" y="244"/>
                  <a:pt x="0" y="248"/>
                </a:cubicBezTo>
                <a:cubicBezTo>
                  <a:pt x="1" y="243"/>
                  <a:pt x="3" y="233"/>
                  <a:pt x="3" y="245"/>
                </a:cubicBezTo>
                <a:cubicBezTo>
                  <a:pt x="3" y="246"/>
                  <a:pt x="4" y="246"/>
                  <a:pt x="4" y="241"/>
                </a:cubicBezTo>
                <a:cubicBezTo>
                  <a:pt x="4" y="239"/>
                  <a:pt x="5" y="237"/>
                  <a:pt x="5" y="235"/>
                </a:cubicBezTo>
                <a:cubicBezTo>
                  <a:pt x="5" y="233"/>
                  <a:pt x="5" y="231"/>
                  <a:pt x="5" y="229"/>
                </a:cubicBezTo>
                <a:cubicBezTo>
                  <a:pt x="6" y="226"/>
                  <a:pt x="6" y="222"/>
                  <a:pt x="7" y="218"/>
                </a:cubicBezTo>
                <a:cubicBezTo>
                  <a:pt x="6" y="219"/>
                  <a:pt x="6" y="221"/>
                  <a:pt x="5" y="225"/>
                </a:cubicBezTo>
                <a:cubicBezTo>
                  <a:pt x="5" y="227"/>
                  <a:pt x="6" y="225"/>
                  <a:pt x="5" y="231"/>
                </a:cubicBezTo>
                <a:close/>
                <a:moveTo>
                  <a:pt x="480" y="195"/>
                </a:moveTo>
                <a:cubicBezTo>
                  <a:pt x="479" y="191"/>
                  <a:pt x="479" y="190"/>
                  <a:pt x="479" y="190"/>
                </a:cubicBezTo>
                <a:cubicBezTo>
                  <a:pt x="480" y="190"/>
                  <a:pt x="480" y="190"/>
                  <a:pt x="480" y="189"/>
                </a:cubicBezTo>
                <a:cubicBezTo>
                  <a:pt x="480" y="187"/>
                  <a:pt x="480" y="186"/>
                  <a:pt x="479" y="183"/>
                </a:cubicBezTo>
                <a:cubicBezTo>
                  <a:pt x="478" y="182"/>
                  <a:pt x="475" y="175"/>
                  <a:pt x="474" y="173"/>
                </a:cubicBezTo>
                <a:cubicBezTo>
                  <a:pt x="474" y="173"/>
                  <a:pt x="474" y="173"/>
                  <a:pt x="474" y="173"/>
                </a:cubicBezTo>
                <a:cubicBezTo>
                  <a:pt x="476" y="180"/>
                  <a:pt x="475" y="182"/>
                  <a:pt x="480" y="195"/>
                </a:cubicBezTo>
                <a:close/>
                <a:moveTo>
                  <a:pt x="471" y="170"/>
                </a:moveTo>
                <a:cubicBezTo>
                  <a:pt x="471" y="170"/>
                  <a:pt x="472" y="172"/>
                  <a:pt x="471" y="169"/>
                </a:cubicBezTo>
                <a:cubicBezTo>
                  <a:pt x="468" y="161"/>
                  <a:pt x="470" y="164"/>
                  <a:pt x="472" y="166"/>
                </a:cubicBezTo>
                <a:cubicBezTo>
                  <a:pt x="471" y="164"/>
                  <a:pt x="470" y="162"/>
                  <a:pt x="469" y="160"/>
                </a:cubicBezTo>
                <a:cubicBezTo>
                  <a:pt x="468" y="158"/>
                  <a:pt x="468" y="157"/>
                  <a:pt x="468" y="158"/>
                </a:cubicBezTo>
                <a:cubicBezTo>
                  <a:pt x="467" y="159"/>
                  <a:pt x="467" y="161"/>
                  <a:pt x="469" y="166"/>
                </a:cubicBezTo>
                <a:cubicBezTo>
                  <a:pt x="469" y="167"/>
                  <a:pt x="470" y="169"/>
                  <a:pt x="471" y="170"/>
                </a:cubicBezTo>
                <a:close/>
                <a:moveTo>
                  <a:pt x="140" y="442"/>
                </a:moveTo>
                <a:cubicBezTo>
                  <a:pt x="137" y="440"/>
                  <a:pt x="133" y="436"/>
                  <a:pt x="135" y="436"/>
                </a:cubicBezTo>
                <a:cubicBezTo>
                  <a:pt x="130" y="433"/>
                  <a:pt x="132" y="433"/>
                  <a:pt x="128" y="430"/>
                </a:cubicBezTo>
                <a:cubicBezTo>
                  <a:pt x="126" y="428"/>
                  <a:pt x="124" y="427"/>
                  <a:pt x="122" y="425"/>
                </a:cubicBezTo>
                <a:cubicBezTo>
                  <a:pt x="120" y="424"/>
                  <a:pt x="118" y="422"/>
                  <a:pt x="115" y="419"/>
                </a:cubicBezTo>
                <a:cubicBezTo>
                  <a:pt x="112" y="416"/>
                  <a:pt x="108" y="413"/>
                  <a:pt x="104" y="409"/>
                </a:cubicBezTo>
                <a:cubicBezTo>
                  <a:pt x="103" y="408"/>
                  <a:pt x="101" y="406"/>
                  <a:pt x="100" y="406"/>
                </a:cubicBezTo>
                <a:cubicBezTo>
                  <a:pt x="99" y="405"/>
                  <a:pt x="100" y="406"/>
                  <a:pt x="101" y="408"/>
                </a:cubicBezTo>
                <a:cubicBezTo>
                  <a:pt x="108" y="416"/>
                  <a:pt x="106" y="417"/>
                  <a:pt x="102" y="414"/>
                </a:cubicBezTo>
                <a:cubicBezTo>
                  <a:pt x="101" y="413"/>
                  <a:pt x="100" y="413"/>
                  <a:pt x="101" y="414"/>
                </a:cubicBezTo>
                <a:cubicBezTo>
                  <a:pt x="104" y="417"/>
                  <a:pt x="106" y="419"/>
                  <a:pt x="109" y="421"/>
                </a:cubicBezTo>
                <a:cubicBezTo>
                  <a:pt x="111" y="423"/>
                  <a:pt x="114" y="425"/>
                  <a:pt x="117" y="428"/>
                </a:cubicBezTo>
                <a:cubicBezTo>
                  <a:pt x="118" y="429"/>
                  <a:pt x="120" y="431"/>
                  <a:pt x="120" y="431"/>
                </a:cubicBezTo>
                <a:cubicBezTo>
                  <a:pt x="121" y="430"/>
                  <a:pt x="123" y="431"/>
                  <a:pt x="125" y="433"/>
                </a:cubicBezTo>
                <a:cubicBezTo>
                  <a:pt x="126" y="434"/>
                  <a:pt x="127" y="435"/>
                  <a:pt x="128" y="436"/>
                </a:cubicBezTo>
                <a:cubicBezTo>
                  <a:pt x="130" y="437"/>
                  <a:pt x="131" y="438"/>
                  <a:pt x="133" y="439"/>
                </a:cubicBezTo>
                <a:cubicBezTo>
                  <a:pt x="131" y="438"/>
                  <a:pt x="130" y="437"/>
                  <a:pt x="129" y="436"/>
                </a:cubicBezTo>
                <a:cubicBezTo>
                  <a:pt x="127" y="434"/>
                  <a:pt x="126" y="433"/>
                  <a:pt x="126" y="433"/>
                </a:cubicBezTo>
                <a:cubicBezTo>
                  <a:pt x="125" y="432"/>
                  <a:pt x="124" y="430"/>
                  <a:pt x="128" y="433"/>
                </a:cubicBezTo>
                <a:cubicBezTo>
                  <a:pt x="132" y="435"/>
                  <a:pt x="130" y="435"/>
                  <a:pt x="131" y="436"/>
                </a:cubicBezTo>
                <a:cubicBezTo>
                  <a:pt x="133" y="437"/>
                  <a:pt x="134" y="439"/>
                  <a:pt x="136" y="440"/>
                </a:cubicBezTo>
                <a:cubicBezTo>
                  <a:pt x="137" y="442"/>
                  <a:pt x="138" y="443"/>
                  <a:pt x="141" y="444"/>
                </a:cubicBezTo>
                <a:cubicBezTo>
                  <a:pt x="144" y="446"/>
                  <a:pt x="142" y="444"/>
                  <a:pt x="140" y="442"/>
                </a:cubicBezTo>
                <a:close/>
                <a:moveTo>
                  <a:pt x="121" y="457"/>
                </a:moveTo>
                <a:cubicBezTo>
                  <a:pt x="121" y="457"/>
                  <a:pt x="121" y="457"/>
                  <a:pt x="121" y="457"/>
                </a:cubicBezTo>
                <a:cubicBezTo>
                  <a:pt x="121" y="457"/>
                  <a:pt x="122" y="457"/>
                  <a:pt x="122" y="458"/>
                </a:cubicBezTo>
                <a:cubicBezTo>
                  <a:pt x="122" y="457"/>
                  <a:pt x="122" y="457"/>
                  <a:pt x="122" y="457"/>
                </a:cubicBezTo>
                <a:cubicBezTo>
                  <a:pt x="121" y="457"/>
                  <a:pt x="121" y="457"/>
                  <a:pt x="121" y="457"/>
                </a:cubicBezTo>
                <a:close/>
                <a:moveTo>
                  <a:pt x="114" y="452"/>
                </a:moveTo>
                <a:cubicBezTo>
                  <a:pt x="117" y="452"/>
                  <a:pt x="112" y="449"/>
                  <a:pt x="109" y="447"/>
                </a:cubicBezTo>
                <a:cubicBezTo>
                  <a:pt x="109" y="446"/>
                  <a:pt x="108" y="446"/>
                  <a:pt x="108" y="446"/>
                </a:cubicBezTo>
                <a:cubicBezTo>
                  <a:pt x="115" y="453"/>
                  <a:pt x="112" y="452"/>
                  <a:pt x="109" y="451"/>
                </a:cubicBezTo>
                <a:cubicBezTo>
                  <a:pt x="115" y="456"/>
                  <a:pt x="119" y="458"/>
                  <a:pt x="121" y="459"/>
                </a:cubicBezTo>
                <a:cubicBezTo>
                  <a:pt x="122" y="460"/>
                  <a:pt x="122" y="459"/>
                  <a:pt x="121" y="457"/>
                </a:cubicBezTo>
                <a:cubicBezTo>
                  <a:pt x="119" y="456"/>
                  <a:pt x="117" y="455"/>
                  <a:pt x="116" y="454"/>
                </a:cubicBezTo>
                <a:cubicBezTo>
                  <a:pt x="114" y="452"/>
                  <a:pt x="113" y="452"/>
                  <a:pt x="114" y="452"/>
                </a:cubicBezTo>
                <a:close/>
                <a:moveTo>
                  <a:pt x="128" y="460"/>
                </a:moveTo>
                <a:cubicBezTo>
                  <a:pt x="124" y="457"/>
                  <a:pt x="122" y="457"/>
                  <a:pt x="119" y="455"/>
                </a:cubicBezTo>
                <a:cubicBezTo>
                  <a:pt x="122" y="457"/>
                  <a:pt x="122" y="457"/>
                  <a:pt x="122" y="457"/>
                </a:cubicBezTo>
                <a:cubicBezTo>
                  <a:pt x="123" y="458"/>
                  <a:pt x="124" y="459"/>
                  <a:pt x="125" y="460"/>
                </a:cubicBezTo>
                <a:cubicBezTo>
                  <a:pt x="127" y="461"/>
                  <a:pt x="128" y="461"/>
                  <a:pt x="129" y="462"/>
                </a:cubicBezTo>
                <a:cubicBezTo>
                  <a:pt x="132" y="465"/>
                  <a:pt x="136" y="467"/>
                  <a:pt x="136" y="466"/>
                </a:cubicBezTo>
                <a:cubicBezTo>
                  <a:pt x="136" y="465"/>
                  <a:pt x="132" y="463"/>
                  <a:pt x="128" y="460"/>
                </a:cubicBezTo>
                <a:close/>
                <a:moveTo>
                  <a:pt x="216" y="489"/>
                </a:moveTo>
                <a:cubicBezTo>
                  <a:pt x="219" y="488"/>
                  <a:pt x="220" y="487"/>
                  <a:pt x="219" y="486"/>
                </a:cubicBezTo>
                <a:cubicBezTo>
                  <a:pt x="212" y="484"/>
                  <a:pt x="212" y="486"/>
                  <a:pt x="205" y="484"/>
                </a:cubicBezTo>
                <a:cubicBezTo>
                  <a:pt x="207" y="484"/>
                  <a:pt x="210" y="484"/>
                  <a:pt x="209" y="483"/>
                </a:cubicBezTo>
                <a:cubicBezTo>
                  <a:pt x="203" y="482"/>
                  <a:pt x="197" y="480"/>
                  <a:pt x="191" y="479"/>
                </a:cubicBezTo>
                <a:cubicBezTo>
                  <a:pt x="195" y="481"/>
                  <a:pt x="201" y="483"/>
                  <a:pt x="197" y="483"/>
                </a:cubicBezTo>
                <a:cubicBezTo>
                  <a:pt x="195" y="483"/>
                  <a:pt x="198" y="484"/>
                  <a:pt x="202" y="485"/>
                </a:cubicBezTo>
                <a:cubicBezTo>
                  <a:pt x="206" y="486"/>
                  <a:pt x="209" y="486"/>
                  <a:pt x="211" y="487"/>
                </a:cubicBezTo>
                <a:cubicBezTo>
                  <a:pt x="214" y="488"/>
                  <a:pt x="216" y="489"/>
                  <a:pt x="216" y="489"/>
                </a:cubicBezTo>
                <a:close/>
                <a:moveTo>
                  <a:pt x="458" y="207"/>
                </a:moveTo>
                <a:cubicBezTo>
                  <a:pt x="456" y="200"/>
                  <a:pt x="456" y="201"/>
                  <a:pt x="454" y="198"/>
                </a:cubicBezTo>
                <a:cubicBezTo>
                  <a:pt x="453" y="196"/>
                  <a:pt x="455" y="201"/>
                  <a:pt x="455" y="202"/>
                </a:cubicBezTo>
                <a:cubicBezTo>
                  <a:pt x="455" y="202"/>
                  <a:pt x="455" y="203"/>
                  <a:pt x="454" y="204"/>
                </a:cubicBezTo>
                <a:cubicBezTo>
                  <a:pt x="455" y="205"/>
                  <a:pt x="456" y="206"/>
                  <a:pt x="456" y="207"/>
                </a:cubicBezTo>
                <a:cubicBezTo>
                  <a:pt x="457" y="208"/>
                  <a:pt x="457" y="210"/>
                  <a:pt x="458" y="213"/>
                </a:cubicBezTo>
                <a:cubicBezTo>
                  <a:pt x="459" y="218"/>
                  <a:pt x="458" y="216"/>
                  <a:pt x="458" y="216"/>
                </a:cubicBezTo>
                <a:cubicBezTo>
                  <a:pt x="457" y="216"/>
                  <a:pt x="457" y="218"/>
                  <a:pt x="458" y="221"/>
                </a:cubicBezTo>
                <a:cubicBezTo>
                  <a:pt x="458" y="225"/>
                  <a:pt x="459" y="226"/>
                  <a:pt x="460" y="225"/>
                </a:cubicBezTo>
                <a:cubicBezTo>
                  <a:pt x="460" y="224"/>
                  <a:pt x="461" y="222"/>
                  <a:pt x="462" y="226"/>
                </a:cubicBezTo>
                <a:cubicBezTo>
                  <a:pt x="462" y="227"/>
                  <a:pt x="463" y="226"/>
                  <a:pt x="462" y="226"/>
                </a:cubicBezTo>
                <a:cubicBezTo>
                  <a:pt x="462" y="225"/>
                  <a:pt x="462" y="224"/>
                  <a:pt x="462" y="222"/>
                </a:cubicBezTo>
                <a:cubicBezTo>
                  <a:pt x="461" y="220"/>
                  <a:pt x="460" y="217"/>
                  <a:pt x="460" y="214"/>
                </a:cubicBezTo>
                <a:cubicBezTo>
                  <a:pt x="459" y="211"/>
                  <a:pt x="458" y="209"/>
                  <a:pt x="458" y="207"/>
                </a:cubicBezTo>
                <a:close/>
                <a:moveTo>
                  <a:pt x="235" y="497"/>
                </a:moveTo>
                <a:cubicBezTo>
                  <a:pt x="235" y="496"/>
                  <a:pt x="230" y="497"/>
                  <a:pt x="228" y="496"/>
                </a:cubicBezTo>
                <a:cubicBezTo>
                  <a:pt x="227" y="496"/>
                  <a:pt x="222" y="495"/>
                  <a:pt x="225" y="495"/>
                </a:cubicBezTo>
                <a:cubicBezTo>
                  <a:pt x="225" y="495"/>
                  <a:pt x="223" y="495"/>
                  <a:pt x="221" y="494"/>
                </a:cubicBezTo>
                <a:cubicBezTo>
                  <a:pt x="220" y="494"/>
                  <a:pt x="218" y="494"/>
                  <a:pt x="218" y="494"/>
                </a:cubicBezTo>
                <a:cubicBezTo>
                  <a:pt x="217" y="494"/>
                  <a:pt x="216" y="494"/>
                  <a:pt x="218" y="495"/>
                </a:cubicBezTo>
                <a:cubicBezTo>
                  <a:pt x="219" y="495"/>
                  <a:pt x="220" y="495"/>
                  <a:pt x="221" y="495"/>
                </a:cubicBezTo>
                <a:cubicBezTo>
                  <a:pt x="224" y="496"/>
                  <a:pt x="226" y="497"/>
                  <a:pt x="226" y="497"/>
                </a:cubicBezTo>
                <a:cubicBezTo>
                  <a:pt x="225" y="497"/>
                  <a:pt x="223" y="497"/>
                  <a:pt x="221" y="497"/>
                </a:cubicBezTo>
                <a:cubicBezTo>
                  <a:pt x="218" y="496"/>
                  <a:pt x="216" y="496"/>
                  <a:pt x="215" y="495"/>
                </a:cubicBezTo>
                <a:cubicBezTo>
                  <a:pt x="214" y="495"/>
                  <a:pt x="211" y="494"/>
                  <a:pt x="207" y="493"/>
                </a:cubicBezTo>
                <a:cubicBezTo>
                  <a:pt x="210" y="494"/>
                  <a:pt x="211" y="495"/>
                  <a:pt x="211" y="495"/>
                </a:cubicBezTo>
                <a:cubicBezTo>
                  <a:pt x="212" y="496"/>
                  <a:pt x="211" y="496"/>
                  <a:pt x="209" y="496"/>
                </a:cubicBezTo>
                <a:cubicBezTo>
                  <a:pt x="217" y="497"/>
                  <a:pt x="223" y="498"/>
                  <a:pt x="230" y="499"/>
                </a:cubicBezTo>
                <a:cubicBezTo>
                  <a:pt x="235" y="499"/>
                  <a:pt x="236" y="499"/>
                  <a:pt x="236" y="498"/>
                </a:cubicBezTo>
                <a:cubicBezTo>
                  <a:pt x="236" y="498"/>
                  <a:pt x="235" y="498"/>
                  <a:pt x="235" y="497"/>
                </a:cubicBezTo>
                <a:close/>
                <a:moveTo>
                  <a:pt x="356" y="32"/>
                </a:moveTo>
                <a:cubicBezTo>
                  <a:pt x="358" y="33"/>
                  <a:pt x="360" y="34"/>
                  <a:pt x="362" y="35"/>
                </a:cubicBezTo>
                <a:cubicBezTo>
                  <a:pt x="363" y="36"/>
                  <a:pt x="366" y="37"/>
                  <a:pt x="369" y="38"/>
                </a:cubicBezTo>
                <a:cubicBezTo>
                  <a:pt x="370" y="39"/>
                  <a:pt x="371" y="39"/>
                  <a:pt x="370" y="38"/>
                </a:cubicBezTo>
                <a:cubicBezTo>
                  <a:pt x="365" y="35"/>
                  <a:pt x="364" y="35"/>
                  <a:pt x="364" y="34"/>
                </a:cubicBezTo>
                <a:cubicBezTo>
                  <a:pt x="364" y="34"/>
                  <a:pt x="365" y="34"/>
                  <a:pt x="367" y="34"/>
                </a:cubicBezTo>
                <a:cubicBezTo>
                  <a:pt x="367" y="34"/>
                  <a:pt x="366" y="34"/>
                  <a:pt x="366" y="34"/>
                </a:cubicBezTo>
                <a:cubicBezTo>
                  <a:pt x="365" y="33"/>
                  <a:pt x="363" y="32"/>
                  <a:pt x="362" y="32"/>
                </a:cubicBezTo>
                <a:cubicBezTo>
                  <a:pt x="360" y="31"/>
                  <a:pt x="359" y="31"/>
                  <a:pt x="361" y="32"/>
                </a:cubicBezTo>
                <a:cubicBezTo>
                  <a:pt x="363" y="33"/>
                  <a:pt x="362" y="33"/>
                  <a:pt x="358" y="31"/>
                </a:cubicBezTo>
                <a:cubicBezTo>
                  <a:pt x="356" y="30"/>
                  <a:pt x="352" y="29"/>
                  <a:pt x="353" y="30"/>
                </a:cubicBezTo>
                <a:cubicBezTo>
                  <a:pt x="353" y="30"/>
                  <a:pt x="355" y="31"/>
                  <a:pt x="356" y="32"/>
                </a:cubicBezTo>
                <a:close/>
                <a:moveTo>
                  <a:pt x="387" y="73"/>
                </a:moveTo>
                <a:cubicBezTo>
                  <a:pt x="386" y="72"/>
                  <a:pt x="387" y="74"/>
                  <a:pt x="386" y="73"/>
                </a:cubicBezTo>
                <a:cubicBezTo>
                  <a:pt x="382" y="71"/>
                  <a:pt x="380" y="69"/>
                  <a:pt x="377" y="67"/>
                </a:cubicBezTo>
                <a:cubicBezTo>
                  <a:pt x="375" y="65"/>
                  <a:pt x="372" y="63"/>
                  <a:pt x="370" y="61"/>
                </a:cubicBezTo>
                <a:cubicBezTo>
                  <a:pt x="370" y="63"/>
                  <a:pt x="371" y="64"/>
                  <a:pt x="371" y="65"/>
                </a:cubicBezTo>
                <a:cubicBezTo>
                  <a:pt x="371" y="65"/>
                  <a:pt x="366" y="62"/>
                  <a:pt x="368" y="64"/>
                </a:cubicBezTo>
                <a:cubicBezTo>
                  <a:pt x="370" y="66"/>
                  <a:pt x="373" y="67"/>
                  <a:pt x="375" y="68"/>
                </a:cubicBezTo>
                <a:cubicBezTo>
                  <a:pt x="377" y="69"/>
                  <a:pt x="379" y="70"/>
                  <a:pt x="381" y="71"/>
                </a:cubicBezTo>
                <a:cubicBezTo>
                  <a:pt x="384" y="74"/>
                  <a:pt x="377" y="70"/>
                  <a:pt x="378" y="72"/>
                </a:cubicBezTo>
                <a:cubicBezTo>
                  <a:pt x="381" y="74"/>
                  <a:pt x="385" y="76"/>
                  <a:pt x="388" y="79"/>
                </a:cubicBezTo>
                <a:cubicBezTo>
                  <a:pt x="390" y="80"/>
                  <a:pt x="392" y="81"/>
                  <a:pt x="394" y="83"/>
                </a:cubicBezTo>
                <a:cubicBezTo>
                  <a:pt x="395" y="84"/>
                  <a:pt x="397" y="85"/>
                  <a:pt x="399" y="86"/>
                </a:cubicBezTo>
                <a:cubicBezTo>
                  <a:pt x="395" y="82"/>
                  <a:pt x="385" y="73"/>
                  <a:pt x="394" y="78"/>
                </a:cubicBezTo>
                <a:cubicBezTo>
                  <a:pt x="395" y="78"/>
                  <a:pt x="393" y="77"/>
                  <a:pt x="392" y="76"/>
                </a:cubicBezTo>
                <a:cubicBezTo>
                  <a:pt x="390" y="74"/>
                  <a:pt x="388" y="73"/>
                  <a:pt x="387" y="73"/>
                </a:cubicBezTo>
                <a:close/>
                <a:moveTo>
                  <a:pt x="372" y="54"/>
                </a:moveTo>
                <a:cubicBezTo>
                  <a:pt x="371" y="55"/>
                  <a:pt x="377" y="59"/>
                  <a:pt x="378" y="60"/>
                </a:cubicBezTo>
                <a:cubicBezTo>
                  <a:pt x="381" y="61"/>
                  <a:pt x="383" y="62"/>
                  <a:pt x="386" y="64"/>
                </a:cubicBezTo>
                <a:cubicBezTo>
                  <a:pt x="388" y="66"/>
                  <a:pt x="390" y="68"/>
                  <a:pt x="393" y="69"/>
                </a:cubicBezTo>
                <a:cubicBezTo>
                  <a:pt x="391" y="67"/>
                  <a:pt x="389" y="65"/>
                  <a:pt x="386" y="63"/>
                </a:cubicBezTo>
                <a:cubicBezTo>
                  <a:pt x="385" y="62"/>
                  <a:pt x="383" y="61"/>
                  <a:pt x="382" y="60"/>
                </a:cubicBezTo>
                <a:cubicBezTo>
                  <a:pt x="380" y="59"/>
                  <a:pt x="378" y="58"/>
                  <a:pt x="377" y="56"/>
                </a:cubicBezTo>
                <a:cubicBezTo>
                  <a:pt x="378" y="56"/>
                  <a:pt x="378" y="56"/>
                  <a:pt x="376" y="55"/>
                </a:cubicBezTo>
                <a:cubicBezTo>
                  <a:pt x="375" y="55"/>
                  <a:pt x="374" y="54"/>
                  <a:pt x="372" y="53"/>
                </a:cubicBezTo>
                <a:cubicBezTo>
                  <a:pt x="370" y="51"/>
                  <a:pt x="367" y="50"/>
                  <a:pt x="363" y="48"/>
                </a:cubicBezTo>
                <a:cubicBezTo>
                  <a:pt x="365" y="50"/>
                  <a:pt x="373" y="54"/>
                  <a:pt x="372" y="54"/>
                </a:cubicBezTo>
                <a:close/>
                <a:moveTo>
                  <a:pt x="402" y="111"/>
                </a:moveTo>
                <a:cubicBezTo>
                  <a:pt x="399" y="110"/>
                  <a:pt x="399" y="110"/>
                  <a:pt x="401" y="113"/>
                </a:cubicBezTo>
                <a:cubicBezTo>
                  <a:pt x="402" y="114"/>
                  <a:pt x="403" y="115"/>
                  <a:pt x="404" y="116"/>
                </a:cubicBezTo>
                <a:cubicBezTo>
                  <a:pt x="405" y="118"/>
                  <a:pt x="406" y="119"/>
                  <a:pt x="407" y="120"/>
                </a:cubicBezTo>
                <a:cubicBezTo>
                  <a:pt x="409" y="121"/>
                  <a:pt x="410" y="121"/>
                  <a:pt x="412" y="123"/>
                </a:cubicBezTo>
                <a:cubicBezTo>
                  <a:pt x="414" y="125"/>
                  <a:pt x="417" y="128"/>
                  <a:pt x="424" y="135"/>
                </a:cubicBezTo>
                <a:cubicBezTo>
                  <a:pt x="423" y="134"/>
                  <a:pt x="421" y="131"/>
                  <a:pt x="420" y="129"/>
                </a:cubicBezTo>
                <a:cubicBezTo>
                  <a:pt x="419" y="127"/>
                  <a:pt x="418" y="125"/>
                  <a:pt x="418" y="125"/>
                </a:cubicBezTo>
                <a:cubicBezTo>
                  <a:pt x="418" y="124"/>
                  <a:pt x="421" y="126"/>
                  <a:pt x="423" y="126"/>
                </a:cubicBezTo>
                <a:cubicBezTo>
                  <a:pt x="417" y="121"/>
                  <a:pt x="410" y="113"/>
                  <a:pt x="402" y="106"/>
                </a:cubicBezTo>
                <a:cubicBezTo>
                  <a:pt x="404" y="108"/>
                  <a:pt x="405" y="110"/>
                  <a:pt x="407" y="112"/>
                </a:cubicBezTo>
                <a:cubicBezTo>
                  <a:pt x="408" y="114"/>
                  <a:pt x="410" y="116"/>
                  <a:pt x="410" y="116"/>
                </a:cubicBezTo>
                <a:cubicBezTo>
                  <a:pt x="410" y="118"/>
                  <a:pt x="405" y="113"/>
                  <a:pt x="402" y="111"/>
                </a:cubicBezTo>
                <a:close/>
                <a:moveTo>
                  <a:pt x="445" y="172"/>
                </a:moveTo>
                <a:cubicBezTo>
                  <a:pt x="446" y="175"/>
                  <a:pt x="446" y="176"/>
                  <a:pt x="443" y="174"/>
                </a:cubicBezTo>
                <a:cubicBezTo>
                  <a:pt x="445" y="177"/>
                  <a:pt x="447" y="179"/>
                  <a:pt x="448" y="182"/>
                </a:cubicBezTo>
                <a:cubicBezTo>
                  <a:pt x="449" y="184"/>
                  <a:pt x="450" y="187"/>
                  <a:pt x="451" y="189"/>
                </a:cubicBezTo>
                <a:cubicBezTo>
                  <a:pt x="452" y="190"/>
                  <a:pt x="452" y="193"/>
                  <a:pt x="453" y="194"/>
                </a:cubicBezTo>
                <a:cubicBezTo>
                  <a:pt x="454" y="195"/>
                  <a:pt x="453" y="192"/>
                  <a:pt x="453" y="190"/>
                </a:cubicBezTo>
                <a:cubicBezTo>
                  <a:pt x="452" y="187"/>
                  <a:pt x="450" y="185"/>
                  <a:pt x="449" y="182"/>
                </a:cubicBezTo>
                <a:cubicBezTo>
                  <a:pt x="449" y="181"/>
                  <a:pt x="449" y="180"/>
                  <a:pt x="449" y="178"/>
                </a:cubicBezTo>
                <a:cubicBezTo>
                  <a:pt x="449" y="176"/>
                  <a:pt x="448" y="175"/>
                  <a:pt x="448" y="174"/>
                </a:cubicBezTo>
                <a:cubicBezTo>
                  <a:pt x="448" y="173"/>
                  <a:pt x="447" y="172"/>
                  <a:pt x="447" y="171"/>
                </a:cubicBezTo>
                <a:cubicBezTo>
                  <a:pt x="446" y="170"/>
                  <a:pt x="446" y="169"/>
                  <a:pt x="445" y="167"/>
                </a:cubicBezTo>
                <a:cubicBezTo>
                  <a:pt x="444" y="167"/>
                  <a:pt x="445" y="170"/>
                  <a:pt x="445" y="172"/>
                </a:cubicBezTo>
                <a:close/>
                <a:moveTo>
                  <a:pt x="2" y="204"/>
                </a:moveTo>
                <a:cubicBezTo>
                  <a:pt x="3" y="202"/>
                  <a:pt x="3" y="198"/>
                  <a:pt x="4" y="194"/>
                </a:cubicBezTo>
                <a:cubicBezTo>
                  <a:pt x="1" y="206"/>
                  <a:pt x="1" y="200"/>
                  <a:pt x="0" y="199"/>
                </a:cubicBezTo>
                <a:cubicBezTo>
                  <a:pt x="0" y="205"/>
                  <a:pt x="1" y="207"/>
                  <a:pt x="2" y="204"/>
                </a:cubicBezTo>
                <a:close/>
                <a:moveTo>
                  <a:pt x="401" y="71"/>
                </a:moveTo>
                <a:cubicBezTo>
                  <a:pt x="402" y="72"/>
                  <a:pt x="403" y="73"/>
                  <a:pt x="404" y="74"/>
                </a:cubicBezTo>
                <a:cubicBezTo>
                  <a:pt x="408" y="77"/>
                  <a:pt x="402" y="74"/>
                  <a:pt x="403" y="75"/>
                </a:cubicBezTo>
                <a:cubicBezTo>
                  <a:pt x="403" y="75"/>
                  <a:pt x="405" y="77"/>
                  <a:pt x="406" y="77"/>
                </a:cubicBezTo>
                <a:cubicBezTo>
                  <a:pt x="408" y="79"/>
                  <a:pt x="410" y="80"/>
                  <a:pt x="409" y="80"/>
                </a:cubicBezTo>
                <a:cubicBezTo>
                  <a:pt x="407" y="77"/>
                  <a:pt x="411" y="80"/>
                  <a:pt x="410" y="79"/>
                </a:cubicBezTo>
                <a:cubicBezTo>
                  <a:pt x="409" y="77"/>
                  <a:pt x="406" y="75"/>
                  <a:pt x="403" y="73"/>
                </a:cubicBezTo>
                <a:cubicBezTo>
                  <a:pt x="402" y="72"/>
                  <a:pt x="400" y="70"/>
                  <a:pt x="398" y="69"/>
                </a:cubicBezTo>
                <a:cubicBezTo>
                  <a:pt x="399" y="69"/>
                  <a:pt x="400" y="70"/>
                  <a:pt x="401" y="71"/>
                </a:cubicBezTo>
                <a:close/>
                <a:moveTo>
                  <a:pt x="33" y="130"/>
                </a:moveTo>
                <a:cubicBezTo>
                  <a:pt x="35" y="128"/>
                  <a:pt x="40" y="121"/>
                  <a:pt x="46" y="112"/>
                </a:cubicBezTo>
                <a:cubicBezTo>
                  <a:pt x="43" y="115"/>
                  <a:pt x="40" y="119"/>
                  <a:pt x="38" y="121"/>
                </a:cubicBezTo>
                <a:cubicBezTo>
                  <a:pt x="37" y="122"/>
                  <a:pt x="37" y="122"/>
                  <a:pt x="39" y="118"/>
                </a:cubicBezTo>
                <a:cubicBezTo>
                  <a:pt x="37" y="120"/>
                  <a:pt x="36" y="123"/>
                  <a:pt x="34" y="125"/>
                </a:cubicBezTo>
                <a:cubicBezTo>
                  <a:pt x="33" y="129"/>
                  <a:pt x="32" y="131"/>
                  <a:pt x="33" y="130"/>
                </a:cubicBezTo>
                <a:close/>
                <a:moveTo>
                  <a:pt x="39" y="118"/>
                </a:moveTo>
                <a:cubicBezTo>
                  <a:pt x="39" y="117"/>
                  <a:pt x="40" y="116"/>
                  <a:pt x="40" y="115"/>
                </a:cubicBezTo>
                <a:cubicBezTo>
                  <a:pt x="39" y="116"/>
                  <a:pt x="39" y="117"/>
                  <a:pt x="39" y="118"/>
                </a:cubicBezTo>
                <a:close/>
                <a:moveTo>
                  <a:pt x="166" y="9"/>
                </a:moveTo>
                <a:cubicBezTo>
                  <a:pt x="166" y="9"/>
                  <a:pt x="168" y="9"/>
                  <a:pt x="174" y="7"/>
                </a:cubicBezTo>
                <a:cubicBezTo>
                  <a:pt x="181" y="5"/>
                  <a:pt x="181" y="5"/>
                  <a:pt x="180" y="4"/>
                </a:cubicBezTo>
                <a:cubicBezTo>
                  <a:pt x="180" y="4"/>
                  <a:pt x="181" y="4"/>
                  <a:pt x="181" y="4"/>
                </a:cubicBezTo>
                <a:cubicBezTo>
                  <a:pt x="188" y="1"/>
                  <a:pt x="186" y="1"/>
                  <a:pt x="188" y="0"/>
                </a:cubicBezTo>
                <a:cubicBezTo>
                  <a:pt x="182" y="1"/>
                  <a:pt x="179" y="2"/>
                  <a:pt x="175" y="4"/>
                </a:cubicBezTo>
                <a:cubicBezTo>
                  <a:pt x="169" y="5"/>
                  <a:pt x="166" y="7"/>
                  <a:pt x="162" y="9"/>
                </a:cubicBezTo>
                <a:cubicBezTo>
                  <a:pt x="166" y="8"/>
                  <a:pt x="166" y="8"/>
                  <a:pt x="166" y="9"/>
                </a:cubicBezTo>
                <a:close/>
                <a:moveTo>
                  <a:pt x="31" y="147"/>
                </a:moveTo>
                <a:cubicBezTo>
                  <a:pt x="33" y="145"/>
                  <a:pt x="33" y="146"/>
                  <a:pt x="34" y="146"/>
                </a:cubicBezTo>
                <a:cubicBezTo>
                  <a:pt x="35" y="146"/>
                  <a:pt x="35" y="145"/>
                  <a:pt x="36" y="144"/>
                </a:cubicBezTo>
                <a:cubicBezTo>
                  <a:pt x="37" y="141"/>
                  <a:pt x="39" y="138"/>
                  <a:pt x="40" y="136"/>
                </a:cubicBezTo>
                <a:cubicBezTo>
                  <a:pt x="42" y="133"/>
                  <a:pt x="44" y="130"/>
                  <a:pt x="46" y="126"/>
                </a:cubicBezTo>
                <a:cubicBezTo>
                  <a:pt x="43" y="130"/>
                  <a:pt x="41" y="132"/>
                  <a:pt x="40" y="133"/>
                </a:cubicBezTo>
                <a:cubicBezTo>
                  <a:pt x="39" y="133"/>
                  <a:pt x="39" y="131"/>
                  <a:pt x="41" y="128"/>
                </a:cubicBezTo>
                <a:cubicBezTo>
                  <a:pt x="37" y="134"/>
                  <a:pt x="35" y="139"/>
                  <a:pt x="33" y="143"/>
                </a:cubicBezTo>
                <a:cubicBezTo>
                  <a:pt x="32" y="144"/>
                  <a:pt x="31" y="148"/>
                  <a:pt x="31" y="147"/>
                </a:cubicBezTo>
                <a:close/>
                <a:moveTo>
                  <a:pt x="43" y="109"/>
                </a:moveTo>
                <a:cubicBezTo>
                  <a:pt x="45" y="108"/>
                  <a:pt x="46" y="106"/>
                  <a:pt x="48" y="104"/>
                </a:cubicBezTo>
                <a:cubicBezTo>
                  <a:pt x="49" y="102"/>
                  <a:pt x="51" y="100"/>
                  <a:pt x="53" y="98"/>
                </a:cubicBezTo>
                <a:cubicBezTo>
                  <a:pt x="50" y="100"/>
                  <a:pt x="52" y="98"/>
                  <a:pt x="54" y="95"/>
                </a:cubicBezTo>
                <a:cubicBezTo>
                  <a:pt x="56" y="92"/>
                  <a:pt x="59" y="88"/>
                  <a:pt x="59" y="87"/>
                </a:cubicBezTo>
                <a:cubicBezTo>
                  <a:pt x="58" y="89"/>
                  <a:pt x="57" y="91"/>
                  <a:pt x="55" y="92"/>
                </a:cubicBezTo>
                <a:cubicBezTo>
                  <a:pt x="54" y="94"/>
                  <a:pt x="52" y="94"/>
                  <a:pt x="55" y="90"/>
                </a:cubicBezTo>
                <a:cubicBezTo>
                  <a:pt x="56" y="89"/>
                  <a:pt x="58" y="86"/>
                  <a:pt x="55" y="89"/>
                </a:cubicBezTo>
                <a:cubicBezTo>
                  <a:pt x="51" y="94"/>
                  <a:pt x="55" y="90"/>
                  <a:pt x="54" y="92"/>
                </a:cubicBezTo>
                <a:cubicBezTo>
                  <a:pt x="53" y="93"/>
                  <a:pt x="52" y="94"/>
                  <a:pt x="52" y="94"/>
                </a:cubicBezTo>
                <a:cubicBezTo>
                  <a:pt x="46" y="101"/>
                  <a:pt x="43" y="108"/>
                  <a:pt x="37" y="115"/>
                </a:cubicBezTo>
                <a:cubicBezTo>
                  <a:pt x="38" y="115"/>
                  <a:pt x="39" y="114"/>
                  <a:pt x="40" y="113"/>
                </a:cubicBezTo>
                <a:cubicBezTo>
                  <a:pt x="41" y="112"/>
                  <a:pt x="42" y="111"/>
                  <a:pt x="43" y="109"/>
                </a:cubicBezTo>
                <a:close/>
                <a:moveTo>
                  <a:pt x="111" y="45"/>
                </a:moveTo>
                <a:cubicBezTo>
                  <a:pt x="116" y="42"/>
                  <a:pt x="117" y="41"/>
                  <a:pt x="118" y="40"/>
                </a:cubicBezTo>
                <a:cubicBezTo>
                  <a:pt x="119" y="39"/>
                  <a:pt x="119" y="38"/>
                  <a:pt x="122" y="36"/>
                </a:cubicBezTo>
                <a:cubicBezTo>
                  <a:pt x="118" y="38"/>
                  <a:pt x="115" y="40"/>
                  <a:pt x="113" y="42"/>
                </a:cubicBezTo>
                <a:cubicBezTo>
                  <a:pt x="110" y="44"/>
                  <a:pt x="108" y="46"/>
                  <a:pt x="105" y="48"/>
                </a:cubicBezTo>
                <a:cubicBezTo>
                  <a:pt x="107" y="46"/>
                  <a:pt x="103" y="50"/>
                  <a:pt x="111" y="45"/>
                </a:cubicBezTo>
                <a:close/>
                <a:moveTo>
                  <a:pt x="124" y="456"/>
                </a:moveTo>
                <a:cubicBezTo>
                  <a:pt x="120" y="453"/>
                  <a:pt x="118" y="450"/>
                  <a:pt x="118" y="449"/>
                </a:cubicBezTo>
                <a:cubicBezTo>
                  <a:pt x="118" y="447"/>
                  <a:pt x="115" y="446"/>
                  <a:pt x="112" y="444"/>
                </a:cubicBezTo>
                <a:cubicBezTo>
                  <a:pt x="110" y="442"/>
                  <a:pt x="107" y="440"/>
                  <a:pt x="104" y="438"/>
                </a:cubicBezTo>
                <a:cubicBezTo>
                  <a:pt x="109" y="444"/>
                  <a:pt x="109" y="445"/>
                  <a:pt x="106" y="443"/>
                </a:cubicBezTo>
                <a:cubicBezTo>
                  <a:pt x="103" y="442"/>
                  <a:pt x="107" y="445"/>
                  <a:pt x="109" y="447"/>
                </a:cubicBezTo>
                <a:cubicBezTo>
                  <a:pt x="117" y="452"/>
                  <a:pt x="127" y="459"/>
                  <a:pt x="135" y="463"/>
                </a:cubicBezTo>
                <a:cubicBezTo>
                  <a:pt x="131" y="459"/>
                  <a:pt x="127" y="458"/>
                  <a:pt x="124" y="456"/>
                </a:cubicBezTo>
                <a:close/>
                <a:moveTo>
                  <a:pt x="382" y="132"/>
                </a:moveTo>
                <a:cubicBezTo>
                  <a:pt x="382" y="132"/>
                  <a:pt x="382" y="132"/>
                  <a:pt x="382" y="131"/>
                </a:cubicBezTo>
                <a:cubicBezTo>
                  <a:pt x="382" y="131"/>
                  <a:pt x="382" y="131"/>
                  <a:pt x="382" y="131"/>
                </a:cubicBezTo>
                <a:cubicBezTo>
                  <a:pt x="382" y="131"/>
                  <a:pt x="382" y="132"/>
                  <a:pt x="382" y="132"/>
                </a:cubicBezTo>
                <a:cubicBezTo>
                  <a:pt x="382" y="132"/>
                  <a:pt x="382" y="132"/>
                  <a:pt x="382" y="132"/>
                </a:cubicBezTo>
                <a:close/>
                <a:moveTo>
                  <a:pt x="144" y="345"/>
                </a:moveTo>
                <a:cubicBezTo>
                  <a:pt x="145" y="347"/>
                  <a:pt x="148" y="349"/>
                  <a:pt x="149" y="351"/>
                </a:cubicBezTo>
                <a:cubicBezTo>
                  <a:pt x="150" y="352"/>
                  <a:pt x="151" y="353"/>
                  <a:pt x="151" y="354"/>
                </a:cubicBezTo>
                <a:cubicBezTo>
                  <a:pt x="151" y="350"/>
                  <a:pt x="147" y="348"/>
                  <a:pt x="145" y="345"/>
                </a:cubicBezTo>
                <a:cubicBezTo>
                  <a:pt x="144" y="344"/>
                  <a:pt x="144" y="345"/>
                  <a:pt x="144" y="345"/>
                </a:cubicBezTo>
                <a:close/>
                <a:moveTo>
                  <a:pt x="158" y="222"/>
                </a:moveTo>
                <a:cubicBezTo>
                  <a:pt x="157" y="224"/>
                  <a:pt x="156" y="226"/>
                  <a:pt x="156" y="227"/>
                </a:cubicBezTo>
                <a:cubicBezTo>
                  <a:pt x="156" y="228"/>
                  <a:pt x="156" y="229"/>
                  <a:pt x="156" y="229"/>
                </a:cubicBezTo>
                <a:cubicBezTo>
                  <a:pt x="156" y="229"/>
                  <a:pt x="157" y="229"/>
                  <a:pt x="157" y="228"/>
                </a:cubicBezTo>
                <a:cubicBezTo>
                  <a:pt x="157" y="228"/>
                  <a:pt x="157" y="228"/>
                  <a:pt x="157" y="227"/>
                </a:cubicBezTo>
                <a:cubicBezTo>
                  <a:pt x="157" y="227"/>
                  <a:pt x="157" y="226"/>
                  <a:pt x="157" y="225"/>
                </a:cubicBezTo>
                <a:cubicBezTo>
                  <a:pt x="158" y="223"/>
                  <a:pt x="158" y="222"/>
                  <a:pt x="158" y="222"/>
                </a:cubicBezTo>
                <a:close/>
                <a:moveTo>
                  <a:pt x="158" y="223"/>
                </a:moveTo>
                <a:cubicBezTo>
                  <a:pt x="158" y="225"/>
                  <a:pt x="158" y="226"/>
                  <a:pt x="158" y="226"/>
                </a:cubicBezTo>
                <a:cubicBezTo>
                  <a:pt x="159" y="227"/>
                  <a:pt x="159" y="225"/>
                  <a:pt x="159" y="224"/>
                </a:cubicBezTo>
                <a:cubicBezTo>
                  <a:pt x="159" y="224"/>
                  <a:pt x="159" y="223"/>
                  <a:pt x="160" y="222"/>
                </a:cubicBezTo>
                <a:cubicBezTo>
                  <a:pt x="160" y="221"/>
                  <a:pt x="160" y="222"/>
                  <a:pt x="160" y="222"/>
                </a:cubicBezTo>
                <a:cubicBezTo>
                  <a:pt x="160" y="222"/>
                  <a:pt x="160" y="223"/>
                  <a:pt x="160" y="225"/>
                </a:cubicBezTo>
                <a:cubicBezTo>
                  <a:pt x="159" y="228"/>
                  <a:pt x="158" y="228"/>
                  <a:pt x="157" y="230"/>
                </a:cubicBezTo>
                <a:cubicBezTo>
                  <a:pt x="158" y="231"/>
                  <a:pt x="160" y="227"/>
                  <a:pt x="161" y="227"/>
                </a:cubicBezTo>
                <a:cubicBezTo>
                  <a:pt x="162" y="227"/>
                  <a:pt x="162" y="226"/>
                  <a:pt x="162" y="225"/>
                </a:cubicBezTo>
                <a:cubicBezTo>
                  <a:pt x="162" y="224"/>
                  <a:pt x="162" y="222"/>
                  <a:pt x="162" y="220"/>
                </a:cubicBezTo>
                <a:cubicBezTo>
                  <a:pt x="163" y="219"/>
                  <a:pt x="164" y="217"/>
                  <a:pt x="164" y="215"/>
                </a:cubicBezTo>
                <a:cubicBezTo>
                  <a:pt x="163" y="215"/>
                  <a:pt x="161" y="220"/>
                  <a:pt x="161" y="219"/>
                </a:cubicBezTo>
                <a:cubicBezTo>
                  <a:pt x="160" y="218"/>
                  <a:pt x="159" y="220"/>
                  <a:pt x="159" y="220"/>
                </a:cubicBezTo>
                <a:cubicBezTo>
                  <a:pt x="159" y="221"/>
                  <a:pt x="158" y="222"/>
                  <a:pt x="158" y="223"/>
                </a:cubicBezTo>
                <a:close/>
                <a:moveTo>
                  <a:pt x="438" y="233"/>
                </a:moveTo>
                <a:cubicBezTo>
                  <a:pt x="438" y="233"/>
                  <a:pt x="438" y="233"/>
                  <a:pt x="438" y="234"/>
                </a:cubicBezTo>
                <a:cubicBezTo>
                  <a:pt x="438" y="234"/>
                  <a:pt x="438" y="233"/>
                  <a:pt x="438" y="233"/>
                </a:cubicBezTo>
                <a:cubicBezTo>
                  <a:pt x="438" y="233"/>
                  <a:pt x="438" y="233"/>
                  <a:pt x="438" y="233"/>
                </a:cubicBezTo>
                <a:close/>
                <a:moveTo>
                  <a:pt x="241" y="473"/>
                </a:moveTo>
                <a:cubicBezTo>
                  <a:pt x="246" y="474"/>
                  <a:pt x="248" y="473"/>
                  <a:pt x="252" y="473"/>
                </a:cubicBezTo>
                <a:cubicBezTo>
                  <a:pt x="253" y="473"/>
                  <a:pt x="254" y="473"/>
                  <a:pt x="253" y="473"/>
                </a:cubicBezTo>
                <a:cubicBezTo>
                  <a:pt x="251" y="472"/>
                  <a:pt x="252" y="471"/>
                  <a:pt x="257" y="471"/>
                </a:cubicBezTo>
                <a:cubicBezTo>
                  <a:pt x="260" y="471"/>
                  <a:pt x="260" y="471"/>
                  <a:pt x="259" y="470"/>
                </a:cubicBezTo>
                <a:cubicBezTo>
                  <a:pt x="248" y="471"/>
                  <a:pt x="248" y="471"/>
                  <a:pt x="244" y="468"/>
                </a:cubicBezTo>
                <a:cubicBezTo>
                  <a:pt x="244" y="469"/>
                  <a:pt x="241" y="469"/>
                  <a:pt x="237" y="469"/>
                </a:cubicBezTo>
                <a:cubicBezTo>
                  <a:pt x="234" y="469"/>
                  <a:pt x="230" y="468"/>
                  <a:pt x="227" y="468"/>
                </a:cubicBezTo>
                <a:cubicBezTo>
                  <a:pt x="232" y="470"/>
                  <a:pt x="241" y="471"/>
                  <a:pt x="235" y="472"/>
                </a:cubicBezTo>
                <a:cubicBezTo>
                  <a:pt x="234" y="472"/>
                  <a:pt x="233" y="472"/>
                  <a:pt x="235" y="473"/>
                </a:cubicBezTo>
                <a:cubicBezTo>
                  <a:pt x="240" y="473"/>
                  <a:pt x="236" y="472"/>
                  <a:pt x="237" y="472"/>
                </a:cubicBezTo>
                <a:cubicBezTo>
                  <a:pt x="239" y="472"/>
                  <a:pt x="240" y="472"/>
                  <a:pt x="241" y="473"/>
                </a:cubicBezTo>
                <a:close/>
                <a:moveTo>
                  <a:pt x="147" y="248"/>
                </a:moveTo>
                <a:cubicBezTo>
                  <a:pt x="148" y="248"/>
                  <a:pt x="148" y="246"/>
                  <a:pt x="148" y="246"/>
                </a:cubicBezTo>
                <a:cubicBezTo>
                  <a:pt x="148" y="245"/>
                  <a:pt x="148" y="244"/>
                  <a:pt x="148" y="244"/>
                </a:cubicBezTo>
                <a:cubicBezTo>
                  <a:pt x="148" y="243"/>
                  <a:pt x="148" y="243"/>
                  <a:pt x="148" y="242"/>
                </a:cubicBezTo>
                <a:cubicBezTo>
                  <a:pt x="148" y="242"/>
                  <a:pt x="148" y="240"/>
                  <a:pt x="149" y="240"/>
                </a:cubicBezTo>
                <a:cubicBezTo>
                  <a:pt x="149" y="239"/>
                  <a:pt x="150" y="239"/>
                  <a:pt x="149" y="240"/>
                </a:cubicBezTo>
                <a:cubicBezTo>
                  <a:pt x="149" y="244"/>
                  <a:pt x="150" y="241"/>
                  <a:pt x="150" y="242"/>
                </a:cubicBezTo>
                <a:cubicBezTo>
                  <a:pt x="151" y="242"/>
                  <a:pt x="151" y="240"/>
                  <a:pt x="151" y="241"/>
                </a:cubicBezTo>
                <a:cubicBezTo>
                  <a:pt x="152" y="242"/>
                  <a:pt x="154" y="240"/>
                  <a:pt x="155" y="236"/>
                </a:cubicBezTo>
                <a:cubicBezTo>
                  <a:pt x="153" y="236"/>
                  <a:pt x="152" y="235"/>
                  <a:pt x="153" y="232"/>
                </a:cubicBezTo>
                <a:cubicBezTo>
                  <a:pt x="154" y="229"/>
                  <a:pt x="154" y="230"/>
                  <a:pt x="155" y="229"/>
                </a:cubicBezTo>
                <a:cubicBezTo>
                  <a:pt x="155" y="228"/>
                  <a:pt x="154" y="227"/>
                  <a:pt x="154" y="227"/>
                </a:cubicBezTo>
                <a:cubicBezTo>
                  <a:pt x="154" y="227"/>
                  <a:pt x="153" y="228"/>
                  <a:pt x="152" y="230"/>
                </a:cubicBezTo>
                <a:cubicBezTo>
                  <a:pt x="151" y="231"/>
                  <a:pt x="151" y="232"/>
                  <a:pt x="150" y="232"/>
                </a:cubicBezTo>
                <a:cubicBezTo>
                  <a:pt x="149" y="231"/>
                  <a:pt x="148" y="235"/>
                  <a:pt x="148" y="237"/>
                </a:cubicBezTo>
                <a:cubicBezTo>
                  <a:pt x="148" y="238"/>
                  <a:pt x="148" y="240"/>
                  <a:pt x="147" y="241"/>
                </a:cubicBezTo>
                <a:cubicBezTo>
                  <a:pt x="147" y="242"/>
                  <a:pt x="147" y="243"/>
                  <a:pt x="147" y="243"/>
                </a:cubicBezTo>
                <a:cubicBezTo>
                  <a:pt x="147" y="244"/>
                  <a:pt x="147" y="245"/>
                  <a:pt x="147" y="246"/>
                </a:cubicBezTo>
                <a:cubicBezTo>
                  <a:pt x="147" y="247"/>
                  <a:pt x="147" y="248"/>
                  <a:pt x="147" y="248"/>
                </a:cubicBezTo>
                <a:close/>
                <a:moveTo>
                  <a:pt x="161" y="207"/>
                </a:moveTo>
                <a:cubicBezTo>
                  <a:pt x="162" y="206"/>
                  <a:pt x="162" y="206"/>
                  <a:pt x="162" y="205"/>
                </a:cubicBezTo>
                <a:cubicBezTo>
                  <a:pt x="162" y="204"/>
                  <a:pt x="162" y="203"/>
                  <a:pt x="163" y="202"/>
                </a:cubicBezTo>
                <a:cubicBezTo>
                  <a:pt x="163" y="202"/>
                  <a:pt x="165" y="200"/>
                  <a:pt x="164" y="202"/>
                </a:cubicBezTo>
                <a:cubicBezTo>
                  <a:pt x="163" y="204"/>
                  <a:pt x="163" y="205"/>
                  <a:pt x="163" y="205"/>
                </a:cubicBezTo>
                <a:cubicBezTo>
                  <a:pt x="164" y="204"/>
                  <a:pt x="164" y="203"/>
                  <a:pt x="165" y="203"/>
                </a:cubicBezTo>
                <a:cubicBezTo>
                  <a:pt x="167" y="201"/>
                  <a:pt x="167" y="201"/>
                  <a:pt x="168" y="202"/>
                </a:cubicBezTo>
                <a:cubicBezTo>
                  <a:pt x="168" y="202"/>
                  <a:pt x="168" y="202"/>
                  <a:pt x="169" y="200"/>
                </a:cubicBezTo>
                <a:cubicBezTo>
                  <a:pt x="170" y="200"/>
                  <a:pt x="170" y="199"/>
                  <a:pt x="170" y="199"/>
                </a:cubicBezTo>
                <a:cubicBezTo>
                  <a:pt x="170" y="199"/>
                  <a:pt x="170" y="199"/>
                  <a:pt x="170" y="199"/>
                </a:cubicBezTo>
                <a:cubicBezTo>
                  <a:pt x="170" y="200"/>
                  <a:pt x="170" y="201"/>
                  <a:pt x="169" y="203"/>
                </a:cubicBezTo>
                <a:cubicBezTo>
                  <a:pt x="169" y="204"/>
                  <a:pt x="169" y="204"/>
                  <a:pt x="170" y="204"/>
                </a:cubicBezTo>
                <a:cubicBezTo>
                  <a:pt x="171" y="202"/>
                  <a:pt x="171" y="202"/>
                  <a:pt x="171" y="202"/>
                </a:cubicBezTo>
                <a:cubicBezTo>
                  <a:pt x="171" y="201"/>
                  <a:pt x="172" y="200"/>
                  <a:pt x="172" y="199"/>
                </a:cubicBezTo>
                <a:cubicBezTo>
                  <a:pt x="175" y="194"/>
                  <a:pt x="175" y="194"/>
                  <a:pt x="175" y="194"/>
                </a:cubicBezTo>
                <a:cubicBezTo>
                  <a:pt x="175" y="193"/>
                  <a:pt x="176" y="193"/>
                  <a:pt x="176" y="192"/>
                </a:cubicBezTo>
                <a:cubicBezTo>
                  <a:pt x="176" y="192"/>
                  <a:pt x="175" y="192"/>
                  <a:pt x="174" y="193"/>
                </a:cubicBezTo>
                <a:cubicBezTo>
                  <a:pt x="173" y="195"/>
                  <a:pt x="173" y="194"/>
                  <a:pt x="173" y="193"/>
                </a:cubicBezTo>
                <a:cubicBezTo>
                  <a:pt x="173" y="193"/>
                  <a:pt x="173" y="192"/>
                  <a:pt x="173" y="192"/>
                </a:cubicBezTo>
                <a:cubicBezTo>
                  <a:pt x="173" y="192"/>
                  <a:pt x="173" y="191"/>
                  <a:pt x="174" y="191"/>
                </a:cubicBezTo>
                <a:cubicBezTo>
                  <a:pt x="174" y="190"/>
                  <a:pt x="175" y="189"/>
                  <a:pt x="175" y="188"/>
                </a:cubicBezTo>
                <a:cubicBezTo>
                  <a:pt x="175" y="189"/>
                  <a:pt x="174" y="189"/>
                  <a:pt x="173" y="190"/>
                </a:cubicBezTo>
                <a:cubicBezTo>
                  <a:pt x="172" y="191"/>
                  <a:pt x="171" y="191"/>
                  <a:pt x="171" y="192"/>
                </a:cubicBezTo>
                <a:cubicBezTo>
                  <a:pt x="169" y="193"/>
                  <a:pt x="168" y="194"/>
                  <a:pt x="167" y="194"/>
                </a:cubicBezTo>
                <a:cubicBezTo>
                  <a:pt x="167" y="194"/>
                  <a:pt x="164" y="196"/>
                  <a:pt x="164" y="197"/>
                </a:cubicBezTo>
                <a:cubicBezTo>
                  <a:pt x="163" y="199"/>
                  <a:pt x="163" y="200"/>
                  <a:pt x="162" y="202"/>
                </a:cubicBezTo>
                <a:cubicBezTo>
                  <a:pt x="161" y="204"/>
                  <a:pt x="161" y="205"/>
                  <a:pt x="160" y="207"/>
                </a:cubicBezTo>
                <a:cubicBezTo>
                  <a:pt x="160" y="207"/>
                  <a:pt x="160" y="208"/>
                  <a:pt x="160" y="208"/>
                </a:cubicBezTo>
                <a:cubicBezTo>
                  <a:pt x="160" y="208"/>
                  <a:pt x="161" y="208"/>
                  <a:pt x="161" y="207"/>
                </a:cubicBezTo>
                <a:close/>
                <a:moveTo>
                  <a:pt x="170" y="197"/>
                </a:moveTo>
                <a:cubicBezTo>
                  <a:pt x="170" y="197"/>
                  <a:pt x="170" y="197"/>
                  <a:pt x="170" y="197"/>
                </a:cubicBezTo>
                <a:cubicBezTo>
                  <a:pt x="170" y="197"/>
                  <a:pt x="170" y="198"/>
                  <a:pt x="170" y="198"/>
                </a:cubicBezTo>
                <a:cubicBezTo>
                  <a:pt x="170" y="198"/>
                  <a:pt x="170" y="197"/>
                  <a:pt x="170" y="197"/>
                </a:cubicBezTo>
                <a:close/>
                <a:moveTo>
                  <a:pt x="438" y="233"/>
                </a:moveTo>
                <a:cubicBezTo>
                  <a:pt x="438" y="233"/>
                  <a:pt x="438" y="233"/>
                  <a:pt x="438" y="233"/>
                </a:cubicBezTo>
                <a:cubicBezTo>
                  <a:pt x="438" y="234"/>
                  <a:pt x="438" y="234"/>
                  <a:pt x="438" y="234"/>
                </a:cubicBezTo>
                <a:cubicBezTo>
                  <a:pt x="438" y="233"/>
                  <a:pt x="438" y="233"/>
                  <a:pt x="438" y="233"/>
                </a:cubicBezTo>
                <a:cubicBezTo>
                  <a:pt x="438" y="233"/>
                  <a:pt x="438" y="233"/>
                  <a:pt x="438" y="233"/>
                </a:cubicBezTo>
                <a:cubicBezTo>
                  <a:pt x="438" y="233"/>
                  <a:pt x="438" y="233"/>
                  <a:pt x="438" y="233"/>
                </a:cubicBezTo>
                <a:close/>
                <a:moveTo>
                  <a:pt x="323" y="391"/>
                </a:moveTo>
                <a:cubicBezTo>
                  <a:pt x="325" y="390"/>
                  <a:pt x="326" y="389"/>
                  <a:pt x="328" y="388"/>
                </a:cubicBezTo>
                <a:cubicBezTo>
                  <a:pt x="330" y="387"/>
                  <a:pt x="331" y="386"/>
                  <a:pt x="332" y="385"/>
                </a:cubicBezTo>
                <a:cubicBezTo>
                  <a:pt x="333" y="383"/>
                  <a:pt x="333" y="383"/>
                  <a:pt x="331" y="383"/>
                </a:cubicBezTo>
                <a:cubicBezTo>
                  <a:pt x="330" y="384"/>
                  <a:pt x="328" y="385"/>
                  <a:pt x="326" y="386"/>
                </a:cubicBezTo>
                <a:cubicBezTo>
                  <a:pt x="325" y="387"/>
                  <a:pt x="323" y="388"/>
                  <a:pt x="321" y="389"/>
                </a:cubicBezTo>
                <a:cubicBezTo>
                  <a:pt x="318" y="391"/>
                  <a:pt x="323" y="390"/>
                  <a:pt x="321" y="391"/>
                </a:cubicBezTo>
                <a:cubicBezTo>
                  <a:pt x="321" y="391"/>
                  <a:pt x="322" y="391"/>
                  <a:pt x="323" y="391"/>
                </a:cubicBezTo>
                <a:close/>
                <a:moveTo>
                  <a:pt x="246" y="382"/>
                </a:moveTo>
                <a:cubicBezTo>
                  <a:pt x="245" y="383"/>
                  <a:pt x="243" y="383"/>
                  <a:pt x="240" y="383"/>
                </a:cubicBezTo>
                <a:cubicBezTo>
                  <a:pt x="241" y="384"/>
                  <a:pt x="250" y="384"/>
                  <a:pt x="245" y="385"/>
                </a:cubicBezTo>
                <a:cubicBezTo>
                  <a:pt x="251" y="386"/>
                  <a:pt x="251" y="385"/>
                  <a:pt x="253" y="384"/>
                </a:cubicBezTo>
                <a:cubicBezTo>
                  <a:pt x="255" y="384"/>
                  <a:pt x="253" y="383"/>
                  <a:pt x="252" y="383"/>
                </a:cubicBezTo>
                <a:cubicBezTo>
                  <a:pt x="250" y="383"/>
                  <a:pt x="248" y="382"/>
                  <a:pt x="246" y="382"/>
                </a:cubicBezTo>
                <a:close/>
                <a:moveTo>
                  <a:pt x="266" y="379"/>
                </a:moveTo>
                <a:cubicBezTo>
                  <a:pt x="265" y="379"/>
                  <a:pt x="265" y="379"/>
                  <a:pt x="264" y="379"/>
                </a:cubicBezTo>
                <a:cubicBezTo>
                  <a:pt x="263" y="380"/>
                  <a:pt x="261" y="382"/>
                  <a:pt x="262" y="382"/>
                </a:cubicBezTo>
                <a:cubicBezTo>
                  <a:pt x="264" y="382"/>
                  <a:pt x="264" y="381"/>
                  <a:pt x="265" y="382"/>
                </a:cubicBezTo>
                <a:cubicBezTo>
                  <a:pt x="267" y="381"/>
                  <a:pt x="268" y="380"/>
                  <a:pt x="266" y="379"/>
                </a:cubicBezTo>
                <a:close/>
                <a:moveTo>
                  <a:pt x="176" y="403"/>
                </a:moveTo>
                <a:cubicBezTo>
                  <a:pt x="178" y="405"/>
                  <a:pt x="181" y="407"/>
                  <a:pt x="183" y="407"/>
                </a:cubicBezTo>
                <a:cubicBezTo>
                  <a:pt x="185" y="408"/>
                  <a:pt x="187" y="409"/>
                  <a:pt x="189" y="409"/>
                </a:cubicBezTo>
                <a:cubicBezTo>
                  <a:pt x="191" y="410"/>
                  <a:pt x="194" y="411"/>
                  <a:pt x="195" y="411"/>
                </a:cubicBezTo>
                <a:cubicBezTo>
                  <a:pt x="187" y="405"/>
                  <a:pt x="187" y="403"/>
                  <a:pt x="191" y="404"/>
                </a:cubicBezTo>
                <a:cubicBezTo>
                  <a:pt x="189" y="403"/>
                  <a:pt x="188" y="402"/>
                  <a:pt x="186" y="401"/>
                </a:cubicBezTo>
                <a:cubicBezTo>
                  <a:pt x="184" y="400"/>
                  <a:pt x="182" y="399"/>
                  <a:pt x="180" y="398"/>
                </a:cubicBezTo>
                <a:cubicBezTo>
                  <a:pt x="175" y="396"/>
                  <a:pt x="173" y="393"/>
                  <a:pt x="169" y="390"/>
                </a:cubicBezTo>
                <a:cubicBezTo>
                  <a:pt x="171" y="391"/>
                  <a:pt x="172" y="390"/>
                  <a:pt x="174" y="391"/>
                </a:cubicBezTo>
                <a:cubicBezTo>
                  <a:pt x="175" y="392"/>
                  <a:pt x="172" y="390"/>
                  <a:pt x="172" y="389"/>
                </a:cubicBezTo>
                <a:cubicBezTo>
                  <a:pt x="172" y="389"/>
                  <a:pt x="171" y="388"/>
                  <a:pt x="171" y="387"/>
                </a:cubicBezTo>
                <a:cubicBezTo>
                  <a:pt x="169" y="387"/>
                  <a:pt x="168" y="387"/>
                  <a:pt x="164" y="385"/>
                </a:cubicBezTo>
                <a:cubicBezTo>
                  <a:pt x="160" y="382"/>
                  <a:pt x="162" y="383"/>
                  <a:pt x="163" y="382"/>
                </a:cubicBezTo>
                <a:cubicBezTo>
                  <a:pt x="163" y="382"/>
                  <a:pt x="162" y="381"/>
                  <a:pt x="160" y="380"/>
                </a:cubicBezTo>
                <a:cubicBezTo>
                  <a:pt x="158" y="378"/>
                  <a:pt x="156" y="378"/>
                  <a:pt x="156" y="378"/>
                </a:cubicBezTo>
                <a:cubicBezTo>
                  <a:pt x="156" y="379"/>
                  <a:pt x="156" y="379"/>
                  <a:pt x="157" y="379"/>
                </a:cubicBezTo>
                <a:cubicBezTo>
                  <a:pt x="156" y="379"/>
                  <a:pt x="155" y="378"/>
                  <a:pt x="155" y="378"/>
                </a:cubicBezTo>
                <a:cubicBezTo>
                  <a:pt x="154" y="377"/>
                  <a:pt x="153" y="377"/>
                  <a:pt x="153" y="377"/>
                </a:cubicBezTo>
                <a:cubicBezTo>
                  <a:pt x="152" y="378"/>
                  <a:pt x="147" y="373"/>
                  <a:pt x="143" y="369"/>
                </a:cubicBezTo>
                <a:cubicBezTo>
                  <a:pt x="141" y="367"/>
                  <a:pt x="139" y="365"/>
                  <a:pt x="138" y="364"/>
                </a:cubicBezTo>
                <a:cubicBezTo>
                  <a:pt x="137" y="364"/>
                  <a:pt x="139" y="367"/>
                  <a:pt x="140" y="369"/>
                </a:cubicBezTo>
                <a:cubicBezTo>
                  <a:pt x="145" y="376"/>
                  <a:pt x="147" y="378"/>
                  <a:pt x="142" y="375"/>
                </a:cubicBezTo>
                <a:cubicBezTo>
                  <a:pt x="139" y="373"/>
                  <a:pt x="140" y="375"/>
                  <a:pt x="144" y="379"/>
                </a:cubicBezTo>
                <a:cubicBezTo>
                  <a:pt x="146" y="380"/>
                  <a:pt x="148" y="382"/>
                  <a:pt x="149" y="383"/>
                </a:cubicBezTo>
                <a:cubicBezTo>
                  <a:pt x="151" y="385"/>
                  <a:pt x="153" y="387"/>
                  <a:pt x="154" y="387"/>
                </a:cubicBezTo>
                <a:cubicBezTo>
                  <a:pt x="159" y="393"/>
                  <a:pt x="164" y="397"/>
                  <a:pt x="171" y="401"/>
                </a:cubicBezTo>
                <a:cubicBezTo>
                  <a:pt x="169" y="398"/>
                  <a:pt x="162" y="394"/>
                  <a:pt x="159" y="391"/>
                </a:cubicBezTo>
                <a:cubicBezTo>
                  <a:pt x="161" y="392"/>
                  <a:pt x="165" y="394"/>
                  <a:pt x="168" y="397"/>
                </a:cubicBezTo>
                <a:cubicBezTo>
                  <a:pt x="171" y="399"/>
                  <a:pt x="174" y="401"/>
                  <a:pt x="176" y="403"/>
                </a:cubicBezTo>
                <a:close/>
                <a:moveTo>
                  <a:pt x="190" y="344"/>
                </a:moveTo>
                <a:cubicBezTo>
                  <a:pt x="190" y="343"/>
                  <a:pt x="190" y="342"/>
                  <a:pt x="188" y="340"/>
                </a:cubicBezTo>
                <a:cubicBezTo>
                  <a:pt x="189" y="342"/>
                  <a:pt x="188" y="342"/>
                  <a:pt x="186" y="340"/>
                </a:cubicBezTo>
                <a:cubicBezTo>
                  <a:pt x="185" y="339"/>
                  <a:pt x="184" y="338"/>
                  <a:pt x="183" y="338"/>
                </a:cubicBezTo>
                <a:cubicBezTo>
                  <a:pt x="183" y="338"/>
                  <a:pt x="183" y="339"/>
                  <a:pt x="183" y="339"/>
                </a:cubicBezTo>
                <a:cubicBezTo>
                  <a:pt x="184" y="340"/>
                  <a:pt x="185" y="341"/>
                  <a:pt x="186" y="341"/>
                </a:cubicBezTo>
                <a:cubicBezTo>
                  <a:pt x="186" y="341"/>
                  <a:pt x="187" y="341"/>
                  <a:pt x="187" y="342"/>
                </a:cubicBezTo>
                <a:cubicBezTo>
                  <a:pt x="189" y="343"/>
                  <a:pt x="190" y="344"/>
                  <a:pt x="190" y="344"/>
                </a:cubicBezTo>
                <a:close/>
                <a:moveTo>
                  <a:pt x="180" y="219"/>
                </a:moveTo>
                <a:cubicBezTo>
                  <a:pt x="180" y="218"/>
                  <a:pt x="179" y="218"/>
                  <a:pt x="179" y="217"/>
                </a:cubicBezTo>
                <a:cubicBezTo>
                  <a:pt x="179" y="216"/>
                  <a:pt x="178" y="217"/>
                  <a:pt x="178" y="218"/>
                </a:cubicBezTo>
                <a:cubicBezTo>
                  <a:pt x="177" y="219"/>
                  <a:pt x="177" y="220"/>
                  <a:pt x="177" y="220"/>
                </a:cubicBezTo>
                <a:cubicBezTo>
                  <a:pt x="178" y="222"/>
                  <a:pt x="179" y="221"/>
                  <a:pt x="180" y="219"/>
                </a:cubicBezTo>
                <a:close/>
                <a:moveTo>
                  <a:pt x="203" y="46"/>
                </a:moveTo>
                <a:cubicBezTo>
                  <a:pt x="201" y="47"/>
                  <a:pt x="203" y="46"/>
                  <a:pt x="205" y="46"/>
                </a:cubicBezTo>
                <a:cubicBezTo>
                  <a:pt x="207" y="46"/>
                  <a:pt x="210" y="46"/>
                  <a:pt x="213" y="44"/>
                </a:cubicBezTo>
                <a:cubicBezTo>
                  <a:pt x="215" y="44"/>
                  <a:pt x="215" y="44"/>
                  <a:pt x="213" y="44"/>
                </a:cubicBezTo>
                <a:cubicBezTo>
                  <a:pt x="210" y="44"/>
                  <a:pt x="207" y="45"/>
                  <a:pt x="203" y="46"/>
                </a:cubicBezTo>
                <a:close/>
                <a:moveTo>
                  <a:pt x="443" y="262"/>
                </a:moveTo>
                <a:cubicBezTo>
                  <a:pt x="442" y="269"/>
                  <a:pt x="444" y="268"/>
                  <a:pt x="444" y="271"/>
                </a:cubicBezTo>
                <a:cubicBezTo>
                  <a:pt x="444" y="268"/>
                  <a:pt x="445" y="263"/>
                  <a:pt x="444" y="261"/>
                </a:cubicBezTo>
                <a:cubicBezTo>
                  <a:pt x="444" y="261"/>
                  <a:pt x="443" y="261"/>
                  <a:pt x="443" y="262"/>
                </a:cubicBezTo>
                <a:close/>
                <a:moveTo>
                  <a:pt x="436" y="234"/>
                </a:moveTo>
                <a:cubicBezTo>
                  <a:pt x="436" y="235"/>
                  <a:pt x="436" y="236"/>
                  <a:pt x="435" y="236"/>
                </a:cubicBezTo>
                <a:cubicBezTo>
                  <a:pt x="436" y="240"/>
                  <a:pt x="436" y="244"/>
                  <a:pt x="437" y="247"/>
                </a:cubicBezTo>
                <a:cubicBezTo>
                  <a:pt x="437" y="245"/>
                  <a:pt x="437" y="244"/>
                  <a:pt x="437" y="243"/>
                </a:cubicBezTo>
                <a:cubicBezTo>
                  <a:pt x="437" y="242"/>
                  <a:pt x="437" y="241"/>
                  <a:pt x="437" y="240"/>
                </a:cubicBezTo>
                <a:cubicBezTo>
                  <a:pt x="437" y="238"/>
                  <a:pt x="437" y="237"/>
                  <a:pt x="438" y="238"/>
                </a:cubicBezTo>
                <a:cubicBezTo>
                  <a:pt x="438" y="238"/>
                  <a:pt x="437" y="234"/>
                  <a:pt x="438" y="233"/>
                </a:cubicBezTo>
                <a:cubicBezTo>
                  <a:pt x="437" y="232"/>
                  <a:pt x="436" y="232"/>
                  <a:pt x="436" y="234"/>
                </a:cubicBezTo>
                <a:close/>
                <a:moveTo>
                  <a:pt x="277" y="476"/>
                </a:moveTo>
                <a:cubicBezTo>
                  <a:pt x="275" y="475"/>
                  <a:pt x="272" y="475"/>
                  <a:pt x="270" y="476"/>
                </a:cubicBezTo>
                <a:cubicBezTo>
                  <a:pt x="267" y="476"/>
                  <a:pt x="265" y="476"/>
                  <a:pt x="262" y="476"/>
                </a:cubicBezTo>
                <a:cubicBezTo>
                  <a:pt x="267" y="477"/>
                  <a:pt x="272" y="477"/>
                  <a:pt x="269" y="478"/>
                </a:cubicBezTo>
                <a:cubicBezTo>
                  <a:pt x="268" y="478"/>
                  <a:pt x="269" y="479"/>
                  <a:pt x="270" y="479"/>
                </a:cubicBezTo>
                <a:cubicBezTo>
                  <a:pt x="271" y="479"/>
                  <a:pt x="273" y="479"/>
                  <a:pt x="274" y="478"/>
                </a:cubicBezTo>
                <a:cubicBezTo>
                  <a:pt x="283" y="476"/>
                  <a:pt x="283" y="478"/>
                  <a:pt x="285" y="478"/>
                </a:cubicBezTo>
                <a:cubicBezTo>
                  <a:pt x="286" y="478"/>
                  <a:pt x="285" y="478"/>
                  <a:pt x="288" y="478"/>
                </a:cubicBezTo>
                <a:cubicBezTo>
                  <a:pt x="291" y="477"/>
                  <a:pt x="285" y="477"/>
                  <a:pt x="284" y="476"/>
                </a:cubicBezTo>
                <a:cubicBezTo>
                  <a:pt x="283" y="476"/>
                  <a:pt x="282" y="476"/>
                  <a:pt x="284" y="475"/>
                </a:cubicBezTo>
                <a:cubicBezTo>
                  <a:pt x="285" y="475"/>
                  <a:pt x="287" y="475"/>
                  <a:pt x="287" y="475"/>
                </a:cubicBezTo>
                <a:cubicBezTo>
                  <a:pt x="290" y="475"/>
                  <a:pt x="289" y="475"/>
                  <a:pt x="288" y="475"/>
                </a:cubicBezTo>
                <a:cubicBezTo>
                  <a:pt x="288" y="476"/>
                  <a:pt x="287" y="476"/>
                  <a:pt x="290" y="476"/>
                </a:cubicBezTo>
                <a:cubicBezTo>
                  <a:pt x="291" y="476"/>
                  <a:pt x="294" y="475"/>
                  <a:pt x="295" y="475"/>
                </a:cubicBezTo>
                <a:cubicBezTo>
                  <a:pt x="297" y="473"/>
                  <a:pt x="290" y="474"/>
                  <a:pt x="288" y="474"/>
                </a:cubicBezTo>
                <a:cubicBezTo>
                  <a:pt x="286" y="473"/>
                  <a:pt x="283" y="475"/>
                  <a:pt x="282" y="475"/>
                </a:cubicBezTo>
                <a:cubicBezTo>
                  <a:pt x="280" y="476"/>
                  <a:pt x="278" y="476"/>
                  <a:pt x="277" y="476"/>
                </a:cubicBezTo>
                <a:close/>
                <a:moveTo>
                  <a:pt x="165" y="318"/>
                </a:moveTo>
                <a:cubicBezTo>
                  <a:pt x="166" y="319"/>
                  <a:pt x="166" y="319"/>
                  <a:pt x="166" y="319"/>
                </a:cubicBezTo>
                <a:cubicBezTo>
                  <a:pt x="167" y="320"/>
                  <a:pt x="168" y="320"/>
                  <a:pt x="168" y="321"/>
                </a:cubicBezTo>
                <a:cubicBezTo>
                  <a:pt x="169" y="321"/>
                  <a:pt x="169" y="321"/>
                  <a:pt x="169" y="321"/>
                </a:cubicBezTo>
                <a:cubicBezTo>
                  <a:pt x="172" y="322"/>
                  <a:pt x="172" y="322"/>
                  <a:pt x="171" y="319"/>
                </a:cubicBezTo>
                <a:cubicBezTo>
                  <a:pt x="170" y="317"/>
                  <a:pt x="170" y="316"/>
                  <a:pt x="169" y="314"/>
                </a:cubicBezTo>
                <a:cubicBezTo>
                  <a:pt x="168" y="313"/>
                  <a:pt x="167" y="312"/>
                  <a:pt x="167" y="311"/>
                </a:cubicBezTo>
                <a:cubicBezTo>
                  <a:pt x="166" y="310"/>
                  <a:pt x="166" y="309"/>
                  <a:pt x="166" y="308"/>
                </a:cubicBezTo>
                <a:cubicBezTo>
                  <a:pt x="165" y="306"/>
                  <a:pt x="166" y="304"/>
                  <a:pt x="163" y="301"/>
                </a:cubicBezTo>
                <a:cubicBezTo>
                  <a:pt x="163" y="300"/>
                  <a:pt x="162" y="298"/>
                  <a:pt x="162" y="298"/>
                </a:cubicBezTo>
                <a:cubicBezTo>
                  <a:pt x="162" y="297"/>
                  <a:pt x="163" y="298"/>
                  <a:pt x="162" y="297"/>
                </a:cubicBezTo>
                <a:cubicBezTo>
                  <a:pt x="162" y="296"/>
                  <a:pt x="161" y="295"/>
                  <a:pt x="161" y="295"/>
                </a:cubicBezTo>
                <a:cubicBezTo>
                  <a:pt x="160" y="295"/>
                  <a:pt x="160" y="294"/>
                  <a:pt x="159" y="292"/>
                </a:cubicBezTo>
                <a:cubicBezTo>
                  <a:pt x="159" y="290"/>
                  <a:pt x="158" y="290"/>
                  <a:pt x="158" y="289"/>
                </a:cubicBezTo>
                <a:cubicBezTo>
                  <a:pt x="158" y="291"/>
                  <a:pt x="158" y="293"/>
                  <a:pt x="158" y="294"/>
                </a:cubicBezTo>
                <a:cubicBezTo>
                  <a:pt x="157" y="294"/>
                  <a:pt x="157" y="294"/>
                  <a:pt x="156" y="293"/>
                </a:cubicBezTo>
                <a:cubicBezTo>
                  <a:pt x="159" y="301"/>
                  <a:pt x="162" y="308"/>
                  <a:pt x="164" y="315"/>
                </a:cubicBezTo>
                <a:cubicBezTo>
                  <a:pt x="165" y="316"/>
                  <a:pt x="165" y="317"/>
                  <a:pt x="165" y="318"/>
                </a:cubicBezTo>
                <a:close/>
                <a:moveTo>
                  <a:pt x="308" y="430"/>
                </a:moveTo>
                <a:cubicBezTo>
                  <a:pt x="308" y="430"/>
                  <a:pt x="310" y="428"/>
                  <a:pt x="308" y="429"/>
                </a:cubicBezTo>
                <a:cubicBezTo>
                  <a:pt x="302" y="431"/>
                  <a:pt x="300" y="430"/>
                  <a:pt x="297" y="431"/>
                </a:cubicBezTo>
                <a:cubicBezTo>
                  <a:pt x="296" y="431"/>
                  <a:pt x="294" y="432"/>
                  <a:pt x="294" y="432"/>
                </a:cubicBezTo>
                <a:cubicBezTo>
                  <a:pt x="294" y="433"/>
                  <a:pt x="286" y="434"/>
                  <a:pt x="280" y="436"/>
                </a:cubicBezTo>
                <a:cubicBezTo>
                  <a:pt x="285" y="436"/>
                  <a:pt x="287" y="436"/>
                  <a:pt x="288" y="436"/>
                </a:cubicBezTo>
                <a:cubicBezTo>
                  <a:pt x="288" y="437"/>
                  <a:pt x="287" y="437"/>
                  <a:pt x="285" y="439"/>
                </a:cubicBezTo>
                <a:cubicBezTo>
                  <a:pt x="287" y="438"/>
                  <a:pt x="290" y="437"/>
                  <a:pt x="292" y="437"/>
                </a:cubicBezTo>
                <a:cubicBezTo>
                  <a:pt x="293" y="437"/>
                  <a:pt x="294" y="437"/>
                  <a:pt x="295" y="436"/>
                </a:cubicBezTo>
                <a:cubicBezTo>
                  <a:pt x="296" y="436"/>
                  <a:pt x="297" y="436"/>
                  <a:pt x="298" y="436"/>
                </a:cubicBezTo>
                <a:cubicBezTo>
                  <a:pt x="301" y="435"/>
                  <a:pt x="304" y="433"/>
                  <a:pt x="307" y="432"/>
                </a:cubicBezTo>
                <a:cubicBezTo>
                  <a:pt x="302" y="433"/>
                  <a:pt x="306" y="431"/>
                  <a:pt x="308" y="430"/>
                </a:cubicBezTo>
                <a:close/>
                <a:moveTo>
                  <a:pt x="264" y="495"/>
                </a:moveTo>
                <a:cubicBezTo>
                  <a:pt x="262" y="494"/>
                  <a:pt x="260" y="494"/>
                  <a:pt x="257" y="493"/>
                </a:cubicBezTo>
                <a:cubicBezTo>
                  <a:pt x="253" y="493"/>
                  <a:pt x="248" y="493"/>
                  <a:pt x="239" y="493"/>
                </a:cubicBezTo>
                <a:cubicBezTo>
                  <a:pt x="243" y="494"/>
                  <a:pt x="245" y="494"/>
                  <a:pt x="247" y="494"/>
                </a:cubicBezTo>
                <a:cubicBezTo>
                  <a:pt x="248" y="494"/>
                  <a:pt x="249" y="494"/>
                  <a:pt x="249" y="495"/>
                </a:cubicBezTo>
                <a:cubicBezTo>
                  <a:pt x="249" y="495"/>
                  <a:pt x="247" y="496"/>
                  <a:pt x="246" y="496"/>
                </a:cubicBezTo>
                <a:cubicBezTo>
                  <a:pt x="249" y="496"/>
                  <a:pt x="254" y="496"/>
                  <a:pt x="258" y="496"/>
                </a:cubicBezTo>
                <a:cubicBezTo>
                  <a:pt x="263" y="496"/>
                  <a:pt x="265" y="495"/>
                  <a:pt x="264" y="495"/>
                </a:cubicBezTo>
                <a:close/>
                <a:moveTo>
                  <a:pt x="72" y="119"/>
                </a:moveTo>
                <a:cubicBezTo>
                  <a:pt x="71" y="120"/>
                  <a:pt x="69" y="122"/>
                  <a:pt x="67" y="125"/>
                </a:cubicBezTo>
                <a:cubicBezTo>
                  <a:pt x="71" y="117"/>
                  <a:pt x="79" y="107"/>
                  <a:pt x="87" y="98"/>
                </a:cubicBezTo>
                <a:cubicBezTo>
                  <a:pt x="84" y="100"/>
                  <a:pt x="83" y="101"/>
                  <a:pt x="81" y="103"/>
                </a:cubicBezTo>
                <a:cubicBezTo>
                  <a:pt x="77" y="107"/>
                  <a:pt x="75" y="109"/>
                  <a:pt x="74" y="109"/>
                </a:cubicBezTo>
                <a:cubicBezTo>
                  <a:pt x="73" y="109"/>
                  <a:pt x="74" y="107"/>
                  <a:pt x="75" y="104"/>
                </a:cubicBezTo>
                <a:cubicBezTo>
                  <a:pt x="76" y="103"/>
                  <a:pt x="77" y="102"/>
                  <a:pt x="75" y="103"/>
                </a:cubicBezTo>
                <a:cubicBezTo>
                  <a:pt x="73" y="105"/>
                  <a:pt x="72" y="107"/>
                  <a:pt x="70" y="109"/>
                </a:cubicBezTo>
                <a:cubicBezTo>
                  <a:pt x="62" y="120"/>
                  <a:pt x="57" y="130"/>
                  <a:pt x="49" y="143"/>
                </a:cubicBezTo>
                <a:cubicBezTo>
                  <a:pt x="49" y="144"/>
                  <a:pt x="49" y="144"/>
                  <a:pt x="48" y="145"/>
                </a:cubicBezTo>
                <a:cubicBezTo>
                  <a:pt x="53" y="139"/>
                  <a:pt x="55" y="137"/>
                  <a:pt x="55" y="139"/>
                </a:cubicBezTo>
                <a:cubicBezTo>
                  <a:pt x="55" y="140"/>
                  <a:pt x="55" y="140"/>
                  <a:pt x="57" y="138"/>
                </a:cubicBezTo>
                <a:cubicBezTo>
                  <a:pt x="60" y="135"/>
                  <a:pt x="62" y="133"/>
                  <a:pt x="64" y="131"/>
                </a:cubicBezTo>
                <a:cubicBezTo>
                  <a:pt x="66" y="129"/>
                  <a:pt x="68" y="127"/>
                  <a:pt x="70" y="124"/>
                </a:cubicBezTo>
                <a:cubicBezTo>
                  <a:pt x="72" y="120"/>
                  <a:pt x="73" y="119"/>
                  <a:pt x="72" y="119"/>
                </a:cubicBezTo>
                <a:close/>
                <a:moveTo>
                  <a:pt x="253" y="458"/>
                </a:moveTo>
                <a:cubicBezTo>
                  <a:pt x="252" y="458"/>
                  <a:pt x="250" y="458"/>
                  <a:pt x="248" y="458"/>
                </a:cubicBezTo>
                <a:cubicBezTo>
                  <a:pt x="246" y="458"/>
                  <a:pt x="244" y="458"/>
                  <a:pt x="242" y="458"/>
                </a:cubicBezTo>
                <a:cubicBezTo>
                  <a:pt x="246" y="459"/>
                  <a:pt x="249" y="460"/>
                  <a:pt x="250" y="460"/>
                </a:cubicBezTo>
                <a:cubicBezTo>
                  <a:pt x="251" y="461"/>
                  <a:pt x="250" y="462"/>
                  <a:pt x="246" y="462"/>
                </a:cubicBezTo>
                <a:cubicBezTo>
                  <a:pt x="250" y="462"/>
                  <a:pt x="253" y="462"/>
                  <a:pt x="255" y="462"/>
                </a:cubicBezTo>
                <a:cubicBezTo>
                  <a:pt x="258" y="462"/>
                  <a:pt x="260" y="462"/>
                  <a:pt x="262" y="462"/>
                </a:cubicBezTo>
                <a:cubicBezTo>
                  <a:pt x="267" y="462"/>
                  <a:pt x="269" y="462"/>
                  <a:pt x="272" y="461"/>
                </a:cubicBezTo>
                <a:cubicBezTo>
                  <a:pt x="276" y="460"/>
                  <a:pt x="272" y="459"/>
                  <a:pt x="271" y="460"/>
                </a:cubicBezTo>
                <a:cubicBezTo>
                  <a:pt x="262" y="459"/>
                  <a:pt x="267" y="458"/>
                  <a:pt x="266" y="457"/>
                </a:cubicBezTo>
                <a:cubicBezTo>
                  <a:pt x="265" y="457"/>
                  <a:pt x="262" y="457"/>
                  <a:pt x="260" y="457"/>
                </a:cubicBezTo>
                <a:cubicBezTo>
                  <a:pt x="258" y="458"/>
                  <a:pt x="257" y="458"/>
                  <a:pt x="257" y="458"/>
                </a:cubicBezTo>
                <a:cubicBezTo>
                  <a:pt x="256" y="458"/>
                  <a:pt x="254" y="458"/>
                  <a:pt x="253" y="458"/>
                </a:cubicBezTo>
                <a:close/>
                <a:moveTo>
                  <a:pt x="277" y="412"/>
                </a:moveTo>
                <a:cubicBezTo>
                  <a:pt x="277" y="413"/>
                  <a:pt x="276" y="413"/>
                  <a:pt x="276" y="414"/>
                </a:cubicBezTo>
                <a:cubicBezTo>
                  <a:pt x="278" y="413"/>
                  <a:pt x="280" y="413"/>
                  <a:pt x="282" y="413"/>
                </a:cubicBezTo>
                <a:cubicBezTo>
                  <a:pt x="284" y="412"/>
                  <a:pt x="285" y="412"/>
                  <a:pt x="286" y="411"/>
                </a:cubicBezTo>
                <a:cubicBezTo>
                  <a:pt x="286" y="410"/>
                  <a:pt x="287" y="410"/>
                  <a:pt x="288" y="409"/>
                </a:cubicBezTo>
                <a:cubicBezTo>
                  <a:pt x="289" y="409"/>
                  <a:pt x="290" y="408"/>
                  <a:pt x="293" y="407"/>
                </a:cubicBezTo>
                <a:cubicBezTo>
                  <a:pt x="295" y="407"/>
                  <a:pt x="295" y="406"/>
                  <a:pt x="295" y="406"/>
                </a:cubicBezTo>
                <a:cubicBezTo>
                  <a:pt x="292" y="407"/>
                  <a:pt x="289" y="408"/>
                  <a:pt x="285" y="408"/>
                </a:cubicBezTo>
                <a:cubicBezTo>
                  <a:pt x="282" y="409"/>
                  <a:pt x="279" y="410"/>
                  <a:pt x="276" y="410"/>
                </a:cubicBezTo>
                <a:cubicBezTo>
                  <a:pt x="275" y="411"/>
                  <a:pt x="273" y="411"/>
                  <a:pt x="273" y="411"/>
                </a:cubicBezTo>
                <a:cubicBezTo>
                  <a:pt x="273" y="411"/>
                  <a:pt x="274" y="412"/>
                  <a:pt x="276" y="411"/>
                </a:cubicBezTo>
                <a:cubicBezTo>
                  <a:pt x="281" y="411"/>
                  <a:pt x="278" y="412"/>
                  <a:pt x="277" y="412"/>
                </a:cubicBezTo>
                <a:close/>
                <a:moveTo>
                  <a:pt x="330" y="473"/>
                </a:moveTo>
                <a:cubicBezTo>
                  <a:pt x="322" y="476"/>
                  <a:pt x="314" y="477"/>
                  <a:pt x="305" y="479"/>
                </a:cubicBezTo>
                <a:cubicBezTo>
                  <a:pt x="307" y="479"/>
                  <a:pt x="312" y="478"/>
                  <a:pt x="310" y="479"/>
                </a:cubicBezTo>
                <a:cubicBezTo>
                  <a:pt x="308" y="481"/>
                  <a:pt x="304" y="481"/>
                  <a:pt x="301" y="482"/>
                </a:cubicBezTo>
                <a:cubicBezTo>
                  <a:pt x="301" y="482"/>
                  <a:pt x="300" y="482"/>
                  <a:pt x="299" y="483"/>
                </a:cubicBezTo>
                <a:cubicBezTo>
                  <a:pt x="291" y="483"/>
                  <a:pt x="303" y="481"/>
                  <a:pt x="302" y="480"/>
                </a:cubicBezTo>
                <a:cubicBezTo>
                  <a:pt x="298" y="481"/>
                  <a:pt x="295" y="482"/>
                  <a:pt x="292" y="482"/>
                </a:cubicBezTo>
                <a:cubicBezTo>
                  <a:pt x="289" y="483"/>
                  <a:pt x="287" y="483"/>
                  <a:pt x="284" y="484"/>
                </a:cubicBezTo>
                <a:cubicBezTo>
                  <a:pt x="280" y="484"/>
                  <a:pt x="280" y="485"/>
                  <a:pt x="281" y="485"/>
                </a:cubicBezTo>
                <a:cubicBezTo>
                  <a:pt x="284" y="485"/>
                  <a:pt x="284" y="486"/>
                  <a:pt x="282" y="486"/>
                </a:cubicBezTo>
                <a:cubicBezTo>
                  <a:pt x="280" y="486"/>
                  <a:pt x="276" y="486"/>
                  <a:pt x="275" y="487"/>
                </a:cubicBezTo>
                <a:cubicBezTo>
                  <a:pt x="271" y="487"/>
                  <a:pt x="266" y="487"/>
                  <a:pt x="263" y="488"/>
                </a:cubicBezTo>
                <a:cubicBezTo>
                  <a:pt x="260" y="488"/>
                  <a:pt x="257" y="489"/>
                  <a:pt x="256" y="489"/>
                </a:cubicBezTo>
                <a:cubicBezTo>
                  <a:pt x="255" y="491"/>
                  <a:pt x="258" y="491"/>
                  <a:pt x="264" y="490"/>
                </a:cubicBezTo>
                <a:cubicBezTo>
                  <a:pt x="267" y="490"/>
                  <a:pt x="269" y="490"/>
                  <a:pt x="272" y="490"/>
                </a:cubicBezTo>
                <a:cubicBezTo>
                  <a:pt x="277" y="490"/>
                  <a:pt x="281" y="489"/>
                  <a:pt x="282" y="488"/>
                </a:cubicBezTo>
                <a:cubicBezTo>
                  <a:pt x="283" y="488"/>
                  <a:pt x="278" y="488"/>
                  <a:pt x="275" y="488"/>
                </a:cubicBezTo>
                <a:cubicBezTo>
                  <a:pt x="272" y="489"/>
                  <a:pt x="271" y="488"/>
                  <a:pt x="269" y="488"/>
                </a:cubicBezTo>
                <a:cubicBezTo>
                  <a:pt x="280" y="487"/>
                  <a:pt x="290" y="486"/>
                  <a:pt x="297" y="483"/>
                </a:cubicBezTo>
                <a:cubicBezTo>
                  <a:pt x="300" y="483"/>
                  <a:pt x="302" y="483"/>
                  <a:pt x="304" y="483"/>
                </a:cubicBezTo>
                <a:cubicBezTo>
                  <a:pt x="306" y="482"/>
                  <a:pt x="307" y="482"/>
                  <a:pt x="309" y="481"/>
                </a:cubicBezTo>
                <a:cubicBezTo>
                  <a:pt x="312" y="480"/>
                  <a:pt x="314" y="479"/>
                  <a:pt x="317" y="478"/>
                </a:cubicBezTo>
                <a:cubicBezTo>
                  <a:pt x="318" y="478"/>
                  <a:pt x="319" y="477"/>
                  <a:pt x="321" y="477"/>
                </a:cubicBezTo>
                <a:cubicBezTo>
                  <a:pt x="324" y="476"/>
                  <a:pt x="322" y="477"/>
                  <a:pt x="322" y="477"/>
                </a:cubicBezTo>
                <a:cubicBezTo>
                  <a:pt x="324" y="477"/>
                  <a:pt x="326" y="476"/>
                  <a:pt x="327" y="476"/>
                </a:cubicBezTo>
                <a:cubicBezTo>
                  <a:pt x="326" y="475"/>
                  <a:pt x="333" y="473"/>
                  <a:pt x="332" y="473"/>
                </a:cubicBezTo>
                <a:cubicBezTo>
                  <a:pt x="331" y="473"/>
                  <a:pt x="332" y="472"/>
                  <a:pt x="330" y="473"/>
                </a:cubicBezTo>
                <a:close/>
                <a:moveTo>
                  <a:pt x="173" y="338"/>
                </a:moveTo>
                <a:cubicBezTo>
                  <a:pt x="173" y="337"/>
                  <a:pt x="173" y="337"/>
                  <a:pt x="172" y="336"/>
                </a:cubicBezTo>
                <a:cubicBezTo>
                  <a:pt x="171" y="335"/>
                  <a:pt x="170" y="335"/>
                  <a:pt x="169" y="333"/>
                </a:cubicBezTo>
                <a:cubicBezTo>
                  <a:pt x="169" y="332"/>
                  <a:pt x="171" y="334"/>
                  <a:pt x="172" y="334"/>
                </a:cubicBezTo>
                <a:cubicBezTo>
                  <a:pt x="173" y="335"/>
                  <a:pt x="173" y="334"/>
                  <a:pt x="172" y="333"/>
                </a:cubicBezTo>
                <a:cubicBezTo>
                  <a:pt x="171" y="331"/>
                  <a:pt x="170" y="330"/>
                  <a:pt x="169" y="329"/>
                </a:cubicBezTo>
                <a:cubicBezTo>
                  <a:pt x="169" y="328"/>
                  <a:pt x="168" y="327"/>
                  <a:pt x="168" y="327"/>
                </a:cubicBezTo>
                <a:cubicBezTo>
                  <a:pt x="167" y="327"/>
                  <a:pt x="166" y="327"/>
                  <a:pt x="165" y="325"/>
                </a:cubicBezTo>
                <a:cubicBezTo>
                  <a:pt x="164" y="324"/>
                  <a:pt x="163" y="322"/>
                  <a:pt x="162" y="321"/>
                </a:cubicBezTo>
                <a:cubicBezTo>
                  <a:pt x="163" y="327"/>
                  <a:pt x="167" y="333"/>
                  <a:pt x="173" y="338"/>
                </a:cubicBezTo>
                <a:close/>
                <a:moveTo>
                  <a:pt x="432" y="352"/>
                </a:moveTo>
                <a:cubicBezTo>
                  <a:pt x="432" y="351"/>
                  <a:pt x="430" y="354"/>
                  <a:pt x="429" y="355"/>
                </a:cubicBezTo>
                <a:cubicBezTo>
                  <a:pt x="430" y="354"/>
                  <a:pt x="428" y="358"/>
                  <a:pt x="428" y="359"/>
                </a:cubicBezTo>
                <a:cubicBezTo>
                  <a:pt x="428" y="359"/>
                  <a:pt x="428" y="360"/>
                  <a:pt x="429" y="360"/>
                </a:cubicBezTo>
                <a:cubicBezTo>
                  <a:pt x="430" y="357"/>
                  <a:pt x="432" y="355"/>
                  <a:pt x="433" y="352"/>
                </a:cubicBezTo>
                <a:cubicBezTo>
                  <a:pt x="434" y="351"/>
                  <a:pt x="432" y="353"/>
                  <a:pt x="432" y="352"/>
                </a:cubicBezTo>
                <a:close/>
                <a:moveTo>
                  <a:pt x="442" y="383"/>
                </a:moveTo>
                <a:cubicBezTo>
                  <a:pt x="441" y="384"/>
                  <a:pt x="441" y="385"/>
                  <a:pt x="440" y="385"/>
                </a:cubicBezTo>
                <a:cubicBezTo>
                  <a:pt x="438" y="389"/>
                  <a:pt x="436" y="392"/>
                  <a:pt x="433" y="394"/>
                </a:cubicBezTo>
                <a:cubicBezTo>
                  <a:pt x="433" y="394"/>
                  <a:pt x="431" y="396"/>
                  <a:pt x="430" y="397"/>
                </a:cubicBezTo>
                <a:cubicBezTo>
                  <a:pt x="431" y="397"/>
                  <a:pt x="432" y="397"/>
                  <a:pt x="433" y="397"/>
                </a:cubicBezTo>
                <a:cubicBezTo>
                  <a:pt x="435" y="393"/>
                  <a:pt x="438" y="391"/>
                  <a:pt x="440" y="387"/>
                </a:cubicBezTo>
                <a:cubicBezTo>
                  <a:pt x="438" y="389"/>
                  <a:pt x="443" y="382"/>
                  <a:pt x="442" y="383"/>
                </a:cubicBezTo>
                <a:close/>
                <a:moveTo>
                  <a:pt x="70" y="124"/>
                </a:moveTo>
                <a:cubicBezTo>
                  <a:pt x="70" y="124"/>
                  <a:pt x="70" y="124"/>
                  <a:pt x="70" y="124"/>
                </a:cubicBezTo>
                <a:cubicBezTo>
                  <a:pt x="70" y="124"/>
                  <a:pt x="70" y="124"/>
                  <a:pt x="70" y="124"/>
                </a:cubicBezTo>
                <a:cubicBezTo>
                  <a:pt x="70" y="124"/>
                  <a:pt x="70" y="124"/>
                  <a:pt x="70" y="124"/>
                </a:cubicBezTo>
                <a:close/>
                <a:moveTo>
                  <a:pt x="399" y="421"/>
                </a:moveTo>
                <a:cubicBezTo>
                  <a:pt x="406" y="416"/>
                  <a:pt x="402" y="420"/>
                  <a:pt x="399" y="423"/>
                </a:cubicBezTo>
                <a:cubicBezTo>
                  <a:pt x="397" y="424"/>
                  <a:pt x="397" y="425"/>
                  <a:pt x="398" y="424"/>
                </a:cubicBezTo>
                <a:cubicBezTo>
                  <a:pt x="401" y="422"/>
                  <a:pt x="403" y="420"/>
                  <a:pt x="405" y="417"/>
                </a:cubicBezTo>
                <a:cubicBezTo>
                  <a:pt x="406" y="416"/>
                  <a:pt x="406" y="416"/>
                  <a:pt x="406" y="415"/>
                </a:cubicBezTo>
                <a:cubicBezTo>
                  <a:pt x="402" y="419"/>
                  <a:pt x="404" y="416"/>
                  <a:pt x="399" y="419"/>
                </a:cubicBezTo>
                <a:cubicBezTo>
                  <a:pt x="400" y="419"/>
                  <a:pt x="396" y="423"/>
                  <a:pt x="399" y="421"/>
                </a:cubicBezTo>
                <a:close/>
                <a:moveTo>
                  <a:pt x="387" y="396"/>
                </a:moveTo>
                <a:cubicBezTo>
                  <a:pt x="386" y="397"/>
                  <a:pt x="385" y="398"/>
                  <a:pt x="384" y="399"/>
                </a:cubicBezTo>
                <a:cubicBezTo>
                  <a:pt x="382" y="400"/>
                  <a:pt x="381" y="402"/>
                  <a:pt x="379" y="403"/>
                </a:cubicBezTo>
                <a:cubicBezTo>
                  <a:pt x="387" y="397"/>
                  <a:pt x="383" y="402"/>
                  <a:pt x="383" y="403"/>
                </a:cubicBezTo>
                <a:cubicBezTo>
                  <a:pt x="384" y="402"/>
                  <a:pt x="385" y="401"/>
                  <a:pt x="385" y="400"/>
                </a:cubicBezTo>
                <a:cubicBezTo>
                  <a:pt x="386" y="399"/>
                  <a:pt x="387" y="398"/>
                  <a:pt x="387" y="398"/>
                </a:cubicBezTo>
                <a:cubicBezTo>
                  <a:pt x="388" y="397"/>
                  <a:pt x="388" y="396"/>
                  <a:pt x="387" y="396"/>
                </a:cubicBezTo>
                <a:close/>
                <a:moveTo>
                  <a:pt x="420" y="381"/>
                </a:moveTo>
                <a:cubicBezTo>
                  <a:pt x="420" y="383"/>
                  <a:pt x="420" y="383"/>
                  <a:pt x="420" y="384"/>
                </a:cubicBezTo>
                <a:cubicBezTo>
                  <a:pt x="420" y="385"/>
                  <a:pt x="421" y="384"/>
                  <a:pt x="422" y="382"/>
                </a:cubicBezTo>
                <a:cubicBezTo>
                  <a:pt x="423" y="380"/>
                  <a:pt x="425" y="378"/>
                  <a:pt x="426" y="378"/>
                </a:cubicBezTo>
                <a:cubicBezTo>
                  <a:pt x="426" y="377"/>
                  <a:pt x="428" y="374"/>
                  <a:pt x="428" y="374"/>
                </a:cubicBezTo>
                <a:cubicBezTo>
                  <a:pt x="428" y="372"/>
                  <a:pt x="422" y="380"/>
                  <a:pt x="420" y="381"/>
                </a:cubicBezTo>
                <a:close/>
                <a:moveTo>
                  <a:pt x="154" y="306"/>
                </a:moveTo>
                <a:cubicBezTo>
                  <a:pt x="153" y="307"/>
                  <a:pt x="152" y="306"/>
                  <a:pt x="151" y="305"/>
                </a:cubicBezTo>
                <a:cubicBezTo>
                  <a:pt x="151" y="304"/>
                  <a:pt x="150" y="303"/>
                  <a:pt x="150" y="301"/>
                </a:cubicBezTo>
                <a:cubicBezTo>
                  <a:pt x="149" y="300"/>
                  <a:pt x="149" y="299"/>
                  <a:pt x="148" y="298"/>
                </a:cubicBezTo>
                <a:cubicBezTo>
                  <a:pt x="148" y="301"/>
                  <a:pt x="150" y="307"/>
                  <a:pt x="147" y="304"/>
                </a:cubicBezTo>
                <a:cubicBezTo>
                  <a:pt x="146" y="303"/>
                  <a:pt x="147" y="305"/>
                  <a:pt x="147" y="305"/>
                </a:cubicBezTo>
                <a:cubicBezTo>
                  <a:pt x="148" y="306"/>
                  <a:pt x="148" y="308"/>
                  <a:pt x="149" y="309"/>
                </a:cubicBezTo>
                <a:cubicBezTo>
                  <a:pt x="149" y="309"/>
                  <a:pt x="150" y="310"/>
                  <a:pt x="151" y="311"/>
                </a:cubicBezTo>
                <a:cubicBezTo>
                  <a:pt x="151" y="311"/>
                  <a:pt x="151" y="312"/>
                  <a:pt x="152" y="312"/>
                </a:cubicBezTo>
                <a:cubicBezTo>
                  <a:pt x="152" y="313"/>
                  <a:pt x="153" y="314"/>
                  <a:pt x="153" y="314"/>
                </a:cubicBezTo>
                <a:cubicBezTo>
                  <a:pt x="154" y="315"/>
                  <a:pt x="156" y="319"/>
                  <a:pt x="155" y="315"/>
                </a:cubicBezTo>
                <a:cubicBezTo>
                  <a:pt x="154" y="314"/>
                  <a:pt x="153" y="310"/>
                  <a:pt x="156" y="312"/>
                </a:cubicBezTo>
                <a:cubicBezTo>
                  <a:pt x="156" y="313"/>
                  <a:pt x="156" y="311"/>
                  <a:pt x="155" y="311"/>
                </a:cubicBezTo>
                <a:cubicBezTo>
                  <a:pt x="153" y="308"/>
                  <a:pt x="155" y="308"/>
                  <a:pt x="154" y="306"/>
                </a:cubicBez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="" xmlns:a16="http://schemas.microsoft.com/office/drawing/2014/main" id="{986867D9-EBCA-459E-BF1C-AE1E392B3B64}"/>
              </a:ext>
            </a:extLst>
          </p:cNvPr>
          <p:cNvSpPr txBox="1"/>
          <p:nvPr/>
        </p:nvSpPr>
        <p:spPr>
          <a:xfrm>
            <a:off x="6611935" y="1917522"/>
            <a:ext cx="45132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7200" b="1" dirty="0"/>
              <a:t>PART TWO</a:t>
            </a:r>
            <a:endParaRPr lang="zh-CN" altLang="en-US" sz="7200" b="1" dirty="0"/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0F58BCAE-0559-4209-8953-8DC55C3A28B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2447838" y="728578"/>
            <a:ext cx="4176092" cy="5725886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8E07381F-FB42-406F-A585-6A17EC47186C}"/>
              </a:ext>
            </a:extLst>
          </p:cNvPr>
          <p:cNvSpPr txBox="1"/>
          <p:nvPr/>
        </p:nvSpPr>
        <p:spPr>
          <a:xfrm>
            <a:off x="6904082" y="3117852"/>
            <a:ext cx="411567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dirty="0">
                <a:solidFill>
                  <a:schemeClr val="bg1">
                    <a:lumMod val="75000"/>
                  </a:schemeClr>
                </a:solidFill>
              </a:rPr>
              <a:t>Click here to add words Click here to add words Click here to add words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altLang="zh-CN" dirty="0">
                <a:solidFill>
                  <a:schemeClr val="bg1">
                    <a:lumMod val="75000"/>
                  </a:schemeClr>
                </a:solidFill>
              </a:rPr>
              <a:t>Click here to add words Click here to add words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  <a:p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altLang="zh-CN" dirty="0">
                <a:solidFill>
                  <a:schemeClr val="bg1">
                    <a:lumMod val="75000"/>
                  </a:schemeClr>
                </a:solidFill>
              </a:rPr>
              <a:t> 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  <a:p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13134614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4BFABD0A-3AE5-41E3-B7C8-231912BF5021}"/>
              </a:ext>
            </a:extLst>
          </p:cNvPr>
          <p:cNvSpPr/>
          <p:nvPr/>
        </p:nvSpPr>
        <p:spPr>
          <a:xfrm>
            <a:off x="203200" y="203202"/>
            <a:ext cx="11785600" cy="6474135"/>
          </a:xfrm>
          <a:prstGeom prst="rect">
            <a:avLst/>
          </a:prstGeom>
          <a:noFill/>
          <a:ln w="76200">
            <a:solidFill>
              <a:srgbClr val="F6BE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菱形 2">
            <a:extLst>
              <a:ext uri="{FF2B5EF4-FFF2-40B4-BE49-F238E27FC236}">
                <a16:creationId xmlns="" xmlns:a16="http://schemas.microsoft.com/office/drawing/2014/main" id="{1B7C8866-63E2-4AD5-AD5E-31856F4EAA5A}"/>
              </a:ext>
            </a:extLst>
          </p:cNvPr>
          <p:cNvSpPr/>
          <p:nvPr/>
        </p:nvSpPr>
        <p:spPr>
          <a:xfrm>
            <a:off x="4403729" y="628652"/>
            <a:ext cx="366713" cy="390835"/>
          </a:xfrm>
          <a:prstGeom prst="diamond">
            <a:avLst/>
          </a:prstGeom>
          <a:solidFill>
            <a:srgbClr val="F6BE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C0A5D16E-9D62-4B64-9915-CE7493BF921C}"/>
              </a:ext>
            </a:extLst>
          </p:cNvPr>
          <p:cNvSpPr txBox="1"/>
          <p:nvPr/>
        </p:nvSpPr>
        <p:spPr>
          <a:xfrm>
            <a:off x="5185052" y="499529"/>
            <a:ext cx="31601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A0D853BD-C453-43CA-ABAC-90B1DA84D2FD}"/>
              </a:ext>
            </a:extLst>
          </p:cNvPr>
          <p:cNvSpPr txBox="1"/>
          <p:nvPr/>
        </p:nvSpPr>
        <p:spPr>
          <a:xfrm>
            <a:off x="5213627" y="944275"/>
            <a:ext cx="3626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75000"/>
                  </a:schemeClr>
                </a:solidFill>
              </a:rPr>
              <a:t>Click here to add words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813BE476-728A-46FC-A95C-8A47A95FFE88}"/>
              </a:ext>
            </a:extLst>
          </p:cNvPr>
          <p:cNvSpPr txBox="1"/>
          <p:nvPr/>
        </p:nvSpPr>
        <p:spPr>
          <a:xfrm>
            <a:off x="6816675" y="2014883"/>
            <a:ext cx="23654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风筝节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024F3E53-7E34-4AF2-808A-1CC0B31823B2}"/>
              </a:ext>
            </a:extLst>
          </p:cNvPr>
          <p:cNvSpPr txBox="1"/>
          <p:nvPr/>
        </p:nvSpPr>
        <p:spPr>
          <a:xfrm>
            <a:off x="6816676" y="3215204"/>
            <a:ext cx="458528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/>
              <a:t>Click here to add words Click here to add words Click here to add words</a:t>
            </a:r>
            <a:endParaRPr lang="zh-CN" altLang="en-US" dirty="0"/>
          </a:p>
          <a:p>
            <a:pPr>
              <a:lnSpc>
                <a:spcPct val="150000"/>
              </a:lnSpc>
            </a:pPr>
            <a:r>
              <a:rPr lang="en-US" altLang="zh-CN" dirty="0"/>
              <a:t>Click here to add words Click here to add words Click here to add words Click here to add words Click here to add words</a:t>
            </a:r>
            <a:endParaRPr lang="zh-CN" altLang="en-US" dirty="0"/>
          </a:p>
          <a:p>
            <a:pPr>
              <a:lnSpc>
                <a:spcPct val="150000"/>
              </a:lnSpc>
            </a:pPr>
            <a:r>
              <a:rPr lang="en-US" altLang="zh-CN" dirty="0"/>
              <a:t>Click here to add words Click here to add</a:t>
            </a:r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</p:txBody>
      </p:sp>
      <p:sp>
        <p:nvSpPr>
          <p:cNvPr id="8" name="矩形 7">
            <a:extLst>
              <a:ext uri="{FF2B5EF4-FFF2-40B4-BE49-F238E27FC236}">
                <a16:creationId xmlns="" xmlns:a16="http://schemas.microsoft.com/office/drawing/2014/main" id="{8026FB8D-B57B-4B2E-8DCE-5D4982CEBDED}"/>
              </a:ext>
            </a:extLst>
          </p:cNvPr>
          <p:cNvSpPr/>
          <p:nvPr/>
        </p:nvSpPr>
        <p:spPr>
          <a:xfrm>
            <a:off x="6956135" y="2882173"/>
            <a:ext cx="1390651" cy="95250"/>
          </a:xfrm>
          <a:prstGeom prst="rect">
            <a:avLst/>
          </a:prstGeom>
          <a:solidFill>
            <a:srgbClr val="F6BE1B"/>
          </a:solidFill>
          <a:ln>
            <a:solidFill>
              <a:srgbClr val="F6BE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8">
            <a:extLst>
              <a:ext uri="{FF2B5EF4-FFF2-40B4-BE49-F238E27FC236}">
                <a16:creationId xmlns="" xmlns:a16="http://schemas.microsoft.com/office/drawing/2014/main" id="{FBC9A143-71B2-4BC1-A7D8-606E179CAB80}"/>
              </a:ext>
            </a:extLst>
          </p:cNvPr>
          <p:cNvSpPr/>
          <p:nvPr/>
        </p:nvSpPr>
        <p:spPr>
          <a:xfrm rot="991552">
            <a:off x="1467475" y="1949720"/>
            <a:ext cx="4438651" cy="3665825"/>
          </a:xfrm>
          <a:prstGeom prst="triangle">
            <a:avLst/>
          </a:prstGeom>
          <a:solidFill>
            <a:srgbClr val="F6BE1B"/>
          </a:solidFill>
          <a:ln>
            <a:solidFill>
              <a:srgbClr val="F6BE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7595D2C7-8298-46B8-AB70-65FD0FB542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0025443">
            <a:off x="688751" y="1586671"/>
            <a:ext cx="5247535" cy="3671745"/>
          </a:xfrm>
          <a:prstGeom prst="triangle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74038586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6" grpId="0"/>
      <p:bldP spid="7" grpId="0"/>
      <p:bldP spid="8" grpId="0" animBg="1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4BFABD0A-3AE5-41E3-B7C8-231912BF5021}"/>
              </a:ext>
            </a:extLst>
          </p:cNvPr>
          <p:cNvSpPr/>
          <p:nvPr/>
        </p:nvSpPr>
        <p:spPr>
          <a:xfrm>
            <a:off x="203200" y="203202"/>
            <a:ext cx="11785600" cy="6474135"/>
          </a:xfrm>
          <a:prstGeom prst="rect">
            <a:avLst/>
          </a:prstGeom>
          <a:noFill/>
          <a:ln w="76200">
            <a:solidFill>
              <a:srgbClr val="F6BE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菱形 2">
            <a:extLst>
              <a:ext uri="{FF2B5EF4-FFF2-40B4-BE49-F238E27FC236}">
                <a16:creationId xmlns="" xmlns:a16="http://schemas.microsoft.com/office/drawing/2014/main" id="{1B7C8866-63E2-4AD5-AD5E-31856F4EAA5A}"/>
              </a:ext>
            </a:extLst>
          </p:cNvPr>
          <p:cNvSpPr/>
          <p:nvPr/>
        </p:nvSpPr>
        <p:spPr>
          <a:xfrm>
            <a:off x="4403729" y="628652"/>
            <a:ext cx="366713" cy="390835"/>
          </a:xfrm>
          <a:prstGeom prst="diamond">
            <a:avLst/>
          </a:prstGeom>
          <a:solidFill>
            <a:srgbClr val="F6BE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C0A5D16E-9D62-4B64-9915-CE7493BF921C}"/>
              </a:ext>
            </a:extLst>
          </p:cNvPr>
          <p:cNvSpPr txBox="1"/>
          <p:nvPr/>
        </p:nvSpPr>
        <p:spPr>
          <a:xfrm>
            <a:off x="5185052" y="499529"/>
            <a:ext cx="31601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A0D853BD-C453-43CA-ABAC-90B1DA84D2FD}"/>
              </a:ext>
            </a:extLst>
          </p:cNvPr>
          <p:cNvSpPr txBox="1"/>
          <p:nvPr/>
        </p:nvSpPr>
        <p:spPr>
          <a:xfrm>
            <a:off x="5213627" y="944275"/>
            <a:ext cx="3626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75000"/>
                  </a:schemeClr>
                </a:solidFill>
              </a:rPr>
              <a:t>Click here to add words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="" xmlns:a16="http://schemas.microsoft.com/office/drawing/2014/main" id="{121A503B-D77F-4EDF-B515-F1B1CF5A75FD}"/>
              </a:ext>
            </a:extLst>
          </p:cNvPr>
          <p:cNvSpPr/>
          <p:nvPr/>
        </p:nvSpPr>
        <p:spPr>
          <a:xfrm>
            <a:off x="1720003" y="1947069"/>
            <a:ext cx="2266951" cy="2266950"/>
          </a:xfrm>
          <a:prstGeom prst="ellipse">
            <a:avLst/>
          </a:prstGeom>
          <a:solidFill>
            <a:srgbClr val="F6BE1B"/>
          </a:solidFill>
          <a:ln>
            <a:solidFill>
              <a:srgbClr val="F6BE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449406C8-BF4E-4365-9F2C-8A4E3E22800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472197" y="1670001"/>
            <a:ext cx="2266951" cy="2266950"/>
          </a:xfrm>
          <a:prstGeom prst="ellipse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82C7F303-4804-4978-8E1B-B15BF704F861}"/>
              </a:ext>
            </a:extLst>
          </p:cNvPr>
          <p:cNvSpPr txBox="1"/>
          <p:nvPr/>
        </p:nvSpPr>
        <p:spPr>
          <a:xfrm>
            <a:off x="1801664" y="4716543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6BE1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4C8CE1FA-EF48-4266-8EC6-7BF8DE601021}"/>
              </a:ext>
            </a:extLst>
          </p:cNvPr>
          <p:cNvSpPr txBox="1"/>
          <p:nvPr/>
        </p:nvSpPr>
        <p:spPr>
          <a:xfrm>
            <a:off x="1476286" y="5252465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6BE1B"/>
                </a:solidFill>
              </a:rPr>
              <a:t>Click here to add words</a:t>
            </a:r>
            <a:endParaRPr lang="zh-CN" altLang="en-US" dirty="0">
              <a:solidFill>
                <a:srgbClr val="F6BE1B"/>
              </a:solidFill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A07FF24E-1192-4C79-8A0C-388604A1C094}"/>
              </a:ext>
            </a:extLst>
          </p:cNvPr>
          <p:cNvSpPr txBox="1"/>
          <p:nvPr/>
        </p:nvSpPr>
        <p:spPr>
          <a:xfrm>
            <a:off x="1476286" y="5589531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6BE1B"/>
                </a:solidFill>
              </a:rPr>
              <a:t>Click here to add words</a:t>
            </a:r>
            <a:endParaRPr lang="zh-CN" altLang="en-US" dirty="0">
              <a:solidFill>
                <a:srgbClr val="F6BE1B"/>
              </a:solidFill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="" xmlns:a16="http://schemas.microsoft.com/office/drawing/2014/main" id="{33F00295-D292-4471-9A1C-9399AE3C77A5}"/>
              </a:ext>
            </a:extLst>
          </p:cNvPr>
          <p:cNvSpPr/>
          <p:nvPr/>
        </p:nvSpPr>
        <p:spPr>
          <a:xfrm>
            <a:off x="5432858" y="1979335"/>
            <a:ext cx="2266951" cy="2266950"/>
          </a:xfrm>
          <a:prstGeom prst="ellipse">
            <a:avLst/>
          </a:prstGeom>
          <a:solidFill>
            <a:srgbClr val="F6BE1B"/>
          </a:solidFill>
          <a:ln>
            <a:solidFill>
              <a:srgbClr val="F6BE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F5BDFD13-F1A0-40CB-A6BA-67459371059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5185051" y="1702267"/>
            <a:ext cx="2266951" cy="2266950"/>
          </a:xfrm>
          <a:prstGeom prst="ellipse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D8C4D67B-3196-4848-A5B8-BC17AC82C0FB}"/>
              </a:ext>
            </a:extLst>
          </p:cNvPr>
          <p:cNvSpPr txBox="1"/>
          <p:nvPr/>
        </p:nvSpPr>
        <p:spPr>
          <a:xfrm>
            <a:off x="5514518" y="4748809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6BE1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F9916AAB-2104-41AA-92AA-A5DEE1895574}"/>
              </a:ext>
            </a:extLst>
          </p:cNvPr>
          <p:cNvSpPr txBox="1"/>
          <p:nvPr/>
        </p:nvSpPr>
        <p:spPr>
          <a:xfrm>
            <a:off x="5189141" y="5284731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6BE1B"/>
                </a:solidFill>
              </a:rPr>
              <a:t>Click here to add words</a:t>
            </a:r>
            <a:endParaRPr lang="zh-CN" altLang="en-US" dirty="0">
              <a:solidFill>
                <a:srgbClr val="F6BE1B"/>
              </a:solidFill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DFD65476-A245-4D26-93A3-E6CCD748C7C8}"/>
              </a:ext>
            </a:extLst>
          </p:cNvPr>
          <p:cNvSpPr txBox="1"/>
          <p:nvPr/>
        </p:nvSpPr>
        <p:spPr>
          <a:xfrm>
            <a:off x="5189141" y="5621797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6BE1B"/>
                </a:solidFill>
              </a:rPr>
              <a:t>Click here to add words</a:t>
            </a:r>
            <a:endParaRPr lang="zh-CN" altLang="en-US" dirty="0">
              <a:solidFill>
                <a:srgbClr val="F6BE1B"/>
              </a:solidFill>
            </a:endParaRPr>
          </a:p>
        </p:txBody>
      </p:sp>
      <p:sp>
        <p:nvSpPr>
          <p:cNvPr id="18" name="椭圆 17">
            <a:extLst>
              <a:ext uri="{FF2B5EF4-FFF2-40B4-BE49-F238E27FC236}">
                <a16:creationId xmlns="" xmlns:a16="http://schemas.microsoft.com/office/drawing/2014/main" id="{0FC2F713-8164-40A9-880C-B22C39680B37}"/>
              </a:ext>
            </a:extLst>
          </p:cNvPr>
          <p:cNvSpPr/>
          <p:nvPr/>
        </p:nvSpPr>
        <p:spPr>
          <a:xfrm>
            <a:off x="9081358" y="1979335"/>
            <a:ext cx="2266951" cy="2266950"/>
          </a:xfrm>
          <a:prstGeom prst="ellipse">
            <a:avLst/>
          </a:prstGeom>
          <a:solidFill>
            <a:srgbClr val="F6BE1B"/>
          </a:solidFill>
          <a:ln>
            <a:solidFill>
              <a:srgbClr val="F6BE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>
            <a:extLst>
              <a:ext uri="{FF2B5EF4-FFF2-40B4-BE49-F238E27FC236}">
                <a16:creationId xmlns="" xmlns:a16="http://schemas.microsoft.com/office/drawing/2014/main" id="{7E0CF41E-D878-4AE5-B5AB-47FA1AE5F30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8833550" y="1702267"/>
            <a:ext cx="2266951" cy="2266950"/>
          </a:xfrm>
          <a:prstGeom prst="ellipse">
            <a:avLst/>
          </a:prstGeom>
        </p:spPr>
      </p:pic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B9B1485E-0760-402C-87AD-585258074EF0}"/>
              </a:ext>
            </a:extLst>
          </p:cNvPr>
          <p:cNvSpPr txBox="1"/>
          <p:nvPr/>
        </p:nvSpPr>
        <p:spPr>
          <a:xfrm>
            <a:off x="9163017" y="4748809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6BE1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="" xmlns:a16="http://schemas.microsoft.com/office/drawing/2014/main" id="{F93BDBA8-C876-49BE-BFC3-7E98CF7EF591}"/>
              </a:ext>
            </a:extLst>
          </p:cNvPr>
          <p:cNvSpPr txBox="1"/>
          <p:nvPr/>
        </p:nvSpPr>
        <p:spPr>
          <a:xfrm>
            <a:off x="8837639" y="5284731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6BE1B"/>
                </a:solidFill>
              </a:rPr>
              <a:t>Click here to add words</a:t>
            </a:r>
            <a:endParaRPr lang="zh-CN" altLang="en-US" dirty="0">
              <a:solidFill>
                <a:srgbClr val="F6BE1B"/>
              </a:solidFill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="" xmlns:a16="http://schemas.microsoft.com/office/drawing/2014/main" id="{5EEDFFFA-EC34-4CBC-A0D2-FD0D4FB7F363}"/>
              </a:ext>
            </a:extLst>
          </p:cNvPr>
          <p:cNvSpPr txBox="1"/>
          <p:nvPr/>
        </p:nvSpPr>
        <p:spPr>
          <a:xfrm>
            <a:off x="8837639" y="5621797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6BE1B"/>
                </a:solidFill>
              </a:rPr>
              <a:t>Click here to add words</a:t>
            </a:r>
            <a:endParaRPr lang="zh-CN" altLang="en-US" dirty="0">
              <a:solidFill>
                <a:srgbClr val="F6BE1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37627904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6" grpId="0" animBg="1"/>
      <p:bldP spid="10" grpId="0"/>
      <p:bldP spid="11" grpId="0"/>
      <p:bldP spid="12" grpId="0"/>
      <p:bldP spid="13" grpId="0" animBg="1"/>
      <p:bldP spid="15" grpId="0"/>
      <p:bldP spid="16" grpId="0"/>
      <p:bldP spid="17" grpId="0"/>
      <p:bldP spid="18" grpId="0" animBg="1"/>
      <p:bldP spid="20" grpId="0"/>
      <p:bldP spid="21" grpId="0"/>
      <p:bldP spid="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4BFABD0A-3AE5-41E3-B7C8-231912BF5021}"/>
              </a:ext>
            </a:extLst>
          </p:cNvPr>
          <p:cNvSpPr/>
          <p:nvPr/>
        </p:nvSpPr>
        <p:spPr>
          <a:xfrm>
            <a:off x="203200" y="203202"/>
            <a:ext cx="11785600" cy="6474135"/>
          </a:xfrm>
          <a:prstGeom prst="rect">
            <a:avLst/>
          </a:prstGeom>
          <a:noFill/>
          <a:ln w="76200">
            <a:solidFill>
              <a:srgbClr val="F6BE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菱形 2">
            <a:extLst>
              <a:ext uri="{FF2B5EF4-FFF2-40B4-BE49-F238E27FC236}">
                <a16:creationId xmlns="" xmlns:a16="http://schemas.microsoft.com/office/drawing/2014/main" id="{1B7C8866-63E2-4AD5-AD5E-31856F4EAA5A}"/>
              </a:ext>
            </a:extLst>
          </p:cNvPr>
          <p:cNvSpPr/>
          <p:nvPr/>
        </p:nvSpPr>
        <p:spPr>
          <a:xfrm>
            <a:off x="4403729" y="628652"/>
            <a:ext cx="366713" cy="390835"/>
          </a:xfrm>
          <a:prstGeom prst="diamond">
            <a:avLst/>
          </a:prstGeom>
          <a:solidFill>
            <a:srgbClr val="F6BE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C0A5D16E-9D62-4B64-9915-CE7493BF921C}"/>
              </a:ext>
            </a:extLst>
          </p:cNvPr>
          <p:cNvSpPr txBox="1"/>
          <p:nvPr/>
        </p:nvSpPr>
        <p:spPr>
          <a:xfrm>
            <a:off x="5185052" y="499529"/>
            <a:ext cx="31601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A0D853BD-C453-43CA-ABAC-90B1DA84D2FD}"/>
              </a:ext>
            </a:extLst>
          </p:cNvPr>
          <p:cNvSpPr txBox="1"/>
          <p:nvPr/>
        </p:nvSpPr>
        <p:spPr>
          <a:xfrm>
            <a:off x="5213627" y="944275"/>
            <a:ext cx="3626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75000"/>
                  </a:schemeClr>
                </a:solidFill>
              </a:rPr>
              <a:t>Click here to add words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C84E1509-E38A-42FF-B932-39A1C83780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05970" y="1699260"/>
            <a:ext cx="3397759" cy="2377440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119AACCE-D77A-432E-8B83-CBC7A5BEA25B}"/>
              </a:ext>
            </a:extLst>
          </p:cNvPr>
          <p:cNvSpPr/>
          <p:nvPr/>
        </p:nvSpPr>
        <p:spPr>
          <a:xfrm>
            <a:off x="990601" y="4245285"/>
            <a:ext cx="3413127" cy="1866900"/>
          </a:xfrm>
          <a:prstGeom prst="rect">
            <a:avLst/>
          </a:prstGeom>
          <a:solidFill>
            <a:srgbClr val="F6BE1B"/>
          </a:solidFill>
          <a:ln>
            <a:solidFill>
              <a:srgbClr val="F6BE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="" xmlns:a16="http://schemas.microsoft.com/office/drawing/2014/main" id="{4CAAD9D1-FB41-44D0-AF8F-4FA741E56204}"/>
              </a:ext>
            </a:extLst>
          </p:cNvPr>
          <p:cNvSpPr/>
          <p:nvPr/>
        </p:nvSpPr>
        <p:spPr>
          <a:xfrm>
            <a:off x="4587085" y="1695180"/>
            <a:ext cx="3413127" cy="1866900"/>
          </a:xfrm>
          <a:prstGeom prst="rect">
            <a:avLst/>
          </a:prstGeom>
          <a:solidFill>
            <a:srgbClr val="F6BE1B"/>
          </a:solidFill>
          <a:ln>
            <a:solidFill>
              <a:srgbClr val="F6BE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877EEAE7-17E1-4ACE-B8D0-4F8355120D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602453" y="3800150"/>
            <a:ext cx="3397759" cy="2377440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5A3AE3F6-9823-4FC2-89FC-29DB9F181664}"/>
              </a:ext>
            </a:extLst>
          </p:cNvPr>
          <p:cNvSpPr txBox="1"/>
          <p:nvPr/>
        </p:nvSpPr>
        <p:spPr>
          <a:xfrm>
            <a:off x="5745956" y="2059439"/>
            <a:ext cx="17716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dirty="0">
                <a:solidFill>
                  <a:schemeClr val="bg1"/>
                </a:solidFill>
              </a:rPr>
              <a:t>01</a:t>
            </a:r>
            <a:endParaRPr lang="zh-CN" altLang="en-US" sz="6000" b="1" dirty="0">
              <a:solidFill>
                <a:schemeClr val="bg1"/>
              </a:solidFill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FF566D90-1ADD-4180-8EDF-0808BA903A2D}"/>
              </a:ext>
            </a:extLst>
          </p:cNvPr>
          <p:cNvSpPr txBox="1"/>
          <p:nvPr/>
        </p:nvSpPr>
        <p:spPr>
          <a:xfrm>
            <a:off x="2164701" y="4633287"/>
            <a:ext cx="17716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dirty="0">
                <a:solidFill>
                  <a:schemeClr val="bg1"/>
                </a:solidFill>
              </a:rPr>
              <a:t>02</a:t>
            </a:r>
            <a:endParaRPr lang="zh-CN" altLang="en-US" sz="6000" b="1" dirty="0">
              <a:solidFill>
                <a:schemeClr val="bg1"/>
              </a:solidFill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1D4BA638-A05C-46CF-BF9F-F7D6FC221BEF}"/>
              </a:ext>
            </a:extLst>
          </p:cNvPr>
          <p:cNvSpPr txBox="1"/>
          <p:nvPr/>
        </p:nvSpPr>
        <p:spPr>
          <a:xfrm>
            <a:off x="8415241" y="2364978"/>
            <a:ext cx="3210624" cy="466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/>
              <a:t>Click here to add words Click here to add words Click here to add words</a:t>
            </a:r>
            <a:endParaRPr lang="zh-CN" altLang="en-US" dirty="0"/>
          </a:p>
          <a:p>
            <a:pPr>
              <a:lnSpc>
                <a:spcPct val="150000"/>
              </a:lnSpc>
            </a:pPr>
            <a:r>
              <a:rPr lang="en-US" altLang="zh-CN" dirty="0"/>
              <a:t>Click here to add words Click here to add words Click here to add words Click here to add words Click here to add words</a:t>
            </a:r>
            <a:endParaRPr lang="zh-CN" altLang="en-US" dirty="0"/>
          </a:p>
          <a:p>
            <a:pPr>
              <a:lnSpc>
                <a:spcPct val="150000"/>
              </a:lnSpc>
            </a:pPr>
            <a:r>
              <a:rPr lang="en-US" altLang="zh-CN" dirty="0"/>
              <a:t>Click here to add words Click here to add</a:t>
            </a:r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</p:txBody>
      </p:sp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B5342B14-4794-4B4C-BA04-A09131564B34}"/>
              </a:ext>
            </a:extLst>
          </p:cNvPr>
          <p:cNvSpPr/>
          <p:nvPr/>
        </p:nvSpPr>
        <p:spPr>
          <a:xfrm>
            <a:off x="8452551" y="2054682"/>
            <a:ext cx="1390651" cy="95250"/>
          </a:xfrm>
          <a:prstGeom prst="rect">
            <a:avLst/>
          </a:prstGeom>
          <a:solidFill>
            <a:srgbClr val="F6BE1B"/>
          </a:solidFill>
          <a:ln>
            <a:solidFill>
              <a:srgbClr val="F6BE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96404427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16" grpId="0"/>
      <p:bldP spid="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4BFABD0A-3AE5-41E3-B7C8-231912BF5021}"/>
              </a:ext>
            </a:extLst>
          </p:cNvPr>
          <p:cNvSpPr/>
          <p:nvPr/>
        </p:nvSpPr>
        <p:spPr>
          <a:xfrm>
            <a:off x="203200" y="203202"/>
            <a:ext cx="11785600" cy="6474135"/>
          </a:xfrm>
          <a:prstGeom prst="rect">
            <a:avLst/>
          </a:prstGeom>
          <a:noFill/>
          <a:ln w="76200">
            <a:solidFill>
              <a:srgbClr val="F6BE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菱形 2">
            <a:extLst>
              <a:ext uri="{FF2B5EF4-FFF2-40B4-BE49-F238E27FC236}">
                <a16:creationId xmlns="" xmlns:a16="http://schemas.microsoft.com/office/drawing/2014/main" id="{1B7C8866-63E2-4AD5-AD5E-31856F4EAA5A}"/>
              </a:ext>
            </a:extLst>
          </p:cNvPr>
          <p:cNvSpPr/>
          <p:nvPr/>
        </p:nvSpPr>
        <p:spPr>
          <a:xfrm>
            <a:off x="4403729" y="628652"/>
            <a:ext cx="366713" cy="390835"/>
          </a:xfrm>
          <a:prstGeom prst="diamond">
            <a:avLst/>
          </a:prstGeom>
          <a:solidFill>
            <a:srgbClr val="F6BE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C0A5D16E-9D62-4B64-9915-CE7493BF921C}"/>
              </a:ext>
            </a:extLst>
          </p:cNvPr>
          <p:cNvSpPr txBox="1"/>
          <p:nvPr/>
        </p:nvSpPr>
        <p:spPr>
          <a:xfrm>
            <a:off x="5185052" y="499529"/>
            <a:ext cx="31601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A0D853BD-C453-43CA-ABAC-90B1DA84D2FD}"/>
              </a:ext>
            </a:extLst>
          </p:cNvPr>
          <p:cNvSpPr txBox="1"/>
          <p:nvPr/>
        </p:nvSpPr>
        <p:spPr>
          <a:xfrm>
            <a:off x="5213627" y="944275"/>
            <a:ext cx="3626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75000"/>
                  </a:schemeClr>
                </a:solidFill>
              </a:rPr>
              <a:t>Click here to add words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966E1F00-D38C-41DF-B9B6-79248F1EE13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16791" y="936348"/>
            <a:ext cx="5033755" cy="5765833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267CB4D0-8D6E-46E2-BED0-95FEFF20C012}"/>
              </a:ext>
            </a:extLst>
          </p:cNvPr>
          <p:cNvSpPr txBox="1"/>
          <p:nvPr/>
        </p:nvSpPr>
        <p:spPr>
          <a:xfrm>
            <a:off x="6816675" y="2014883"/>
            <a:ext cx="23654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风筝节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DDB7D3F3-5C07-4F70-97EC-ECC64BE4F478}"/>
              </a:ext>
            </a:extLst>
          </p:cNvPr>
          <p:cNvSpPr txBox="1"/>
          <p:nvPr/>
        </p:nvSpPr>
        <p:spPr>
          <a:xfrm>
            <a:off x="6816676" y="3215204"/>
            <a:ext cx="458528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/>
              <a:t>Click here to add words Click here to add words Click here to add words</a:t>
            </a:r>
            <a:endParaRPr lang="zh-CN" altLang="en-US" dirty="0"/>
          </a:p>
          <a:p>
            <a:pPr>
              <a:lnSpc>
                <a:spcPct val="150000"/>
              </a:lnSpc>
            </a:pPr>
            <a:r>
              <a:rPr lang="en-US" altLang="zh-CN" dirty="0"/>
              <a:t>Click here to add words Click here to add words Click here to add words Click here to add words Click here to add words</a:t>
            </a:r>
            <a:endParaRPr lang="zh-CN" altLang="en-US" dirty="0"/>
          </a:p>
          <a:p>
            <a:pPr>
              <a:lnSpc>
                <a:spcPct val="150000"/>
              </a:lnSpc>
            </a:pPr>
            <a:r>
              <a:rPr lang="en-US" altLang="zh-CN" dirty="0"/>
              <a:t>Click here to add words Click here to add</a:t>
            </a:r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="" xmlns:a16="http://schemas.microsoft.com/office/drawing/2014/main" id="{593BEFCD-0479-4F3A-AFD9-BD48495E0EAA}"/>
              </a:ext>
            </a:extLst>
          </p:cNvPr>
          <p:cNvSpPr/>
          <p:nvPr/>
        </p:nvSpPr>
        <p:spPr>
          <a:xfrm>
            <a:off x="6956135" y="2882173"/>
            <a:ext cx="1390651" cy="95250"/>
          </a:xfrm>
          <a:prstGeom prst="rect">
            <a:avLst/>
          </a:prstGeom>
          <a:solidFill>
            <a:srgbClr val="F6BE1B"/>
          </a:solidFill>
          <a:ln>
            <a:solidFill>
              <a:srgbClr val="F6BE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89661223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10" grpId="0"/>
      <p:bldP spid="11" grpId="0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20FDD1D0-01B4-4BA9-8705-2E60E8B14CC8}"/>
              </a:ext>
            </a:extLst>
          </p:cNvPr>
          <p:cNvSpPr/>
          <p:nvPr/>
        </p:nvSpPr>
        <p:spPr>
          <a:xfrm>
            <a:off x="203200" y="203202"/>
            <a:ext cx="11785600" cy="6474135"/>
          </a:xfrm>
          <a:prstGeom prst="rect">
            <a:avLst/>
          </a:prstGeom>
          <a:noFill/>
          <a:ln w="76200">
            <a:solidFill>
              <a:srgbClr val="F6BE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7">
            <a:extLst>
              <a:ext uri="{FF2B5EF4-FFF2-40B4-BE49-F238E27FC236}">
                <a16:creationId xmlns="" xmlns:a16="http://schemas.microsoft.com/office/drawing/2014/main" id="{16BA5B78-521D-4DE9-8434-55F7E617A56B}"/>
              </a:ext>
            </a:extLst>
          </p:cNvPr>
          <p:cNvSpPr>
            <a:spLocks noEditPoints="1"/>
          </p:cNvSpPr>
          <p:nvPr/>
        </p:nvSpPr>
        <p:spPr bwMode="auto">
          <a:xfrm>
            <a:off x="892970" y="825500"/>
            <a:ext cx="4513263" cy="4597400"/>
          </a:xfrm>
          <a:custGeom>
            <a:avLst/>
            <a:gdLst>
              <a:gd name="T0" fmla="*/ 432 w 480"/>
              <a:gd name="T1" fmla="*/ 303 h 499"/>
              <a:gd name="T2" fmla="*/ 392 w 480"/>
              <a:gd name="T3" fmla="*/ 140 h 499"/>
              <a:gd name="T4" fmla="*/ 435 w 480"/>
              <a:gd name="T5" fmla="*/ 194 h 499"/>
              <a:gd name="T6" fmla="*/ 344 w 480"/>
              <a:gd name="T7" fmla="*/ 74 h 499"/>
              <a:gd name="T8" fmla="*/ 192 w 480"/>
              <a:gd name="T9" fmla="*/ 50 h 499"/>
              <a:gd name="T10" fmla="*/ 280 w 480"/>
              <a:gd name="T11" fmla="*/ 33 h 499"/>
              <a:gd name="T12" fmla="*/ 296 w 480"/>
              <a:gd name="T13" fmla="*/ 33 h 499"/>
              <a:gd name="T14" fmla="*/ 124 w 480"/>
              <a:gd name="T15" fmla="*/ 58 h 499"/>
              <a:gd name="T16" fmla="*/ 40 w 480"/>
              <a:gd name="T17" fmla="*/ 205 h 499"/>
              <a:gd name="T18" fmla="*/ 35 w 480"/>
              <a:gd name="T19" fmla="*/ 310 h 499"/>
              <a:gd name="T20" fmla="*/ 176 w 480"/>
              <a:gd name="T21" fmla="*/ 444 h 499"/>
              <a:gd name="T22" fmla="*/ 184 w 480"/>
              <a:gd name="T23" fmla="*/ 426 h 499"/>
              <a:gd name="T24" fmla="*/ 243 w 480"/>
              <a:gd name="T25" fmla="*/ 450 h 499"/>
              <a:gd name="T26" fmla="*/ 176 w 480"/>
              <a:gd name="T27" fmla="*/ 407 h 499"/>
              <a:gd name="T28" fmla="*/ 118 w 480"/>
              <a:gd name="T29" fmla="*/ 332 h 499"/>
              <a:gd name="T30" fmla="*/ 197 w 480"/>
              <a:gd name="T31" fmla="*/ 395 h 499"/>
              <a:gd name="T32" fmla="*/ 349 w 480"/>
              <a:gd name="T33" fmla="*/ 377 h 499"/>
              <a:gd name="T34" fmla="*/ 315 w 480"/>
              <a:gd name="T35" fmla="*/ 405 h 499"/>
              <a:gd name="T36" fmla="*/ 368 w 480"/>
              <a:gd name="T37" fmla="*/ 402 h 499"/>
              <a:gd name="T38" fmla="*/ 450 w 480"/>
              <a:gd name="T39" fmla="*/ 304 h 499"/>
              <a:gd name="T40" fmla="*/ 282 w 480"/>
              <a:gd name="T41" fmla="*/ 189 h 499"/>
              <a:gd name="T42" fmla="*/ 276 w 480"/>
              <a:gd name="T43" fmla="*/ 395 h 499"/>
              <a:gd name="T44" fmla="*/ 215 w 480"/>
              <a:gd name="T45" fmla="*/ 383 h 499"/>
              <a:gd name="T46" fmla="*/ 137 w 480"/>
              <a:gd name="T47" fmla="*/ 332 h 499"/>
              <a:gd name="T48" fmla="*/ 142 w 480"/>
              <a:gd name="T49" fmla="*/ 217 h 499"/>
              <a:gd name="T50" fmla="*/ 213 w 480"/>
              <a:gd name="T51" fmla="*/ 141 h 499"/>
              <a:gd name="T52" fmla="*/ 244 w 480"/>
              <a:gd name="T53" fmla="*/ 152 h 499"/>
              <a:gd name="T54" fmla="*/ 233 w 480"/>
              <a:gd name="T55" fmla="*/ 160 h 499"/>
              <a:gd name="T56" fmla="*/ 264 w 480"/>
              <a:gd name="T57" fmla="*/ 166 h 499"/>
              <a:gd name="T58" fmla="*/ 303 w 480"/>
              <a:gd name="T59" fmla="*/ 227 h 499"/>
              <a:gd name="T60" fmla="*/ 287 w 480"/>
              <a:gd name="T61" fmla="*/ 284 h 499"/>
              <a:gd name="T62" fmla="*/ 308 w 480"/>
              <a:gd name="T63" fmla="*/ 294 h 499"/>
              <a:gd name="T64" fmla="*/ 219 w 480"/>
              <a:gd name="T65" fmla="*/ 340 h 499"/>
              <a:gd name="T66" fmla="*/ 224 w 480"/>
              <a:gd name="T67" fmla="*/ 362 h 499"/>
              <a:gd name="T68" fmla="*/ 296 w 480"/>
              <a:gd name="T69" fmla="*/ 369 h 499"/>
              <a:gd name="T70" fmla="*/ 325 w 480"/>
              <a:gd name="T71" fmla="*/ 78 h 499"/>
              <a:gd name="T72" fmla="*/ 195 w 480"/>
              <a:gd name="T73" fmla="*/ 192 h 499"/>
              <a:gd name="T74" fmla="*/ 282 w 480"/>
              <a:gd name="T75" fmla="*/ 235 h 499"/>
              <a:gd name="T76" fmla="*/ 238 w 480"/>
              <a:gd name="T77" fmla="*/ 409 h 499"/>
              <a:gd name="T78" fmla="*/ 266 w 480"/>
              <a:gd name="T79" fmla="*/ 429 h 499"/>
              <a:gd name="T80" fmla="*/ 267 w 480"/>
              <a:gd name="T81" fmla="*/ 17 h 499"/>
              <a:gd name="T82" fmla="*/ 179 w 480"/>
              <a:gd name="T83" fmla="*/ 427 h 499"/>
              <a:gd name="T84" fmla="*/ 478 w 480"/>
              <a:gd name="T85" fmla="*/ 225 h 499"/>
              <a:gd name="T86" fmla="*/ 168 w 480"/>
              <a:gd name="T87" fmla="*/ 230 h 499"/>
              <a:gd name="T88" fmla="*/ 222 w 480"/>
              <a:gd name="T89" fmla="*/ 210 h 499"/>
              <a:gd name="T90" fmla="*/ 246 w 480"/>
              <a:gd name="T91" fmla="*/ 212 h 499"/>
              <a:gd name="T92" fmla="*/ 256 w 480"/>
              <a:gd name="T93" fmla="*/ 206 h 499"/>
              <a:gd name="T94" fmla="*/ 225 w 480"/>
              <a:gd name="T95" fmla="*/ 176 h 499"/>
              <a:gd name="T96" fmla="*/ 20 w 480"/>
              <a:gd name="T97" fmla="*/ 358 h 499"/>
              <a:gd name="T98" fmla="*/ 140 w 480"/>
              <a:gd name="T99" fmla="*/ 442 h 499"/>
              <a:gd name="T100" fmla="*/ 205 w 480"/>
              <a:gd name="T101" fmla="*/ 484 h 499"/>
              <a:gd name="T102" fmla="*/ 361 w 480"/>
              <a:gd name="T103" fmla="*/ 32 h 499"/>
              <a:gd name="T104" fmla="*/ 448 w 480"/>
              <a:gd name="T105" fmla="*/ 182 h 499"/>
              <a:gd name="T106" fmla="*/ 40 w 480"/>
              <a:gd name="T107" fmla="*/ 133 h 499"/>
              <a:gd name="T108" fmla="*/ 157 w 480"/>
              <a:gd name="T109" fmla="*/ 227 h 499"/>
              <a:gd name="T110" fmla="*/ 152 w 480"/>
              <a:gd name="T111" fmla="*/ 230 h 499"/>
              <a:gd name="T112" fmla="*/ 438 w 480"/>
              <a:gd name="T113" fmla="*/ 233 h 499"/>
              <a:gd name="T114" fmla="*/ 171 w 480"/>
              <a:gd name="T115" fmla="*/ 401 h 499"/>
              <a:gd name="T116" fmla="*/ 288 w 480"/>
              <a:gd name="T117" fmla="*/ 475 h 499"/>
              <a:gd name="T118" fmla="*/ 67 w 480"/>
              <a:gd name="T119" fmla="*/ 125 h 499"/>
              <a:gd name="T120" fmla="*/ 292 w 480"/>
              <a:gd name="T121" fmla="*/ 482 h 499"/>
              <a:gd name="T122" fmla="*/ 70 w 480"/>
              <a:gd name="T123" fmla="*/ 124 h 4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480" h="499">
                <a:moveTo>
                  <a:pt x="202" y="355"/>
                </a:moveTo>
                <a:cubicBezTo>
                  <a:pt x="203" y="354"/>
                  <a:pt x="204" y="353"/>
                  <a:pt x="205" y="352"/>
                </a:cubicBezTo>
                <a:cubicBezTo>
                  <a:pt x="198" y="351"/>
                  <a:pt x="197" y="351"/>
                  <a:pt x="202" y="355"/>
                </a:cubicBezTo>
                <a:close/>
                <a:moveTo>
                  <a:pt x="197" y="350"/>
                </a:moveTo>
                <a:cubicBezTo>
                  <a:pt x="194" y="349"/>
                  <a:pt x="192" y="348"/>
                  <a:pt x="190" y="347"/>
                </a:cubicBezTo>
                <a:cubicBezTo>
                  <a:pt x="190" y="347"/>
                  <a:pt x="190" y="348"/>
                  <a:pt x="191" y="348"/>
                </a:cubicBezTo>
                <a:cubicBezTo>
                  <a:pt x="192" y="350"/>
                  <a:pt x="193" y="351"/>
                  <a:pt x="193" y="352"/>
                </a:cubicBezTo>
                <a:cubicBezTo>
                  <a:pt x="193" y="352"/>
                  <a:pt x="191" y="352"/>
                  <a:pt x="189" y="352"/>
                </a:cubicBezTo>
                <a:cubicBezTo>
                  <a:pt x="188" y="352"/>
                  <a:pt x="188" y="352"/>
                  <a:pt x="188" y="352"/>
                </a:cubicBezTo>
                <a:cubicBezTo>
                  <a:pt x="188" y="353"/>
                  <a:pt x="189" y="353"/>
                  <a:pt x="189" y="353"/>
                </a:cubicBezTo>
                <a:cubicBezTo>
                  <a:pt x="191" y="354"/>
                  <a:pt x="194" y="355"/>
                  <a:pt x="195" y="355"/>
                </a:cubicBezTo>
                <a:cubicBezTo>
                  <a:pt x="195" y="354"/>
                  <a:pt x="199" y="355"/>
                  <a:pt x="198" y="353"/>
                </a:cubicBezTo>
                <a:cubicBezTo>
                  <a:pt x="197" y="352"/>
                  <a:pt x="197" y="351"/>
                  <a:pt x="197" y="350"/>
                </a:cubicBezTo>
                <a:close/>
                <a:moveTo>
                  <a:pt x="243" y="450"/>
                </a:moveTo>
                <a:cubicBezTo>
                  <a:pt x="246" y="450"/>
                  <a:pt x="247" y="450"/>
                  <a:pt x="249" y="450"/>
                </a:cubicBezTo>
                <a:cubicBezTo>
                  <a:pt x="250" y="450"/>
                  <a:pt x="252" y="450"/>
                  <a:pt x="252" y="450"/>
                </a:cubicBezTo>
                <a:cubicBezTo>
                  <a:pt x="254" y="449"/>
                  <a:pt x="254" y="449"/>
                  <a:pt x="251" y="448"/>
                </a:cubicBezTo>
                <a:cubicBezTo>
                  <a:pt x="250" y="448"/>
                  <a:pt x="250" y="448"/>
                  <a:pt x="249" y="447"/>
                </a:cubicBezTo>
                <a:cubicBezTo>
                  <a:pt x="248" y="447"/>
                  <a:pt x="247" y="446"/>
                  <a:pt x="245" y="446"/>
                </a:cubicBezTo>
                <a:cubicBezTo>
                  <a:pt x="243" y="446"/>
                  <a:pt x="240" y="446"/>
                  <a:pt x="237" y="446"/>
                </a:cubicBezTo>
                <a:cubicBezTo>
                  <a:pt x="246" y="447"/>
                  <a:pt x="250" y="448"/>
                  <a:pt x="243" y="450"/>
                </a:cubicBezTo>
                <a:close/>
                <a:moveTo>
                  <a:pt x="396" y="348"/>
                </a:moveTo>
                <a:cubicBezTo>
                  <a:pt x="398" y="347"/>
                  <a:pt x="399" y="344"/>
                  <a:pt x="401" y="341"/>
                </a:cubicBezTo>
                <a:cubicBezTo>
                  <a:pt x="401" y="340"/>
                  <a:pt x="400" y="341"/>
                  <a:pt x="400" y="342"/>
                </a:cubicBezTo>
                <a:cubicBezTo>
                  <a:pt x="398" y="343"/>
                  <a:pt x="397" y="345"/>
                  <a:pt x="396" y="348"/>
                </a:cubicBezTo>
                <a:cubicBezTo>
                  <a:pt x="395" y="349"/>
                  <a:pt x="395" y="349"/>
                  <a:pt x="396" y="348"/>
                </a:cubicBezTo>
                <a:close/>
                <a:moveTo>
                  <a:pt x="456" y="290"/>
                </a:moveTo>
                <a:cubicBezTo>
                  <a:pt x="456" y="287"/>
                  <a:pt x="455" y="283"/>
                  <a:pt x="455" y="284"/>
                </a:cubicBezTo>
                <a:cubicBezTo>
                  <a:pt x="453" y="287"/>
                  <a:pt x="452" y="282"/>
                  <a:pt x="449" y="291"/>
                </a:cubicBezTo>
                <a:cubicBezTo>
                  <a:pt x="448" y="292"/>
                  <a:pt x="447" y="292"/>
                  <a:pt x="447" y="296"/>
                </a:cubicBezTo>
                <a:cubicBezTo>
                  <a:pt x="446" y="299"/>
                  <a:pt x="446" y="301"/>
                  <a:pt x="447" y="299"/>
                </a:cubicBezTo>
                <a:cubicBezTo>
                  <a:pt x="449" y="296"/>
                  <a:pt x="448" y="299"/>
                  <a:pt x="448" y="301"/>
                </a:cubicBezTo>
                <a:cubicBezTo>
                  <a:pt x="447" y="304"/>
                  <a:pt x="447" y="307"/>
                  <a:pt x="446" y="310"/>
                </a:cubicBezTo>
                <a:cubicBezTo>
                  <a:pt x="445" y="312"/>
                  <a:pt x="444" y="314"/>
                  <a:pt x="443" y="314"/>
                </a:cubicBezTo>
                <a:cubicBezTo>
                  <a:pt x="442" y="314"/>
                  <a:pt x="442" y="313"/>
                  <a:pt x="441" y="316"/>
                </a:cubicBezTo>
                <a:cubicBezTo>
                  <a:pt x="440" y="318"/>
                  <a:pt x="439" y="319"/>
                  <a:pt x="439" y="318"/>
                </a:cubicBezTo>
                <a:cubicBezTo>
                  <a:pt x="439" y="318"/>
                  <a:pt x="440" y="316"/>
                  <a:pt x="440" y="314"/>
                </a:cubicBezTo>
                <a:cubicBezTo>
                  <a:pt x="441" y="311"/>
                  <a:pt x="441" y="312"/>
                  <a:pt x="440" y="311"/>
                </a:cubicBezTo>
                <a:cubicBezTo>
                  <a:pt x="440" y="310"/>
                  <a:pt x="439" y="311"/>
                  <a:pt x="438" y="311"/>
                </a:cubicBezTo>
                <a:cubicBezTo>
                  <a:pt x="438" y="310"/>
                  <a:pt x="438" y="309"/>
                  <a:pt x="440" y="303"/>
                </a:cubicBezTo>
                <a:cubicBezTo>
                  <a:pt x="438" y="307"/>
                  <a:pt x="436" y="311"/>
                  <a:pt x="433" y="315"/>
                </a:cubicBezTo>
                <a:cubicBezTo>
                  <a:pt x="436" y="307"/>
                  <a:pt x="440" y="297"/>
                  <a:pt x="439" y="290"/>
                </a:cubicBezTo>
                <a:cubicBezTo>
                  <a:pt x="439" y="291"/>
                  <a:pt x="438" y="295"/>
                  <a:pt x="437" y="296"/>
                </a:cubicBezTo>
                <a:cubicBezTo>
                  <a:pt x="436" y="298"/>
                  <a:pt x="435" y="299"/>
                  <a:pt x="434" y="301"/>
                </a:cubicBezTo>
                <a:cubicBezTo>
                  <a:pt x="433" y="304"/>
                  <a:pt x="432" y="305"/>
                  <a:pt x="432" y="303"/>
                </a:cubicBezTo>
                <a:cubicBezTo>
                  <a:pt x="432" y="300"/>
                  <a:pt x="431" y="299"/>
                  <a:pt x="433" y="294"/>
                </a:cubicBezTo>
                <a:cubicBezTo>
                  <a:pt x="436" y="285"/>
                  <a:pt x="434" y="285"/>
                  <a:pt x="434" y="283"/>
                </a:cubicBezTo>
                <a:cubicBezTo>
                  <a:pt x="433" y="282"/>
                  <a:pt x="434" y="280"/>
                  <a:pt x="434" y="278"/>
                </a:cubicBezTo>
                <a:cubicBezTo>
                  <a:pt x="434" y="275"/>
                  <a:pt x="434" y="272"/>
                  <a:pt x="434" y="268"/>
                </a:cubicBezTo>
                <a:cubicBezTo>
                  <a:pt x="434" y="265"/>
                  <a:pt x="434" y="262"/>
                  <a:pt x="434" y="258"/>
                </a:cubicBezTo>
                <a:cubicBezTo>
                  <a:pt x="434" y="257"/>
                  <a:pt x="434" y="255"/>
                  <a:pt x="434" y="253"/>
                </a:cubicBezTo>
                <a:cubicBezTo>
                  <a:pt x="434" y="251"/>
                  <a:pt x="434" y="250"/>
                  <a:pt x="434" y="248"/>
                </a:cubicBezTo>
                <a:cubicBezTo>
                  <a:pt x="434" y="245"/>
                  <a:pt x="434" y="241"/>
                  <a:pt x="433" y="238"/>
                </a:cubicBezTo>
                <a:cubicBezTo>
                  <a:pt x="434" y="239"/>
                  <a:pt x="434" y="238"/>
                  <a:pt x="434" y="236"/>
                </a:cubicBezTo>
                <a:cubicBezTo>
                  <a:pt x="434" y="235"/>
                  <a:pt x="433" y="234"/>
                  <a:pt x="433" y="233"/>
                </a:cubicBezTo>
                <a:cubicBezTo>
                  <a:pt x="433" y="233"/>
                  <a:pt x="433" y="232"/>
                  <a:pt x="433" y="232"/>
                </a:cubicBezTo>
                <a:cubicBezTo>
                  <a:pt x="433" y="231"/>
                  <a:pt x="433" y="229"/>
                  <a:pt x="433" y="229"/>
                </a:cubicBezTo>
                <a:cubicBezTo>
                  <a:pt x="434" y="227"/>
                  <a:pt x="434" y="227"/>
                  <a:pt x="435" y="228"/>
                </a:cubicBezTo>
                <a:cubicBezTo>
                  <a:pt x="435" y="228"/>
                  <a:pt x="435" y="228"/>
                  <a:pt x="435" y="228"/>
                </a:cubicBezTo>
                <a:cubicBezTo>
                  <a:pt x="436" y="230"/>
                  <a:pt x="436" y="230"/>
                  <a:pt x="436" y="229"/>
                </a:cubicBezTo>
                <a:cubicBezTo>
                  <a:pt x="436" y="230"/>
                  <a:pt x="437" y="231"/>
                  <a:pt x="437" y="231"/>
                </a:cubicBezTo>
                <a:cubicBezTo>
                  <a:pt x="437" y="232"/>
                  <a:pt x="437" y="232"/>
                  <a:pt x="438" y="233"/>
                </a:cubicBezTo>
                <a:cubicBezTo>
                  <a:pt x="438" y="233"/>
                  <a:pt x="438" y="234"/>
                  <a:pt x="438" y="232"/>
                </a:cubicBezTo>
                <a:cubicBezTo>
                  <a:pt x="439" y="233"/>
                  <a:pt x="439" y="234"/>
                  <a:pt x="439" y="233"/>
                </a:cubicBezTo>
                <a:cubicBezTo>
                  <a:pt x="439" y="228"/>
                  <a:pt x="437" y="225"/>
                  <a:pt x="437" y="220"/>
                </a:cubicBezTo>
                <a:cubicBezTo>
                  <a:pt x="436" y="218"/>
                  <a:pt x="436" y="216"/>
                  <a:pt x="435" y="214"/>
                </a:cubicBezTo>
                <a:cubicBezTo>
                  <a:pt x="435" y="212"/>
                  <a:pt x="435" y="211"/>
                  <a:pt x="434" y="209"/>
                </a:cubicBezTo>
                <a:cubicBezTo>
                  <a:pt x="434" y="206"/>
                  <a:pt x="434" y="203"/>
                  <a:pt x="434" y="201"/>
                </a:cubicBezTo>
                <a:cubicBezTo>
                  <a:pt x="433" y="197"/>
                  <a:pt x="433" y="201"/>
                  <a:pt x="432" y="197"/>
                </a:cubicBezTo>
                <a:cubicBezTo>
                  <a:pt x="430" y="193"/>
                  <a:pt x="432" y="195"/>
                  <a:pt x="431" y="191"/>
                </a:cubicBezTo>
                <a:cubicBezTo>
                  <a:pt x="431" y="191"/>
                  <a:pt x="430" y="190"/>
                  <a:pt x="430" y="190"/>
                </a:cubicBezTo>
                <a:cubicBezTo>
                  <a:pt x="429" y="190"/>
                  <a:pt x="429" y="191"/>
                  <a:pt x="427" y="187"/>
                </a:cubicBezTo>
                <a:cubicBezTo>
                  <a:pt x="424" y="182"/>
                  <a:pt x="424" y="179"/>
                  <a:pt x="424" y="177"/>
                </a:cubicBezTo>
                <a:cubicBezTo>
                  <a:pt x="423" y="173"/>
                  <a:pt x="421" y="169"/>
                  <a:pt x="419" y="166"/>
                </a:cubicBezTo>
                <a:cubicBezTo>
                  <a:pt x="417" y="163"/>
                  <a:pt x="417" y="163"/>
                  <a:pt x="416" y="163"/>
                </a:cubicBezTo>
                <a:cubicBezTo>
                  <a:pt x="416" y="164"/>
                  <a:pt x="415" y="163"/>
                  <a:pt x="413" y="160"/>
                </a:cubicBezTo>
                <a:cubicBezTo>
                  <a:pt x="410" y="155"/>
                  <a:pt x="409" y="154"/>
                  <a:pt x="408" y="154"/>
                </a:cubicBezTo>
                <a:cubicBezTo>
                  <a:pt x="407" y="154"/>
                  <a:pt x="407" y="154"/>
                  <a:pt x="408" y="157"/>
                </a:cubicBezTo>
                <a:cubicBezTo>
                  <a:pt x="409" y="159"/>
                  <a:pt x="410" y="161"/>
                  <a:pt x="412" y="163"/>
                </a:cubicBezTo>
                <a:cubicBezTo>
                  <a:pt x="413" y="165"/>
                  <a:pt x="414" y="167"/>
                  <a:pt x="413" y="167"/>
                </a:cubicBezTo>
                <a:cubicBezTo>
                  <a:pt x="413" y="168"/>
                  <a:pt x="412" y="167"/>
                  <a:pt x="411" y="165"/>
                </a:cubicBezTo>
                <a:cubicBezTo>
                  <a:pt x="410" y="163"/>
                  <a:pt x="408" y="161"/>
                  <a:pt x="407" y="158"/>
                </a:cubicBezTo>
                <a:cubicBezTo>
                  <a:pt x="406" y="157"/>
                  <a:pt x="406" y="156"/>
                  <a:pt x="405" y="156"/>
                </a:cubicBezTo>
                <a:cubicBezTo>
                  <a:pt x="404" y="156"/>
                  <a:pt x="403" y="155"/>
                  <a:pt x="402" y="154"/>
                </a:cubicBezTo>
                <a:cubicBezTo>
                  <a:pt x="402" y="154"/>
                  <a:pt x="402" y="154"/>
                  <a:pt x="402" y="154"/>
                </a:cubicBezTo>
                <a:cubicBezTo>
                  <a:pt x="403" y="153"/>
                  <a:pt x="405" y="154"/>
                  <a:pt x="409" y="157"/>
                </a:cubicBezTo>
                <a:cubicBezTo>
                  <a:pt x="407" y="156"/>
                  <a:pt x="406" y="154"/>
                  <a:pt x="405" y="153"/>
                </a:cubicBezTo>
                <a:cubicBezTo>
                  <a:pt x="404" y="151"/>
                  <a:pt x="403" y="150"/>
                  <a:pt x="402" y="149"/>
                </a:cubicBezTo>
                <a:cubicBezTo>
                  <a:pt x="400" y="147"/>
                  <a:pt x="398" y="145"/>
                  <a:pt x="396" y="144"/>
                </a:cubicBezTo>
                <a:cubicBezTo>
                  <a:pt x="395" y="143"/>
                  <a:pt x="393" y="142"/>
                  <a:pt x="392" y="140"/>
                </a:cubicBezTo>
                <a:cubicBezTo>
                  <a:pt x="390" y="137"/>
                  <a:pt x="388" y="136"/>
                  <a:pt x="387" y="134"/>
                </a:cubicBezTo>
                <a:cubicBezTo>
                  <a:pt x="385" y="133"/>
                  <a:pt x="384" y="132"/>
                  <a:pt x="382" y="132"/>
                </a:cubicBezTo>
                <a:cubicBezTo>
                  <a:pt x="382" y="132"/>
                  <a:pt x="382" y="132"/>
                  <a:pt x="382" y="132"/>
                </a:cubicBezTo>
                <a:cubicBezTo>
                  <a:pt x="382" y="132"/>
                  <a:pt x="382" y="131"/>
                  <a:pt x="382" y="131"/>
                </a:cubicBezTo>
                <a:cubicBezTo>
                  <a:pt x="382" y="131"/>
                  <a:pt x="382" y="131"/>
                  <a:pt x="382" y="131"/>
                </a:cubicBezTo>
                <a:cubicBezTo>
                  <a:pt x="382" y="130"/>
                  <a:pt x="381" y="129"/>
                  <a:pt x="379" y="127"/>
                </a:cubicBezTo>
                <a:cubicBezTo>
                  <a:pt x="378" y="126"/>
                  <a:pt x="377" y="126"/>
                  <a:pt x="376" y="125"/>
                </a:cubicBezTo>
                <a:cubicBezTo>
                  <a:pt x="376" y="123"/>
                  <a:pt x="375" y="122"/>
                  <a:pt x="374" y="120"/>
                </a:cubicBezTo>
                <a:cubicBezTo>
                  <a:pt x="373" y="118"/>
                  <a:pt x="373" y="118"/>
                  <a:pt x="374" y="118"/>
                </a:cubicBezTo>
                <a:cubicBezTo>
                  <a:pt x="375" y="119"/>
                  <a:pt x="376" y="119"/>
                  <a:pt x="377" y="120"/>
                </a:cubicBezTo>
                <a:cubicBezTo>
                  <a:pt x="378" y="120"/>
                  <a:pt x="379" y="121"/>
                  <a:pt x="380" y="123"/>
                </a:cubicBezTo>
                <a:cubicBezTo>
                  <a:pt x="382" y="124"/>
                  <a:pt x="384" y="127"/>
                  <a:pt x="385" y="127"/>
                </a:cubicBezTo>
                <a:cubicBezTo>
                  <a:pt x="386" y="127"/>
                  <a:pt x="388" y="129"/>
                  <a:pt x="390" y="131"/>
                </a:cubicBezTo>
                <a:cubicBezTo>
                  <a:pt x="392" y="132"/>
                  <a:pt x="394" y="134"/>
                  <a:pt x="395" y="134"/>
                </a:cubicBezTo>
                <a:cubicBezTo>
                  <a:pt x="395" y="134"/>
                  <a:pt x="399" y="139"/>
                  <a:pt x="400" y="142"/>
                </a:cubicBezTo>
                <a:cubicBezTo>
                  <a:pt x="401" y="143"/>
                  <a:pt x="402" y="145"/>
                  <a:pt x="402" y="146"/>
                </a:cubicBezTo>
                <a:cubicBezTo>
                  <a:pt x="402" y="145"/>
                  <a:pt x="402" y="144"/>
                  <a:pt x="403" y="144"/>
                </a:cubicBezTo>
                <a:cubicBezTo>
                  <a:pt x="403" y="144"/>
                  <a:pt x="404" y="145"/>
                  <a:pt x="406" y="149"/>
                </a:cubicBezTo>
                <a:cubicBezTo>
                  <a:pt x="406" y="146"/>
                  <a:pt x="402" y="140"/>
                  <a:pt x="401" y="136"/>
                </a:cubicBezTo>
                <a:cubicBezTo>
                  <a:pt x="400" y="134"/>
                  <a:pt x="401" y="134"/>
                  <a:pt x="402" y="135"/>
                </a:cubicBezTo>
                <a:cubicBezTo>
                  <a:pt x="402" y="135"/>
                  <a:pt x="402" y="136"/>
                  <a:pt x="402" y="136"/>
                </a:cubicBezTo>
                <a:cubicBezTo>
                  <a:pt x="405" y="140"/>
                  <a:pt x="405" y="140"/>
                  <a:pt x="409" y="145"/>
                </a:cubicBezTo>
                <a:cubicBezTo>
                  <a:pt x="408" y="143"/>
                  <a:pt x="406" y="141"/>
                  <a:pt x="405" y="139"/>
                </a:cubicBezTo>
                <a:cubicBezTo>
                  <a:pt x="404" y="138"/>
                  <a:pt x="404" y="137"/>
                  <a:pt x="403" y="136"/>
                </a:cubicBezTo>
                <a:cubicBezTo>
                  <a:pt x="404" y="137"/>
                  <a:pt x="405" y="137"/>
                  <a:pt x="405" y="137"/>
                </a:cubicBezTo>
                <a:cubicBezTo>
                  <a:pt x="404" y="136"/>
                  <a:pt x="404" y="135"/>
                  <a:pt x="403" y="134"/>
                </a:cubicBezTo>
                <a:cubicBezTo>
                  <a:pt x="403" y="134"/>
                  <a:pt x="403" y="134"/>
                  <a:pt x="403" y="134"/>
                </a:cubicBezTo>
                <a:cubicBezTo>
                  <a:pt x="405" y="134"/>
                  <a:pt x="408" y="138"/>
                  <a:pt x="409" y="138"/>
                </a:cubicBezTo>
                <a:cubicBezTo>
                  <a:pt x="409" y="138"/>
                  <a:pt x="409" y="137"/>
                  <a:pt x="411" y="139"/>
                </a:cubicBezTo>
                <a:cubicBezTo>
                  <a:pt x="412" y="141"/>
                  <a:pt x="411" y="141"/>
                  <a:pt x="411" y="141"/>
                </a:cubicBezTo>
                <a:cubicBezTo>
                  <a:pt x="411" y="141"/>
                  <a:pt x="406" y="136"/>
                  <a:pt x="408" y="140"/>
                </a:cubicBezTo>
                <a:cubicBezTo>
                  <a:pt x="410" y="143"/>
                  <a:pt x="407" y="140"/>
                  <a:pt x="407" y="141"/>
                </a:cubicBezTo>
                <a:cubicBezTo>
                  <a:pt x="409" y="143"/>
                  <a:pt x="411" y="146"/>
                  <a:pt x="413" y="148"/>
                </a:cubicBezTo>
                <a:cubicBezTo>
                  <a:pt x="414" y="151"/>
                  <a:pt x="416" y="153"/>
                  <a:pt x="417" y="154"/>
                </a:cubicBezTo>
                <a:cubicBezTo>
                  <a:pt x="417" y="156"/>
                  <a:pt x="416" y="156"/>
                  <a:pt x="415" y="155"/>
                </a:cubicBezTo>
                <a:cubicBezTo>
                  <a:pt x="414" y="154"/>
                  <a:pt x="413" y="152"/>
                  <a:pt x="412" y="152"/>
                </a:cubicBezTo>
                <a:cubicBezTo>
                  <a:pt x="413" y="153"/>
                  <a:pt x="414" y="155"/>
                  <a:pt x="415" y="156"/>
                </a:cubicBezTo>
                <a:cubicBezTo>
                  <a:pt x="416" y="157"/>
                  <a:pt x="416" y="158"/>
                  <a:pt x="417" y="159"/>
                </a:cubicBezTo>
                <a:cubicBezTo>
                  <a:pt x="417" y="160"/>
                  <a:pt x="417" y="161"/>
                  <a:pt x="418" y="162"/>
                </a:cubicBezTo>
                <a:cubicBezTo>
                  <a:pt x="423" y="168"/>
                  <a:pt x="423" y="170"/>
                  <a:pt x="423" y="172"/>
                </a:cubicBezTo>
                <a:cubicBezTo>
                  <a:pt x="423" y="173"/>
                  <a:pt x="424" y="175"/>
                  <a:pt x="425" y="178"/>
                </a:cubicBezTo>
                <a:cubicBezTo>
                  <a:pt x="426" y="179"/>
                  <a:pt x="426" y="180"/>
                  <a:pt x="426" y="179"/>
                </a:cubicBezTo>
                <a:cubicBezTo>
                  <a:pt x="427" y="178"/>
                  <a:pt x="427" y="179"/>
                  <a:pt x="428" y="180"/>
                </a:cubicBezTo>
                <a:cubicBezTo>
                  <a:pt x="429" y="181"/>
                  <a:pt x="430" y="183"/>
                  <a:pt x="431" y="185"/>
                </a:cubicBezTo>
                <a:cubicBezTo>
                  <a:pt x="432" y="188"/>
                  <a:pt x="433" y="192"/>
                  <a:pt x="435" y="194"/>
                </a:cubicBezTo>
                <a:cubicBezTo>
                  <a:pt x="435" y="193"/>
                  <a:pt x="434" y="191"/>
                  <a:pt x="434" y="190"/>
                </a:cubicBezTo>
                <a:cubicBezTo>
                  <a:pt x="433" y="188"/>
                  <a:pt x="433" y="185"/>
                  <a:pt x="433" y="184"/>
                </a:cubicBezTo>
                <a:cubicBezTo>
                  <a:pt x="432" y="183"/>
                  <a:pt x="433" y="182"/>
                  <a:pt x="435" y="185"/>
                </a:cubicBezTo>
                <a:cubicBezTo>
                  <a:pt x="436" y="186"/>
                  <a:pt x="436" y="185"/>
                  <a:pt x="435" y="183"/>
                </a:cubicBezTo>
                <a:cubicBezTo>
                  <a:pt x="435" y="181"/>
                  <a:pt x="434" y="180"/>
                  <a:pt x="433" y="179"/>
                </a:cubicBezTo>
                <a:cubicBezTo>
                  <a:pt x="431" y="176"/>
                  <a:pt x="429" y="172"/>
                  <a:pt x="428" y="170"/>
                </a:cubicBezTo>
                <a:cubicBezTo>
                  <a:pt x="427" y="167"/>
                  <a:pt x="427" y="166"/>
                  <a:pt x="428" y="167"/>
                </a:cubicBezTo>
                <a:cubicBezTo>
                  <a:pt x="430" y="168"/>
                  <a:pt x="430" y="166"/>
                  <a:pt x="432" y="169"/>
                </a:cubicBezTo>
                <a:cubicBezTo>
                  <a:pt x="433" y="170"/>
                  <a:pt x="434" y="172"/>
                  <a:pt x="435" y="175"/>
                </a:cubicBezTo>
                <a:cubicBezTo>
                  <a:pt x="437" y="177"/>
                  <a:pt x="438" y="180"/>
                  <a:pt x="439" y="182"/>
                </a:cubicBezTo>
                <a:cubicBezTo>
                  <a:pt x="439" y="182"/>
                  <a:pt x="439" y="182"/>
                  <a:pt x="440" y="183"/>
                </a:cubicBezTo>
                <a:cubicBezTo>
                  <a:pt x="440" y="183"/>
                  <a:pt x="440" y="182"/>
                  <a:pt x="439" y="181"/>
                </a:cubicBezTo>
                <a:cubicBezTo>
                  <a:pt x="437" y="174"/>
                  <a:pt x="435" y="170"/>
                  <a:pt x="439" y="173"/>
                </a:cubicBezTo>
                <a:cubicBezTo>
                  <a:pt x="440" y="174"/>
                  <a:pt x="439" y="170"/>
                  <a:pt x="437" y="167"/>
                </a:cubicBezTo>
                <a:cubicBezTo>
                  <a:pt x="435" y="165"/>
                  <a:pt x="434" y="162"/>
                  <a:pt x="432" y="160"/>
                </a:cubicBezTo>
                <a:cubicBezTo>
                  <a:pt x="432" y="159"/>
                  <a:pt x="431" y="158"/>
                  <a:pt x="431" y="157"/>
                </a:cubicBezTo>
                <a:cubicBezTo>
                  <a:pt x="430" y="156"/>
                  <a:pt x="429" y="155"/>
                  <a:pt x="429" y="153"/>
                </a:cubicBezTo>
                <a:cubicBezTo>
                  <a:pt x="428" y="151"/>
                  <a:pt x="426" y="149"/>
                  <a:pt x="425" y="148"/>
                </a:cubicBezTo>
                <a:cubicBezTo>
                  <a:pt x="425" y="150"/>
                  <a:pt x="428" y="155"/>
                  <a:pt x="429" y="157"/>
                </a:cubicBezTo>
                <a:cubicBezTo>
                  <a:pt x="429" y="158"/>
                  <a:pt x="433" y="164"/>
                  <a:pt x="430" y="161"/>
                </a:cubicBezTo>
                <a:cubicBezTo>
                  <a:pt x="430" y="160"/>
                  <a:pt x="429" y="159"/>
                  <a:pt x="428" y="158"/>
                </a:cubicBezTo>
                <a:cubicBezTo>
                  <a:pt x="428" y="157"/>
                  <a:pt x="427" y="156"/>
                  <a:pt x="427" y="155"/>
                </a:cubicBezTo>
                <a:cubicBezTo>
                  <a:pt x="425" y="152"/>
                  <a:pt x="424" y="149"/>
                  <a:pt x="422" y="147"/>
                </a:cubicBezTo>
                <a:cubicBezTo>
                  <a:pt x="421" y="144"/>
                  <a:pt x="419" y="141"/>
                  <a:pt x="416" y="138"/>
                </a:cubicBezTo>
                <a:cubicBezTo>
                  <a:pt x="413" y="134"/>
                  <a:pt x="411" y="131"/>
                  <a:pt x="410" y="130"/>
                </a:cubicBezTo>
                <a:cubicBezTo>
                  <a:pt x="409" y="128"/>
                  <a:pt x="410" y="127"/>
                  <a:pt x="411" y="128"/>
                </a:cubicBezTo>
                <a:cubicBezTo>
                  <a:pt x="412" y="129"/>
                  <a:pt x="413" y="129"/>
                  <a:pt x="415" y="130"/>
                </a:cubicBezTo>
                <a:cubicBezTo>
                  <a:pt x="412" y="128"/>
                  <a:pt x="410" y="123"/>
                  <a:pt x="409" y="123"/>
                </a:cubicBezTo>
                <a:cubicBezTo>
                  <a:pt x="408" y="123"/>
                  <a:pt x="406" y="123"/>
                  <a:pt x="405" y="121"/>
                </a:cubicBezTo>
                <a:cubicBezTo>
                  <a:pt x="404" y="120"/>
                  <a:pt x="402" y="118"/>
                  <a:pt x="400" y="115"/>
                </a:cubicBezTo>
                <a:cubicBezTo>
                  <a:pt x="399" y="115"/>
                  <a:pt x="399" y="115"/>
                  <a:pt x="398" y="115"/>
                </a:cubicBezTo>
                <a:cubicBezTo>
                  <a:pt x="396" y="114"/>
                  <a:pt x="394" y="112"/>
                  <a:pt x="391" y="110"/>
                </a:cubicBezTo>
                <a:cubicBezTo>
                  <a:pt x="390" y="109"/>
                  <a:pt x="389" y="107"/>
                  <a:pt x="389" y="107"/>
                </a:cubicBezTo>
                <a:cubicBezTo>
                  <a:pt x="388" y="106"/>
                  <a:pt x="391" y="108"/>
                  <a:pt x="392" y="109"/>
                </a:cubicBezTo>
                <a:cubicBezTo>
                  <a:pt x="395" y="111"/>
                  <a:pt x="394" y="109"/>
                  <a:pt x="394" y="109"/>
                </a:cubicBezTo>
                <a:cubicBezTo>
                  <a:pt x="394" y="108"/>
                  <a:pt x="392" y="106"/>
                  <a:pt x="390" y="105"/>
                </a:cubicBezTo>
                <a:cubicBezTo>
                  <a:pt x="387" y="102"/>
                  <a:pt x="387" y="103"/>
                  <a:pt x="388" y="104"/>
                </a:cubicBezTo>
                <a:cubicBezTo>
                  <a:pt x="388" y="105"/>
                  <a:pt x="386" y="103"/>
                  <a:pt x="386" y="103"/>
                </a:cubicBezTo>
                <a:cubicBezTo>
                  <a:pt x="382" y="101"/>
                  <a:pt x="370" y="93"/>
                  <a:pt x="367" y="90"/>
                </a:cubicBezTo>
                <a:cubicBezTo>
                  <a:pt x="364" y="88"/>
                  <a:pt x="363" y="86"/>
                  <a:pt x="363" y="86"/>
                </a:cubicBezTo>
                <a:cubicBezTo>
                  <a:pt x="363" y="85"/>
                  <a:pt x="365" y="86"/>
                  <a:pt x="367" y="86"/>
                </a:cubicBezTo>
                <a:cubicBezTo>
                  <a:pt x="372" y="88"/>
                  <a:pt x="364" y="83"/>
                  <a:pt x="363" y="82"/>
                </a:cubicBezTo>
                <a:cubicBezTo>
                  <a:pt x="360" y="81"/>
                  <a:pt x="357" y="79"/>
                  <a:pt x="354" y="78"/>
                </a:cubicBezTo>
                <a:cubicBezTo>
                  <a:pt x="352" y="77"/>
                  <a:pt x="351" y="76"/>
                  <a:pt x="349" y="76"/>
                </a:cubicBezTo>
                <a:cubicBezTo>
                  <a:pt x="347" y="75"/>
                  <a:pt x="346" y="74"/>
                  <a:pt x="344" y="74"/>
                </a:cubicBezTo>
                <a:cubicBezTo>
                  <a:pt x="343" y="73"/>
                  <a:pt x="341" y="73"/>
                  <a:pt x="338" y="72"/>
                </a:cubicBezTo>
                <a:cubicBezTo>
                  <a:pt x="333" y="70"/>
                  <a:pt x="337" y="70"/>
                  <a:pt x="334" y="69"/>
                </a:cubicBezTo>
                <a:cubicBezTo>
                  <a:pt x="327" y="67"/>
                  <a:pt x="316" y="64"/>
                  <a:pt x="304" y="62"/>
                </a:cubicBezTo>
                <a:cubicBezTo>
                  <a:pt x="303" y="61"/>
                  <a:pt x="302" y="61"/>
                  <a:pt x="301" y="61"/>
                </a:cubicBezTo>
                <a:cubicBezTo>
                  <a:pt x="297" y="61"/>
                  <a:pt x="294" y="60"/>
                  <a:pt x="291" y="59"/>
                </a:cubicBezTo>
                <a:cubicBezTo>
                  <a:pt x="287" y="58"/>
                  <a:pt x="283" y="57"/>
                  <a:pt x="281" y="57"/>
                </a:cubicBezTo>
                <a:cubicBezTo>
                  <a:pt x="278" y="56"/>
                  <a:pt x="277" y="56"/>
                  <a:pt x="276" y="55"/>
                </a:cubicBezTo>
                <a:cubicBezTo>
                  <a:pt x="275" y="55"/>
                  <a:pt x="277" y="54"/>
                  <a:pt x="280" y="53"/>
                </a:cubicBezTo>
                <a:cubicBezTo>
                  <a:pt x="281" y="52"/>
                  <a:pt x="283" y="52"/>
                  <a:pt x="284" y="52"/>
                </a:cubicBezTo>
                <a:cubicBezTo>
                  <a:pt x="281" y="51"/>
                  <a:pt x="279" y="51"/>
                  <a:pt x="276" y="50"/>
                </a:cubicBezTo>
                <a:cubicBezTo>
                  <a:pt x="274" y="50"/>
                  <a:pt x="272" y="50"/>
                  <a:pt x="269" y="50"/>
                </a:cubicBezTo>
                <a:cubicBezTo>
                  <a:pt x="267" y="50"/>
                  <a:pt x="265" y="50"/>
                  <a:pt x="262" y="50"/>
                </a:cubicBezTo>
                <a:cubicBezTo>
                  <a:pt x="259" y="50"/>
                  <a:pt x="259" y="50"/>
                  <a:pt x="259" y="50"/>
                </a:cubicBezTo>
                <a:cubicBezTo>
                  <a:pt x="256" y="51"/>
                  <a:pt x="256" y="51"/>
                  <a:pt x="256" y="51"/>
                </a:cubicBezTo>
                <a:cubicBezTo>
                  <a:pt x="255" y="51"/>
                  <a:pt x="253" y="51"/>
                  <a:pt x="253" y="51"/>
                </a:cubicBezTo>
                <a:cubicBezTo>
                  <a:pt x="250" y="51"/>
                  <a:pt x="248" y="51"/>
                  <a:pt x="248" y="51"/>
                </a:cubicBezTo>
                <a:cubicBezTo>
                  <a:pt x="247" y="50"/>
                  <a:pt x="243" y="50"/>
                  <a:pt x="239" y="50"/>
                </a:cubicBezTo>
                <a:cubicBezTo>
                  <a:pt x="235" y="50"/>
                  <a:pt x="231" y="50"/>
                  <a:pt x="231" y="49"/>
                </a:cubicBezTo>
                <a:cubicBezTo>
                  <a:pt x="228" y="50"/>
                  <a:pt x="226" y="50"/>
                  <a:pt x="224" y="51"/>
                </a:cubicBezTo>
                <a:cubicBezTo>
                  <a:pt x="218" y="50"/>
                  <a:pt x="220" y="49"/>
                  <a:pt x="222" y="47"/>
                </a:cubicBezTo>
                <a:cubicBezTo>
                  <a:pt x="209" y="50"/>
                  <a:pt x="208" y="51"/>
                  <a:pt x="211" y="52"/>
                </a:cubicBezTo>
                <a:cubicBezTo>
                  <a:pt x="215" y="51"/>
                  <a:pt x="220" y="50"/>
                  <a:pt x="219" y="51"/>
                </a:cubicBezTo>
                <a:cubicBezTo>
                  <a:pt x="218" y="52"/>
                  <a:pt x="219" y="52"/>
                  <a:pt x="219" y="52"/>
                </a:cubicBezTo>
                <a:cubicBezTo>
                  <a:pt x="219" y="52"/>
                  <a:pt x="219" y="52"/>
                  <a:pt x="218" y="52"/>
                </a:cubicBezTo>
                <a:cubicBezTo>
                  <a:pt x="217" y="53"/>
                  <a:pt x="215" y="53"/>
                  <a:pt x="213" y="54"/>
                </a:cubicBezTo>
                <a:cubicBezTo>
                  <a:pt x="211" y="54"/>
                  <a:pt x="210" y="55"/>
                  <a:pt x="209" y="55"/>
                </a:cubicBezTo>
                <a:cubicBezTo>
                  <a:pt x="206" y="56"/>
                  <a:pt x="202" y="57"/>
                  <a:pt x="200" y="58"/>
                </a:cubicBezTo>
                <a:cubicBezTo>
                  <a:pt x="198" y="58"/>
                  <a:pt x="197" y="58"/>
                  <a:pt x="196" y="59"/>
                </a:cubicBezTo>
                <a:cubicBezTo>
                  <a:pt x="193" y="59"/>
                  <a:pt x="194" y="58"/>
                  <a:pt x="195" y="58"/>
                </a:cubicBezTo>
                <a:cubicBezTo>
                  <a:pt x="196" y="57"/>
                  <a:pt x="197" y="56"/>
                  <a:pt x="198" y="56"/>
                </a:cubicBezTo>
                <a:cubicBezTo>
                  <a:pt x="198" y="56"/>
                  <a:pt x="198" y="56"/>
                  <a:pt x="198" y="56"/>
                </a:cubicBezTo>
                <a:cubicBezTo>
                  <a:pt x="198" y="56"/>
                  <a:pt x="202" y="56"/>
                  <a:pt x="206" y="55"/>
                </a:cubicBezTo>
                <a:cubicBezTo>
                  <a:pt x="208" y="54"/>
                  <a:pt x="209" y="54"/>
                  <a:pt x="210" y="53"/>
                </a:cubicBezTo>
                <a:cubicBezTo>
                  <a:pt x="212" y="53"/>
                  <a:pt x="213" y="52"/>
                  <a:pt x="214" y="52"/>
                </a:cubicBezTo>
                <a:cubicBezTo>
                  <a:pt x="211" y="52"/>
                  <a:pt x="211" y="52"/>
                  <a:pt x="211" y="52"/>
                </a:cubicBezTo>
                <a:cubicBezTo>
                  <a:pt x="210" y="52"/>
                  <a:pt x="209" y="53"/>
                  <a:pt x="207" y="53"/>
                </a:cubicBezTo>
                <a:cubicBezTo>
                  <a:pt x="206" y="53"/>
                  <a:pt x="205" y="54"/>
                  <a:pt x="204" y="54"/>
                </a:cubicBezTo>
                <a:cubicBezTo>
                  <a:pt x="202" y="54"/>
                  <a:pt x="199" y="55"/>
                  <a:pt x="198" y="55"/>
                </a:cubicBezTo>
                <a:cubicBezTo>
                  <a:pt x="199" y="55"/>
                  <a:pt x="199" y="54"/>
                  <a:pt x="199" y="54"/>
                </a:cubicBezTo>
                <a:cubicBezTo>
                  <a:pt x="194" y="55"/>
                  <a:pt x="190" y="58"/>
                  <a:pt x="185" y="59"/>
                </a:cubicBezTo>
                <a:cubicBezTo>
                  <a:pt x="181" y="61"/>
                  <a:pt x="177" y="62"/>
                  <a:pt x="173" y="63"/>
                </a:cubicBezTo>
                <a:cubicBezTo>
                  <a:pt x="172" y="63"/>
                  <a:pt x="168" y="65"/>
                  <a:pt x="170" y="63"/>
                </a:cubicBezTo>
                <a:cubicBezTo>
                  <a:pt x="173" y="61"/>
                  <a:pt x="174" y="60"/>
                  <a:pt x="176" y="58"/>
                </a:cubicBezTo>
                <a:cubicBezTo>
                  <a:pt x="178" y="56"/>
                  <a:pt x="181" y="53"/>
                  <a:pt x="191" y="50"/>
                </a:cubicBezTo>
                <a:cubicBezTo>
                  <a:pt x="191" y="50"/>
                  <a:pt x="192" y="50"/>
                  <a:pt x="192" y="50"/>
                </a:cubicBezTo>
                <a:cubicBezTo>
                  <a:pt x="194" y="48"/>
                  <a:pt x="199" y="46"/>
                  <a:pt x="204" y="45"/>
                </a:cubicBezTo>
                <a:cubicBezTo>
                  <a:pt x="207" y="44"/>
                  <a:pt x="210" y="43"/>
                  <a:pt x="212" y="43"/>
                </a:cubicBezTo>
                <a:cubicBezTo>
                  <a:pt x="215" y="42"/>
                  <a:pt x="218" y="41"/>
                  <a:pt x="220" y="41"/>
                </a:cubicBezTo>
                <a:cubicBezTo>
                  <a:pt x="222" y="40"/>
                  <a:pt x="224" y="40"/>
                  <a:pt x="225" y="40"/>
                </a:cubicBezTo>
                <a:cubicBezTo>
                  <a:pt x="226" y="40"/>
                  <a:pt x="227" y="40"/>
                  <a:pt x="229" y="40"/>
                </a:cubicBezTo>
                <a:cubicBezTo>
                  <a:pt x="232" y="40"/>
                  <a:pt x="231" y="40"/>
                  <a:pt x="230" y="41"/>
                </a:cubicBezTo>
                <a:cubicBezTo>
                  <a:pt x="226" y="42"/>
                  <a:pt x="229" y="42"/>
                  <a:pt x="232" y="41"/>
                </a:cubicBezTo>
                <a:cubicBezTo>
                  <a:pt x="237" y="41"/>
                  <a:pt x="242" y="41"/>
                  <a:pt x="248" y="40"/>
                </a:cubicBezTo>
                <a:cubicBezTo>
                  <a:pt x="250" y="40"/>
                  <a:pt x="252" y="41"/>
                  <a:pt x="255" y="40"/>
                </a:cubicBezTo>
                <a:cubicBezTo>
                  <a:pt x="258" y="39"/>
                  <a:pt x="252" y="39"/>
                  <a:pt x="250" y="39"/>
                </a:cubicBezTo>
                <a:cubicBezTo>
                  <a:pt x="247" y="39"/>
                  <a:pt x="246" y="38"/>
                  <a:pt x="251" y="38"/>
                </a:cubicBezTo>
                <a:cubicBezTo>
                  <a:pt x="254" y="38"/>
                  <a:pt x="257" y="38"/>
                  <a:pt x="259" y="38"/>
                </a:cubicBezTo>
                <a:cubicBezTo>
                  <a:pt x="261" y="38"/>
                  <a:pt x="262" y="39"/>
                  <a:pt x="262" y="39"/>
                </a:cubicBezTo>
                <a:cubicBezTo>
                  <a:pt x="262" y="40"/>
                  <a:pt x="262" y="40"/>
                  <a:pt x="263" y="40"/>
                </a:cubicBezTo>
                <a:cubicBezTo>
                  <a:pt x="275" y="41"/>
                  <a:pt x="266" y="42"/>
                  <a:pt x="263" y="43"/>
                </a:cubicBezTo>
                <a:cubicBezTo>
                  <a:pt x="257" y="44"/>
                  <a:pt x="262" y="44"/>
                  <a:pt x="268" y="44"/>
                </a:cubicBezTo>
                <a:cubicBezTo>
                  <a:pt x="273" y="44"/>
                  <a:pt x="280" y="45"/>
                  <a:pt x="280" y="46"/>
                </a:cubicBezTo>
                <a:cubicBezTo>
                  <a:pt x="282" y="46"/>
                  <a:pt x="283" y="46"/>
                  <a:pt x="283" y="46"/>
                </a:cubicBezTo>
                <a:cubicBezTo>
                  <a:pt x="283" y="44"/>
                  <a:pt x="286" y="45"/>
                  <a:pt x="292" y="46"/>
                </a:cubicBezTo>
                <a:cubicBezTo>
                  <a:pt x="297" y="47"/>
                  <a:pt x="300" y="48"/>
                  <a:pt x="303" y="49"/>
                </a:cubicBezTo>
                <a:cubicBezTo>
                  <a:pt x="305" y="50"/>
                  <a:pt x="305" y="51"/>
                  <a:pt x="305" y="52"/>
                </a:cubicBezTo>
                <a:cubicBezTo>
                  <a:pt x="304" y="53"/>
                  <a:pt x="310" y="54"/>
                  <a:pt x="314" y="55"/>
                </a:cubicBezTo>
                <a:cubicBezTo>
                  <a:pt x="318" y="56"/>
                  <a:pt x="324" y="59"/>
                  <a:pt x="325" y="57"/>
                </a:cubicBezTo>
                <a:cubicBezTo>
                  <a:pt x="325" y="57"/>
                  <a:pt x="328" y="57"/>
                  <a:pt x="333" y="59"/>
                </a:cubicBezTo>
                <a:cubicBezTo>
                  <a:pt x="338" y="61"/>
                  <a:pt x="343" y="64"/>
                  <a:pt x="349" y="66"/>
                </a:cubicBezTo>
                <a:cubicBezTo>
                  <a:pt x="343" y="63"/>
                  <a:pt x="345" y="63"/>
                  <a:pt x="340" y="60"/>
                </a:cubicBezTo>
                <a:cubicBezTo>
                  <a:pt x="333" y="57"/>
                  <a:pt x="330" y="55"/>
                  <a:pt x="336" y="56"/>
                </a:cubicBezTo>
                <a:cubicBezTo>
                  <a:pt x="340" y="57"/>
                  <a:pt x="333" y="54"/>
                  <a:pt x="333" y="53"/>
                </a:cubicBezTo>
                <a:cubicBezTo>
                  <a:pt x="333" y="53"/>
                  <a:pt x="328" y="51"/>
                  <a:pt x="325" y="51"/>
                </a:cubicBezTo>
                <a:cubicBezTo>
                  <a:pt x="319" y="49"/>
                  <a:pt x="314" y="48"/>
                  <a:pt x="310" y="46"/>
                </a:cubicBezTo>
                <a:cubicBezTo>
                  <a:pt x="308" y="45"/>
                  <a:pt x="305" y="43"/>
                  <a:pt x="300" y="42"/>
                </a:cubicBezTo>
                <a:cubicBezTo>
                  <a:pt x="299" y="42"/>
                  <a:pt x="298" y="43"/>
                  <a:pt x="296" y="43"/>
                </a:cubicBezTo>
                <a:cubicBezTo>
                  <a:pt x="288" y="41"/>
                  <a:pt x="295" y="41"/>
                  <a:pt x="296" y="41"/>
                </a:cubicBezTo>
                <a:cubicBezTo>
                  <a:pt x="297" y="40"/>
                  <a:pt x="300" y="41"/>
                  <a:pt x="297" y="40"/>
                </a:cubicBezTo>
                <a:cubicBezTo>
                  <a:pt x="296" y="39"/>
                  <a:pt x="294" y="39"/>
                  <a:pt x="293" y="38"/>
                </a:cubicBezTo>
                <a:cubicBezTo>
                  <a:pt x="291" y="38"/>
                  <a:pt x="290" y="38"/>
                  <a:pt x="289" y="38"/>
                </a:cubicBezTo>
                <a:cubicBezTo>
                  <a:pt x="286" y="38"/>
                  <a:pt x="284" y="38"/>
                  <a:pt x="282" y="38"/>
                </a:cubicBezTo>
                <a:cubicBezTo>
                  <a:pt x="281" y="38"/>
                  <a:pt x="280" y="37"/>
                  <a:pt x="280" y="37"/>
                </a:cubicBezTo>
                <a:cubicBezTo>
                  <a:pt x="281" y="37"/>
                  <a:pt x="281" y="37"/>
                  <a:pt x="280" y="37"/>
                </a:cubicBezTo>
                <a:cubicBezTo>
                  <a:pt x="278" y="36"/>
                  <a:pt x="276" y="36"/>
                  <a:pt x="273" y="36"/>
                </a:cubicBezTo>
                <a:cubicBezTo>
                  <a:pt x="272" y="36"/>
                  <a:pt x="271" y="35"/>
                  <a:pt x="270" y="35"/>
                </a:cubicBezTo>
                <a:cubicBezTo>
                  <a:pt x="267" y="34"/>
                  <a:pt x="274" y="33"/>
                  <a:pt x="269" y="32"/>
                </a:cubicBezTo>
                <a:cubicBezTo>
                  <a:pt x="269" y="32"/>
                  <a:pt x="270" y="32"/>
                  <a:pt x="270" y="32"/>
                </a:cubicBezTo>
                <a:cubicBezTo>
                  <a:pt x="271" y="32"/>
                  <a:pt x="272" y="32"/>
                  <a:pt x="273" y="32"/>
                </a:cubicBezTo>
                <a:cubicBezTo>
                  <a:pt x="277" y="33"/>
                  <a:pt x="276" y="32"/>
                  <a:pt x="280" y="33"/>
                </a:cubicBezTo>
                <a:cubicBezTo>
                  <a:pt x="278" y="33"/>
                  <a:pt x="275" y="34"/>
                  <a:pt x="272" y="35"/>
                </a:cubicBezTo>
                <a:cubicBezTo>
                  <a:pt x="276" y="35"/>
                  <a:pt x="280" y="35"/>
                  <a:pt x="283" y="35"/>
                </a:cubicBezTo>
                <a:cubicBezTo>
                  <a:pt x="286" y="35"/>
                  <a:pt x="290" y="36"/>
                  <a:pt x="293" y="36"/>
                </a:cubicBezTo>
                <a:cubicBezTo>
                  <a:pt x="296" y="37"/>
                  <a:pt x="298" y="37"/>
                  <a:pt x="301" y="38"/>
                </a:cubicBezTo>
                <a:cubicBezTo>
                  <a:pt x="303" y="39"/>
                  <a:pt x="304" y="40"/>
                  <a:pt x="306" y="41"/>
                </a:cubicBezTo>
                <a:cubicBezTo>
                  <a:pt x="307" y="41"/>
                  <a:pt x="308" y="41"/>
                  <a:pt x="309" y="41"/>
                </a:cubicBezTo>
                <a:cubicBezTo>
                  <a:pt x="308" y="40"/>
                  <a:pt x="306" y="40"/>
                  <a:pt x="305" y="39"/>
                </a:cubicBezTo>
                <a:cubicBezTo>
                  <a:pt x="303" y="39"/>
                  <a:pt x="302" y="38"/>
                  <a:pt x="300" y="38"/>
                </a:cubicBezTo>
                <a:cubicBezTo>
                  <a:pt x="297" y="37"/>
                  <a:pt x="294" y="36"/>
                  <a:pt x="291" y="35"/>
                </a:cubicBezTo>
                <a:cubicBezTo>
                  <a:pt x="294" y="35"/>
                  <a:pt x="296" y="36"/>
                  <a:pt x="299" y="36"/>
                </a:cubicBezTo>
                <a:cubicBezTo>
                  <a:pt x="301" y="36"/>
                  <a:pt x="303" y="37"/>
                  <a:pt x="305" y="37"/>
                </a:cubicBezTo>
                <a:cubicBezTo>
                  <a:pt x="307" y="37"/>
                  <a:pt x="312" y="38"/>
                  <a:pt x="313" y="38"/>
                </a:cubicBezTo>
                <a:cubicBezTo>
                  <a:pt x="316" y="40"/>
                  <a:pt x="320" y="41"/>
                  <a:pt x="323" y="42"/>
                </a:cubicBezTo>
                <a:cubicBezTo>
                  <a:pt x="327" y="43"/>
                  <a:pt x="331" y="44"/>
                  <a:pt x="335" y="45"/>
                </a:cubicBezTo>
                <a:cubicBezTo>
                  <a:pt x="332" y="44"/>
                  <a:pt x="330" y="43"/>
                  <a:pt x="328" y="42"/>
                </a:cubicBezTo>
                <a:cubicBezTo>
                  <a:pt x="330" y="43"/>
                  <a:pt x="331" y="43"/>
                  <a:pt x="333" y="44"/>
                </a:cubicBezTo>
                <a:cubicBezTo>
                  <a:pt x="332" y="43"/>
                  <a:pt x="331" y="43"/>
                  <a:pt x="330" y="42"/>
                </a:cubicBezTo>
                <a:cubicBezTo>
                  <a:pt x="329" y="42"/>
                  <a:pt x="329" y="41"/>
                  <a:pt x="328" y="41"/>
                </a:cubicBezTo>
                <a:cubicBezTo>
                  <a:pt x="327" y="40"/>
                  <a:pt x="327" y="40"/>
                  <a:pt x="330" y="40"/>
                </a:cubicBezTo>
                <a:cubicBezTo>
                  <a:pt x="331" y="40"/>
                  <a:pt x="331" y="40"/>
                  <a:pt x="331" y="40"/>
                </a:cubicBezTo>
                <a:cubicBezTo>
                  <a:pt x="330" y="39"/>
                  <a:pt x="328" y="39"/>
                  <a:pt x="327" y="38"/>
                </a:cubicBezTo>
                <a:cubicBezTo>
                  <a:pt x="326" y="38"/>
                  <a:pt x="325" y="38"/>
                  <a:pt x="324" y="37"/>
                </a:cubicBezTo>
                <a:cubicBezTo>
                  <a:pt x="325" y="37"/>
                  <a:pt x="327" y="37"/>
                  <a:pt x="329" y="38"/>
                </a:cubicBezTo>
                <a:cubicBezTo>
                  <a:pt x="323" y="36"/>
                  <a:pt x="319" y="35"/>
                  <a:pt x="317" y="35"/>
                </a:cubicBezTo>
                <a:cubicBezTo>
                  <a:pt x="312" y="34"/>
                  <a:pt x="308" y="33"/>
                  <a:pt x="305" y="32"/>
                </a:cubicBezTo>
                <a:cubicBezTo>
                  <a:pt x="301" y="32"/>
                  <a:pt x="299" y="31"/>
                  <a:pt x="297" y="30"/>
                </a:cubicBezTo>
                <a:cubicBezTo>
                  <a:pt x="294" y="28"/>
                  <a:pt x="290" y="28"/>
                  <a:pt x="285" y="28"/>
                </a:cubicBezTo>
                <a:cubicBezTo>
                  <a:pt x="289" y="27"/>
                  <a:pt x="292" y="27"/>
                  <a:pt x="293" y="26"/>
                </a:cubicBezTo>
                <a:cubicBezTo>
                  <a:pt x="284" y="25"/>
                  <a:pt x="276" y="25"/>
                  <a:pt x="267" y="24"/>
                </a:cubicBezTo>
                <a:cubicBezTo>
                  <a:pt x="263" y="23"/>
                  <a:pt x="259" y="23"/>
                  <a:pt x="258" y="24"/>
                </a:cubicBezTo>
                <a:cubicBezTo>
                  <a:pt x="254" y="25"/>
                  <a:pt x="258" y="26"/>
                  <a:pt x="271" y="27"/>
                </a:cubicBezTo>
                <a:cubicBezTo>
                  <a:pt x="269" y="27"/>
                  <a:pt x="267" y="28"/>
                  <a:pt x="265" y="28"/>
                </a:cubicBezTo>
                <a:cubicBezTo>
                  <a:pt x="264" y="28"/>
                  <a:pt x="263" y="29"/>
                  <a:pt x="259" y="29"/>
                </a:cubicBezTo>
                <a:cubicBezTo>
                  <a:pt x="253" y="29"/>
                  <a:pt x="249" y="29"/>
                  <a:pt x="246" y="29"/>
                </a:cubicBezTo>
                <a:cubicBezTo>
                  <a:pt x="244" y="30"/>
                  <a:pt x="242" y="30"/>
                  <a:pt x="242" y="31"/>
                </a:cubicBezTo>
                <a:cubicBezTo>
                  <a:pt x="246" y="31"/>
                  <a:pt x="250" y="30"/>
                  <a:pt x="254" y="30"/>
                </a:cubicBezTo>
                <a:cubicBezTo>
                  <a:pt x="256" y="30"/>
                  <a:pt x="258" y="30"/>
                  <a:pt x="260" y="30"/>
                </a:cubicBezTo>
                <a:cubicBezTo>
                  <a:pt x="262" y="30"/>
                  <a:pt x="264" y="30"/>
                  <a:pt x="266" y="30"/>
                </a:cubicBezTo>
                <a:cubicBezTo>
                  <a:pt x="268" y="30"/>
                  <a:pt x="269" y="30"/>
                  <a:pt x="271" y="30"/>
                </a:cubicBezTo>
                <a:cubicBezTo>
                  <a:pt x="272" y="30"/>
                  <a:pt x="274" y="30"/>
                  <a:pt x="275" y="30"/>
                </a:cubicBezTo>
                <a:cubicBezTo>
                  <a:pt x="278" y="31"/>
                  <a:pt x="281" y="31"/>
                  <a:pt x="284" y="32"/>
                </a:cubicBezTo>
                <a:cubicBezTo>
                  <a:pt x="285" y="32"/>
                  <a:pt x="288" y="32"/>
                  <a:pt x="291" y="32"/>
                </a:cubicBezTo>
                <a:cubicBezTo>
                  <a:pt x="291" y="32"/>
                  <a:pt x="291" y="32"/>
                  <a:pt x="291" y="32"/>
                </a:cubicBezTo>
                <a:cubicBezTo>
                  <a:pt x="291" y="32"/>
                  <a:pt x="292" y="32"/>
                  <a:pt x="292" y="32"/>
                </a:cubicBezTo>
                <a:cubicBezTo>
                  <a:pt x="293" y="32"/>
                  <a:pt x="295" y="33"/>
                  <a:pt x="296" y="33"/>
                </a:cubicBezTo>
                <a:cubicBezTo>
                  <a:pt x="296" y="33"/>
                  <a:pt x="298" y="34"/>
                  <a:pt x="296" y="34"/>
                </a:cubicBezTo>
                <a:cubicBezTo>
                  <a:pt x="295" y="34"/>
                  <a:pt x="293" y="34"/>
                  <a:pt x="291" y="33"/>
                </a:cubicBezTo>
                <a:cubicBezTo>
                  <a:pt x="288" y="33"/>
                  <a:pt x="285" y="32"/>
                  <a:pt x="283" y="32"/>
                </a:cubicBezTo>
                <a:cubicBezTo>
                  <a:pt x="280" y="31"/>
                  <a:pt x="278" y="31"/>
                  <a:pt x="275" y="31"/>
                </a:cubicBezTo>
                <a:cubicBezTo>
                  <a:pt x="270" y="30"/>
                  <a:pt x="265" y="30"/>
                  <a:pt x="270" y="31"/>
                </a:cubicBezTo>
                <a:cubicBezTo>
                  <a:pt x="272" y="32"/>
                  <a:pt x="269" y="32"/>
                  <a:pt x="267" y="32"/>
                </a:cubicBezTo>
                <a:cubicBezTo>
                  <a:pt x="262" y="32"/>
                  <a:pt x="259" y="32"/>
                  <a:pt x="255" y="32"/>
                </a:cubicBezTo>
                <a:cubicBezTo>
                  <a:pt x="251" y="32"/>
                  <a:pt x="248" y="32"/>
                  <a:pt x="243" y="32"/>
                </a:cubicBezTo>
                <a:cubicBezTo>
                  <a:pt x="240" y="32"/>
                  <a:pt x="237" y="31"/>
                  <a:pt x="233" y="31"/>
                </a:cubicBezTo>
                <a:cubicBezTo>
                  <a:pt x="231" y="33"/>
                  <a:pt x="224" y="34"/>
                  <a:pt x="217" y="36"/>
                </a:cubicBezTo>
                <a:cubicBezTo>
                  <a:pt x="213" y="36"/>
                  <a:pt x="210" y="37"/>
                  <a:pt x="207" y="38"/>
                </a:cubicBezTo>
                <a:cubicBezTo>
                  <a:pt x="204" y="39"/>
                  <a:pt x="202" y="40"/>
                  <a:pt x="201" y="41"/>
                </a:cubicBezTo>
                <a:cubicBezTo>
                  <a:pt x="197" y="41"/>
                  <a:pt x="203" y="39"/>
                  <a:pt x="198" y="40"/>
                </a:cubicBezTo>
                <a:cubicBezTo>
                  <a:pt x="193" y="41"/>
                  <a:pt x="190" y="42"/>
                  <a:pt x="188" y="44"/>
                </a:cubicBezTo>
                <a:cubicBezTo>
                  <a:pt x="186" y="45"/>
                  <a:pt x="180" y="47"/>
                  <a:pt x="176" y="49"/>
                </a:cubicBezTo>
                <a:cubicBezTo>
                  <a:pt x="176" y="48"/>
                  <a:pt x="179" y="47"/>
                  <a:pt x="177" y="47"/>
                </a:cubicBezTo>
                <a:cubicBezTo>
                  <a:pt x="171" y="50"/>
                  <a:pt x="164" y="52"/>
                  <a:pt x="158" y="56"/>
                </a:cubicBezTo>
                <a:cubicBezTo>
                  <a:pt x="150" y="60"/>
                  <a:pt x="144" y="63"/>
                  <a:pt x="144" y="62"/>
                </a:cubicBezTo>
                <a:cubicBezTo>
                  <a:pt x="144" y="61"/>
                  <a:pt x="145" y="60"/>
                  <a:pt x="146" y="59"/>
                </a:cubicBezTo>
                <a:cubicBezTo>
                  <a:pt x="149" y="57"/>
                  <a:pt x="150" y="57"/>
                  <a:pt x="152" y="57"/>
                </a:cubicBezTo>
                <a:cubicBezTo>
                  <a:pt x="155" y="55"/>
                  <a:pt x="157" y="55"/>
                  <a:pt x="160" y="54"/>
                </a:cubicBezTo>
                <a:cubicBezTo>
                  <a:pt x="161" y="53"/>
                  <a:pt x="162" y="53"/>
                  <a:pt x="162" y="52"/>
                </a:cubicBezTo>
                <a:cubicBezTo>
                  <a:pt x="161" y="52"/>
                  <a:pt x="162" y="50"/>
                  <a:pt x="164" y="49"/>
                </a:cubicBezTo>
                <a:cubicBezTo>
                  <a:pt x="167" y="47"/>
                  <a:pt x="172" y="44"/>
                  <a:pt x="180" y="41"/>
                </a:cubicBezTo>
                <a:cubicBezTo>
                  <a:pt x="182" y="41"/>
                  <a:pt x="184" y="40"/>
                  <a:pt x="184" y="39"/>
                </a:cubicBezTo>
                <a:cubicBezTo>
                  <a:pt x="185" y="39"/>
                  <a:pt x="182" y="40"/>
                  <a:pt x="180" y="40"/>
                </a:cubicBezTo>
                <a:cubicBezTo>
                  <a:pt x="175" y="41"/>
                  <a:pt x="167" y="44"/>
                  <a:pt x="170" y="42"/>
                </a:cubicBezTo>
                <a:cubicBezTo>
                  <a:pt x="172" y="40"/>
                  <a:pt x="173" y="39"/>
                  <a:pt x="175" y="37"/>
                </a:cubicBezTo>
                <a:cubicBezTo>
                  <a:pt x="177" y="37"/>
                  <a:pt x="179" y="36"/>
                  <a:pt x="181" y="34"/>
                </a:cubicBezTo>
                <a:cubicBezTo>
                  <a:pt x="184" y="33"/>
                  <a:pt x="188" y="32"/>
                  <a:pt x="193" y="31"/>
                </a:cubicBezTo>
                <a:cubicBezTo>
                  <a:pt x="188" y="32"/>
                  <a:pt x="185" y="33"/>
                  <a:pt x="182" y="33"/>
                </a:cubicBezTo>
                <a:cubicBezTo>
                  <a:pt x="179" y="34"/>
                  <a:pt x="178" y="34"/>
                  <a:pt x="177" y="34"/>
                </a:cubicBezTo>
                <a:cubicBezTo>
                  <a:pt x="176" y="33"/>
                  <a:pt x="178" y="31"/>
                  <a:pt x="183" y="28"/>
                </a:cubicBezTo>
                <a:cubicBezTo>
                  <a:pt x="180" y="30"/>
                  <a:pt x="177" y="31"/>
                  <a:pt x="174" y="32"/>
                </a:cubicBezTo>
                <a:cubicBezTo>
                  <a:pt x="171" y="33"/>
                  <a:pt x="169" y="34"/>
                  <a:pt x="167" y="35"/>
                </a:cubicBezTo>
                <a:cubicBezTo>
                  <a:pt x="159" y="39"/>
                  <a:pt x="152" y="42"/>
                  <a:pt x="151" y="41"/>
                </a:cubicBezTo>
                <a:cubicBezTo>
                  <a:pt x="151" y="41"/>
                  <a:pt x="151" y="41"/>
                  <a:pt x="149" y="41"/>
                </a:cubicBezTo>
                <a:cubicBezTo>
                  <a:pt x="141" y="45"/>
                  <a:pt x="139" y="45"/>
                  <a:pt x="143" y="41"/>
                </a:cubicBezTo>
                <a:cubicBezTo>
                  <a:pt x="144" y="40"/>
                  <a:pt x="146" y="39"/>
                  <a:pt x="143" y="40"/>
                </a:cubicBezTo>
                <a:cubicBezTo>
                  <a:pt x="139" y="42"/>
                  <a:pt x="137" y="44"/>
                  <a:pt x="134" y="46"/>
                </a:cubicBezTo>
                <a:cubicBezTo>
                  <a:pt x="132" y="49"/>
                  <a:pt x="128" y="51"/>
                  <a:pt x="122" y="54"/>
                </a:cubicBezTo>
                <a:cubicBezTo>
                  <a:pt x="123" y="54"/>
                  <a:pt x="128" y="50"/>
                  <a:pt x="123" y="52"/>
                </a:cubicBezTo>
                <a:cubicBezTo>
                  <a:pt x="122" y="53"/>
                  <a:pt x="120" y="54"/>
                  <a:pt x="119" y="55"/>
                </a:cubicBezTo>
                <a:cubicBezTo>
                  <a:pt x="116" y="57"/>
                  <a:pt x="113" y="60"/>
                  <a:pt x="114" y="60"/>
                </a:cubicBezTo>
                <a:cubicBezTo>
                  <a:pt x="117" y="59"/>
                  <a:pt x="114" y="63"/>
                  <a:pt x="124" y="58"/>
                </a:cubicBezTo>
                <a:cubicBezTo>
                  <a:pt x="125" y="57"/>
                  <a:pt x="125" y="58"/>
                  <a:pt x="129" y="55"/>
                </a:cubicBezTo>
                <a:cubicBezTo>
                  <a:pt x="132" y="53"/>
                  <a:pt x="134" y="51"/>
                  <a:pt x="131" y="52"/>
                </a:cubicBezTo>
                <a:cubicBezTo>
                  <a:pt x="128" y="54"/>
                  <a:pt x="131" y="52"/>
                  <a:pt x="133" y="50"/>
                </a:cubicBezTo>
                <a:cubicBezTo>
                  <a:pt x="136" y="48"/>
                  <a:pt x="139" y="46"/>
                  <a:pt x="142" y="45"/>
                </a:cubicBezTo>
                <a:cubicBezTo>
                  <a:pt x="145" y="44"/>
                  <a:pt x="147" y="43"/>
                  <a:pt x="148" y="43"/>
                </a:cubicBezTo>
                <a:cubicBezTo>
                  <a:pt x="149" y="43"/>
                  <a:pt x="147" y="45"/>
                  <a:pt x="151" y="43"/>
                </a:cubicBezTo>
                <a:cubicBezTo>
                  <a:pt x="153" y="42"/>
                  <a:pt x="155" y="41"/>
                  <a:pt x="154" y="42"/>
                </a:cubicBezTo>
                <a:cubicBezTo>
                  <a:pt x="153" y="43"/>
                  <a:pt x="152" y="43"/>
                  <a:pt x="150" y="44"/>
                </a:cubicBezTo>
                <a:cubicBezTo>
                  <a:pt x="146" y="47"/>
                  <a:pt x="148" y="46"/>
                  <a:pt x="147" y="47"/>
                </a:cubicBezTo>
                <a:cubicBezTo>
                  <a:pt x="147" y="48"/>
                  <a:pt x="148" y="47"/>
                  <a:pt x="148" y="48"/>
                </a:cubicBezTo>
                <a:cubicBezTo>
                  <a:pt x="148" y="49"/>
                  <a:pt x="146" y="50"/>
                  <a:pt x="140" y="53"/>
                </a:cubicBezTo>
                <a:cubicBezTo>
                  <a:pt x="145" y="51"/>
                  <a:pt x="150" y="50"/>
                  <a:pt x="156" y="47"/>
                </a:cubicBezTo>
                <a:cubicBezTo>
                  <a:pt x="146" y="52"/>
                  <a:pt x="135" y="57"/>
                  <a:pt x="129" y="63"/>
                </a:cubicBezTo>
                <a:cubicBezTo>
                  <a:pt x="130" y="63"/>
                  <a:pt x="134" y="60"/>
                  <a:pt x="136" y="60"/>
                </a:cubicBezTo>
                <a:cubicBezTo>
                  <a:pt x="138" y="59"/>
                  <a:pt x="139" y="59"/>
                  <a:pt x="142" y="57"/>
                </a:cubicBezTo>
                <a:cubicBezTo>
                  <a:pt x="145" y="56"/>
                  <a:pt x="147" y="56"/>
                  <a:pt x="145" y="57"/>
                </a:cubicBezTo>
                <a:cubicBezTo>
                  <a:pt x="143" y="59"/>
                  <a:pt x="142" y="61"/>
                  <a:pt x="136" y="64"/>
                </a:cubicBezTo>
                <a:cubicBezTo>
                  <a:pt x="127" y="69"/>
                  <a:pt x="127" y="70"/>
                  <a:pt x="126" y="72"/>
                </a:cubicBezTo>
                <a:cubicBezTo>
                  <a:pt x="125" y="73"/>
                  <a:pt x="123" y="74"/>
                  <a:pt x="122" y="76"/>
                </a:cubicBezTo>
                <a:cubicBezTo>
                  <a:pt x="110" y="86"/>
                  <a:pt x="98" y="98"/>
                  <a:pt x="87" y="110"/>
                </a:cubicBezTo>
                <a:cubicBezTo>
                  <a:pt x="85" y="112"/>
                  <a:pt x="83" y="114"/>
                  <a:pt x="82" y="115"/>
                </a:cubicBezTo>
                <a:cubicBezTo>
                  <a:pt x="81" y="117"/>
                  <a:pt x="80" y="118"/>
                  <a:pt x="79" y="118"/>
                </a:cubicBezTo>
                <a:cubicBezTo>
                  <a:pt x="78" y="120"/>
                  <a:pt x="77" y="119"/>
                  <a:pt x="78" y="117"/>
                </a:cubicBezTo>
                <a:cubicBezTo>
                  <a:pt x="78" y="116"/>
                  <a:pt x="79" y="115"/>
                  <a:pt x="79" y="113"/>
                </a:cubicBezTo>
                <a:cubicBezTo>
                  <a:pt x="80" y="112"/>
                  <a:pt x="80" y="111"/>
                  <a:pt x="80" y="110"/>
                </a:cubicBezTo>
                <a:cubicBezTo>
                  <a:pt x="78" y="113"/>
                  <a:pt x="76" y="115"/>
                  <a:pt x="75" y="117"/>
                </a:cubicBezTo>
                <a:cubicBezTo>
                  <a:pt x="74" y="119"/>
                  <a:pt x="72" y="121"/>
                  <a:pt x="70" y="124"/>
                </a:cubicBezTo>
                <a:cubicBezTo>
                  <a:pt x="69" y="126"/>
                  <a:pt x="68" y="128"/>
                  <a:pt x="66" y="130"/>
                </a:cubicBezTo>
                <a:cubicBezTo>
                  <a:pt x="65" y="132"/>
                  <a:pt x="64" y="134"/>
                  <a:pt x="63" y="135"/>
                </a:cubicBezTo>
                <a:cubicBezTo>
                  <a:pt x="61" y="138"/>
                  <a:pt x="59" y="141"/>
                  <a:pt x="57" y="143"/>
                </a:cubicBezTo>
                <a:cubicBezTo>
                  <a:pt x="55" y="147"/>
                  <a:pt x="57" y="144"/>
                  <a:pt x="55" y="148"/>
                </a:cubicBezTo>
                <a:cubicBezTo>
                  <a:pt x="53" y="152"/>
                  <a:pt x="53" y="150"/>
                  <a:pt x="51" y="154"/>
                </a:cubicBezTo>
                <a:cubicBezTo>
                  <a:pt x="51" y="154"/>
                  <a:pt x="51" y="155"/>
                  <a:pt x="51" y="155"/>
                </a:cubicBezTo>
                <a:cubicBezTo>
                  <a:pt x="51" y="156"/>
                  <a:pt x="52" y="155"/>
                  <a:pt x="50" y="161"/>
                </a:cubicBezTo>
                <a:cubicBezTo>
                  <a:pt x="48" y="167"/>
                  <a:pt x="46" y="169"/>
                  <a:pt x="44" y="172"/>
                </a:cubicBezTo>
                <a:cubicBezTo>
                  <a:pt x="42" y="176"/>
                  <a:pt x="40" y="181"/>
                  <a:pt x="39" y="185"/>
                </a:cubicBezTo>
                <a:cubicBezTo>
                  <a:pt x="38" y="189"/>
                  <a:pt x="38" y="190"/>
                  <a:pt x="39" y="190"/>
                </a:cubicBezTo>
                <a:cubicBezTo>
                  <a:pt x="39" y="190"/>
                  <a:pt x="39" y="190"/>
                  <a:pt x="38" y="194"/>
                </a:cubicBezTo>
                <a:cubicBezTo>
                  <a:pt x="36" y="201"/>
                  <a:pt x="36" y="204"/>
                  <a:pt x="37" y="204"/>
                </a:cubicBezTo>
                <a:cubicBezTo>
                  <a:pt x="37" y="205"/>
                  <a:pt x="37" y="205"/>
                  <a:pt x="38" y="202"/>
                </a:cubicBezTo>
                <a:cubicBezTo>
                  <a:pt x="39" y="199"/>
                  <a:pt x="40" y="196"/>
                  <a:pt x="41" y="193"/>
                </a:cubicBezTo>
                <a:cubicBezTo>
                  <a:pt x="41" y="191"/>
                  <a:pt x="42" y="188"/>
                  <a:pt x="43" y="188"/>
                </a:cubicBezTo>
                <a:cubicBezTo>
                  <a:pt x="43" y="188"/>
                  <a:pt x="43" y="189"/>
                  <a:pt x="43" y="192"/>
                </a:cubicBezTo>
                <a:cubicBezTo>
                  <a:pt x="42" y="195"/>
                  <a:pt x="42" y="198"/>
                  <a:pt x="40" y="201"/>
                </a:cubicBezTo>
                <a:cubicBezTo>
                  <a:pt x="40" y="203"/>
                  <a:pt x="39" y="204"/>
                  <a:pt x="40" y="205"/>
                </a:cubicBezTo>
                <a:cubicBezTo>
                  <a:pt x="41" y="210"/>
                  <a:pt x="39" y="217"/>
                  <a:pt x="37" y="233"/>
                </a:cubicBezTo>
                <a:cubicBezTo>
                  <a:pt x="37" y="238"/>
                  <a:pt x="36" y="244"/>
                  <a:pt x="36" y="250"/>
                </a:cubicBezTo>
                <a:cubicBezTo>
                  <a:pt x="37" y="251"/>
                  <a:pt x="37" y="245"/>
                  <a:pt x="38" y="246"/>
                </a:cubicBezTo>
                <a:cubicBezTo>
                  <a:pt x="37" y="250"/>
                  <a:pt x="37" y="253"/>
                  <a:pt x="36" y="256"/>
                </a:cubicBezTo>
                <a:cubicBezTo>
                  <a:pt x="35" y="258"/>
                  <a:pt x="35" y="260"/>
                  <a:pt x="34" y="263"/>
                </a:cubicBezTo>
                <a:cubicBezTo>
                  <a:pt x="34" y="265"/>
                  <a:pt x="34" y="265"/>
                  <a:pt x="33" y="264"/>
                </a:cubicBezTo>
                <a:cubicBezTo>
                  <a:pt x="33" y="263"/>
                  <a:pt x="33" y="262"/>
                  <a:pt x="33" y="261"/>
                </a:cubicBezTo>
                <a:cubicBezTo>
                  <a:pt x="32" y="259"/>
                  <a:pt x="32" y="258"/>
                  <a:pt x="32" y="256"/>
                </a:cubicBezTo>
                <a:cubicBezTo>
                  <a:pt x="32" y="252"/>
                  <a:pt x="33" y="248"/>
                  <a:pt x="32" y="248"/>
                </a:cubicBezTo>
                <a:cubicBezTo>
                  <a:pt x="32" y="246"/>
                  <a:pt x="32" y="243"/>
                  <a:pt x="32" y="240"/>
                </a:cubicBezTo>
                <a:cubicBezTo>
                  <a:pt x="32" y="237"/>
                  <a:pt x="32" y="234"/>
                  <a:pt x="31" y="233"/>
                </a:cubicBezTo>
                <a:cubicBezTo>
                  <a:pt x="31" y="232"/>
                  <a:pt x="32" y="225"/>
                  <a:pt x="33" y="222"/>
                </a:cubicBezTo>
                <a:cubicBezTo>
                  <a:pt x="33" y="220"/>
                  <a:pt x="34" y="218"/>
                  <a:pt x="35" y="216"/>
                </a:cubicBezTo>
                <a:cubicBezTo>
                  <a:pt x="34" y="217"/>
                  <a:pt x="33" y="218"/>
                  <a:pt x="33" y="217"/>
                </a:cubicBezTo>
                <a:cubicBezTo>
                  <a:pt x="33" y="217"/>
                  <a:pt x="33" y="215"/>
                  <a:pt x="34" y="211"/>
                </a:cubicBezTo>
                <a:cubicBezTo>
                  <a:pt x="32" y="213"/>
                  <a:pt x="31" y="222"/>
                  <a:pt x="29" y="226"/>
                </a:cubicBezTo>
                <a:cubicBezTo>
                  <a:pt x="28" y="229"/>
                  <a:pt x="28" y="228"/>
                  <a:pt x="28" y="226"/>
                </a:cubicBezTo>
                <a:cubicBezTo>
                  <a:pt x="28" y="224"/>
                  <a:pt x="28" y="221"/>
                  <a:pt x="27" y="222"/>
                </a:cubicBezTo>
                <a:cubicBezTo>
                  <a:pt x="27" y="224"/>
                  <a:pt x="26" y="227"/>
                  <a:pt x="26" y="229"/>
                </a:cubicBezTo>
                <a:cubicBezTo>
                  <a:pt x="25" y="232"/>
                  <a:pt x="25" y="234"/>
                  <a:pt x="25" y="237"/>
                </a:cubicBezTo>
                <a:cubicBezTo>
                  <a:pt x="24" y="241"/>
                  <a:pt x="24" y="246"/>
                  <a:pt x="25" y="250"/>
                </a:cubicBezTo>
                <a:cubicBezTo>
                  <a:pt x="25" y="254"/>
                  <a:pt x="25" y="254"/>
                  <a:pt x="24" y="254"/>
                </a:cubicBezTo>
                <a:cubicBezTo>
                  <a:pt x="23" y="254"/>
                  <a:pt x="22" y="251"/>
                  <a:pt x="22" y="259"/>
                </a:cubicBezTo>
                <a:cubicBezTo>
                  <a:pt x="22" y="260"/>
                  <a:pt x="23" y="258"/>
                  <a:pt x="23" y="258"/>
                </a:cubicBezTo>
                <a:cubicBezTo>
                  <a:pt x="23" y="258"/>
                  <a:pt x="23" y="258"/>
                  <a:pt x="23" y="259"/>
                </a:cubicBezTo>
                <a:cubicBezTo>
                  <a:pt x="23" y="260"/>
                  <a:pt x="23" y="262"/>
                  <a:pt x="23" y="265"/>
                </a:cubicBezTo>
                <a:cubicBezTo>
                  <a:pt x="23" y="265"/>
                  <a:pt x="24" y="267"/>
                  <a:pt x="24" y="267"/>
                </a:cubicBezTo>
                <a:cubicBezTo>
                  <a:pt x="25" y="266"/>
                  <a:pt x="25" y="275"/>
                  <a:pt x="25" y="278"/>
                </a:cubicBezTo>
                <a:cubicBezTo>
                  <a:pt x="26" y="280"/>
                  <a:pt x="26" y="282"/>
                  <a:pt x="25" y="284"/>
                </a:cubicBezTo>
                <a:cubicBezTo>
                  <a:pt x="25" y="286"/>
                  <a:pt x="25" y="286"/>
                  <a:pt x="24" y="285"/>
                </a:cubicBezTo>
                <a:cubicBezTo>
                  <a:pt x="24" y="283"/>
                  <a:pt x="23" y="282"/>
                  <a:pt x="22" y="280"/>
                </a:cubicBezTo>
                <a:cubicBezTo>
                  <a:pt x="23" y="283"/>
                  <a:pt x="23" y="286"/>
                  <a:pt x="23" y="287"/>
                </a:cubicBezTo>
                <a:cubicBezTo>
                  <a:pt x="23" y="290"/>
                  <a:pt x="24" y="294"/>
                  <a:pt x="25" y="299"/>
                </a:cubicBezTo>
                <a:cubicBezTo>
                  <a:pt x="25" y="303"/>
                  <a:pt x="26" y="307"/>
                  <a:pt x="26" y="309"/>
                </a:cubicBezTo>
                <a:cubicBezTo>
                  <a:pt x="26" y="310"/>
                  <a:pt x="26" y="313"/>
                  <a:pt x="27" y="315"/>
                </a:cubicBezTo>
                <a:cubicBezTo>
                  <a:pt x="28" y="320"/>
                  <a:pt x="29" y="321"/>
                  <a:pt x="29" y="321"/>
                </a:cubicBezTo>
                <a:cubicBezTo>
                  <a:pt x="30" y="322"/>
                  <a:pt x="30" y="322"/>
                  <a:pt x="31" y="325"/>
                </a:cubicBezTo>
                <a:cubicBezTo>
                  <a:pt x="34" y="336"/>
                  <a:pt x="38" y="343"/>
                  <a:pt x="43" y="354"/>
                </a:cubicBezTo>
                <a:cubicBezTo>
                  <a:pt x="44" y="354"/>
                  <a:pt x="40" y="345"/>
                  <a:pt x="43" y="350"/>
                </a:cubicBezTo>
                <a:cubicBezTo>
                  <a:pt x="45" y="353"/>
                  <a:pt x="44" y="348"/>
                  <a:pt x="44" y="347"/>
                </a:cubicBezTo>
                <a:cubicBezTo>
                  <a:pt x="45" y="345"/>
                  <a:pt x="43" y="339"/>
                  <a:pt x="40" y="335"/>
                </a:cubicBezTo>
                <a:cubicBezTo>
                  <a:pt x="39" y="333"/>
                  <a:pt x="39" y="331"/>
                  <a:pt x="38" y="329"/>
                </a:cubicBezTo>
                <a:cubicBezTo>
                  <a:pt x="37" y="327"/>
                  <a:pt x="37" y="325"/>
                  <a:pt x="36" y="323"/>
                </a:cubicBezTo>
                <a:cubicBezTo>
                  <a:pt x="35" y="319"/>
                  <a:pt x="34" y="315"/>
                  <a:pt x="33" y="311"/>
                </a:cubicBezTo>
                <a:cubicBezTo>
                  <a:pt x="36" y="319"/>
                  <a:pt x="36" y="319"/>
                  <a:pt x="35" y="310"/>
                </a:cubicBezTo>
                <a:cubicBezTo>
                  <a:pt x="35" y="306"/>
                  <a:pt x="35" y="307"/>
                  <a:pt x="36" y="309"/>
                </a:cubicBezTo>
                <a:cubicBezTo>
                  <a:pt x="36" y="310"/>
                  <a:pt x="36" y="310"/>
                  <a:pt x="36" y="311"/>
                </a:cubicBezTo>
                <a:cubicBezTo>
                  <a:pt x="36" y="314"/>
                  <a:pt x="37" y="319"/>
                  <a:pt x="39" y="324"/>
                </a:cubicBezTo>
                <a:cubicBezTo>
                  <a:pt x="39" y="324"/>
                  <a:pt x="39" y="325"/>
                  <a:pt x="39" y="326"/>
                </a:cubicBezTo>
                <a:cubicBezTo>
                  <a:pt x="41" y="329"/>
                  <a:pt x="39" y="323"/>
                  <a:pt x="39" y="323"/>
                </a:cubicBezTo>
                <a:cubicBezTo>
                  <a:pt x="39" y="323"/>
                  <a:pt x="39" y="323"/>
                  <a:pt x="40" y="324"/>
                </a:cubicBezTo>
                <a:cubicBezTo>
                  <a:pt x="41" y="328"/>
                  <a:pt x="42" y="331"/>
                  <a:pt x="44" y="335"/>
                </a:cubicBezTo>
                <a:cubicBezTo>
                  <a:pt x="45" y="339"/>
                  <a:pt x="47" y="342"/>
                  <a:pt x="49" y="347"/>
                </a:cubicBezTo>
                <a:cubicBezTo>
                  <a:pt x="50" y="350"/>
                  <a:pt x="52" y="354"/>
                  <a:pt x="53" y="356"/>
                </a:cubicBezTo>
                <a:cubicBezTo>
                  <a:pt x="54" y="355"/>
                  <a:pt x="51" y="350"/>
                  <a:pt x="51" y="347"/>
                </a:cubicBezTo>
                <a:cubicBezTo>
                  <a:pt x="54" y="354"/>
                  <a:pt x="56" y="359"/>
                  <a:pt x="58" y="363"/>
                </a:cubicBezTo>
                <a:cubicBezTo>
                  <a:pt x="61" y="369"/>
                  <a:pt x="55" y="360"/>
                  <a:pt x="57" y="366"/>
                </a:cubicBezTo>
                <a:cubicBezTo>
                  <a:pt x="59" y="368"/>
                  <a:pt x="61" y="369"/>
                  <a:pt x="63" y="371"/>
                </a:cubicBezTo>
                <a:cubicBezTo>
                  <a:pt x="63" y="371"/>
                  <a:pt x="63" y="370"/>
                  <a:pt x="65" y="373"/>
                </a:cubicBezTo>
                <a:cubicBezTo>
                  <a:pt x="67" y="377"/>
                  <a:pt x="69" y="379"/>
                  <a:pt x="69" y="379"/>
                </a:cubicBezTo>
                <a:cubicBezTo>
                  <a:pt x="70" y="380"/>
                  <a:pt x="70" y="379"/>
                  <a:pt x="69" y="377"/>
                </a:cubicBezTo>
                <a:cubicBezTo>
                  <a:pt x="68" y="372"/>
                  <a:pt x="70" y="374"/>
                  <a:pt x="76" y="382"/>
                </a:cubicBezTo>
                <a:cubicBezTo>
                  <a:pt x="78" y="385"/>
                  <a:pt x="80" y="388"/>
                  <a:pt x="82" y="391"/>
                </a:cubicBezTo>
                <a:cubicBezTo>
                  <a:pt x="80" y="388"/>
                  <a:pt x="78" y="384"/>
                  <a:pt x="77" y="382"/>
                </a:cubicBezTo>
                <a:cubicBezTo>
                  <a:pt x="75" y="377"/>
                  <a:pt x="77" y="375"/>
                  <a:pt x="81" y="380"/>
                </a:cubicBezTo>
                <a:cubicBezTo>
                  <a:pt x="83" y="382"/>
                  <a:pt x="84" y="383"/>
                  <a:pt x="87" y="387"/>
                </a:cubicBezTo>
                <a:cubicBezTo>
                  <a:pt x="88" y="389"/>
                  <a:pt x="90" y="392"/>
                  <a:pt x="90" y="392"/>
                </a:cubicBezTo>
                <a:cubicBezTo>
                  <a:pt x="93" y="395"/>
                  <a:pt x="90" y="391"/>
                  <a:pt x="89" y="389"/>
                </a:cubicBezTo>
                <a:cubicBezTo>
                  <a:pt x="89" y="389"/>
                  <a:pt x="90" y="389"/>
                  <a:pt x="90" y="390"/>
                </a:cubicBezTo>
                <a:cubicBezTo>
                  <a:pt x="95" y="395"/>
                  <a:pt x="95" y="395"/>
                  <a:pt x="96" y="394"/>
                </a:cubicBezTo>
                <a:cubicBezTo>
                  <a:pt x="99" y="397"/>
                  <a:pt x="97" y="397"/>
                  <a:pt x="99" y="399"/>
                </a:cubicBezTo>
                <a:cubicBezTo>
                  <a:pt x="101" y="400"/>
                  <a:pt x="102" y="402"/>
                  <a:pt x="103" y="403"/>
                </a:cubicBezTo>
                <a:cubicBezTo>
                  <a:pt x="104" y="405"/>
                  <a:pt x="105" y="406"/>
                  <a:pt x="106" y="407"/>
                </a:cubicBezTo>
                <a:cubicBezTo>
                  <a:pt x="107" y="409"/>
                  <a:pt x="108" y="410"/>
                  <a:pt x="110" y="413"/>
                </a:cubicBezTo>
                <a:cubicBezTo>
                  <a:pt x="109" y="410"/>
                  <a:pt x="109" y="410"/>
                  <a:pt x="117" y="417"/>
                </a:cubicBezTo>
                <a:cubicBezTo>
                  <a:pt x="117" y="418"/>
                  <a:pt x="119" y="419"/>
                  <a:pt x="119" y="419"/>
                </a:cubicBezTo>
                <a:cubicBezTo>
                  <a:pt x="121" y="419"/>
                  <a:pt x="126" y="424"/>
                  <a:pt x="129" y="425"/>
                </a:cubicBezTo>
                <a:cubicBezTo>
                  <a:pt x="126" y="423"/>
                  <a:pt x="125" y="421"/>
                  <a:pt x="125" y="419"/>
                </a:cubicBezTo>
                <a:cubicBezTo>
                  <a:pt x="125" y="418"/>
                  <a:pt x="126" y="418"/>
                  <a:pt x="128" y="418"/>
                </a:cubicBezTo>
                <a:cubicBezTo>
                  <a:pt x="129" y="418"/>
                  <a:pt x="131" y="420"/>
                  <a:pt x="133" y="421"/>
                </a:cubicBezTo>
                <a:cubicBezTo>
                  <a:pt x="136" y="423"/>
                  <a:pt x="141" y="426"/>
                  <a:pt x="142" y="426"/>
                </a:cubicBezTo>
                <a:cubicBezTo>
                  <a:pt x="143" y="426"/>
                  <a:pt x="145" y="427"/>
                  <a:pt x="147" y="428"/>
                </a:cubicBezTo>
                <a:cubicBezTo>
                  <a:pt x="149" y="430"/>
                  <a:pt x="151" y="432"/>
                  <a:pt x="153" y="433"/>
                </a:cubicBezTo>
                <a:cubicBezTo>
                  <a:pt x="155" y="434"/>
                  <a:pt x="157" y="436"/>
                  <a:pt x="159" y="436"/>
                </a:cubicBezTo>
                <a:cubicBezTo>
                  <a:pt x="160" y="436"/>
                  <a:pt x="163" y="438"/>
                  <a:pt x="162" y="439"/>
                </a:cubicBezTo>
                <a:cubicBezTo>
                  <a:pt x="161" y="439"/>
                  <a:pt x="159" y="437"/>
                  <a:pt x="161" y="439"/>
                </a:cubicBezTo>
                <a:cubicBezTo>
                  <a:pt x="164" y="440"/>
                  <a:pt x="166" y="441"/>
                  <a:pt x="168" y="441"/>
                </a:cubicBezTo>
                <a:cubicBezTo>
                  <a:pt x="170" y="442"/>
                  <a:pt x="173" y="443"/>
                  <a:pt x="176" y="444"/>
                </a:cubicBezTo>
                <a:cubicBezTo>
                  <a:pt x="176" y="444"/>
                  <a:pt x="175" y="444"/>
                  <a:pt x="175" y="443"/>
                </a:cubicBezTo>
                <a:cubicBezTo>
                  <a:pt x="175" y="443"/>
                  <a:pt x="176" y="444"/>
                  <a:pt x="176" y="444"/>
                </a:cubicBezTo>
                <a:cubicBezTo>
                  <a:pt x="176" y="444"/>
                  <a:pt x="176" y="444"/>
                  <a:pt x="176" y="444"/>
                </a:cubicBezTo>
                <a:cubicBezTo>
                  <a:pt x="177" y="444"/>
                  <a:pt x="179" y="445"/>
                  <a:pt x="181" y="446"/>
                </a:cubicBezTo>
                <a:cubicBezTo>
                  <a:pt x="183" y="447"/>
                  <a:pt x="184" y="447"/>
                  <a:pt x="185" y="447"/>
                </a:cubicBezTo>
                <a:cubicBezTo>
                  <a:pt x="186" y="447"/>
                  <a:pt x="183" y="445"/>
                  <a:pt x="181" y="444"/>
                </a:cubicBezTo>
                <a:cubicBezTo>
                  <a:pt x="179" y="443"/>
                  <a:pt x="178" y="442"/>
                  <a:pt x="176" y="441"/>
                </a:cubicBezTo>
                <a:cubicBezTo>
                  <a:pt x="172" y="438"/>
                  <a:pt x="173" y="438"/>
                  <a:pt x="177" y="439"/>
                </a:cubicBezTo>
                <a:cubicBezTo>
                  <a:pt x="178" y="440"/>
                  <a:pt x="181" y="441"/>
                  <a:pt x="180" y="440"/>
                </a:cubicBezTo>
                <a:cubicBezTo>
                  <a:pt x="178" y="439"/>
                  <a:pt x="176" y="438"/>
                  <a:pt x="174" y="437"/>
                </a:cubicBezTo>
                <a:cubicBezTo>
                  <a:pt x="167" y="434"/>
                  <a:pt x="161" y="429"/>
                  <a:pt x="154" y="426"/>
                </a:cubicBezTo>
                <a:cubicBezTo>
                  <a:pt x="154" y="426"/>
                  <a:pt x="153" y="425"/>
                  <a:pt x="153" y="425"/>
                </a:cubicBezTo>
                <a:cubicBezTo>
                  <a:pt x="152" y="424"/>
                  <a:pt x="151" y="423"/>
                  <a:pt x="150" y="422"/>
                </a:cubicBezTo>
                <a:cubicBezTo>
                  <a:pt x="146" y="420"/>
                  <a:pt x="146" y="420"/>
                  <a:pt x="146" y="420"/>
                </a:cubicBezTo>
                <a:cubicBezTo>
                  <a:pt x="145" y="419"/>
                  <a:pt x="144" y="418"/>
                  <a:pt x="143" y="417"/>
                </a:cubicBezTo>
                <a:cubicBezTo>
                  <a:pt x="142" y="416"/>
                  <a:pt x="141" y="415"/>
                  <a:pt x="140" y="414"/>
                </a:cubicBezTo>
                <a:cubicBezTo>
                  <a:pt x="138" y="412"/>
                  <a:pt x="138" y="411"/>
                  <a:pt x="139" y="412"/>
                </a:cubicBezTo>
                <a:cubicBezTo>
                  <a:pt x="140" y="412"/>
                  <a:pt x="140" y="412"/>
                  <a:pt x="143" y="414"/>
                </a:cubicBezTo>
                <a:cubicBezTo>
                  <a:pt x="148" y="418"/>
                  <a:pt x="154" y="421"/>
                  <a:pt x="155" y="421"/>
                </a:cubicBezTo>
                <a:cubicBezTo>
                  <a:pt x="158" y="421"/>
                  <a:pt x="161" y="424"/>
                  <a:pt x="164" y="426"/>
                </a:cubicBezTo>
                <a:cubicBezTo>
                  <a:pt x="164" y="425"/>
                  <a:pt x="163" y="425"/>
                  <a:pt x="163" y="424"/>
                </a:cubicBezTo>
                <a:cubicBezTo>
                  <a:pt x="163" y="424"/>
                  <a:pt x="163" y="425"/>
                  <a:pt x="163" y="425"/>
                </a:cubicBezTo>
                <a:cubicBezTo>
                  <a:pt x="164" y="424"/>
                  <a:pt x="170" y="427"/>
                  <a:pt x="172" y="427"/>
                </a:cubicBezTo>
                <a:cubicBezTo>
                  <a:pt x="172" y="427"/>
                  <a:pt x="172" y="427"/>
                  <a:pt x="172" y="427"/>
                </a:cubicBezTo>
                <a:cubicBezTo>
                  <a:pt x="169" y="425"/>
                  <a:pt x="168" y="424"/>
                  <a:pt x="166" y="422"/>
                </a:cubicBezTo>
                <a:cubicBezTo>
                  <a:pt x="165" y="422"/>
                  <a:pt x="164" y="421"/>
                  <a:pt x="162" y="420"/>
                </a:cubicBezTo>
                <a:cubicBezTo>
                  <a:pt x="160" y="419"/>
                  <a:pt x="158" y="418"/>
                  <a:pt x="156" y="417"/>
                </a:cubicBezTo>
                <a:cubicBezTo>
                  <a:pt x="159" y="419"/>
                  <a:pt x="159" y="419"/>
                  <a:pt x="159" y="420"/>
                </a:cubicBezTo>
                <a:cubicBezTo>
                  <a:pt x="159" y="420"/>
                  <a:pt x="158" y="421"/>
                  <a:pt x="159" y="422"/>
                </a:cubicBezTo>
                <a:cubicBezTo>
                  <a:pt x="159" y="422"/>
                  <a:pt x="159" y="422"/>
                  <a:pt x="159" y="422"/>
                </a:cubicBezTo>
                <a:cubicBezTo>
                  <a:pt x="158" y="421"/>
                  <a:pt x="157" y="420"/>
                  <a:pt x="155" y="419"/>
                </a:cubicBezTo>
                <a:cubicBezTo>
                  <a:pt x="152" y="418"/>
                  <a:pt x="150" y="416"/>
                  <a:pt x="149" y="414"/>
                </a:cubicBezTo>
                <a:cubicBezTo>
                  <a:pt x="147" y="413"/>
                  <a:pt x="146" y="412"/>
                  <a:pt x="145" y="411"/>
                </a:cubicBezTo>
                <a:cubicBezTo>
                  <a:pt x="144" y="409"/>
                  <a:pt x="145" y="409"/>
                  <a:pt x="146" y="410"/>
                </a:cubicBezTo>
                <a:cubicBezTo>
                  <a:pt x="148" y="411"/>
                  <a:pt x="151" y="413"/>
                  <a:pt x="154" y="416"/>
                </a:cubicBezTo>
                <a:cubicBezTo>
                  <a:pt x="156" y="417"/>
                  <a:pt x="157" y="417"/>
                  <a:pt x="159" y="418"/>
                </a:cubicBezTo>
                <a:cubicBezTo>
                  <a:pt x="161" y="419"/>
                  <a:pt x="159" y="418"/>
                  <a:pt x="158" y="417"/>
                </a:cubicBezTo>
                <a:cubicBezTo>
                  <a:pt x="157" y="415"/>
                  <a:pt x="158" y="415"/>
                  <a:pt x="160" y="415"/>
                </a:cubicBezTo>
                <a:cubicBezTo>
                  <a:pt x="161" y="415"/>
                  <a:pt x="162" y="415"/>
                  <a:pt x="163" y="415"/>
                </a:cubicBezTo>
                <a:cubicBezTo>
                  <a:pt x="163" y="416"/>
                  <a:pt x="164" y="416"/>
                  <a:pt x="165" y="417"/>
                </a:cubicBezTo>
                <a:cubicBezTo>
                  <a:pt x="165" y="417"/>
                  <a:pt x="166" y="418"/>
                  <a:pt x="167" y="419"/>
                </a:cubicBezTo>
                <a:cubicBezTo>
                  <a:pt x="168" y="420"/>
                  <a:pt x="170" y="421"/>
                  <a:pt x="172" y="422"/>
                </a:cubicBezTo>
                <a:cubicBezTo>
                  <a:pt x="173" y="422"/>
                  <a:pt x="168" y="419"/>
                  <a:pt x="171" y="420"/>
                </a:cubicBezTo>
                <a:cubicBezTo>
                  <a:pt x="173" y="421"/>
                  <a:pt x="177" y="423"/>
                  <a:pt x="179" y="424"/>
                </a:cubicBezTo>
                <a:cubicBezTo>
                  <a:pt x="179" y="425"/>
                  <a:pt x="179" y="425"/>
                  <a:pt x="180" y="425"/>
                </a:cubicBezTo>
                <a:cubicBezTo>
                  <a:pt x="182" y="426"/>
                  <a:pt x="185" y="428"/>
                  <a:pt x="185" y="428"/>
                </a:cubicBezTo>
                <a:cubicBezTo>
                  <a:pt x="186" y="428"/>
                  <a:pt x="188" y="428"/>
                  <a:pt x="184" y="426"/>
                </a:cubicBezTo>
                <a:cubicBezTo>
                  <a:pt x="183" y="425"/>
                  <a:pt x="182" y="425"/>
                  <a:pt x="184" y="425"/>
                </a:cubicBezTo>
                <a:cubicBezTo>
                  <a:pt x="187" y="427"/>
                  <a:pt x="188" y="428"/>
                  <a:pt x="192" y="430"/>
                </a:cubicBezTo>
                <a:cubicBezTo>
                  <a:pt x="192" y="430"/>
                  <a:pt x="192" y="430"/>
                  <a:pt x="192" y="430"/>
                </a:cubicBezTo>
                <a:cubicBezTo>
                  <a:pt x="191" y="428"/>
                  <a:pt x="187" y="426"/>
                  <a:pt x="194" y="428"/>
                </a:cubicBezTo>
                <a:cubicBezTo>
                  <a:pt x="196" y="428"/>
                  <a:pt x="198" y="429"/>
                  <a:pt x="200" y="430"/>
                </a:cubicBezTo>
                <a:cubicBezTo>
                  <a:pt x="202" y="430"/>
                  <a:pt x="203" y="431"/>
                  <a:pt x="203" y="432"/>
                </a:cubicBezTo>
                <a:cubicBezTo>
                  <a:pt x="203" y="432"/>
                  <a:pt x="206" y="433"/>
                  <a:pt x="207" y="433"/>
                </a:cubicBezTo>
                <a:cubicBezTo>
                  <a:pt x="209" y="434"/>
                  <a:pt x="210" y="434"/>
                  <a:pt x="210" y="435"/>
                </a:cubicBezTo>
                <a:cubicBezTo>
                  <a:pt x="209" y="435"/>
                  <a:pt x="204" y="435"/>
                  <a:pt x="204" y="436"/>
                </a:cubicBezTo>
                <a:cubicBezTo>
                  <a:pt x="204" y="436"/>
                  <a:pt x="199" y="434"/>
                  <a:pt x="196" y="434"/>
                </a:cubicBezTo>
                <a:cubicBezTo>
                  <a:pt x="197" y="434"/>
                  <a:pt x="197" y="435"/>
                  <a:pt x="198" y="435"/>
                </a:cubicBezTo>
                <a:cubicBezTo>
                  <a:pt x="204" y="438"/>
                  <a:pt x="207" y="439"/>
                  <a:pt x="207" y="440"/>
                </a:cubicBezTo>
                <a:cubicBezTo>
                  <a:pt x="207" y="440"/>
                  <a:pt x="207" y="440"/>
                  <a:pt x="206" y="440"/>
                </a:cubicBezTo>
                <a:cubicBezTo>
                  <a:pt x="205" y="440"/>
                  <a:pt x="204" y="440"/>
                  <a:pt x="203" y="440"/>
                </a:cubicBezTo>
                <a:cubicBezTo>
                  <a:pt x="202" y="440"/>
                  <a:pt x="201" y="440"/>
                  <a:pt x="200" y="440"/>
                </a:cubicBezTo>
                <a:cubicBezTo>
                  <a:pt x="198" y="440"/>
                  <a:pt x="199" y="440"/>
                  <a:pt x="201" y="441"/>
                </a:cubicBezTo>
                <a:cubicBezTo>
                  <a:pt x="205" y="443"/>
                  <a:pt x="207" y="444"/>
                  <a:pt x="208" y="444"/>
                </a:cubicBezTo>
                <a:cubicBezTo>
                  <a:pt x="209" y="445"/>
                  <a:pt x="208" y="446"/>
                  <a:pt x="206" y="446"/>
                </a:cubicBezTo>
                <a:cubicBezTo>
                  <a:pt x="205" y="446"/>
                  <a:pt x="203" y="446"/>
                  <a:pt x="205" y="446"/>
                </a:cubicBezTo>
                <a:cubicBezTo>
                  <a:pt x="207" y="447"/>
                  <a:pt x="208" y="447"/>
                  <a:pt x="210" y="448"/>
                </a:cubicBezTo>
                <a:cubicBezTo>
                  <a:pt x="212" y="448"/>
                  <a:pt x="214" y="448"/>
                  <a:pt x="215" y="449"/>
                </a:cubicBezTo>
                <a:cubicBezTo>
                  <a:pt x="217" y="449"/>
                  <a:pt x="219" y="449"/>
                  <a:pt x="220" y="450"/>
                </a:cubicBezTo>
                <a:cubicBezTo>
                  <a:pt x="222" y="450"/>
                  <a:pt x="224" y="451"/>
                  <a:pt x="225" y="451"/>
                </a:cubicBezTo>
                <a:cubicBezTo>
                  <a:pt x="226" y="452"/>
                  <a:pt x="227" y="451"/>
                  <a:pt x="227" y="452"/>
                </a:cubicBezTo>
                <a:cubicBezTo>
                  <a:pt x="230" y="452"/>
                  <a:pt x="229" y="452"/>
                  <a:pt x="230" y="452"/>
                </a:cubicBezTo>
                <a:cubicBezTo>
                  <a:pt x="232" y="453"/>
                  <a:pt x="228" y="453"/>
                  <a:pt x="231" y="453"/>
                </a:cubicBezTo>
                <a:cubicBezTo>
                  <a:pt x="236" y="453"/>
                  <a:pt x="232" y="452"/>
                  <a:pt x="236" y="451"/>
                </a:cubicBezTo>
                <a:cubicBezTo>
                  <a:pt x="239" y="452"/>
                  <a:pt x="241" y="452"/>
                  <a:pt x="242" y="453"/>
                </a:cubicBezTo>
                <a:cubicBezTo>
                  <a:pt x="243" y="453"/>
                  <a:pt x="243" y="453"/>
                  <a:pt x="243" y="454"/>
                </a:cubicBezTo>
                <a:cubicBezTo>
                  <a:pt x="242" y="454"/>
                  <a:pt x="239" y="455"/>
                  <a:pt x="239" y="455"/>
                </a:cubicBezTo>
                <a:cubicBezTo>
                  <a:pt x="243" y="456"/>
                  <a:pt x="246" y="456"/>
                  <a:pt x="248" y="456"/>
                </a:cubicBezTo>
                <a:cubicBezTo>
                  <a:pt x="251" y="456"/>
                  <a:pt x="254" y="455"/>
                  <a:pt x="257" y="456"/>
                </a:cubicBezTo>
                <a:cubicBezTo>
                  <a:pt x="259" y="457"/>
                  <a:pt x="262" y="456"/>
                  <a:pt x="264" y="456"/>
                </a:cubicBezTo>
                <a:cubicBezTo>
                  <a:pt x="268" y="456"/>
                  <a:pt x="267" y="455"/>
                  <a:pt x="267" y="455"/>
                </a:cubicBezTo>
                <a:cubicBezTo>
                  <a:pt x="267" y="455"/>
                  <a:pt x="264" y="455"/>
                  <a:pt x="262" y="455"/>
                </a:cubicBezTo>
                <a:cubicBezTo>
                  <a:pt x="260" y="455"/>
                  <a:pt x="258" y="455"/>
                  <a:pt x="258" y="454"/>
                </a:cubicBezTo>
                <a:cubicBezTo>
                  <a:pt x="260" y="454"/>
                  <a:pt x="263" y="454"/>
                  <a:pt x="265" y="454"/>
                </a:cubicBezTo>
                <a:cubicBezTo>
                  <a:pt x="267" y="454"/>
                  <a:pt x="269" y="454"/>
                  <a:pt x="271" y="454"/>
                </a:cubicBezTo>
                <a:cubicBezTo>
                  <a:pt x="268" y="454"/>
                  <a:pt x="266" y="453"/>
                  <a:pt x="266" y="452"/>
                </a:cubicBezTo>
                <a:cubicBezTo>
                  <a:pt x="267" y="452"/>
                  <a:pt x="269" y="451"/>
                  <a:pt x="273" y="450"/>
                </a:cubicBezTo>
                <a:cubicBezTo>
                  <a:pt x="271" y="450"/>
                  <a:pt x="270" y="450"/>
                  <a:pt x="269" y="450"/>
                </a:cubicBezTo>
                <a:cubicBezTo>
                  <a:pt x="267" y="450"/>
                  <a:pt x="266" y="451"/>
                  <a:pt x="265" y="451"/>
                </a:cubicBezTo>
                <a:cubicBezTo>
                  <a:pt x="264" y="451"/>
                  <a:pt x="262" y="451"/>
                  <a:pt x="260" y="452"/>
                </a:cubicBezTo>
                <a:cubicBezTo>
                  <a:pt x="257" y="452"/>
                  <a:pt x="254" y="452"/>
                  <a:pt x="251" y="452"/>
                </a:cubicBezTo>
                <a:cubicBezTo>
                  <a:pt x="248" y="451"/>
                  <a:pt x="245" y="451"/>
                  <a:pt x="243" y="450"/>
                </a:cubicBezTo>
                <a:cubicBezTo>
                  <a:pt x="240" y="450"/>
                  <a:pt x="237" y="449"/>
                  <a:pt x="236" y="448"/>
                </a:cubicBezTo>
                <a:cubicBezTo>
                  <a:pt x="235" y="447"/>
                  <a:pt x="235" y="446"/>
                  <a:pt x="237" y="446"/>
                </a:cubicBezTo>
                <a:cubicBezTo>
                  <a:pt x="239" y="445"/>
                  <a:pt x="244" y="445"/>
                  <a:pt x="248" y="445"/>
                </a:cubicBezTo>
                <a:cubicBezTo>
                  <a:pt x="251" y="446"/>
                  <a:pt x="255" y="447"/>
                  <a:pt x="258" y="447"/>
                </a:cubicBezTo>
                <a:cubicBezTo>
                  <a:pt x="260" y="448"/>
                  <a:pt x="256" y="449"/>
                  <a:pt x="254" y="449"/>
                </a:cubicBezTo>
                <a:cubicBezTo>
                  <a:pt x="266" y="450"/>
                  <a:pt x="272" y="448"/>
                  <a:pt x="285" y="446"/>
                </a:cubicBezTo>
                <a:cubicBezTo>
                  <a:pt x="282" y="446"/>
                  <a:pt x="279" y="446"/>
                  <a:pt x="278" y="446"/>
                </a:cubicBezTo>
                <a:cubicBezTo>
                  <a:pt x="276" y="446"/>
                  <a:pt x="275" y="446"/>
                  <a:pt x="274" y="446"/>
                </a:cubicBezTo>
                <a:cubicBezTo>
                  <a:pt x="274" y="446"/>
                  <a:pt x="274" y="446"/>
                  <a:pt x="274" y="446"/>
                </a:cubicBezTo>
                <a:cubicBezTo>
                  <a:pt x="275" y="446"/>
                  <a:pt x="276" y="446"/>
                  <a:pt x="277" y="446"/>
                </a:cubicBezTo>
                <a:cubicBezTo>
                  <a:pt x="277" y="445"/>
                  <a:pt x="275" y="445"/>
                  <a:pt x="274" y="446"/>
                </a:cubicBezTo>
                <a:cubicBezTo>
                  <a:pt x="274" y="445"/>
                  <a:pt x="275" y="445"/>
                  <a:pt x="276" y="445"/>
                </a:cubicBezTo>
                <a:cubicBezTo>
                  <a:pt x="276" y="444"/>
                  <a:pt x="277" y="444"/>
                  <a:pt x="277" y="444"/>
                </a:cubicBezTo>
                <a:cubicBezTo>
                  <a:pt x="280" y="443"/>
                  <a:pt x="275" y="443"/>
                  <a:pt x="272" y="443"/>
                </a:cubicBezTo>
                <a:cubicBezTo>
                  <a:pt x="271" y="443"/>
                  <a:pt x="270" y="443"/>
                  <a:pt x="269" y="443"/>
                </a:cubicBezTo>
                <a:cubicBezTo>
                  <a:pt x="267" y="443"/>
                  <a:pt x="266" y="443"/>
                  <a:pt x="265" y="443"/>
                </a:cubicBezTo>
                <a:cubicBezTo>
                  <a:pt x="262" y="444"/>
                  <a:pt x="267" y="444"/>
                  <a:pt x="269" y="444"/>
                </a:cubicBezTo>
                <a:cubicBezTo>
                  <a:pt x="269" y="444"/>
                  <a:pt x="270" y="444"/>
                  <a:pt x="270" y="444"/>
                </a:cubicBezTo>
                <a:cubicBezTo>
                  <a:pt x="269" y="444"/>
                  <a:pt x="268" y="444"/>
                  <a:pt x="268" y="444"/>
                </a:cubicBezTo>
                <a:cubicBezTo>
                  <a:pt x="267" y="445"/>
                  <a:pt x="266" y="445"/>
                  <a:pt x="266" y="445"/>
                </a:cubicBezTo>
                <a:cubicBezTo>
                  <a:pt x="266" y="445"/>
                  <a:pt x="266" y="445"/>
                  <a:pt x="266" y="445"/>
                </a:cubicBezTo>
                <a:cubicBezTo>
                  <a:pt x="264" y="444"/>
                  <a:pt x="261" y="444"/>
                  <a:pt x="259" y="444"/>
                </a:cubicBezTo>
                <a:cubicBezTo>
                  <a:pt x="258" y="443"/>
                  <a:pt x="258" y="443"/>
                  <a:pt x="261" y="442"/>
                </a:cubicBezTo>
                <a:cubicBezTo>
                  <a:pt x="264" y="441"/>
                  <a:pt x="260" y="441"/>
                  <a:pt x="251" y="440"/>
                </a:cubicBezTo>
                <a:cubicBezTo>
                  <a:pt x="243" y="439"/>
                  <a:pt x="249" y="440"/>
                  <a:pt x="245" y="440"/>
                </a:cubicBezTo>
                <a:cubicBezTo>
                  <a:pt x="242" y="440"/>
                  <a:pt x="242" y="439"/>
                  <a:pt x="237" y="439"/>
                </a:cubicBezTo>
                <a:cubicBezTo>
                  <a:pt x="235" y="438"/>
                  <a:pt x="240" y="438"/>
                  <a:pt x="238" y="438"/>
                </a:cubicBezTo>
                <a:cubicBezTo>
                  <a:pt x="236" y="437"/>
                  <a:pt x="237" y="436"/>
                  <a:pt x="233" y="436"/>
                </a:cubicBezTo>
                <a:cubicBezTo>
                  <a:pt x="229" y="435"/>
                  <a:pt x="227" y="435"/>
                  <a:pt x="225" y="434"/>
                </a:cubicBezTo>
                <a:cubicBezTo>
                  <a:pt x="219" y="432"/>
                  <a:pt x="218" y="431"/>
                  <a:pt x="216" y="432"/>
                </a:cubicBezTo>
                <a:cubicBezTo>
                  <a:pt x="215" y="433"/>
                  <a:pt x="215" y="433"/>
                  <a:pt x="212" y="433"/>
                </a:cubicBezTo>
                <a:cubicBezTo>
                  <a:pt x="211" y="432"/>
                  <a:pt x="209" y="431"/>
                  <a:pt x="207" y="430"/>
                </a:cubicBezTo>
                <a:cubicBezTo>
                  <a:pt x="205" y="429"/>
                  <a:pt x="202" y="429"/>
                  <a:pt x="200" y="428"/>
                </a:cubicBezTo>
                <a:cubicBezTo>
                  <a:pt x="208" y="430"/>
                  <a:pt x="200" y="426"/>
                  <a:pt x="202" y="426"/>
                </a:cubicBezTo>
                <a:cubicBezTo>
                  <a:pt x="203" y="425"/>
                  <a:pt x="200" y="424"/>
                  <a:pt x="197" y="423"/>
                </a:cubicBezTo>
                <a:cubicBezTo>
                  <a:pt x="195" y="422"/>
                  <a:pt x="193" y="421"/>
                  <a:pt x="191" y="420"/>
                </a:cubicBezTo>
                <a:cubicBezTo>
                  <a:pt x="190" y="420"/>
                  <a:pt x="190" y="419"/>
                  <a:pt x="191" y="419"/>
                </a:cubicBezTo>
                <a:cubicBezTo>
                  <a:pt x="192" y="419"/>
                  <a:pt x="191" y="418"/>
                  <a:pt x="189" y="417"/>
                </a:cubicBezTo>
                <a:cubicBezTo>
                  <a:pt x="188" y="417"/>
                  <a:pt x="188" y="416"/>
                  <a:pt x="189" y="417"/>
                </a:cubicBezTo>
                <a:cubicBezTo>
                  <a:pt x="196" y="419"/>
                  <a:pt x="192" y="416"/>
                  <a:pt x="193" y="416"/>
                </a:cubicBezTo>
                <a:cubicBezTo>
                  <a:pt x="189" y="414"/>
                  <a:pt x="186" y="413"/>
                  <a:pt x="185" y="414"/>
                </a:cubicBezTo>
                <a:cubicBezTo>
                  <a:pt x="185" y="414"/>
                  <a:pt x="183" y="414"/>
                  <a:pt x="181" y="412"/>
                </a:cubicBezTo>
                <a:cubicBezTo>
                  <a:pt x="178" y="411"/>
                  <a:pt x="179" y="411"/>
                  <a:pt x="180" y="411"/>
                </a:cubicBezTo>
                <a:cubicBezTo>
                  <a:pt x="180" y="411"/>
                  <a:pt x="180" y="410"/>
                  <a:pt x="179" y="410"/>
                </a:cubicBezTo>
                <a:cubicBezTo>
                  <a:pt x="173" y="407"/>
                  <a:pt x="176" y="407"/>
                  <a:pt x="176" y="407"/>
                </a:cubicBezTo>
                <a:cubicBezTo>
                  <a:pt x="175" y="406"/>
                  <a:pt x="174" y="405"/>
                  <a:pt x="171" y="403"/>
                </a:cubicBezTo>
                <a:cubicBezTo>
                  <a:pt x="167" y="401"/>
                  <a:pt x="168" y="402"/>
                  <a:pt x="168" y="403"/>
                </a:cubicBezTo>
                <a:cubicBezTo>
                  <a:pt x="168" y="404"/>
                  <a:pt x="167" y="403"/>
                  <a:pt x="163" y="401"/>
                </a:cubicBezTo>
                <a:cubicBezTo>
                  <a:pt x="162" y="400"/>
                  <a:pt x="160" y="399"/>
                  <a:pt x="158" y="398"/>
                </a:cubicBezTo>
                <a:cubicBezTo>
                  <a:pt x="156" y="397"/>
                  <a:pt x="154" y="395"/>
                  <a:pt x="152" y="394"/>
                </a:cubicBezTo>
                <a:cubicBezTo>
                  <a:pt x="152" y="393"/>
                  <a:pt x="150" y="392"/>
                  <a:pt x="150" y="392"/>
                </a:cubicBezTo>
                <a:cubicBezTo>
                  <a:pt x="149" y="392"/>
                  <a:pt x="150" y="393"/>
                  <a:pt x="151" y="394"/>
                </a:cubicBezTo>
                <a:cubicBezTo>
                  <a:pt x="154" y="397"/>
                  <a:pt x="155" y="399"/>
                  <a:pt x="158" y="401"/>
                </a:cubicBezTo>
                <a:cubicBezTo>
                  <a:pt x="160" y="403"/>
                  <a:pt x="158" y="403"/>
                  <a:pt x="157" y="402"/>
                </a:cubicBezTo>
                <a:cubicBezTo>
                  <a:pt x="155" y="401"/>
                  <a:pt x="154" y="400"/>
                  <a:pt x="153" y="400"/>
                </a:cubicBezTo>
                <a:cubicBezTo>
                  <a:pt x="153" y="399"/>
                  <a:pt x="152" y="399"/>
                  <a:pt x="152" y="399"/>
                </a:cubicBezTo>
                <a:cubicBezTo>
                  <a:pt x="151" y="400"/>
                  <a:pt x="152" y="400"/>
                  <a:pt x="151" y="400"/>
                </a:cubicBezTo>
                <a:cubicBezTo>
                  <a:pt x="149" y="400"/>
                  <a:pt x="150" y="401"/>
                  <a:pt x="144" y="397"/>
                </a:cubicBezTo>
                <a:cubicBezTo>
                  <a:pt x="142" y="395"/>
                  <a:pt x="139" y="393"/>
                  <a:pt x="137" y="390"/>
                </a:cubicBezTo>
                <a:cubicBezTo>
                  <a:pt x="135" y="388"/>
                  <a:pt x="133" y="386"/>
                  <a:pt x="132" y="384"/>
                </a:cubicBezTo>
                <a:cubicBezTo>
                  <a:pt x="128" y="379"/>
                  <a:pt x="128" y="379"/>
                  <a:pt x="123" y="375"/>
                </a:cubicBezTo>
                <a:cubicBezTo>
                  <a:pt x="122" y="374"/>
                  <a:pt x="121" y="372"/>
                  <a:pt x="120" y="371"/>
                </a:cubicBezTo>
                <a:cubicBezTo>
                  <a:pt x="118" y="369"/>
                  <a:pt x="117" y="368"/>
                  <a:pt x="116" y="366"/>
                </a:cubicBezTo>
                <a:cubicBezTo>
                  <a:pt x="113" y="361"/>
                  <a:pt x="117" y="366"/>
                  <a:pt x="116" y="364"/>
                </a:cubicBezTo>
                <a:cubicBezTo>
                  <a:pt x="115" y="362"/>
                  <a:pt x="113" y="361"/>
                  <a:pt x="112" y="358"/>
                </a:cubicBezTo>
                <a:cubicBezTo>
                  <a:pt x="111" y="357"/>
                  <a:pt x="110" y="356"/>
                  <a:pt x="110" y="356"/>
                </a:cubicBezTo>
                <a:cubicBezTo>
                  <a:pt x="111" y="355"/>
                  <a:pt x="109" y="352"/>
                  <a:pt x="109" y="349"/>
                </a:cubicBezTo>
                <a:cubicBezTo>
                  <a:pt x="109" y="348"/>
                  <a:pt x="109" y="347"/>
                  <a:pt x="107" y="343"/>
                </a:cubicBezTo>
                <a:cubicBezTo>
                  <a:pt x="105" y="338"/>
                  <a:pt x="106" y="338"/>
                  <a:pt x="106" y="336"/>
                </a:cubicBezTo>
                <a:cubicBezTo>
                  <a:pt x="107" y="339"/>
                  <a:pt x="108" y="341"/>
                  <a:pt x="109" y="343"/>
                </a:cubicBezTo>
                <a:cubicBezTo>
                  <a:pt x="110" y="345"/>
                  <a:pt x="112" y="347"/>
                  <a:pt x="113" y="350"/>
                </a:cubicBezTo>
                <a:cubicBezTo>
                  <a:pt x="114" y="352"/>
                  <a:pt x="116" y="355"/>
                  <a:pt x="116" y="353"/>
                </a:cubicBezTo>
                <a:cubicBezTo>
                  <a:pt x="116" y="353"/>
                  <a:pt x="118" y="356"/>
                  <a:pt x="119" y="358"/>
                </a:cubicBezTo>
                <a:cubicBezTo>
                  <a:pt x="122" y="362"/>
                  <a:pt x="122" y="362"/>
                  <a:pt x="126" y="366"/>
                </a:cubicBezTo>
                <a:cubicBezTo>
                  <a:pt x="125" y="365"/>
                  <a:pt x="124" y="364"/>
                  <a:pt x="123" y="362"/>
                </a:cubicBezTo>
                <a:cubicBezTo>
                  <a:pt x="123" y="361"/>
                  <a:pt x="122" y="360"/>
                  <a:pt x="122" y="359"/>
                </a:cubicBezTo>
                <a:cubicBezTo>
                  <a:pt x="121" y="358"/>
                  <a:pt x="120" y="356"/>
                  <a:pt x="119" y="355"/>
                </a:cubicBezTo>
                <a:cubicBezTo>
                  <a:pt x="118" y="354"/>
                  <a:pt x="117" y="352"/>
                  <a:pt x="116" y="350"/>
                </a:cubicBezTo>
                <a:cubicBezTo>
                  <a:pt x="115" y="348"/>
                  <a:pt x="113" y="346"/>
                  <a:pt x="112" y="344"/>
                </a:cubicBezTo>
                <a:cubicBezTo>
                  <a:pt x="111" y="342"/>
                  <a:pt x="110" y="339"/>
                  <a:pt x="110" y="338"/>
                </a:cubicBezTo>
                <a:cubicBezTo>
                  <a:pt x="112" y="341"/>
                  <a:pt x="113" y="343"/>
                  <a:pt x="114" y="343"/>
                </a:cubicBezTo>
                <a:cubicBezTo>
                  <a:pt x="115" y="344"/>
                  <a:pt x="115" y="343"/>
                  <a:pt x="115" y="342"/>
                </a:cubicBezTo>
                <a:cubicBezTo>
                  <a:pt x="115" y="339"/>
                  <a:pt x="116" y="340"/>
                  <a:pt x="119" y="343"/>
                </a:cubicBezTo>
                <a:cubicBezTo>
                  <a:pt x="121" y="345"/>
                  <a:pt x="121" y="343"/>
                  <a:pt x="119" y="341"/>
                </a:cubicBezTo>
                <a:cubicBezTo>
                  <a:pt x="119" y="339"/>
                  <a:pt x="118" y="338"/>
                  <a:pt x="118" y="338"/>
                </a:cubicBezTo>
                <a:cubicBezTo>
                  <a:pt x="118" y="337"/>
                  <a:pt x="118" y="337"/>
                  <a:pt x="118" y="337"/>
                </a:cubicBezTo>
                <a:cubicBezTo>
                  <a:pt x="119" y="337"/>
                  <a:pt x="121" y="341"/>
                  <a:pt x="120" y="339"/>
                </a:cubicBezTo>
                <a:cubicBezTo>
                  <a:pt x="119" y="337"/>
                  <a:pt x="119" y="336"/>
                  <a:pt x="118" y="334"/>
                </a:cubicBezTo>
                <a:cubicBezTo>
                  <a:pt x="117" y="332"/>
                  <a:pt x="116" y="330"/>
                  <a:pt x="116" y="330"/>
                </a:cubicBezTo>
                <a:cubicBezTo>
                  <a:pt x="116" y="328"/>
                  <a:pt x="117" y="332"/>
                  <a:pt x="118" y="332"/>
                </a:cubicBezTo>
                <a:cubicBezTo>
                  <a:pt x="117" y="330"/>
                  <a:pt x="116" y="329"/>
                  <a:pt x="116" y="328"/>
                </a:cubicBezTo>
                <a:cubicBezTo>
                  <a:pt x="116" y="327"/>
                  <a:pt x="116" y="326"/>
                  <a:pt x="116" y="327"/>
                </a:cubicBezTo>
                <a:cubicBezTo>
                  <a:pt x="117" y="327"/>
                  <a:pt x="118" y="328"/>
                  <a:pt x="118" y="329"/>
                </a:cubicBezTo>
                <a:cubicBezTo>
                  <a:pt x="119" y="331"/>
                  <a:pt x="119" y="332"/>
                  <a:pt x="120" y="333"/>
                </a:cubicBezTo>
                <a:cubicBezTo>
                  <a:pt x="121" y="336"/>
                  <a:pt x="123" y="339"/>
                  <a:pt x="124" y="342"/>
                </a:cubicBezTo>
                <a:cubicBezTo>
                  <a:pt x="125" y="344"/>
                  <a:pt x="126" y="346"/>
                  <a:pt x="128" y="348"/>
                </a:cubicBezTo>
                <a:cubicBezTo>
                  <a:pt x="129" y="350"/>
                  <a:pt x="131" y="351"/>
                  <a:pt x="131" y="352"/>
                </a:cubicBezTo>
                <a:cubicBezTo>
                  <a:pt x="134" y="354"/>
                  <a:pt x="131" y="349"/>
                  <a:pt x="130" y="346"/>
                </a:cubicBezTo>
                <a:cubicBezTo>
                  <a:pt x="129" y="345"/>
                  <a:pt x="128" y="343"/>
                  <a:pt x="127" y="342"/>
                </a:cubicBezTo>
                <a:cubicBezTo>
                  <a:pt x="129" y="344"/>
                  <a:pt x="130" y="344"/>
                  <a:pt x="131" y="347"/>
                </a:cubicBezTo>
                <a:cubicBezTo>
                  <a:pt x="133" y="349"/>
                  <a:pt x="134" y="352"/>
                  <a:pt x="136" y="353"/>
                </a:cubicBezTo>
                <a:cubicBezTo>
                  <a:pt x="137" y="355"/>
                  <a:pt x="139" y="356"/>
                  <a:pt x="140" y="356"/>
                </a:cubicBezTo>
                <a:cubicBezTo>
                  <a:pt x="140" y="356"/>
                  <a:pt x="141" y="356"/>
                  <a:pt x="142" y="358"/>
                </a:cubicBezTo>
                <a:cubicBezTo>
                  <a:pt x="143" y="359"/>
                  <a:pt x="145" y="361"/>
                  <a:pt x="146" y="363"/>
                </a:cubicBezTo>
                <a:cubicBezTo>
                  <a:pt x="148" y="364"/>
                  <a:pt x="149" y="366"/>
                  <a:pt x="150" y="367"/>
                </a:cubicBezTo>
                <a:cubicBezTo>
                  <a:pt x="151" y="369"/>
                  <a:pt x="153" y="370"/>
                  <a:pt x="154" y="370"/>
                </a:cubicBezTo>
                <a:cubicBezTo>
                  <a:pt x="151" y="367"/>
                  <a:pt x="153" y="366"/>
                  <a:pt x="150" y="362"/>
                </a:cubicBezTo>
                <a:cubicBezTo>
                  <a:pt x="149" y="361"/>
                  <a:pt x="147" y="359"/>
                  <a:pt x="149" y="359"/>
                </a:cubicBezTo>
                <a:cubicBezTo>
                  <a:pt x="150" y="360"/>
                  <a:pt x="150" y="359"/>
                  <a:pt x="152" y="361"/>
                </a:cubicBezTo>
                <a:cubicBezTo>
                  <a:pt x="155" y="363"/>
                  <a:pt x="154" y="363"/>
                  <a:pt x="154" y="364"/>
                </a:cubicBezTo>
                <a:cubicBezTo>
                  <a:pt x="155" y="365"/>
                  <a:pt x="154" y="365"/>
                  <a:pt x="155" y="366"/>
                </a:cubicBezTo>
                <a:cubicBezTo>
                  <a:pt x="157" y="367"/>
                  <a:pt x="158" y="369"/>
                  <a:pt x="159" y="370"/>
                </a:cubicBezTo>
                <a:cubicBezTo>
                  <a:pt x="161" y="372"/>
                  <a:pt x="162" y="373"/>
                  <a:pt x="163" y="374"/>
                </a:cubicBezTo>
                <a:cubicBezTo>
                  <a:pt x="164" y="376"/>
                  <a:pt x="165" y="377"/>
                  <a:pt x="166" y="378"/>
                </a:cubicBezTo>
                <a:cubicBezTo>
                  <a:pt x="167" y="379"/>
                  <a:pt x="168" y="380"/>
                  <a:pt x="169" y="381"/>
                </a:cubicBezTo>
                <a:cubicBezTo>
                  <a:pt x="169" y="382"/>
                  <a:pt x="171" y="383"/>
                  <a:pt x="170" y="383"/>
                </a:cubicBezTo>
                <a:cubicBezTo>
                  <a:pt x="167" y="383"/>
                  <a:pt x="170" y="386"/>
                  <a:pt x="172" y="388"/>
                </a:cubicBezTo>
                <a:cubicBezTo>
                  <a:pt x="174" y="389"/>
                  <a:pt x="175" y="389"/>
                  <a:pt x="177" y="390"/>
                </a:cubicBezTo>
                <a:cubicBezTo>
                  <a:pt x="178" y="391"/>
                  <a:pt x="180" y="392"/>
                  <a:pt x="180" y="393"/>
                </a:cubicBezTo>
                <a:cubicBezTo>
                  <a:pt x="181" y="393"/>
                  <a:pt x="182" y="393"/>
                  <a:pt x="183" y="393"/>
                </a:cubicBezTo>
                <a:cubicBezTo>
                  <a:pt x="184" y="393"/>
                  <a:pt x="187" y="394"/>
                  <a:pt x="189" y="396"/>
                </a:cubicBezTo>
                <a:cubicBezTo>
                  <a:pt x="190" y="396"/>
                  <a:pt x="191" y="397"/>
                  <a:pt x="192" y="398"/>
                </a:cubicBezTo>
                <a:cubicBezTo>
                  <a:pt x="190" y="397"/>
                  <a:pt x="188" y="397"/>
                  <a:pt x="186" y="396"/>
                </a:cubicBezTo>
                <a:cubicBezTo>
                  <a:pt x="184" y="396"/>
                  <a:pt x="182" y="395"/>
                  <a:pt x="181" y="394"/>
                </a:cubicBezTo>
                <a:cubicBezTo>
                  <a:pt x="180" y="394"/>
                  <a:pt x="178" y="392"/>
                  <a:pt x="177" y="392"/>
                </a:cubicBezTo>
                <a:cubicBezTo>
                  <a:pt x="176" y="392"/>
                  <a:pt x="178" y="394"/>
                  <a:pt x="179" y="395"/>
                </a:cubicBezTo>
                <a:cubicBezTo>
                  <a:pt x="181" y="397"/>
                  <a:pt x="183" y="396"/>
                  <a:pt x="186" y="397"/>
                </a:cubicBezTo>
                <a:cubicBezTo>
                  <a:pt x="186" y="399"/>
                  <a:pt x="187" y="401"/>
                  <a:pt x="195" y="404"/>
                </a:cubicBezTo>
                <a:cubicBezTo>
                  <a:pt x="197" y="403"/>
                  <a:pt x="188" y="399"/>
                  <a:pt x="192" y="398"/>
                </a:cubicBezTo>
                <a:cubicBezTo>
                  <a:pt x="193" y="398"/>
                  <a:pt x="193" y="398"/>
                  <a:pt x="193" y="398"/>
                </a:cubicBezTo>
                <a:cubicBezTo>
                  <a:pt x="195" y="399"/>
                  <a:pt x="196" y="399"/>
                  <a:pt x="198" y="400"/>
                </a:cubicBezTo>
                <a:cubicBezTo>
                  <a:pt x="201" y="400"/>
                  <a:pt x="198" y="398"/>
                  <a:pt x="196" y="397"/>
                </a:cubicBezTo>
                <a:cubicBezTo>
                  <a:pt x="195" y="396"/>
                  <a:pt x="193" y="396"/>
                  <a:pt x="193" y="395"/>
                </a:cubicBezTo>
                <a:cubicBezTo>
                  <a:pt x="195" y="396"/>
                  <a:pt x="197" y="397"/>
                  <a:pt x="197" y="396"/>
                </a:cubicBezTo>
                <a:cubicBezTo>
                  <a:pt x="196" y="395"/>
                  <a:pt x="196" y="395"/>
                  <a:pt x="197" y="395"/>
                </a:cubicBezTo>
                <a:cubicBezTo>
                  <a:pt x="198" y="396"/>
                  <a:pt x="199" y="396"/>
                  <a:pt x="201" y="396"/>
                </a:cubicBezTo>
                <a:cubicBezTo>
                  <a:pt x="201" y="397"/>
                  <a:pt x="202" y="397"/>
                  <a:pt x="202" y="397"/>
                </a:cubicBezTo>
                <a:cubicBezTo>
                  <a:pt x="204" y="398"/>
                  <a:pt x="206" y="399"/>
                  <a:pt x="205" y="399"/>
                </a:cubicBezTo>
                <a:cubicBezTo>
                  <a:pt x="204" y="399"/>
                  <a:pt x="203" y="399"/>
                  <a:pt x="206" y="400"/>
                </a:cubicBezTo>
                <a:cubicBezTo>
                  <a:pt x="208" y="401"/>
                  <a:pt x="210" y="402"/>
                  <a:pt x="212" y="403"/>
                </a:cubicBezTo>
                <a:cubicBezTo>
                  <a:pt x="214" y="404"/>
                  <a:pt x="216" y="404"/>
                  <a:pt x="218" y="404"/>
                </a:cubicBezTo>
                <a:cubicBezTo>
                  <a:pt x="218" y="404"/>
                  <a:pt x="218" y="404"/>
                  <a:pt x="218" y="404"/>
                </a:cubicBezTo>
                <a:cubicBezTo>
                  <a:pt x="222" y="405"/>
                  <a:pt x="223" y="405"/>
                  <a:pt x="223" y="404"/>
                </a:cubicBezTo>
                <a:cubicBezTo>
                  <a:pt x="223" y="404"/>
                  <a:pt x="223" y="404"/>
                  <a:pt x="222" y="403"/>
                </a:cubicBezTo>
                <a:cubicBezTo>
                  <a:pt x="221" y="402"/>
                  <a:pt x="220" y="401"/>
                  <a:pt x="219" y="400"/>
                </a:cubicBezTo>
                <a:cubicBezTo>
                  <a:pt x="218" y="400"/>
                  <a:pt x="217" y="399"/>
                  <a:pt x="214" y="398"/>
                </a:cubicBezTo>
                <a:cubicBezTo>
                  <a:pt x="214" y="398"/>
                  <a:pt x="215" y="398"/>
                  <a:pt x="214" y="399"/>
                </a:cubicBezTo>
                <a:cubicBezTo>
                  <a:pt x="213" y="398"/>
                  <a:pt x="211" y="397"/>
                  <a:pt x="211" y="397"/>
                </a:cubicBezTo>
                <a:cubicBezTo>
                  <a:pt x="210" y="396"/>
                  <a:pt x="205" y="396"/>
                  <a:pt x="208" y="395"/>
                </a:cubicBezTo>
                <a:cubicBezTo>
                  <a:pt x="210" y="395"/>
                  <a:pt x="211" y="396"/>
                  <a:pt x="213" y="397"/>
                </a:cubicBezTo>
                <a:cubicBezTo>
                  <a:pt x="218" y="399"/>
                  <a:pt x="221" y="400"/>
                  <a:pt x="228" y="401"/>
                </a:cubicBezTo>
                <a:cubicBezTo>
                  <a:pt x="232" y="401"/>
                  <a:pt x="234" y="401"/>
                  <a:pt x="236" y="402"/>
                </a:cubicBezTo>
                <a:cubicBezTo>
                  <a:pt x="237" y="403"/>
                  <a:pt x="237" y="404"/>
                  <a:pt x="236" y="404"/>
                </a:cubicBezTo>
                <a:cubicBezTo>
                  <a:pt x="235" y="405"/>
                  <a:pt x="234" y="405"/>
                  <a:pt x="233" y="406"/>
                </a:cubicBezTo>
                <a:cubicBezTo>
                  <a:pt x="235" y="406"/>
                  <a:pt x="239" y="407"/>
                  <a:pt x="239" y="406"/>
                </a:cubicBezTo>
                <a:cubicBezTo>
                  <a:pt x="240" y="405"/>
                  <a:pt x="241" y="405"/>
                  <a:pt x="243" y="405"/>
                </a:cubicBezTo>
                <a:cubicBezTo>
                  <a:pt x="244" y="405"/>
                  <a:pt x="246" y="406"/>
                  <a:pt x="248" y="406"/>
                </a:cubicBezTo>
                <a:cubicBezTo>
                  <a:pt x="249" y="405"/>
                  <a:pt x="250" y="405"/>
                  <a:pt x="250" y="404"/>
                </a:cubicBezTo>
                <a:cubicBezTo>
                  <a:pt x="250" y="404"/>
                  <a:pt x="250" y="404"/>
                  <a:pt x="250" y="404"/>
                </a:cubicBezTo>
                <a:cubicBezTo>
                  <a:pt x="252" y="404"/>
                  <a:pt x="253" y="405"/>
                  <a:pt x="255" y="405"/>
                </a:cubicBezTo>
                <a:cubicBezTo>
                  <a:pt x="254" y="405"/>
                  <a:pt x="255" y="405"/>
                  <a:pt x="256" y="406"/>
                </a:cubicBezTo>
                <a:cubicBezTo>
                  <a:pt x="256" y="407"/>
                  <a:pt x="258" y="406"/>
                  <a:pt x="260" y="406"/>
                </a:cubicBezTo>
                <a:cubicBezTo>
                  <a:pt x="263" y="406"/>
                  <a:pt x="262" y="405"/>
                  <a:pt x="261" y="405"/>
                </a:cubicBezTo>
                <a:cubicBezTo>
                  <a:pt x="261" y="405"/>
                  <a:pt x="263" y="405"/>
                  <a:pt x="263" y="404"/>
                </a:cubicBezTo>
                <a:cubicBezTo>
                  <a:pt x="263" y="404"/>
                  <a:pt x="264" y="404"/>
                  <a:pt x="264" y="404"/>
                </a:cubicBezTo>
                <a:cubicBezTo>
                  <a:pt x="265" y="404"/>
                  <a:pt x="266" y="404"/>
                  <a:pt x="265" y="404"/>
                </a:cubicBezTo>
                <a:cubicBezTo>
                  <a:pt x="270" y="403"/>
                  <a:pt x="277" y="401"/>
                  <a:pt x="280" y="401"/>
                </a:cubicBezTo>
                <a:cubicBezTo>
                  <a:pt x="286" y="401"/>
                  <a:pt x="286" y="402"/>
                  <a:pt x="283" y="404"/>
                </a:cubicBezTo>
                <a:cubicBezTo>
                  <a:pt x="279" y="407"/>
                  <a:pt x="286" y="405"/>
                  <a:pt x="287" y="405"/>
                </a:cubicBezTo>
                <a:cubicBezTo>
                  <a:pt x="290" y="404"/>
                  <a:pt x="292" y="404"/>
                  <a:pt x="294" y="402"/>
                </a:cubicBezTo>
                <a:cubicBezTo>
                  <a:pt x="297" y="401"/>
                  <a:pt x="299" y="400"/>
                  <a:pt x="302" y="399"/>
                </a:cubicBezTo>
                <a:cubicBezTo>
                  <a:pt x="303" y="399"/>
                  <a:pt x="303" y="398"/>
                  <a:pt x="306" y="397"/>
                </a:cubicBezTo>
                <a:cubicBezTo>
                  <a:pt x="310" y="395"/>
                  <a:pt x="308" y="397"/>
                  <a:pt x="310" y="397"/>
                </a:cubicBezTo>
                <a:cubicBezTo>
                  <a:pt x="312" y="395"/>
                  <a:pt x="315" y="392"/>
                  <a:pt x="319" y="390"/>
                </a:cubicBezTo>
                <a:cubicBezTo>
                  <a:pt x="322" y="388"/>
                  <a:pt x="326" y="386"/>
                  <a:pt x="330" y="383"/>
                </a:cubicBezTo>
                <a:cubicBezTo>
                  <a:pt x="331" y="383"/>
                  <a:pt x="332" y="382"/>
                  <a:pt x="332" y="382"/>
                </a:cubicBezTo>
                <a:cubicBezTo>
                  <a:pt x="334" y="380"/>
                  <a:pt x="336" y="378"/>
                  <a:pt x="338" y="378"/>
                </a:cubicBezTo>
                <a:cubicBezTo>
                  <a:pt x="341" y="376"/>
                  <a:pt x="344" y="375"/>
                  <a:pt x="346" y="374"/>
                </a:cubicBezTo>
                <a:cubicBezTo>
                  <a:pt x="347" y="373"/>
                  <a:pt x="349" y="372"/>
                  <a:pt x="349" y="372"/>
                </a:cubicBezTo>
                <a:cubicBezTo>
                  <a:pt x="351" y="372"/>
                  <a:pt x="350" y="374"/>
                  <a:pt x="349" y="377"/>
                </a:cubicBezTo>
                <a:cubicBezTo>
                  <a:pt x="349" y="378"/>
                  <a:pt x="349" y="379"/>
                  <a:pt x="348" y="380"/>
                </a:cubicBezTo>
                <a:cubicBezTo>
                  <a:pt x="350" y="379"/>
                  <a:pt x="352" y="378"/>
                  <a:pt x="353" y="377"/>
                </a:cubicBezTo>
                <a:cubicBezTo>
                  <a:pt x="355" y="376"/>
                  <a:pt x="356" y="374"/>
                  <a:pt x="357" y="373"/>
                </a:cubicBezTo>
                <a:cubicBezTo>
                  <a:pt x="359" y="372"/>
                  <a:pt x="360" y="370"/>
                  <a:pt x="361" y="369"/>
                </a:cubicBezTo>
                <a:cubicBezTo>
                  <a:pt x="363" y="367"/>
                  <a:pt x="363" y="367"/>
                  <a:pt x="363" y="367"/>
                </a:cubicBezTo>
                <a:cubicBezTo>
                  <a:pt x="365" y="365"/>
                  <a:pt x="365" y="365"/>
                  <a:pt x="365" y="365"/>
                </a:cubicBezTo>
                <a:cubicBezTo>
                  <a:pt x="365" y="364"/>
                  <a:pt x="366" y="364"/>
                  <a:pt x="366" y="363"/>
                </a:cubicBezTo>
                <a:cubicBezTo>
                  <a:pt x="367" y="362"/>
                  <a:pt x="368" y="361"/>
                  <a:pt x="369" y="361"/>
                </a:cubicBezTo>
                <a:cubicBezTo>
                  <a:pt x="370" y="360"/>
                  <a:pt x="373" y="358"/>
                  <a:pt x="375" y="357"/>
                </a:cubicBezTo>
                <a:cubicBezTo>
                  <a:pt x="377" y="355"/>
                  <a:pt x="379" y="353"/>
                  <a:pt x="380" y="353"/>
                </a:cubicBezTo>
                <a:cubicBezTo>
                  <a:pt x="385" y="344"/>
                  <a:pt x="385" y="344"/>
                  <a:pt x="390" y="333"/>
                </a:cubicBezTo>
                <a:cubicBezTo>
                  <a:pt x="392" y="331"/>
                  <a:pt x="392" y="329"/>
                  <a:pt x="394" y="328"/>
                </a:cubicBezTo>
                <a:cubicBezTo>
                  <a:pt x="395" y="326"/>
                  <a:pt x="396" y="327"/>
                  <a:pt x="395" y="328"/>
                </a:cubicBezTo>
                <a:cubicBezTo>
                  <a:pt x="395" y="330"/>
                  <a:pt x="395" y="332"/>
                  <a:pt x="396" y="333"/>
                </a:cubicBezTo>
                <a:cubicBezTo>
                  <a:pt x="398" y="329"/>
                  <a:pt x="399" y="325"/>
                  <a:pt x="401" y="322"/>
                </a:cubicBezTo>
                <a:cubicBezTo>
                  <a:pt x="402" y="319"/>
                  <a:pt x="404" y="316"/>
                  <a:pt x="406" y="313"/>
                </a:cubicBezTo>
                <a:cubicBezTo>
                  <a:pt x="406" y="313"/>
                  <a:pt x="407" y="309"/>
                  <a:pt x="407" y="312"/>
                </a:cubicBezTo>
                <a:cubicBezTo>
                  <a:pt x="407" y="315"/>
                  <a:pt x="408" y="316"/>
                  <a:pt x="409" y="318"/>
                </a:cubicBezTo>
                <a:cubicBezTo>
                  <a:pt x="409" y="321"/>
                  <a:pt x="408" y="324"/>
                  <a:pt x="405" y="332"/>
                </a:cubicBezTo>
                <a:cubicBezTo>
                  <a:pt x="405" y="332"/>
                  <a:pt x="405" y="332"/>
                  <a:pt x="405" y="333"/>
                </a:cubicBezTo>
                <a:cubicBezTo>
                  <a:pt x="405" y="335"/>
                  <a:pt x="403" y="339"/>
                  <a:pt x="401" y="343"/>
                </a:cubicBezTo>
                <a:cubicBezTo>
                  <a:pt x="400" y="345"/>
                  <a:pt x="399" y="347"/>
                  <a:pt x="398" y="349"/>
                </a:cubicBezTo>
                <a:cubicBezTo>
                  <a:pt x="397" y="351"/>
                  <a:pt x="396" y="352"/>
                  <a:pt x="395" y="354"/>
                </a:cubicBezTo>
                <a:cubicBezTo>
                  <a:pt x="393" y="357"/>
                  <a:pt x="391" y="358"/>
                  <a:pt x="390" y="359"/>
                </a:cubicBezTo>
                <a:cubicBezTo>
                  <a:pt x="388" y="361"/>
                  <a:pt x="388" y="361"/>
                  <a:pt x="388" y="359"/>
                </a:cubicBezTo>
                <a:cubicBezTo>
                  <a:pt x="390" y="356"/>
                  <a:pt x="388" y="358"/>
                  <a:pt x="387" y="360"/>
                </a:cubicBezTo>
                <a:cubicBezTo>
                  <a:pt x="384" y="363"/>
                  <a:pt x="381" y="366"/>
                  <a:pt x="378" y="370"/>
                </a:cubicBezTo>
                <a:cubicBezTo>
                  <a:pt x="377" y="371"/>
                  <a:pt x="375" y="371"/>
                  <a:pt x="374" y="374"/>
                </a:cubicBezTo>
                <a:cubicBezTo>
                  <a:pt x="373" y="376"/>
                  <a:pt x="377" y="372"/>
                  <a:pt x="378" y="371"/>
                </a:cubicBezTo>
                <a:cubicBezTo>
                  <a:pt x="379" y="370"/>
                  <a:pt x="381" y="370"/>
                  <a:pt x="378" y="373"/>
                </a:cubicBezTo>
                <a:cubicBezTo>
                  <a:pt x="377" y="375"/>
                  <a:pt x="375" y="377"/>
                  <a:pt x="374" y="378"/>
                </a:cubicBezTo>
                <a:cubicBezTo>
                  <a:pt x="372" y="379"/>
                  <a:pt x="371" y="379"/>
                  <a:pt x="371" y="378"/>
                </a:cubicBezTo>
                <a:cubicBezTo>
                  <a:pt x="371" y="378"/>
                  <a:pt x="370" y="378"/>
                  <a:pt x="370" y="378"/>
                </a:cubicBezTo>
                <a:cubicBezTo>
                  <a:pt x="361" y="384"/>
                  <a:pt x="366" y="378"/>
                  <a:pt x="367" y="376"/>
                </a:cubicBezTo>
                <a:cubicBezTo>
                  <a:pt x="369" y="372"/>
                  <a:pt x="366" y="374"/>
                  <a:pt x="363" y="378"/>
                </a:cubicBezTo>
                <a:cubicBezTo>
                  <a:pt x="360" y="380"/>
                  <a:pt x="357" y="384"/>
                  <a:pt x="355" y="383"/>
                </a:cubicBezTo>
                <a:cubicBezTo>
                  <a:pt x="354" y="384"/>
                  <a:pt x="354" y="385"/>
                  <a:pt x="354" y="385"/>
                </a:cubicBezTo>
                <a:cubicBezTo>
                  <a:pt x="355" y="386"/>
                  <a:pt x="353" y="388"/>
                  <a:pt x="348" y="390"/>
                </a:cubicBezTo>
                <a:cubicBezTo>
                  <a:pt x="345" y="392"/>
                  <a:pt x="342" y="393"/>
                  <a:pt x="341" y="394"/>
                </a:cubicBezTo>
                <a:cubicBezTo>
                  <a:pt x="339" y="394"/>
                  <a:pt x="338" y="394"/>
                  <a:pt x="338" y="393"/>
                </a:cubicBezTo>
                <a:cubicBezTo>
                  <a:pt x="337" y="391"/>
                  <a:pt x="333" y="394"/>
                  <a:pt x="330" y="396"/>
                </a:cubicBezTo>
                <a:cubicBezTo>
                  <a:pt x="327" y="398"/>
                  <a:pt x="323" y="399"/>
                  <a:pt x="323" y="401"/>
                </a:cubicBezTo>
                <a:cubicBezTo>
                  <a:pt x="324" y="401"/>
                  <a:pt x="322" y="403"/>
                  <a:pt x="318" y="404"/>
                </a:cubicBezTo>
                <a:cubicBezTo>
                  <a:pt x="317" y="405"/>
                  <a:pt x="317" y="405"/>
                  <a:pt x="316" y="405"/>
                </a:cubicBezTo>
                <a:cubicBezTo>
                  <a:pt x="316" y="405"/>
                  <a:pt x="315" y="405"/>
                  <a:pt x="315" y="405"/>
                </a:cubicBezTo>
                <a:cubicBezTo>
                  <a:pt x="315" y="406"/>
                  <a:pt x="314" y="406"/>
                  <a:pt x="314" y="406"/>
                </a:cubicBezTo>
                <a:cubicBezTo>
                  <a:pt x="313" y="406"/>
                  <a:pt x="312" y="407"/>
                  <a:pt x="311" y="407"/>
                </a:cubicBezTo>
                <a:cubicBezTo>
                  <a:pt x="309" y="408"/>
                  <a:pt x="307" y="409"/>
                  <a:pt x="305" y="410"/>
                </a:cubicBezTo>
                <a:cubicBezTo>
                  <a:pt x="306" y="410"/>
                  <a:pt x="306" y="410"/>
                  <a:pt x="307" y="410"/>
                </a:cubicBezTo>
                <a:cubicBezTo>
                  <a:pt x="308" y="410"/>
                  <a:pt x="308" y="410"/>
                  <a:pt x="310" y="409"/>
                </a:cubicBezTo>
                <a:cubicBezTo>
                  <a:pt x="311" y="409"/>
                  <a:pt x="311" y="409"/>
                  <a:pt x="313" y="409"/>
                </a:cubicBezTo>
                <a:cubicBezTo>
                  <a:pt x="312" y="410"/>
                  <a:pt x="316" y="408"/>
                  <a:pt x="317" y="408"/>
                </a:cubicBezTo>
                <a:cubicBezTo>
                  <a:pt x="317" y="408"/>
                  <a:pt x="317" y="408"/>
                  <a:pt x="317" y="408"/>
                </a:cubicBezTo>
                <a:cubicBezTo>
                  <a:pt x="320" y="407"/>
                  <a:pt x="322" y="407"/>
                  <a:pt x="319" y="410"/>
                </a:cubicBezTo>
                <a:cubicBezTo>
                  <a:pt x="316" y="412"/>
                  <a:pt x="322" y="410"/>
                  <a:pt x="322" y="411"/>
                </a:cubicBezTo>
                <a:cubicBezTo>
                  <a:pt x="323" y="411"/>
                  <a:pt x="326" y="409"/>
                  <a:pt x="328" y="408"/>
                </a:cubicBezTo>
                <a:cubicBezTo>
                  <a:pt x="332" y="404"/>
                  <a:pt x="336" y="403"/>
                  <a:pt x="339" y="402"/>
                </a:cubicBezTo>
                <a:cubicBezTo>
                  <a:pt x="341" y="401"/>
                  <a:pt x="344" y="401"/>
                  <a:pt x="348" y="399"/>
                </a:cubicBezTo>
                <a:cubicBezTo>
                  <a:pt x="348" y="398"/>
                  <a:pt x="348" y="397"/>
                  <a:pt x="349" y="395"/>
                </a:cubicBezTo>
                <a:cubicBezTo>
                  <a:pt x="355" y="392"/>
                  <a:pt x="351" y="396"/>
                  <a:pt x="351" y="398"/>
                </a:cubicBezTo>
                <a:cubicBezTo>
                  <a:pt x="350" y="399"/>
                  <a:pt x="349" y="400"/>
                  <a:pt x="351" y="399"/>
                </a:cubicBezTo>
                <a:cubicBezTo>
                  <a:pt x="354" y="398"/>
                  <a:pt x="356" y="397"/>
                  <a:pt x="357" y="395"/>
                </a:cubicBezTo>
                <a:cubicBezTo>
                  <a:pt x="358" y="394"/>
                  <a:pt x="360" y="393"/>
                  <a:pt x="361" y="392"/>
                </a:cubicBezTo>
                <a:cubicBezTo>
                  <a:pt x="362" y="391"/>
                  <a:pt x="363" y="390"/>
                  <a:pt x="364" y="389"/>
                </a:cubicBezTo>
                <a:cubicBezTo>
                  <a:pt x="366" y="388"/>
                  <a:pt x="368" y="388"/>
                  <a:pt x="369" y="387"/>
                </a:cubicBezTo>
                <a:cubicBezTo>
                  <a:pt x="373" y="385"/>
                  <a:pt x="369" y="390"/>
                  <a:pt x="373" y="389"/>
                </a:cubicBezTo>
                <a:cubicBezTo>
                  <a:pt x="373" y="389"/>
                  <a:pt x="372" y="389"/>
                  <a:pt x="372" y="390"/>
                </a:cubicBezTo>
                <a:cubicBezTo>
                  <a:pt x="372" y="390"/>
                  <a:pt x="372" y="390"/>
                  <a:pt x="371" y="390"/>
                </a:cubicBezTo>
                <a:cubicBezTo>
                  <a:pt x="371" y="390"/>
                  <a:pt x="371" y="390"/>
                  <a:pt x="371" y="390"/>
                </a:cubicBezTo>
                <a:cubicBezTo>
                  <a:pt x="371" y="390"/>
                  <a:pt x="371" y="391"/>
                  <a:pt x="371" y="391"/>
                </a:cubicBezTo>
                <a:cubicBezTo>
                  <a:pt x="369" y="392"/>
                  <a:pt x="369" y="392"/>
                  <a:pt x="368" y="393"/>
                </a:cubicBezTo>
                <a:cubicBezTo>
                  <a:pt x="368" y="393"/>
                  <a:pt x="368" y="393"/>
                  <a:pt x="368" y="394"/>
                </a:cubicBezTo>
                <a:cubicBezTo>
                  <a:pt x="367" y="394"/>
                  <a:pt x="367" y="394"/>
                  <a:pt x="367" y="394"/>
                </a:cubicBezTo>
                <a:cubicBezTo>
                  <a:pt x="367" y="392"/>
                  <a:pt x="368" y="390"/>
                  <a:pt x="368" y="388"/>
                </a:cubicBezTo>
                <a:cubicBezTo>
                  <a:pt x="366" y="390"/>
                  <a:pt x="364" y="393"/>
                  <a:pt x="362" y="394"/>
                </a:cubicBezTo>
                <a:cubicBezTo>
                  <a:pt x="361" y="396"/>
                  <a:pt x="359" y="398"/>
                  <a:pt x="357" y="399"/>
                </a:cubicBezTo>
                <a:cubicBezTo>
                  <a:pt x="352" y="403"/>
                  <a:pt x="349" y="403"/>
                  <a:pt x="346" y="404"/>
                </a:cubicBezTo>
                <a:cubicBezTo>
                  <a:pt x="345" y="405"/>
                  <a:pt x="345" y="405"/>
                  <a:pt x="344" y="406"/>
                </a:cubicBezTo>
                <a:cubicBezTo>
                  <a:pt x="345" y="405"/>
                  <a:pt x="346" y="405"/>
                  <a:pt x="347" y="404"/>
                </a:cubicBezTo>
                <a:cubicBezTo>
                  <a:pt x="349" y="404"/>
                  <a:pt x="350" y="403"/>
                  <a:pt x="351" y="403"/>
                </a:cubicBezTo>
                <a:cubicBezTo>
                  <a:pt x="353" y="402"/>
                  <a:pt x="356" y="401"/>
                  <a:pt x="359" y="400"/>
                </a:cubicBezTo>
                <a:cubicBezTo>
                  <a:pt x="354" y="403"/>
                  <a:pt x="352" y="405"/>
                  <a:pt x="349" y="407"/>
                </a:cubicBezTo>
                <a:cubicBezTo>
                  <a:pt x="348" y="408"/>
                  <a:pt x="345" y="410"/>
                  <a:pt x="344" y="410"/>
                </a:cubicBezTo>
                <a:cubicBezTo>
                  <a:pt x="338" y="412"/>
                  <a:pt x="333" y="416"/>
                  <a:pt x="327" y="419"/>
                </a:cubicBezTo>
                <a:cubicBezTo>
                  <a:pt x="334" y="417"/>
                  <a:pt x="338" y="416"/>
                  <a:pt x="339" y="416"/>
                </a:cubicBezTo>
                <a:cubicBezTo>
                  <a:pt x="341" y="416"/>
                  <a:pt x="340" y="418"/>
                  <a:pt x="336" y="422"/>
                </a:cubicBezTo>
                <a:cubicBezTo>
                  <a:pt x="340" y="419"/>
                  <a:pt x="343" y="418"/>
                  <a:pt x="344" y="417"/>
                </a:cubicBezTo>
                <a:cubicBezTo>
                  <a:pt x="348" y="414"/>
                  <a:pt x="351" y="412"/>
                  <a:pt x="353" y="411"/>
                </a:cubicBezTo>
                <a:cubicBezTo>
                  <a:pt x="356" y="409"/>
                  <a:pt x="358" y="408"/>
                  <a:pt x="359" y="408"/>
                </a:cubicBezTo>
                <a:cubicBezTo>
                  <a:pt x="362" y="407"/>
                  <a:pt x="364" y="405"/>
                  <a:pt x="368" y="402"/>
                </a:cubicBezTo>
                <a:cubicBezTo>
                  <a:pt x="366" y="405"/>
                  <a:pt x="365" y="408"/>
                  <a:pt x="365" y="409"/>
                </a:cubicBezTo>
                <a:cubicBezTo>
                  <a:pt x="371" y="404"/>
                  <a:pt x="375" y="399"/>
                  <a:pt x="382" y="395"/>
                </a:cubicBezTo>
                <a:cubicBezTo>
                  <a:pt x="384" y="393"/>
                  <a:pt x="386" y="391"/>
                  <a:pt x="387" y="389"/>
                </a:cubicBezTo>
                <a:cubicBezTo>
                  <a:pt x="387" y="386"/>
                  <a:pt x="385" y="388"/>
                  <a:pt x="376" y="395"/>
                </a:cubicBezTo>
                <a:cubicBezTo>
                  <a:pt x="377" y="393"/>
                  <a:pt x="378" y="391"/>
                  <a:pt x="379" y="390"/>
                </a:cubicBezTo>
                <a:cubicBezTo>
                  <a:pt x="379" y="389"/>
                  <a:pt x="379" y="388"/>
                  <a:pt x="382" y="386"/>
                </a:cubicBezTo>
                <a:cubicBezTo>
                  <a:pt x="389" y="379"/>
                  <a:pt x="391" y="376"/>
                  <a:pt x="389" y="374"/>
                </a:cubicBezTo>
                <a:cubicBezTo>
                  <a:pt x="387" y="377"/>
                  <a:pt x="385" y="379"/>
                  <a:pt x="383" y="382"/>
                </a:cubicBezTo>
                <a:cubicBezTo>
                  <a:pt x="382" y="383"/>
                  <a:pt x="381" y="384"/>
                  <a:pt x="380" y="386"/>
                </a:cubicBezTo>
                <a:cubicBezTo>
                  <a:pt x="379" y="387"/>
                  <a:pt x="378" y="388"/>
                  <a:pt x="376" y="389"/>
                </a:cubicBezTo>
                <a:cubicBezTo>
                  <a:pt x="376" y="390"/>
                  <a:pt x="375" y="390"/>
                  <a:pt x="375" y="390"/>
                </a:cubicBezTo>
                <a:cubicBezTo>
                  <a:pt x="375" y="390"/>
                  <a:pt x="376" y="389"/>
                  <a:pt x="377" y="388"/>
                </a:cubicBezTo>
                <a:cubicBezTo>
                  <a:pt x="379" y="385"/>
                  <a:pt x="375" y="388"/>
                  <a:pt x="376" y="386"/>
                </a:cubicBezTo>
                <a:cubicBezTo>
                  <a:pt x="380" y="381"/>
                  <a:pt x="383" y="378"/>
                  <a:pt x="388" y="374"/>
                </a:cubicBezTo>
                <a:cubicBezTo>
                  <a:pt x="390" y="373"/>
                  <a:pt x="393" y="371"/>
                  <a:pt x="395" y="369"/>
                </a:cubicBezTo>
                <a:cubicBezTo>
                  <a:pt x="395" y="366"/>
                  <a:pt x="398" y="362"/>
                  <a:pt x="401" y="357"/>
                </a:cubicBezTo>
                <a:cubicBezTo>
                  <a:pt x="403" y="354"/>
                  <a:pt x="404" y="352"/>
                  <a:pt x="405" y="349"/>
                </a:cubicBezTo>
                <a:cubicBezTo>
                  <a:pt x="406" y="347"/>
                  <a:pt x="407" y="345"/>
                  <a:pt x="407" y="344"/>
                </a:cubicBezTo>
                <a:cubicBezTo>
                  <a:pt x="409" y="341"/>
                  <a:pt x="407" y="347"/>
                  <a:pt x="410" y="343"/>
                </a:cubicBezTo>
                <a:cubicBezTo>
                  <a:pt x="412" y="340"/>
                  <a:pt x="413" y="337"/>
                  <a:pt x="413" y="335"/>
                </a:cubicBezTo>
                <a:cubicBezTo>
                  <a:pt x="413" y="333"/>
                  <a:pt x="415" y="329"/>
                  <a:pt x="417" y="325"/>
                </a:cubicBezTo>
                <a:cubicBezTo>
                  <a:pt x="417" y="326"/>
                  <a:pt x="416" y="328"/>
                  <a:pt x="418" y="327"/>
                </a:cubicBezTo>
                <a:cubicBezTo>
                  <a:pt x="420" y="322"/>
                  <a:pt x="422" y="316"/>
                  <a:pt x="423" y="310"/>
                </a:cubicBezTo>
                <a:cubicBezTo>
                  <a:pt x="425" y="303"/>
                  <a:pt x="428" y="298"/>
                  <a:pt x="429" y="299"/>
                </a:cubicBezTo>
                <a:cubicBezTo>
                  <a:pt x="430" y="299"/>
                  <a:pt x="430" y="300"/>
                  <a:pt x="429" y="302"/>
                </a:cubicBezTo>
                <a:cubicBezTo>
                  <a:pt x="429" y="305"/>
                  <a:pt x="428" y="306"/>
                  <a:pt x="427" y="307"/>
                </a:cubicBezTo>
                <a:cubicBezTo>
                  <a:pt x="426" y="309"/>
                  <a:pt x="425" y="311"/>
                  <a:pt x="424" y="313"/>
                </a:cubicBezTo>
                <a:cubicBezTo>
                  <a:pt x="424" y="314"/>
                  <a:pt x="424" y="315"/>
                  <a:pt x="424" y="315"/>
                </a:cubicBezTo>
                <a:cubicBezTo>
                  <a:pt x="425" y="315"/>
                  <a:pt x="426" y="316"/>
                  <a:pt x="425" y="319"/>
                </a:cubicBezTo>
                <a:cubicBezTo>
                  <a:pt x="425" y="322"/>
                  <a:pt x="424" y="326"/>
                  <a:pt x="420" y="333"/>
                </a:cubicBezTo>
                <a:cubicBezTo>
                  <a:pt x="420" y="334"/>
                  <a:pt x="419" y="336"/>
                  <a:pt x="420" y="336"/>
                </a:cubicBezTo>
                <a:cubicBezTo>
                  <a:pt x="420" y="337"/>
                  <a:pt x="421" y="335"/>
                  <a:pt x="422" y="333"/>
                </a:cubicBezTo>
                <a:cubicBezTo>
                  <a:pt x="424" y="330"/>
                  <a:pt x="428" y="324"/>
                  <a:pt x="427" y="327"/>
                </a:cubicBezTo>
                <a:cubicBezTo>
                  <a:pt x="427" y="329"/>
                  <a:pt x="428" y="330"/>
                  <a:pt x="428" y="333"/>
                </a:cubicBezTo>
                <a:cubicBezTo>
                  <a:pt x="428" y="334"/>
                  <a:pt x="427" y="336"/>
                  <a:pt x="426" y="338"/>
                </a:cubicBezTo>
                <a:cubicBezTo>
                  <a:pt x="425" y="341"/>
                  <a:pt x="424" y="344"/>
                  <a:pt x="422" y="348"/>
                </a:cubicBezTo>
                <a:cubicBezTo>
                  <a:pt x="424" y="344"/>
                  <a:pt x="426" y="342"/>
                  <a:pt x="427" y="340"/>
                </a:cubicBezTo>
                <a:cubicBezTo>
                  <a:pt x="429" y="338"/>
                  <a:pt x="430" y="337"/>
                  <a:pt x="430" y="337"/>
                </a:cubicBezTo>
                <a:cubicBezTo>
                  <a:pt x="431" y="337"/>
                  <a:pt x="432" y="339"/>
                  <a:pt x="431" y="344"/>
                </a:cubicBezTo>
                <a:cubicBezTo>
                  <a:pt x="433" y="338"/>
                  <a:pt x="435" y="334"/>
                  <a:pt x="436" y="330"/>
                </a:cubicBezTo>
                <a:cubicBezTo>
                  <a:pt x="439" y="323"/>
                  <a:pt x="441" y="317"/>
                  <a:pt x="443" y="318"/>
                </a:cubicBezTo>
                <a:cubicBezTo>
                  <a:pt x="443" y="318"/>
                  <a:pt x="443" y="317"/>
                  <a:pt x="444" y="316"/>
                </a:cubicBezTo>
                <a:cubicBezTo>
                  <a:pt x="447" y="309"/>
                  <a:pt x="448" y="308"/>
                  <a:pt x="448" y="313"/>
                </a:cubicBezTo>
                <a:cubicBezTo>
                  <a:pt x="448" y="314"/>
                  <a:pt x="448" y="316"/>
                  <a:pt x="449" y="314"/>
                </a:cubicBezTo>
                <a:cubicBezTo>
                  <a:pt x="451" y="310"/>
                  <a:pt x="450" y="307"/>
                  <a:pt x="450" y="304"/>
                </a:cubicBezTo>
                <a:cubicBezTo>
                  <a:pt x="451" y="301"/>
                  <a:pt x="451" y="298"/>
                  <a:pt x="453" y="292"/>
                </a:cubicBezTo>
                <a:cubicBezTo>
                  <a:pt x="453" y="293"/>
                  <a:pt x="452" y="299"/>
                  <a:pt x="454" y="294"/>
                </a:cubicBezTo>
                <a:cubicBezTo>
                  <a:pt x="455" y="293"/>
                  <a:pt x="456" y="292"/>
                  <a:pt x="456" y="290"/>
                </a:cubicBezTo>
                <a:close/>
                <a:moveTo>
                  <a:pt x="389" y="117"/>
                </a:moveTo>
                <a:cubicBezTo>
                  <a:pt x="391" y="118"/>
                  <a:pt x="389" y="114"/>
                  <a:pt x="396" y="123"/>
                </a:cubicBezTo>
                <a:cubicBezTo>
                  <a:pt x="398" y="124"/>
                  <a:pt x="399" y="125"/>
                  <a:pt x="401" y="127"/>
                </a:cubicBezTo>
                <a:cubicBezTo>
                  <a:pt x="402" y="127"/>
                  <a:pt x="403" y="128"/>
                  <a:pt x="403" y="130"/>
                </a:cubicBezTo>
                <a:cubicBezTo>
                  <a:pt x="404" y="131"/>
                  <a:pt x="405" y="132"/>
                  <a:pt x="406" y="133"/>
                </a:cubicBezTo>
                <a:cubicBezTo>
                  <a:pt x="403" y="130"/>
                  <a:pt x="402" y="128"/>
                  <a:pt x="400" y="128"/>
                </a:cubicBezTo>
                <a:cubicBezTo>
                  <a:pt x="399" y="127"/>
                  <a:pt x="399" y="127"/>
                  <a:pt x="398" y="126"/>
                </a:cubicBezTo>
                <a:cubicBezTo>
                  <a:pt x="395" y="124"/>
                  <a:pt x="393" y="121"/>
                  <a:pt x="390" y="119"/>
                </a:cubicBezTo>
                <a:cubicBezTo>
                  <a:pt x="389" y="118"/>
                  <a:pt x="388" y="117"/>
                  <a:pt x="388" y="117"/>
                </a:cubicBezTo>
                <a:cubicBezTo>
                  <a:pt x="388" y="117"/>
                  <a:pt x="389" y="117"/>
                  <a:pt x="389" y="117"/>
                </a:cubicBezTo>
                <a:close/>
                <a:moveTo>
                  <a:pt x="129" y="294"/>
                </a:moveTo>
                <a:cubicBezTo>
                  <a:pt x="129" y="293"/>
                  <a:pt x="130" y="293"/>
                  <a:pt x="131" y="294"/>
                </a:cubicBezTo>
                <a:cubicBezTo>
                  <a:pt x="130" y="293"/>
                  <a:pt x="129" y="293"/>
                  <a:pt x="129" y="294"/>
                </a:cubicBezTo>
                <a:close/>
                <a:moveTo>
                  <a:pt x="339" y="76"/>
                </a:moveTo>
                <a:cubicBezTo>
                  <a:pt x="338" y="75"/>
                  <a:pt x="338" y="75"/>
                  <a:pt x="337" y="75"/>
                </a:cubicBezTo>
                <a:cubicBezTo>
                  <a:pt x="337" y="75"/>
                  <a:pt x="337" y="75"/>
                  <a:pt x="337" y="75"/>
                </a:cubicBezTo>
                <a:cubicBezTo>
                  <a:pt x="335" y="74"/>
                  <a:pt x="333" y="74"/>
                  <a:pt x="331" y="73"/>
                </a:cubicBezTo>
                <a:cubicBezTo>
                  <a:pt x="329" y="73"/>
                  <a:pt x="328" y="72"/>
                  <a:pt x="326" y="72"/>
                </a:cubicBezTo>
                <a:cubicBezTo>
                  <a:pt x="328" y="71"/>
                  <a:pt x="330" y="72"/>
                  <a:pt x="339" y="76"/>
                </a:cubicBezTo>
                <a:close/>
                <a:moveTo>
                  <a:pt x="302" y="66"/>
                </a:moveTo>
                <a:cubicBezTo>
                  <a:pt x="304" y="66"/>
                  <a:pt x="307" y="65"/>
                  <a:pt x="310" y="65"/>
                </a:cubicBezTo>
                <a:cubicBezTo>
                  <a:pt x="314" y="67"/>
                  <a:pt x="314" y="67"/>
                  <a:pt x="317" y="69"/>
                </a:cubicBezTo>
                <a:cubicBezTo>
                  <a:pt x="317" y="70"/>
                  <a:pt x="319" y="70"/>
                  <a:pt x="321" y="71"/>
                </a:cubicBezTo>
                <a:cubicBezTo>
                  <a:pt x="322" y="72"/>
                  <a:pt x="323" y="72"/>
                  <a:pt x="321" y="72"/>
                </a:cubicBezTo>
                <a:cubicBezTo>
                  <a:pt x="319" y="72"/>
                  <a:pt x="319" y="72"/>
                  <a:pt x="319" y="72"/>
                </a:cubicBezTo>
                <a:cubicBezTo>
                  <a:pt x="317" y="71"/>
                  <a:pt x="316" y="70"/>
                  <a:pt x="312" y="70"/>
                </a:cubicBezTo>
                <a:cubicBezTo>
                  <a:pt x="309" y="69"/>
                  <a:pt x="307" y="69"/>
                  <a:pt x="304" y="68"/>
                </a:cubicBezTo>
                <a:cubicBezTo>
                  <a:pt x="300" y="67"/>
                  <a:pt x="300" y="66"/>
                  <a:pt x="302" y="66"/>
                </a:cubicBezTo>
                <a:close/>
                <a:moveTo>
                  <a:pt x="321" y="74"/>
                </a:moveTo>
                <a:cubicBezTo>
                  <a:pt x="320" y="74"/>
                  <a:pt x="320" y="74"/>
                  <a:pt x="319" y="74"/>
                </a:cubicBezTo>
                <a:cubicBezTo>
                  <a:pt x="316" y="73"/>
                  <a:pt x="314" y="72"/>
                  <a:pt x="313" y="72"/>
                </a:cubicBezTo>
                <a:cubicBezTo>
                  <a:pt x="312" y="71"/>
                  <a:pt x="316" y="72"/>
                  <a:pt x="317" y="72"/>
                </a:cubicBezTo>
                <a:cubicBezTo>
                  <a:pt x="318" y="72"/>
                  <a:pt x="319" y="73"/>
                  <a:pt x="320" y="73"/>
                </a:cubicBezTo>
                <a:cubicBezTo>
                  <a:pt x="320" y="73"/>
                  <a:pt x="321" y="74"/>
                  <a:pt x="321" y="74"/>
                </a:cubicBezTo>
                <a:close/>
                <a:moveTo>
                  <a:pt x="280" y="139"/>
                </a:moveTo>
                <a:cubicBezTo>
                  <a:pt x="281" y="139"/>
                  <a:pt x="282" y="139"/>
                  <a:pt x="283" y="139"/>
                </a:cubicBezTo>
                <a:cubicBezTo>
                  <a:pt x="283" y="140"/>
                  <a:pt x="283" y="140"/>
                  <a:pt x="283" y="141"/>
                </a:cubicBezTo>
                <a:cubicBezTo>
                  <a:pt x="282" y="140"/>
                  <a:pt x="280" y="139"/>
                  <a:pt x="279" y="139"/>
                </a:cubicBezTo>
                <a:cubicBezTo>
                  <a:pt x="279" y="139"/>
                  <a:pt x="280" y="139"/>
                  <a:pt x="280" y="139"/>
                </a:cubicBezTo>
                <a:close/>
                <a:moveTo>
                  <a:pt x="282" y="189"/>
                </a:moveTo>
                <a:cubicBezTo>
                  <a:pt x="282" y="190"/>
                  <a:pt x="282" y="191"/>
                  <a:pt x="281" y="191"/>
                </a:cubicBezTo>
                <a:cubicBezTo>
                  <a:pt x="282" y="191"/>
                  <a:pt x="282" y="190"/>
                  <a:pt x="282" y="189"/>
                </a:cubicBezTo>
                <a:close/>
                <a:moveTo>
                  <a:pt x="274" y="141"/>
                </a:moveTo>
                <a:cubicBezTo>
                  <a:pt x="276" y="141"/>
                  <a:pt x="279" y="142"/>
                  <a:pt x="280" y="144"/>
                </a:cubicBezTo>
                <a:cubicBezTo>
                  <a:pt x="278" y="143"/>
                  <a:pt x="277" y="143"/>
                  <a:pt x="276" y="143"/>
                </a:cubicBezTo>
                <a:cubicBezTo>
                  <a:pt x="275" y="143"/>
                  <a:pt x="275" y="143"/>
                  <a:pt x="274" y="142"/>
                </a:cubicBezTo>
                <a:cubicBezTo>
                  <a:pt x="273" y="142"/>
                  <a:pt x="272" y="141"/>
                  <a:pt x="274" y="141"/>
                </a:cubicBezTo>
                <a:close/>
                <a:moveTo>
                  <a:pt x="243" y="126"/>
                </a:moveTo>
                <a:cubicBezTo>
                  <a:pt x="244" y="126"/>
                  <a:pt x="245" y="126"/>
                  <a:pt x="246" y="126"/>
                </a:cubicBezTo>
                <a:cubicBezTo>
                  <a:pt x="246" y="126"/>
                  <a:pt x="246" y="126"/>
                  <a:pt x="246" y="126"/>
                </a:cubicBezTo>
                <a:cubicBezTo>
                  <a:pt x="244" y="127"/>
                  <a:pt x="242" y="127"/>
                  <a:pt x="239" y="127"/>
                </a:cubicBezTo>
                <a:cubicBezTo>
                  <a:pt x="241" y="127"/>
                  <a:pt x="245" y="126"/>
                  <a:pt x="243" y="126"/>
                </a:cubicBezTo>
                <a:close/>
                <a:moveTo>
                  <a:pt x="231" y="128"/>
                </a:moveTo>
                <a:cubicBezTo>
                  <a:pt x="232" y="127"/>
                  <a:pt x="231" y="126"/>
                  <a:pt x="235" y="126"/>
                </a:cubicBezTo>
                <a:cubicBezTo>
                  <a:pt x="234" y="126"/>
                  <a:pt x="234" y="127"/>
                  <a:pt x="234" y="127"/>
                </a:cubicBezTo>
                <a:cubicBezTo>
                  <a:pt x="234" y="128"/>
                  <a:pt x="233" y="128"/>
                  <a:pt x="232" y="129"/>
                </a:cubicBezTo>
                <a:cubicBezTo>
                  <a:pt x="231" y="129"/>
                  <a:pt x="231" y="129"/>
                  <a:pt x="231" y="129"/>
                </a:cubicBezTo>
                <a:cubicBezTo>
                  <a:pt x="231" y="129"/>
                  <a:pt x="231" y="129"/>
                  <a:pt x="231" y="128"/>
                </a:cubicBezTo>
                <a:close/>
                <a:moveTo>
                  <a:pt x="207" y="388"/>
                </a:moveTo>
                <a:cubicBezTo>
                  <a:pt x="207" y="388"/>
                  <a:pt x="206" y="389"/>
                  <a:pt x="206" y="389"/>
                </a:cubicBezTo>
                <a:cubicBezTo>
                  <a:pt x="205" y="388"/>
                  <a:pt x="204" y="387"/>
                  <a:pt x="204" y="387"/>
                </a:cubicBezTo>
                <a:cubicBezTo>
                  <a:pt x="203" y="386"/>
                  <a:pt x="202" y="386"/>
                  <a:pt x="202" y="385"/>
                </a:cubicBezTo>
                <a:cubicBezTo>
                  <a:pt x="203" y="386"/>
                  <a:pt x="204" y="386"/>
                  <a:pt x="205" y="387"/>
                </a:cubicBezTo>
                <a:cubicBezTo>
                  <a:pt x="207" y="387"/>
                  <a:pt x="208" y="388"/>
                  <a:pt x="207" y="388"/>
                </a:cubicBezTo>
                <a:close/>
                <a:moveTo>
                  <a:pt x="328" y="378"/>
                </a:moveTo>
                <a:cubicBezTo>
                  <a:pt x="327" y="380"/>
                  <a:pt x="326" y="382"/>
                  <a:pt x="325" y="384"/>
                </a:cubicBezTo>
                <a:cubicBezTo>
                  <a:pt x="321" y="385"/>
                  <a:pt x="321" y="385"/>
                  <a:pt x="318" y="384"/>
                </a:cubicBezTo>
                <a:cubicBezTo>
                  <a:pt x="318" y="384"/>
                  <a:pt x="317" y="385"/>
                  <a:pt x="316" y="385"/>
                </a:cubicBezTo>
                <a:cubicBezTo>
                  <a:pt x="316" y="385"/>
                  <a:pt x="315" y="385"/>
                  <a:pt x="314" y="386"/>
                </a:cubicBezTo>
                <a:cubicBezTo>
                  <a:pt x="313" y="387"/>
                  <a:pt x="312" y="387"/>
                  <a:pt x="312" y="388"/>
                </a:cubicBezTo>
                <a:cubicBezTo>
                  <a:pt x="311" y="390"/>
                  <a:pt x="311" y="390"/>
                  <a:pt x="303" y="394"/>
                </a:cubicBezTo>
                <a:cubicBezTo>
                  <a:pt x="305" y="392"/>
                  <a:pt x="303" y="392"/>
                  <a:pt x="303" y="391"/>
                </a:cubicBezTo>
                <a:cubicBezTo>
                  <a:pt x="306" y="390"/>
                  <a:pt x="306" y="391"/>
                  <a:pt x="308" y="390"/>
                </a:cubicBezTo>
                <a:cubicBezTo>
                  <a:pt x="309" y="388"/>
                  <a:pt x="302" y="388"/>
                  <a:pt x="297" y="389"/>
                </a:cubicBezTo>
                <a:cubicBezTo>
                  <a:pt x="295" y="390"/>
                  <a:pt x="293" y="391"/>
                  <a:pt x="291" y="392"/>
                </a:cubicBezTo>
                <a:cubicBezTo>
                  <a:pt x="290" y="393"/>
                  <a:pt x="293" y="392"/>
                  <a:pt x="293" y="392"/>
                </a:cubicBezTo>
                <a:cubicBezTo>
                  <a:pt x="295" y="392"/>
                  <a:pt x="294" y="393"/>
                  <a:pt x="292" y="394"/>
                </a:cubicBezTo>
                <a:cubicBezTo>
                  <a:pt x="288" y="395"/>
                  <a:pt x="287" y="394"/>
                  <a:pt x="283" y="395"/>
                </a:cubicBezTo>
                <a:cubicBezTo>
                  <a:pt x="282" y="395"/>
                  <a:pt x="281" y="396"/>
                  <a:pt x="280" y="395"/>
                </a:cubicBezTo>
                <a:cubicBezTo>
                  <a:pt x="280" y="395"/>
                  <a:pt x="281" y="395"/>
                  <a:pt x="282" y="394"/>
                </a:cubicBezTo>
                <a:cubicBezTo>
                  <a:pt x="284" y="393"/>
                  <a:pt x="284" y="394"/>
                  <a:pt x="284" y="394"/>
                </a:cubicBezTo>
                <a:cubicBezTo>
                  <a:pt x="285" y="394"/>
                  <a:pt x="286" y="394"/>
                  <a:pt x="287" y="393"/>
                </a:cubicBezTo>
                <a:cubicBezTo>
                  <a:pt x="289" y="393"/>
                  <a:pt x="289" y="392"/>
                  <a:pt x="288" y="392"/>
                </a:cubicBezTo>
                <a:cubicBezTo>
                  <a:pt x="287" y="392"/>
                  <a:pt x="286" y="392"/>
                  <a:pt x="287" y="391"/>
                </a:cubicBezTo>
                <a:cubicBezTo>
                  <a:pt x="287" y="391"/>
                  <a:pt x="288" y="390"/>
                  <a:pt x="285" y="390"/>
                </a:cubicBezTo>
                <a:cubicBezTo>
                  <a:pt x="283" y="391"/>
                  <a:pt x="282" y="392"/>
                  <a:pt x="281" y="392"/>
                </a:cubicBezTo>
                <a:cubicBezTo>
                  <a:pt x="281" y="393"/>
                  <a:pt x="280" y="395"/>
                  <a:pt x="276" y="395"/>
                </a:cubicBezTo>
                <a:cubicBezTo>
                  <a:pt x="272" y="396"/>
                  <a:pt x="275" y="394"/>
                  <a:pt x="275" y="393"/>
                </a:cubicBezTo>
                <a:cubicBezTo>
                  <a:pt x="274" y="393"/>
                  <a:pt x="276" y="392"/>
                  <a:pt x="277" y="392"/>
                </a:cubicBezTo>
                <a:cubicBezTo>
                  <a:pt x="280" y="390"/>
                  <a:pt x="284" y="388"/>
                  <a:pt x="286" y="387"/>
                </a:cubicBezTo>
                <a:cubicBezTo>
                  <a:pt x="289" y="384"/>
                  <a:pt x="289" y="383"/>
                  <a:pt x="295" y="383"/>
                </a:cubicBezTo>
                <a:cubicBezTo>
                  <a:pt x="297" y="383"/>
                  <a:pt x="299" y="383"/>
                  <a:pt x="301" y="382"/>
                </a:cubicBezTo>
                <a:cubicBezTo>
                  <a:pt x="302" y="380"/>
                  <a:pt x="299" y="381"/>
                  <a:pt x="297" y="381"/>
                </a:cubicBezTo>
                <a:cubicBezTo>
                  <a:pt x="292" y="382"/>
                  <a:pt x="286" y="383"/>
                  <a:pt x="288" y="380"/>
                </a:cubicBezTo>
                <a:cubicBezTo>
                  <a:pt x="285" y="382"/>
                  <a:pt x="284" y="382"/>
                  <a:pt x="284" y="383"/>
                </a:cubicBezTo>
                <a:cubicBezTo>
                  <a:pt x="284" y="384"/>
                  <a:pt x="285" y="384"/>
                  <a:pt x="284" y="385"/>
                </a:cubicBezTo>
                <a:cubicBezTo>
                  <a:pt x="282" y="385"/>
                  <a:pt x="280" y="385"/>
                  <a:pt x="279" y="386"/>
                </a:cubicBezTo>
                <a:cubicBezTo>
                  <a:pt x="277" y="386"/>
                  <a:pt x="275" y="386"/>
                  <a:pt x="277" y="385"/>
                </a:cubicBezTo>
                <a:cubicBezTo>
                  <a:pt x="281" y="383"/>
                  <a:pt x="275" y="384"/>
                  <a:pt x="273" y="384"/>
                </a:cubicBezTo>
                <a:cubicBezTo>
                  <a:pt x="270" y="387"/>
                  <a:pt x="269" y="387"/>
                  <a:pt x="265" y="388"/>
                </a:cubicBezTo>
                <a:cubicBezTo>
                  <a:pt x="269" y="387"/>
                  <a:pt x="268" y="386"/>
                  <a:pt x="270" y="385"/>
                </a:cubicBezTo>
                <a:cubicBezTo>
                  <a:pt x="271" y="385"/>
                  <a:pt x="271" y="384"/>
                  <a:pt x="271" y="383"/>
                </a:cubicBezTo>
                <a:cubicBezTo>
                  <a:pt x="269" y="383"/>
                  <a:pt x="266" y="384"/>
                  <a:pt x="264" y="384"/>
                </a:cubicBezTo>
                <a:cubicBezTo>
                  <a:pt x="262" y="384"/>
                  <a:pt x="262" y="384"/>
                  <a:pt x="262" y="385"/>
                </a:cubicBezTo>
                <a:cubicBezTo>
                  <a:pt x="263" y="386"/>
                  <a:pt x="259" y="386"/>
                  <a:pt x="256" y="387"/>
                </a:cubicBezTo>
                <a:cubicBezTo>
                  <a:pt x="252" y="387"/>
                  <a:pt x="248" y="387"/>
                  <a:pt x="245" y="388"/>
                </a:cubicBezTo>
                <a:cubicBezTo>
                  <a:pt x="244" y="388"/>
                  <a:pt x="246" y="389"/>
                  <a:pt x="247" y="389"/>
                </a:cubicBezTo>
                <a:cubicBezTo>
                  <a:pt x="258" y="390"/>
                  <a:pt x="258" y="390"/>
                  <a:pt x="253" y="394"/>
                </a:cubicBezTo>
                <a:cubicBezTo>
                  <a:pt x="252" y="395"/>
                  <a:pt x="255" y="397"/>
                  <a:pt x="246" y="396"/>
                </a:cubicBezTo>
                <a:cubicBezTo>
                  <a:pt x="244" y="397"/>
                  <a:pt x="241" y="396"/>
                  <a:pt x="236" y="395"/>
                </a:cubicBezTo>
                <a:cubicBezTo>
                  <a:pt x="243" y="396"/>
                  <a:pt x="242" y="394"/>
                  <a:pt x="245" y="394"/>
                </a:cubicBezTo>
                <a:cubicBezTo>
                  <a:pt x="244" y="394"/>
                  <a:pt x="248" y="393"/>
                  <a:pt x="244" y="393"/>
                </a:cubicBezTo>
                <a:cubicBezTo>
                  <a:pt x="243" y="393"/>
                  <a:pt x="241" y="393"/>
                  <a:pt x="241" y="392"/>
                </a:cubicBezTo>
                <a:cubicBezTo>
                  <a:pt x="242" y="392"/>
                  <a:pt x="244" y="392"/>
                  <a:pt x="245" y="392"/>
                </a:cubicBezTo>
                <a:cubicBezTo>
                  <a:pt x="247" y="393"/>
                  <a:pt x="247" y="392"/>
                  <a:pt x="247" y="392"/>
                </a:cubicBezTo>
                <a:cubicBezTo>
                  <a:pt x="248" y="391"/>
                  <a:pt x="246" y="391"/>
                  <a:pt x="245" y="391"/>
                </a:cubicBezTo>
                <a:cubicBezTo>
                  <a:pt x="241" y="391"/>
                  <a:pt x="239" y="390"/>
                  <a:pt x="237" y="390"/>
                </a:cubicBezTo>
                <a:cubicBezTo>
                  <a:pt x="233" y="389"/>
                  <a:pt x="233" y="389"/>
                  <a:pt x="228" y="389"/>
                </a:cubicBezTo>
                <a:cubicBezTo>
                  <a:pt x="230" y="389"/>
                  <a:pt x="232" y="389"/>
                  <a:pt x="233" y="390"/>
                </a:cubicBezTo>
                <a:cubicBezTo>
                  <a:pt x="234" y="390"/>
                  <a:pt x="235" y="390"/>
                  <a:pt x="236" y="390"/>
                </a:cubicBezTo>
                <a:cubicBezTo>
                  <a:pt x="238" y="391"/>
                  <a:pt x="238" y="392"/>
                  <a:pt x="237" y="393"/>
                </a:cubicBezTo>
                <a:cubicBezTo>
                  <a:pt x="236" y="393"/>
                  <a:pt x="233" y="393"/>
                  <a:pt x="232" y="394"/>
                </a:cubicBezTo>
                <a:cubicBezTo>
                  <a:pt x="232" y="394"/>
                  <a:pt x="232" y="395"/>
                  <a:pt x="230" y="395"/>
                </a:cubicBezTo>
                <a:cubicBezTo>
                  <a:pt x="229" y="394"/>
                  <a:pt x="229" y="394"/>
                  <a:pt x="229" y="393"/>
                </a:cubicBezTo>
                <a:cubicBezTo>
                  <a:pt x="229" y="393"/>
                  <a:pt x="234" y="393"/>
                  <a:pt x="231" y="392"/>
                </a:cubicBezTo>
                <a:cubicBezTo>
                  <a:pt x="229" y="391"/>
                  <a:pt x="232" y="391"/>
                  <a:pt x="231" y="390"/>
                </a:cubicBezTo>
                <a:cubicBezTo>
                  <a:pt x="227" y="389"/>
                  <a:pt x="222" y="389"/>
                  <a:pt x="220" y="388"/>
                </a:cubicBezTo>
                <a:cubicBezTo>
                  <a:pt x="218" y="387"/>
                  <a:pt x="219" y="386"/>
                  <a:pt x="220" y="386"/>
                </a:cubicBezTo>
                <a:cubicBezTo>
                  <a:pt x="221" y="386"/>
                  <a:pt x="223" y="386"/>
                  <a:pt x="223" y="385"/>
                </a:cubicBezTo>
                <a:cubicBezTo>
                  <a:pt x="222" y="385"/>
                  <a:pt x="221" y="385"/>
                  <a:pt x="220" y="385"/>
                </a:cubicBezTo>
                <a:cubicBezTo>
                  <a:pt x="219" y="385"/>
                  <a:pt x="218" y="384"/>
                  <a:pt x="217" y="384"/>
                </a:cubicBezTo>
                <a:cubicBezTo>
                  <a:pt x="217" y="383"/>
                  <a:pt x="216" y="383"/>
                  <a:pt x="215" y="383"/>
                </a:cubicBezTo>
                <a:cubicBezTo>
                  <a:pt x="209" y="383"/>
                  <a:pt x="209" y="382"/>
                  <a:pt x="208" y="380"/>
                </a:cubicBezTo>
                <a:cubicBezTo>
                  <a:pt x="207" y="380"/>
                  <a:pt x="205" y="379"/>
                  <a:pt x="204" y="378"/>
                </a:cubicBezTo>
                <a:cubicBezTo>
                  <a:pt x="203" y="378"/>
                  <a:pt x="202" y="377"/>
                  <a:pt x="202" y="378"/>
                </a:cubicBezTo>
                <a:cubicBezTo>
                  <a:pt x="203" y="379"/>
                  <a:pt x="200" y="378"/>
                  <a:pt x="197" y="378"/>
                </a:cubicBezTo>
                <a:cubicBezTo>
                  <a:pt x="195" y="377"/>
                  <a:pt x="192" y="376"/>
                  <a:pt x="190" y="375"/>
                </a:cubicBezTo>
                <a:cubicBezTo>
                  <a:pt x="191" y="376"/>
                  <a:pt x="191" y="377"/>
                  <a:pt x="192" y="377"/>
                </a:cubicBezTo>
                <a:cubicBezTo>
                  <a:pt x="193" y="378"/>
                  <a:pt x="195" y="379"/>
                  <a:pt x="195" y="380"/>
                </a:cubicBezTo>
                <a:cubicBezTo>
                  <a:pt x="195" y="380"/>
                  <a:pt x="195" y="380"/>
                  <a:pt x="195" y="380"/>
                </a:cubicBezTo>
                <a:cubicBezTo>
                  <a:pt x="196" y="380"/>
                  <a:pt x="195" y="381"/>
                  <a:pt x="194" y="380"/>
                </a:cubicBezTo>
                <a:cubicBezTo>
                  <a:pt x="194" y="380"/>
                  <a:pt x="193" y="380"/>
                  <a:pt x="191" y="379"/>
                </a:cubicBezTo>
                <a:cubicBezTo>
                  <a:pt x="191" y="378"/>
                  <a:pt x="190" y="378"/>
                  <a:pt x="189" y="377"/>
                </a:cubicBezTo>
                <a:cubicBezTo>
                  <a:pt x="188" y="377"/>
                  <a:pt x="187" y="376"/>
                  <a:pt x="186" y="376"/>
                </a:cubicBezTo>
                <a:cubicBezTo>
                  <a:pt x="187" y="378"/>
                  <a:pt x="194" y="382"/>
                  <a:pt x="189" y="382"/>
                </a:cubicBezTo>
                <a:cubicBezTo>
                  <a:pt x="189" y="382"/>
                  <a:pt x="190" y="382"/>
                  <a:pt x="190" y="382"/>
                </a:cubicBezTo>
                <a:cubicBezTo>
                  <a:pt x="192" y="384"/>
                  <a:pt x="195" y="384"/>
                  <a:pt x="197" y="386"/>
                </a:cubicBezTo>
                <a:cubicBezTo>
                  <a:pt x="199" y="386"/>
                  <a:pt x="200" y="387"/>
                  <a:pt x="202" y="387"/>
                </a:cubicBezTo>
                <a:cubicBezTo>
                  <a:pt x="203" y="388"/>
                  <a:pt x="204" y="388"/>
                  <a:pt x="205" y="389"/>
                </a:cubicBezTo>
                <a:cubicBezTo>
                  <a:pt x="205" y="389"/>
                  <a:pt x="206" y="389"/>
                  <a:pt x="206" y="389"/>
                </a:cubicBezTo>
                <a:cubicBezTo>
                  <a:pt x="205" y="390"/>
                  <a:pt x="205" y="391"/>
                  <a:pt x="203" y="391"/>
                </a:cubicBezTo>
                <a:cubicBezTo>
                  <a:pt x="201" y="391"/>
                  <a:pt x="196" y="389"/>
                  <a:pt x="193" y="388"/>
                </a:cubicBezTo>
                <a:cubicBezTo>
                  <a:pt x="192" y="388"/>
                  <a:pt x="192" y="388"/>
                  <a:pt x="191" y="388"/>
                </a:cubicBezTo>
                <a:cubicBezTo>
                  <a:pt x="192" y="388"/>
                  <a:pt x="192" y="388"/>
                  <a:pt x="192" y="389"/>
                </a:cubicBezTo>
                <a:cubicBezTo>
                  <a:pt x="196" y="390"/>
                  <a:pt x="198" y="391"/>
                  <a:pt x="198" y="392"/>
                </a:cubicBezTo>
                <a:cubicBezTo>
                  <a:pt x="198" y="392"/>
                  <a:pt x="198" y="392"/>
                  <a:pt x="198" y="392"/>
                </a:cubicBezTo>
                <a:cubicBezTo>
                  <a:pt x="197" y="392"/>
                  <a:pt x="196" y="392"/>
                  <a:pt x="195" y="391"/>
                </a:cubicBezTo>
                <a:cubicBezTo>
                  <a:pt x="192" y="389"/>
                  <a:pt x="190" y="387"/>
                  <a:pt x="190" y="387"/>
                </a:cubicBezTo>
                <a:cubicBezTo>
                  <a:pt x="190" y="386"/>
                  <a:pt x="191" y="386"/>
                  <a:pt x="194" y="386"/>
                </a:cubicBezTo>
                <a:cubicBezTo>
                  <a:pt x="191" y="385"/>
                  <a:pt x="189" y="384"/>
                  <a:pt x="188" y="382"/>
                </a:cubicBezTo>
                <a:cubicBezTo>
                  <a:pt x="188" y="382"/>
                  <a:pt x="187" y="381"/>
                  <a:pt x="186" y="381"/>
                </a:cubicBezTo>
                <a:cubicBezTo>
                  <a:pt x="185" y="380"/>
                  <a:pt x="184" y="379"/>
                  <a:pt x="181" y="378"/>
                </a:cubicBezTo>
                <a:cubicBezTo>
                  <a:pt x="177" y="375"/>
                  <a:pt x="170" y="372"/>
                  <a:pt x="166" y="366"/>
                </a:cubicBezTo>
                <a:cubicBezTo>
                  <a:pt x="164" y="365"/>
                  <a:pt x="160" y="361"/>
                  <a:pt x="160" y="361"/>
                </a:cubicBezTo>
                <a:cubicBezTo>
                  <a:pt x="159" y="362"/>
                  <a:pt x="158" y="361"/>
                  <a:pt x="157" y="360"/>
                </a:cubicBezTo>
                <a:cubicBezTo>
                  <a:pt x="155" y="359"/>
                  <a:pt x="154" y="357"/>
                  <a:pt x="152" y="355"/>
                </a:cubicBezTo>
                <a:cubicBezTo>
                  <a:pt x="150" y="354"/>
                  <a:pt x="149" y="352"/>
                  <a:pt x="147" y="350"/>
                </a:cubicBezTo>
                <a:cubicBezTo>
                  <a:pt x="148" y="353"/>
                  <a:pt x="149" y="354"/>
                  <a:pt x="151" y="357"/>
                </a:cubicBezTo>
                <a:cubicBezTo>
                  <a:pt x="152" y="358"/>
                  <a:pt x="154" y="361"/>
                  <a:pt x="152" y="360"/>
                </a:cubicBezTo>
                <a:cubicBezTo>
                  <a:pt x="151" y="359"/>
                  <a:pt x="147" y="356"/>
                  <a:pt x="146" y="354"/>
                </a:cubicBezTo>
                <a:cubicBezTo>
                  <a:pt x="144" y="350"/>
                  <a:pt x="142" y="348"/>
                  <a:pt x="140" y="346"/>
                </a:cubicBezTo>
                <a:cubicBezTo>
                  <a:pt x="139" y="345"/>
                  <a:pt x="138" y="344"/>
                  <a:pt x="138" y="343"/>
                </a:cubicBezTo>
                <a:cubicBezTo>
                  <a:pt x="137" y="342"/>
                  <a:pt x="137" y="341"/>
                  <a:pt x="136" y="340"/>
                </a:cubicBezTo>
                <a:cubicBezTo>
                  <a:pt x="137" y="341"/>
                  <a:pt x="135" y="337"/>
                  <a:pt x="135" y="334"/>
                </a:cubicBezTo>
                <a:cubicBezTo>
                  <a:pt x="135" y="334"/>
                  <a:pt x="135" y="333"/>
                  <a:pt x="136" y="334"/>
                </a:cubicBezTo>
                <a:cubicBezTo>
                  <a:pt x="137" y="336"/>
                  <a:pt x="138" y="337"/>
                  <a:pt x="138" y="336"/>
                </a:cubicBezTo>
                <a:cubicBezTo>
                  <a:pt x="138" y="335"/>
                  <a:pt x="137" y="334"/>
                  <a:pt x="137" y="332"/>
                </a:cubicBezTo>
                <a:cubicBezTo>
                  <a:pt x="138" y="334"/>
                  <a:pt x="138" y="335"/>
                  <a:pt x="139" y="336"/>
                </a:cubicBezTo>
                <a:cubicBezTo>
                  <a:pt x="140" y="337"/>
                  <a:pt x="140" y="338"/>
                  <a:pt x="141" y="339"/>
                </a:cubicBezTo>
                <a:cubicBezTo>
                  <a:pt x="143" y="343"/>
                  <a:pt x="145" y="344"/>
                  <a:pt x="145" y="344"/>
                </a:cubicBezTo>
                <a:cubicBezTo>
                  <a:pt x="146" y="344"/>
                  <a:pt x="146" y="343"/>
                  <a:pt x="146" y="341"/>
                </a:cubicBezTo>
                <a:cubicBezTo>
                  <a:pt x="145" y="340"/>
                  <a:pt x="144" y="338"/>
                  <a:pt x="144" y="336"/>
                </a:cubicBezTo>
                <a:cubicBezTo>
                  <a:pt x="143" y="335"/>
                  <a:pt x="143" y="333"/>
                  <a:pt x="142" y="332"/>
                </a:cubicBezTo>
                <a:cubicBezTo>
                  <a:pt x="142" y="331"/>
                  <a:pt x="141" y="329"/>
                  <a:pt x="141" y="328"/>
                </a:cubicBezTo>
                <a:cubicBezTo>
                  <a:pt x="140" y="325"/>
                  <a:pt x="140" y="322"/>
                  <a:pt x="139" y="320"/>
                </a:cubicBezTo>
                <a:cubicBezTo>
                  <a:pt x="139" y="319"/>
                  <a:pt x="139" y="318"/>
                  <a:pt x="139" y="318"/>
                </a:cubicBezTo>
                <a:cubicBezTo>
                  <a:pt x="137" y="315"/>
                  <a:pt x="136" y="312"/>
                  <a:pt x="135" y="310"/>
                </a:cubicBezTo>
                <a:cubicBezTo>
                  <a:pt x="135" y="309"/>
                  <a:pt x="135" y="308"/>
                  <a:pt x="135" y="306"/>
                </a:cubicBezTo>
                <a:cubicBezTo>
                  <a:pt x="134" y="305"/>
                  <a:pt x="134" y="304"/>
                  <a:pt x="134" y="302"/>
                </a:cubicBezTo>
                <a:cubicBezTo>
                  <a:pt x="133" y="302"/>
                  <a:pt x="132" y="296"/>
                  <a:pt x="133" y="296"/>
                </a:cubicBezTo>
                <a:cubicBezTo>
                  <a:pt x="134" y="296"/>
                  <a:pt x="135" y="301"/>
                  <a:pt x="136" y="303"/>
                </a:cubicBezTo>
                <a:cubicBezTo>
                  <a:pt x="136" y="302"/>
                  <a:pt x="136" y="301"/>
                  <a:pt x="135" y="299"/>
                </a:cubicBezTo>
                <a:cubicBezTo>
                  <a:pt x="134" y="298"/>
                  <a:pt x="134" y="297"/>
                  <a:pt x="134" y="295"/>
                </a:cubicBezTo>
                <a:cubicBezTo>
                  <a:pt x="134" y="294"/>
                  <a:pt x="135" y="296"/>
                  <a:pt x="135" y="296"/>
                </a:cubicBezTo>
                <a:cubicBezTo>
                  <a:pt x="136" y="297"/>
                  <a:pt x="136" y="296"/>
                  <a:pt x="135" y="291"/>
                </a:cubicBezTo>
                <a:cubicBezTo>
                  <a:pt x="135" y="290"/>
                  <a:pt x="134" y="286"/>
                  <a:pt x="135" y="286"/>
                </a:cubicBezTo>
                <a:cubicBezTo>
                  <a:pt x="136" y="286"/>
                  <a:pt x="136" y="285"/>
                  <a:pt x="135" y="283"/>
                </a:cubicBezTo>
                <a:cubicBezTo>
                  <a:pt x="135" y="282"/>
                  <a:pt x="135" y="281"/>
                  <a:pt x="135" y="280"/>
                </a:cubicBezTo>
                <a:cubicBezTo>
                  <a:pt x="135" y="279"/>
                  <a:pt x="135" y="278"/>
                  <a:pt x="135" y="278"/>
                </a:cubicBezTo>
                <a:cubicBezTo>
                  <a:pt x="135" y="276"/>
                  <a:pt x="135" y="275"/>
                  <a:pt x="136" y="275"/>
                </a:cubicBezTo>
                <a:cubicBezTo>
                  <a:pt x="137" y="275"/>
                  <a:pt x="136" y="274"/>
                  <a:pt x="136" y="271"/>
                </a:cubicBezTo>
                <a:cubicBezTo>
                  <a:pt x="136" y="269"/>
                  <a:pt x="136" y="267"/>
                  <a:pt x="137" y="267"/>
                </a:cubicBezTo>
                <a:cubicBezTo>
                  <a:pt x="137" y="268"/>
                  <a:pt x="138" y="267"/>
                  <a:pt x="139" y="269"/>
                </a:cubicBezTo>
                <a:cubicBezTo>
                  <a:pt x="138" y="264"/>
                  <a:pt x="138" y="260"/>
                  <a:pt x="139" y="258"/>
                </a:cubicBezTo>
                <a:cubicBezTo>
                  <a:pt x="139" y="255"/>
                  <a:pt x="140" y="253"/>
                  <a:pt x="141" y="251"/>
                </a:cubicBezTo>
                <a:cubicBezTo>
                  <a:pt x="142" y="251"/>
                  <a:pt x="142" y="250"/>
                  <a:pt x="142" y="249"/>
                </a:cubicBezTo>
                <a:cubicBezTo>
                  <a:pt x="142" y="247"/>
                  <a:pt x="142" y="245"/>
                  <a:pt x="142" y="244"/>
                </a:cubicBezTo>
                <a:cubicBezTo>
                  <a:pt x="142" y="242"/>
                  <a:pt x="143" y="241"/>
                  <a:pt x="144" y="241"/>
                </a:cubicBezTo>
                <a:cubicBezTo>
                  <a:pt x="144" y="240"/>
                  <a:pt x="145" y="238"/>
                  <a:pt x="145" y="237"/>
                </a:cubicBezTo>
                <a:cubicBezTo>
                  <a:pt x="146" y="235"/>
                  <a:pt x="145" y="234"/>
                  <a:pt x="145" y="234"/>
                </a:cubicBezTo>
                <a:cubicBezTo>
                  <a:pt x="144" y="235"/>
                  <a:pt x="144" y="234"/>
                  <a:pt x="144" y="232"/>
                </a:cubicBezTo>
                <a:cubicBezTo>
                  <a:pt x="144" y="230"/>
                  <a:pt x="144" y="228"/>
                  <a:pt x="145" y="225"/>
                </a:cubicBezTo>
                <a:cubicBezTo>
                  <a:pt x="145" y="224"/>
                  <a:pt x="146" y="222"/>
                  <a:pt x="146" y="221"/>
                </a:cubicBezTo>
                <a:cubicBezTo>
                  <a:pt x="145" y="225"/>
                  <a:pt x="143" y="224"/>
                  <a:pt x="142" y="227"/>
                </a:cubicBezTo>
                <a:cubicBezTo>
                  <a:pt x="140" y="232"/>
                  <a:pt x="141" y="226"/>
                  <a:pt x="140" y="226"/>
                </a:cubicBezTo>
                <a:cubicBezTo>
                  <a:pt x="140" y="226"/>
                  <a:pt x="140" y="226"/>
                  <a:pt x="139" y="227"/>
                </a:cubicBezTo>
                <a:cubicBezTo>
                  <a:pt x="138" y="229"/>
                  <a:pt x="139" y="227"/>
                  <a:pt x="139" y="226"/>
                </a:cubicBezTo>
                <a:cubicBezTo>
                  <a:pt x="139" y="226"/>
                  <a:pt x="139" y="226"/>
                  <a:pt x="139" y="226"/>
                </a:cubicBezTo>
                <a:cubicBezTo>
                  <a:pt x="139" y="226"/>
                  <a:pt x="139" y="225"/>
                  <a:pt x="140" y="224"/>
                </a:cubicBezTo>
                <a:cubicBezTo>
                  <a:pt x="140" y="223"/>
                  <a:pt x="140" y="222"/>
                  <a:pt x="140" y="223"/>
                </a:cubicBezTo>
                <a:cubicBezTo>
                  <a:pt x="141" y="224"/>
                  <a:pt x="142" y="221"/>
                  <a:pt x="144" y="219"/>
                </a:cubicBezTo>
                <a:cubicBezTo>
                  <a:pt x="144" y="217"/>
                  <a:pt x="142" y="218"/>
                  <a:pt x="142" y="217"/>
                </a:cubicBezTo>
                <a:cubicBezTo>
                  <a:pt x="141" y="215"/>
                  <a:pt x="141" y="215"/>
                  <a:pt x="142" y="213"/>
                </a:cubicBezTo>
                <a:cubicBezTo>
                  <a:pt x="142" y="213"/>
                  <a:pt x="142" y="212"/>
                  <a:pt x="143" y="212"/>
                </a:cubicBezTo>
                <a:cubicBezTo>
                  <a:pt x="143" y="211"/>
                  <a:pt x="144" y="210"/>
                  <a:pt x="145" y="208"/>
                </a:cubicBezTo>
                <a:cubicBezTo>
                  <a:pt x="147" y="206"/>
                  <a:pt x="147" y="205"/>
                  <a:pt x="147" y="204"/>
                </a:cubicBezTo>
                <a:cubicBezTo>
                  <a:pt x="148" y="202"/>
                  <a:pt x="149" y="202"/>
                  <a:pt x="150" y="200"/>
                </a:cubicBezTo>
                <a:cubicBezTo>
                  <a:pt x="152" y="197"/>
                  <a:pt x="152" y="198"/>
                  <a:pt x="152" y="199"/>
                </a:cubicBezTo>
                <a:cubicBezTo>
                  <a:pt x="152" y="200"/>
                  <a:pt x="153" y="199"/>
                  <a:pt x="154" y="198"/>
                </a:cubicBezTo>
                <a:cubicBezTo>
                  <a:pt x="156" y="197"/>
                  <a:pt x="157" y="196"/>
                  <a:pt x="158" y="193"/>
                </a:cubicBezTo>
                <a:cubicBezTo>
                  <a:pt x="160" y="191"/>
                  <a:pt x="161" y="190"/>
                  <a:pt x="162" y="189"/>
                </a:cubicBezTo>
                <a:cubicBezTo>
                  <a:pt x="163" y="188"/>
                  <a:pt x="164" y="187"/>
                  <a:pt x="165" y="186"/>
                </a:cubicBezTo>
                <a:cubicBezTo>
                  <a:pt x="167" y="185"/>
                  <a:pt x="167" y="186"/>
                  <a:pt x="166" y="188"/>
                </a:cubicBezTo>
                <a:cubicBezTo>
                  <a:pt x="165" y="188"/>
                  <a:pt x="164" y="189"/>
                  <a:pt x="164" y="190"/>
                </a:cubicBezTo>
                <a:cubicBezTo>
                  <a:pt x="165" y="190"/>
                  <a:pt x="166" y="189"/>
                  <a:pt x="166" y="188"/>
                </a:cubicBezTo>
                <a:cubicBezTo>
                  <a:pt x="167" y="187"/>
                  <a:pt x="169" y="186"/>
                  <a:pt x="170" y="185"/>
                </a:cubicBezTo>
                <a:cubicBezTo>
                  <a:pt x="171" y="184"/>
                  <a:pt x="171" y="184"/>
                  <a:pt x="172" y="183"/>
                </a:cubicBezTo>
                <a:cubicBezTo>
                  <a:pt x="173" y="182"/>
                  <a:pt x="175" y="182"/>
                  <a:pt x="176" y="181"/>
                </a:cubicBezTo>
                <a:cubicBezTo>
                  <a:pt x="177" y="180"/>
                  <a:pt x="178" y="179"/>
                  <a:pt x="179" y="178"/>
                </a:cubicBezTo>
                <a:cubicBezTo>
                  <a:pt x="182" y="176"/>
                  <a:pt x="186" y="173"/>
                  <a:pt x="189" y="171"/>
                </a:cubicBezTo>
                <a:cubicBezTo>
                  <a:pt x="189" y="172"/>
                  <a:pt x="190" y="173"/>
                  <a:pt x="193" y="169"/>
                </a:cubicBezTo>
                <a:cubicBezTo>
                  <a:pt x="193" y="169"/>
                  <a:pt x="194" y="169"/>
                  <a:pt x="194" y="169"/>
                </a:cubicBezTo>
                <a:cubicBezTo>
                  <a:pt x="195" y="170"/>
                  <a:pt x="198" y="168"/>
                  <a:pt x="199" y="167"/>
                </a:cubicBezTo>
                <a:cubicBezTo>
                  <a:pt x="201" y="166"/>
                  <a:pt x="199" y="166"/>
                  <a:pt x="199" y="166"/>
                </a:cubicBezTo>
                <a:cubicBezTo>
                  <a:pt x="199" y="165"/>
                  <a:pt x="200" y="164"/>
                  <a:pt x="202" y="163"/>
                </a:cubicBezTo>
                <a:cubicBezTo>
                  <a:pt x="207" y="160"/>
                  <a:pt x="208" y="159"/>
                  <a:pt x="206" y="157"/>
                </a:cubicBezTo>
                <a:cubicBezTo>
                  <a:pt x="205" y="158"/>
                  <a:pt x="207" y="160"/>
                  <a:pt x="203" y="160"/>
                </a:cubicBezTo>
                <a:cubicBezTo>
                  <a:pt x="200" y="161"/>
                  <a:pt x="199" y="161"/>
                  <a:pt x="200" y="159"/>
                </a:cubicBezTo>
                <a:cubicBezTo>
                  <a:pt x="201" y="158"/>
                  <a:pt x="201" y="157"/>
                  <a:pt x="200" y="157"/>
                </a:cubicBezTo>
                <a:cubicBezTo>
                  <a:pt x="200" y="157"/>
                  <a:pt x="198" y="158"/>
                  <a:pt x="197" y="159"/>
                </a:cubicBezTo>
                <a:cubicBezTo>
                  <a:pt x="196" y="159"/>
                  <a:pt x="195" y="160"/>
                  <a:pt x="197" y="160"/>
                </a:cubicBezTo>
                <a:cubicBezTo>
                  <a:pt x="197" y="160"/>
                  <a:pt x="197" y="161"/>
                  <a:pt x="195" y="162"/>
                </a:cubicBezTo>
                <a:cubicBezTo>
                  <a:pt x="193" y="162"/>
                  <a:pt x="192" y="162"/>
                  <a:pt x="190" y="162"/>
                </a:cubicBezTo>
                <a:cubicBezTo>
                  <a:pt x="190" y="161"/>
                  <a:pt x="190" y="160"/>
                  <a:pt x="191" y="160"/>
                </a:cubicBezTo>
                <a:cubicBezTo>
                  <a:pt x="191" y="159"/>
                  <a:pt x="190" y="160"/>
                  <a:pt x="190" y="159"/>
                </a:cubicBezTo>
                <a:cubicBezTo>
                  <a:pt x="188" y="161"/>
                  <a:pt x="186" y="163"/>
                  <a:pt x="185" y="165"/>
                </a:cubicBezTo>
                <a:cubicBezTo>
                  <a:pt x="184" y="164"/>
                  <a:pt x="184" y="163"/>
                  <a:pt x="185" y="162"/>
                </a:cubicBezTo>
                <a:cubicBezTo>
                  <a:pt x="185" y="161"/>
                  <a:pt x="186" y="161"/>
                  <a:pt x="187" y="160"/>
                </a:cubicBezTo>
                <a:cubicBezTo>
                  <a:pt x="188" y="159"/>
                  <a:pt x="189" y="158"/>
                  <a:pt x="191" y="157"/>
                </a:cubicBezTo>
                <a:cubicBezTo>
                  <a:pt x="193" y="156"/>
                  <a:pt x="194" y="154"/>
                  <a:pt x="197" y="153"/>
                </a:cubicBezTo>
                <a:cubicBezTo>
                  <a:pt x="192" y="155"/>
                  <a:pt x="195" y="151"/>
                  <a:pt x="194" y="151"/>
                </a:cubicBezTo>
                <a:cubicBezTo>
                  <a:pt x="193" y="150"/>
                  <a:pt x="195" y="148"/>
                  <a:pt x="198" y="147"/>
                </a:cubicBezTo>
                <a:cubicBezTo>
                  <a:pt x="200" y="146"/>
                  <a:pt x="201" y="145"/>
                  <a:pt x="203" y="144"/>
                </a:cubicBezTo>
                <a:cubicBezTo>
                  <a:pt x="203" y="145"/>
                  <a:pt x="204" y="145"/>
                  <a:pt x="204" y="146"/>
                </a:cubicBezTo>
                <a:cubicBezTo>
                  <a:pt x="207" y="145"/>
                  <a:pt x="209" y="144"/>
                  <a:pt x="208" y="142"/>
                </a:cubicBezTo>
                <a:cubicBezTo>
                  <a:pt x="208" y="142"/>
                  <a:pt x="209" y="141"/>
                  <a:pt x="211" y="140"/>
                </a:cubicBezTo>
                <a:cubicBezTo>
                  <a:pt x="213" y="140"/>
                  <a:pt x="213" y="140"/>
                  <a:pt x="213" y="141"/>
                </a:cubicBezTo>
                <a:cubicBezTo>
                  <a:pt x="212" y="141"/>
                  <a:pt x="213" y="142"/>
                  <a:pt x="213" y="141"/>
                </a:cubicBezTo>
                <a:cubicBezTo>
                  <a:pt x="218" y="139"/>
                  <a:pt x="216" y="142"/>
                  <a:pt x="216" y="142"/>
                </a:cubicBezTo>
                <a:cubicBezTo>
                  <a:pt x="217" y="142"/>
                  <a:pt x="218" y="142"/>
                  <a:pt x="221" y="142"/>
                </a:cubicBezTo>
                <a:cubicBezTo>
                  <a:pt x="224" y="141"/>
                  <a:pt x="222" y="140"/>
                  <a:pt x="222" y="140"/>
                </a:cubicBezTo>
                <a:cubicBezTo>
                  <a:pt x="221" y="139"/>
                  <a:pt x="222" y="139"/>
                  <a:pt x="223" y="138"/>
                </a:cubicBezTo>
                <a:cubicBezTo>
                  <a:pt x="223" y="138"/>
                  <a:pt x="224" y="138"/>
                  <a:pt x="225" y="138"/>
                </a:cubicBezTo>
                <a:cubicBezTo>
                  <a:pt x="226" y="137"/>
                  <a:pt x="228" y="137"/>
                  <a:pt x="228" y="137"/>
                </a:cubicBezTo>
                <a:cubicBezTo>
                  <a:pt x="228" y="138"/>
                  <a:pt x="226" y="138"/>
                  <a:pt x="223" y="139"/>
                </a:cubicBezTo>
                <a:cubicBezTo>
                  <a:pt x="226" y="139"/>
                  <a:pt x="227" y="139"/>
                  <a:pt x="229" y="139"/>
                </a:cubicBezTo>
                <a:cubicBezTo>
                  <a:pt x="231" y="138"/>
                  <a:pt x="232" y="138"/>
                  <a:pt x="233" y="137"/>
                </a:cubicBezTo>
                <a:cubicBezTo>
                  <a:pt x="234" y="137"/>
                  <a:pt x="235" y="137"/>
                  <a:pt x="236" y="138"/>
                </a:cubicBezTo>
                <a:cubicBezTo>
                  <a:pt x="237" y="138"/>
                  <a:pt x="239" y="138"/>
                  <a:pt x="236" y="139"/>
                </a:cubicBezTo>
                <a:cubicBezTo>
                  <a:pt x="234" y="140"/>
                  <a:pt x="236" y="140"/>
                  <a:pt x="236" y="140"/>
                </a:cubicBezTo>
                <a:cubicBezTo>
                  <a:pt x="237" y="141"/>
                  <a:pt x="243" y="140"/>
                  <a:pt x="239" y="142"/>
                </a:cubicBezTo>
                <a:cubicBezTo>
                  <a:pt x="239" y="142"/>
                  <a:pt x="239" y="142"/>
                  <a:pt x="240" y="142"/>
                </a:cubicBezTo>
                <a:cubicBezTo>
                  <a:pt x="240" y="142"/>
                  <a:pt x="241" y="142"/>
                  <a:pt x="242" y="142"/>
                </a:cubicBezTo>
                <a:cubicBezTo>
                  <a:pt x="239" y="143"/>
                  <a:pt x="237" y="143"/>
                  <a:pt x="236" y="142"/>
                </a:cubicBezTo>
                <a:cubicBezTo>
                  <a:pt x="234" y="142"/>
                  <a:pt x="231" y="142"/>
                  <a:pt x="229" y="142"/>
                </a:cubicBezTo>
                <a:cubicBezTo>
                  <a:pt x="228" y="142"/>
                  <a:pt x="227" y="142"/>
                  <a:pt x="225" y="143"/>
                </a:cubicBezTo>
                <a:cubicBezTo>
                  <a:pt x="224" y="143"/>
                  <a:pt x="223" y="144"/>
                  <a:pt x="222" y="144"/>
                </a:cubicBezTo>
                <a:cubicBezTo>
                  <a:pt x="223" y="145"/>
                  <a:pt x="225" y="144"/>
                  <a:pt x="227" y="144"/>
                </a:cubicBezTo>
                <a:cubicBezTo>
                  <a:pt x="229" y="144"/>
                  <a:pt x="231" y="143"/>
                  <a:pt x="232" y="144"/>
                </a:cubicBezTo>
                <a:cubicBezTo>
                  <a:pt x="230" y="144"/>
                  <a:pt x="228" y="145"/>
                  <a:pt x="225" y="146"/>
                </a:cubicBezTo>
                <a:cubicBezTo>
                  <a:pt x="223" y="146"/>
                  <a:pt x="221" y="146"/>
                  <a:pt x="219" y="146"/>
                </a:cubicBezTo>
                <a:cubicBezTo>
                  <a:pt x="216" y="145"/>
                  <a:pt x="214" y="146"/>
                  <a:pt x="213" y="147"/>
                </a:cubicBezTo>
                <a:cubicBezTo>
                  <a:pt x="212" y="147"/>
                  <a:pt x="211" y="149"/>
                  <a:pt x="210" y="149"/>
                </a:cubicBezTo>
                <a:cubicBezTo>
                  <a:pt x="209" y="150"/>
                  <a:pt x="207" y="151"/>
                  <a:pt x="207" y="152"/>
                </a:cubicBezTo>
                <a:cubicBezTo>
                  <a:pt x="213" y="152"/>
                  <a:pt x="214" y="153"/>
                  <a:pt x="212" y="156"/>
                </a:cubicBezTo>
                <a:cubicBezTo>
                  <a:pt x="214" y="155"/>
                  <a:pt x="217" y="154"/>
                  <a:pt x="220" y="153"/>
                </a:cubicBezTo>
                <a:cubicBezTo>
                  <a:pt x="222" y="153"/>
                  <a:pt x="224" y="153"/>
                  <a:pt x="226" y="153"/>
                </a:cubicBezTo>
                <a:cubicBezTo>
                  <a:pt x="229" y="153"/>
                  <a:pt x="231" y="153"/>
                  <a:pt x="233" y="152"/>
                </a:cubicBezTo>
                <a:cubicBezTo>
                  <a:pt x="233" y="152"/>
                  <a:pt x="234" y="153"/>
                  <a:pt x="234" y="153"/>
                </a:cubicBezTo>
                <a:cubicBezTo>
                  <a:pt x="234" y="153"/>
                  <a:pt x="234" y="153"/>
                  <a:pt x="234" y="153"/>
                </a:cubicBezTo>
                <a:cubicBezTo>
                  <a:pt x="234" y="153"/>
                  <a:pt x="233" y="154"/>
                  <a:pt x="231" y="154"/>
                </a:cubicBezTo>
                <a:cubicBezTo>
                  <a:pt x="230" y="154"/>
                  <a:pt x="231" y="154"/>
                  <a:pt x="231" y="154"/>
                </a:cubicBezTo>
                <a:cubicBezTo>
                  <a:pt x="233" y="154"/>
                  <a:pt x="234" y="154"/>
                  <a:pt x="231" y="155"/>
                </a:cubicBezTo>
                <a:cubicBezTo>
                  <a:pt x="226" y="157"/>
                  <a:pt x="226" y="157"/>
                  <a:pt x="230" y="157"/>
                </a:cubicBezTo>
                <a:cubicBezTo>
                  <a:pt x="231" y="157"/>
                  <a:pt x="231" y="157"/>
                  <a:pt x="232" y="157"/>
                </a:cubicBezTo>
                <a:cubicBezTo>
                  <a:pt x="232" y="157"/>
                  <a:pt x="233" y="158"/>
                  <a:pt x="234" y="157"/>
                </a:cubicBezTo>
                <a:cubicBezTo>
                  <a:pt x="235" y="157"/>
                  <a:pt x="234" y="157"/>
                  <a:pt x="234" y="156"/>
                </a:cubicBezTo>
                <a:cubicBezTo>
                  <a:pt x="234" y="156"/>
                  <a:pt x="232" y="157"/>
                  <a:pt x="232" y="157"/>
                </a:cubicBezTo>
                <a:cubicBezTo>
                  <a:pt x="233" y="156"/>
                  <a:pt x="235" y="155"/>
                  <a:pt x="237" y="154"/>
                </a:cubicBezTo>
                <a:cubicBezTo>
                  <a:pt x="238" y="154"/>
                  <a:pt x="239" y="153"/>
                  <a:pt x="240" y="153"/>
                </a:cubicBezTo>
                <a:cubicBezTo>
                  <a:pt x="241" y="153"/>
                  <a:pt x="242" y="153"/>
                  <a:pt x="242" y="153"/>
                </a:cubicBezTo>
                <a:cubicBezTo>
                  <a:pt x="243" y="153"/>
                  <a:pt x="244" y="152"/>
                  <a:pt x="244" y="152"/>
                </a:cubicBezTo>
                <a:cubicBezTo>
                  <a:pt x="243" y="152"/>
                  <a:pt x="242" y="152"/>
                  <a:pt x="241" y="152"/>
                </a:cubicBezTo>
                <a:cubicBezTo>
                  <a:pt x="241" y="152"/>
                  <a:pt x="242" y="152"/>
                  <a:pt x="242" y="152"/>
                </a:cubicBezTo>
                <a:cubicBezTo>
                  <a:pt x="241" y="149"/>
                  <a:pt x="246" y="149"/>
                  <a:pt x="250" y="150"/>
                </a:cubicBezTo>
                <a:cubicBezTo>
                  <a:pt x="251" y="150"/>
                  <a:pt x="253" y="150"/>
                  <a:pt x="254" y="149"/>
                </a:cubicBezTo>
                <a:cubicBezTo>
                  <a:pt x="254" y="148"/>
                  <a:pt x="252" y="148"/>
                  <a:pt x="251" y="148"/>
                </a:cubicBezTo>
                <a:cubicBezTo>
                  <a:pt x="246" y="146"/>
                  <a:pt x="244" y="145"/>
                  <a:pt x="248" y="144"/>
                </a:cubicBezTo>
                <a:cubicBezTo>
                  <a:pt x="249" y="143"/>
                  <a:pt x="249" y="143"/>
                  <a:pt x="248" y="142"/>
                </a:cubicBezTo>
                <a:cubicBezTo>
                  <a:pt x="248" y="142"/>
                  <a:pt x="248" y="142"/>
                  <a:pt x="247" y="142"/>
                </a:cubicBezTo>
                <a:cubicBezTo>
                  <a:pt x="246" y="141"/>
                  <a:pt x="247" y="141"/>
                  <a:pt x="248" y="141"/>
                </a:cubicBezTo>
                <a:cubicBezTo>
                  <a:pt x="250" y="141"/>
                  <a:pt x="250" y="141"/>
                  <a:pt x="251" y="141"/>
                </a:cubicBezTo>
                <a:cubicBezTo>
                  <a:pt x="252" y="142"/>
                  <a:pt x="252" y="142"/>
                  <a:pt x="254" y="143"/>
                </a:cubicBezTo>
                <a:cubicBezTo>
                  <a:pt x="255" y="143"/>
                  <a:pt x="256" y="145"/>
                  <a:pt x="260" y="143"/>
                </a:cubicBezTo>
                <a:cubicBezTo>
                  <a:pt x="260" y="143"/>
                  <a:pt x="262" y="143"/>
                  <a:pt x="261" y="144"/>
                </a:cubicBezTo>
                <a:cubicBezTo>
                  <a:pt x="260" y="145"/>
                  <a:pt x="261" y="145"/>
                  <a:pt x="264" y="145"/>
                </a:cubicBezTo>
                <a:cubicBezTo>
                  <a:pt x="267" y="145"/>
                  <a:pt x="269" y="144"/>
                  <a:pt x="272" y="144"/>
                </a:cubicBezTo>
                <a:cubicBezTo>
                  <a:pt x="273" y="144"/>
                  <a:pt x="274" y="144"/>
                  <a:pt x="275" y="144"/>
                </a:cubicBezTo>
                <a:cubicBezTo>
                  <a:pt x="275" y="145"/>
                  <a:pt x="275" y="145"/>
                  <a:pt x="276" y="145"/>
                </a:cubicBezTo>
                <a:cubicBezTo>
                  <a:pt x="277" y="147"/>
                  <a:pt x="276" y="148"/>
                  <a:pt x="272" y="148"/>
                </a:cubicBezTo>
                <a:cubicBezTo>
                  <a:pt x="271" y="148"/>
                  <a:pt x="272" y="150"/>
                  <a:pt x="273" y="150"/>
                </a:cubicBezTo>
                <a:cubicBezTo>
                  <a:pt x="274" y="151"/>
                  <a:pt x="275" y="151"/>
                  <a:pt x="275" y="151"/>
                </a:cubicBezTo>
                <a:cubicBezTo>
                  <a:pt x="276" y="151"/>
                  <a:pt x="276" y="152"/>
                  <a:pt x="275" y="152"/>
                </a:cubicBezTo>
                <a:cubicBezTo>
                  <a:pt x="275" y="152"/>
                  <a:pt x="272" y="151"/>
                  <a:pt x="274" y="152"/>
                </a:cubicBezTo>
                <a:cubicBezTo>
                  <a:pt x="275" y="153"/>
                  <a:pt x="275" y="153"/>
                  <a:pt x="277" y="154"/>
                </a:cubicBezTo>
                <a:cubicBezTo>
                  <a:pt x="278" y="154"/>
                  <a:pt x="279" y="155"/>
                  <a:pt x="280" y="155"/>
                </a:cubicBezTo>
                <a:cubicBezTo>
                  <a:pt x="280" y="156"/>
                  <a:pt x="277" y="155"/>
                  <a:pt x="277" y="155"/>
                </a:cubicBezTo>
                <a:cubicBezTo>
                  <a:pt x="280" y="156"/>
                  <a:pt x="281" y="157"/>
                  <a:pt x="280" y="158"/>
                </a:cubicBezTo>
                <a:cubicBezTo>
                  <a:pt x="279" y="158"/>
                  <a:pt x="277" y="157"/>
                  <a:pt x="276" y="156"/>
                </a:cubicBezTo>
                <a:cubicBezTo>
                  <a:pt x="274" y="155"/>
                  <a:pt x="272" y="155"/>
                  <a:pt x="270" y="154"/>
                </a:cubicBezTo>
                <a:cubicBezTo>
                  <a:pt x="269" y="153"/>
                  <a:pt x="267" y="153"/>
                  <a:pt x="266" y="153"/>
                </a:cubicBezTo>
                <a:cubicBezTo>
                  <a:pt x="264" y="153"/>
                  <a:pt x="263" y="153"/>
                  <a:pt x="262" y="153"/>
                </a:cubicBezTo>
                <a:cubicBezTo>
                  <a:pt x="261" y="154"/>
                  <a:pt x="263" y="155"/>
                  <a:pt x="265" y="156"/>
                </a:cubicBezTo>
                <a:cubicBezTo>
                  <a:pt x="266" y="157"/>
                  <a:pt x="268" y="157"/>
                  <a:pt x="268" y="157"/>
                </a:cubicBezTo>
                <a:cubicBezTo>
                  <a:pt x="267" y="157"/>
                  <a:pt x="266" y="157"/>
                  <a:pt x="264" y="157"/>
                </a:cubicBezTo>
                <a:cubicBezTo>
                  <a:pt x="261" y="156"/>
                  <a:pt x="257" y="155"/>
                  <a:pt x="256" y="157"/>
                </a:cubicBezTo>
                <a:cubicBezTo>
                  <a:pt x="256" y="158"/>
                  <a:pt x="256" y="159"/>
                  <a:pt x="255" y="158"/>
                </a:cubicBezTo>
                <a:cubicBezTo>
                  <a:pt x="252" y="158"/>
                  <a:pt x="249" y="159"/>
                  <a:pt x="247" y="157"/>
                </a:cubicBezTo>
                <a:cubicBezTo>
                  <a:pt x="246" y="157"/>
                  <a:pt x="245" y="157"/>
                  <a:pt x="244" y="158"/>
                </a:cubicBezTo>
                <a:cubicBezTo>
                  <a:pt x="247" y="159"/>
                  <a:pt x="246" y="161"/>
                  <a:pt x="249" y="162"/>
                </a:cubicBezTo>
                <a:cubicBezTo>
                  <a:pt x="250" y="162"/>
                  <a:pt x="252" y="162"/>
                  <a:pt x="251" y="163"/>
                </a:cubicBezTo>
                <a:cubicBezTo>
                  <a:pt x="250" y="164"/>
                  <a:pt x="250" y="165"/>
                  <a:pt x="249" y="165"/>
                </a:cubicBezTo>
                <a:cubicBezTo>
                  <a:pt x="247" y="165"/>
                  <a:pt x="247" y="164"/>
                  <a:pt x="247" y="164"/>
                </a:cubicBezTo>
                <a:cubicBezTo>
                  <a:pt x="246" y="163"/>
                  <a:pt x="246" y="163"/>
                  <a:pt x="245" y="163"/>
                </a:cubicBezTo>
                <a:cubicBezTo>
                  <a:pt x="243" y="163"/>
                  <a:pt x="241" y="163"/>
                  <a:pt x="239" y="162"/>
                </a:cubicBezTo>
                <a:cubicBezTo>
                  <a:pt x="238" y="162"/>
                  <a:pt x="237" y="161"/>
                  <a:pt x="236" y="161"/>
                </a:cubicBezTo>
                <a:cubicBezTo>
                  <a:pt x="235" y="161"/>
                  <a:pt x="234" y="161"/>
                  <a:pt x="233" y="160"/>
                </a:cubicBezTo>
                <a:cubicBezTo>
                  <a:pt x="233" y="160"/>
                  <a:pt x="231" y="160"/>
                  <a:pt x="232" y="160"/>
                </a:cubicBezTo>
                <a:cubicBezTo>
                  <a:pt x="233" y="158"/>
                  <a:pt x="230" y="158"/>
                  <a:pt x="228" y="157"/>
                </a:cubicBezTo>
                <a:cubicBezTo>
                  <a:pt x="227" y="158"/>
                  <a:pt x="225" y="160"/>
                  <a:pt x="222" y="158"/>
                </a:cubicBezTo>
                <a:cubicBezTo>
                  <a:pt x="222" y="159"/>
                  <a:pt x="222" y="160"/>
                  <a:pt x="222" y="160"/>
                </a:cubicBezTo>
                <a:cubicBezTo>
                  <a:pt x="222" y="160"/>
                  <a:pt x="222" y="161"/>
                  <a:pt x="222" y="161"/>
                </a:cubicBezTo>
                <a:cubicBezTo>
                  <a:pt x="221" y="161"/>
                  <a:pt x="221" y="161"/>
                  <a:pt x="221" y="160"/>
                </a:cubicBezTo>
                <a:cubicBezTo>
                  <a:pt x="223" y="158"/>
                  <a:pt x="219" y="160"/>
                  <a:pt x="218" y="160"/>
                </a:cubicBezTo>
                <a:cubicBezTo>
                  <a:pt x="216" y="161"/>
                  <a:pt x="215" y="161"/>
                  <a:pt x="213" y="162"/>
                </a:cubicBezTo>
                <a:cubicBezTo>
                  <a:pt x="212" y="162"/>
                  <a:pt x="210" y="163"/>
                  <a:pt x="209" y="163"/>
                </a:cubicBezTo>
                <a:cubicBezTo>
                  <a:pt x="208" y="163"/>
                  <a:pt x="208" y="164"/>
                  <a:pt x="208" y="164"/>
                </a:cubicBezTo>
                <a:cubicBezTo>
                  <a:pt x="208" y="165"/>
                  <a:pt x="205" y="166"/>
                  <a:pt x="202" y="168"/>
                </a:cubicBezTo>
                <a:cubicBezTo>
                  <a:pt x="206" y="167"/>
                  <a:pt x="208" y="168"/>
                  <a:pt x="207" y="170"/>
                </a:cubicBezTo>
                <a:cubicBezTo>
                  <a:pt x="208" y="168"/>
                  <a:pt x="210" y="167"/>
                  <a:pt x="213" y="167"/>
                </a:cubicBezTo>
                <a:cubicBezTo>
                  <a:pt x="214" y="166"/>
                  <a:pt x="215" y="166"/>
                  <a:pt x="216" y="166"/>
                </a:cubicBezTo>
                <a:cubicBezTo>
                  <a:pt x="216" y="166"/>
                  <a:pt x="217" y="166"/>
                  <a:pt x="217" y="166"/>
                </a:cubicBezTo>
                <a:cubicBezTo>
                  <a:pt x="217" y="166"/>
                  <a:pt x="217" y="166"/>
                  <a:pt x="217" y="166"/>
                </a:cubicBezTo>
                <a:cubicBezTo>
                  <a:pt x="216" y="166"/>
                  <a:pt x="215" y="167"/>
                  <a:pt x="216" y="168"/>
                </a:cubicBezTo>
                <a:cubicBezTo>
                  <a:pt x="217" y="168"/>
                  <a:pt x="216" y="169"/>
                  <a:pt x="214" y="170"/>
                </a:cubicBezTo>
                <a:cubicBezTo>
                  <a:pt x="212" y="170"/>
                  <a:pt x="210" y="171"/>
                  <a:pt x="211" y="169"/>
                </a:cubicBezTo>
                <a:cubicBezTo>
                  <a:pt x="211" y="169"/>
                  <a:pt x="211" y="168"/>
                  <a:pt x="210" y="169"/>
                </a:cubicBezTo>
                <a:cubicBezTo>
                  <a:pt x="207" y="170"/>
                  <a:pt x="204" y="170"/>
                  <a:pt x="203" y="173"/>
                </a:cubicBezTo>
                <a:cubicBezTo>
                  <a:pt x="203" y="173"/>
                  <a:pt x="203" y="173"/>
                  <a:pt x="203" y="173"/>
                </a:cubicBezTo>
                <a:cubicBezTo>
                  <a:pt x="200" y="175"/>
                  <a:pt x="201" y="176"/>
                  <a:pt x="203" y="176"/>
                </a:cubicBezTo>
                <a:cubicBezTo>
                  <a:pt x="204" y="176"/>
                  <a:pt x="204" y="177"/>
                  <a:pt x="205" y="177"/>
                </a:cubicBezTo>
                <a:cubicBezTo>
                  <a:pt x="206" y="177"/>
                  <a:pt x="207" y="177"/>
                  <a:pt x="209" y="177"/>
                </a:cubicBezTo>
                <a:cubicBezTo>
                  <a:pt x="208" y="176"/>
                  <a:pt x="207" y="176"/>
                  <a:pt x="209" y="174"/>
                </a:cubicBezTo>
                <a:cubicBezTo>
                  <a:pt x="212" y="173"/>
                  <a:pt x="212" y="172"/>
                  <a:pt x="214" y="173"/>
                </a:cubicBezTo>
                <a:cubicBezTo>
                  <a:pt x="215" y="173"/>
                  <a:pt x="216" y="172"/>
                  <a:pt x="217" y="172"/>
                </a:cubicBezTo>
                <a:cubicBezTo>
                  <a:pt x="218" y="171"/>
                  <a:pt x="218" y="171"/>
                  <a:pt x="219" y="171"/>
                </a:cubicBezTo>
                <a:cubicBezTo>
                  <a:pt x="221" y="171"/>
                  <a:pt x="223" y="171"/>
                  <a:pt x="223" y="171"/>
                </a:cubicBezTo>
                <a:cubicBezTo>
                  <a:pt x="224" y="172"/>
                  <a:pt x="223" y="173"/>
                  <a:pt x="222" y="175"/>
                </a:cubicBezTo>
                <a:cubicBezTo>
                  <a:pt x="224" y="174"/>
                  <a:pt x="225" y="174"/>
                  <a:pt x="226" y="174"/>
                </a:cubicBezTo>
                <a:cubicBezTo>
                  <a:pt x="227" y="175"/>
                  <a:pt x="228" y="175"/>
                  <a:pt x="231" y="174"/>
                </a:cubicBezTo>
                <a:cubicBezTo>
                  <a:pt x="232" y="173"/>
                  <a:pt x="234" y="172"/>
                  <a:pt x="235" y="172"/>
                </a:cubicBezTo>
                <a:cubicBezTo>
                  <a:pt x="236" y="171"/>
                  <a:pt x="237" y="171"/>
                  <a:pt x="238" y="171"/>
                </a:cubicBezTo>
                <a:cubicBezTo>
                  <a:pt x="239" y="171"/>
                  <a:pt x="240" y="171"/>
                  <a:pt x="241" y="172"/>
                </a:cubicBezTo>
                <a:cubicBezTo>
                  <a:pt x="242" y="172"/>
                  <a:pt x="246" y="171"/>
                  <a:pt x="246" y="171"/>
                </a:cubicBezTo>
                <a:cubicBezTo>
                  <a:pt x="245" y="169"/>
                  <a:pt x="248" y="169"/>
                  <a:pt x="251" y="169"/>
                </a:cubicBezTo>
                <a:cubicBezTo>
                  <a:pt x="252" y="169"/>
                  <a:pt x="254" y="169"/>
                  <a:pt x="255" y="169"/>
                </a:cubicBezTo>
                <a:cubicBezTo>
                  <a:pt x="254" y="168"/>
                  <a:pt x="253" y="168"/>
                  <a:pt x="251" y="167"/>
                </a:cubicBezTo>
                <a:cubicBezTo>
                  <a:pt x="250" y="167"/>
                  <a:pt x="248" y="166"/>
                  <a:pt x="249" y="166"/>
                </a:cubicBezTo>
                <a:cubicBezTo>
                  <a:pt x="250" y="165"/>
                  <a:pt x="253" y="164"/>
                  <a:pt x="254" y="165"/>
                </a:cubicBezTo>
                <a:cubicBezTo>
                  <a:pt x="257" y="167"/>
                  <a:pt x="258" y="166"/>
                  <a:pt x="260" y="166"/>
                </a:cubicBezTo>
                <a:cubicBezTo>
                  <a:pt x="261" y="166"/>
                  <a:pt x="261" y="166"/>
                  <a:pt x="262" y="166"/>
                </a:cubicBezTo>
                <a:cubicBezTo>
                  <a:pt x="263" y="166"/>
                  <a:pt x="263" y="166"/>
                  <a:pt x="264" y="166"/>
                </a:cubicBezTo>
                <a:cubicBezTo>
                  <a:pt x="263" y="168"/>
                  <a:pt x="266" y="169"/>
                  <a:pt x="267" y="170"/>
                </a:cubicBezTo>
                <a:cubicBezTo>
                  <a:pt x="267" y="170"/>
                  <a:pt x="267" y="171"/>
                  <a:pt x="266" y="171"/>
                </a:cubicBezTo>
                <a:cubicBezTo>
                  <a:pt x="263" y="171"/>
                  <a:pt x="265" y="172"/>
                  <a:pt x="266" y="173"/>
                </a:cubicBezTo>
                <a:cubicBezTo>
                  <a:pt x="264" y="172"/>
                  <a:pt x="263" y="173"/>
                  <a:pt x="262" y="172"/>
                </a:cubicBezTo>
                <a:cubicBezTo>
                  <a:pt x="260" y="171"/>
                  <a:pt x="258" y="172"/>
                  <a:pt x="258" y="173"/>
                </a:cubicBezTo>
                <a:cubicBezTo>
                  <a:pt x="258" y="173"/>
                  <a:pt x="258" y="174"/>
                  <a:pt x="259" y="175"/>
                </a:cubicBezTo>
                <a:cubicBezTo>
                  <a:pt x="260" y="176"/>
                  <a:pt x="261" y="176"/>
                  <a:pt x="261" y="177"/>
                </a:cubicBezTo>
                <a:cubicBezTo>
                  <a:pt x="264" y="180"/>
                  <a:pt x="267" y="182"/>
                  <a:pt x="269" y="184"/>
                </a:cubicBezTo>
                <a:cubicBezTo>
                  <a:pt x="269" y="185"/>
                  <a:pt x="269" y="185"/>
                  <a:pt x="269" y="185"/>
                </a:cubicBezTo>
                <a:cubicBezTo>
                  <a:pt x="270" y="185"/>
                  <a:pt x="271" y="185"/>
                  <a:pt x="272" y="185"/>
                </a:cubicBezTo>
                <a:cubicBezTo>
                  <a:pt x="273" y="186"/>
                  <a:pt x="273" y="186"/>
                  <a:pt x="273" y="187"/>
                </a:cubicBezTo>
                <a:cubicBezTo>
                  <a:pt x="274" y="188"/>
                  <a:pt x="275" y="189"/>
                  <a:pt x="277" y="189"/>
                </a:cubicBezTo>
                <a:cubicBezTo>
                  <a:pt x="277" y="189"/>
                  <a:pt x="279" y="192"/>
                  <a:pt x="279" y="193"/>
                </a:cubicBezTo>
                <a:cubicBezTo>
                  <a:pt x="278" y="193"/>
                  <a:pt x="278" y="193"/>
                  <a:pt x="277" y="192"/>
                </a:cubicBezTo>
                <a:cubicBezTo>
                  <a:pt x="276" y="192"/>
                  <a:pt x="275" y="192"/>
                  <a:pt x="275" y="191"/>
                </a:cubicBezTo>
                <a:cubicBezTo>
                  <a:pt x="275" y="192"/>
                  <a:pt x="275" y="193"/>
                  <a:pt x="276" y="193"/>
                </a:cubicBezTo>
                <a:cubicBezTo>
                  <a:pt x="277" y="193"/>
                  <a:pt x="278" y="193"/>
                  <a:pt x="278" y="194"/>
                </a:cubicBezTo>
                <a:cubicBezTo>
                  <a:pt x="278" y="194"/>
                  <a:pt x="277" y="194"/>
                  <a:pt x="277" y="194"/>
                </a:cubicBezTo>
                <a:cubicBezTo>
                  <a:pt x="276" y="195"/>
                  <a:pt x="276" y="196"/>
                  <a:pt x="278" y="197"/>
                </a:cubicBezTo>
                <a:cubicBezTo>
                  <a:pt x="279" y="198"/>
                  <a:pt x="280" y="199"/>
                  <a:pt x="280" y="199"/>
                </a:cubicBezTo>
                <a:cubicBezTo>
                  <a:pt x="279" y="200"/>
                  <a:pt x="279" y="200"/>
                  <a:pt x="280" y="201"/>
                </a:cubicBezTo>
                <a:cubicBezTo>
                  <a:pt x="282" y="202"/>
                  <a:pt x="283" y="203"/>
                  <a:pt x="282" y="205"/>
                </a:cubicBezTo>
                <a:cubicBezTo>
                  <a:pt x="281" y="205"/>
                  <a:pt x="282" y="206"/>
                  <a:pt x="283" y="207"/>
                </a:cubicBezTo>
                <a:cubicBezTo>
                  <a:pt x="283" y="207"/>
                  <a:pt x="284" y="208"/>
                  <a:pt x="284" y="209"/>
                </a:cubicBezTo>
                <a:cubicBezTo>
                  <a:pt x="283" y="209"/>
                  <a:pt x="282" y="210"/>
                  <a:pt x="281" y="210"/>
                </a:cubicBezTo>
                <a:cubicBezTo>
                  <a:pt x="282" y="211"/>
                  <a:pt x="283" y="211"/>
                  <a:pt x="284" y="212"/>
                </a:cubicBezTo>
                <a:cubicBezTo>
                  <a:pt x="284" y="212"/>
                  <a:pt x="285" y="213"/>
                  <a:pt x="285" y="213"/>
                </a:cubicBezTo>
                <a:cubicBezTo>
                  <a:pt x="285" y="215"/>
                  <a:pt x="285" y="216"/>
                  <a:pt x="285" y="217"/>
                </a:cubicBezTo>
                <a:cubicBezTo>
                  <a:pt x="284" y="218"/>
                  <a:pt x="285" y="218"/>
                  <a:pt x="285" y="219"/>
                </a:cubicBezTo>
                <a:cubicBezTo>
                  <a:pt x="287" y="220"/>
                  <a:pt x="287" y="221"/>
                  <a:pt x="286" y="222"/>
                </a:cubicBezTo>
                <a:cubicBezTo>
                  <a:pt x="286" y="223"/>
                  <a:pt x="286" y="223"/>
                  <a:pt x="287" y="224"/>
                </a:cubicBezTo>
                <a:cubicBezTo>
                  <a:pt x="287" y="225"/>
                  <a:pt x="288" y="224"/>
                  <a:pt x="288" y="224"/>
                </a:cubicBezTo>
                <a:cubicBezTo>
                  <a:pt x="290" y="223"/>
                  <a:pt x="291" y="224"/>
                  <a:pt x="292" y="226"/>
                </a:cubicBezTo>
                <a:cubicBezTo>
                  <a:pt x="293" y="227"/>
                  <a:pt x="293" y="227"/>
                  <a:pt x="294" y="227"/>
                </a:cubicBezTo>
                <a:cubicBezTo>
                  <a:pt x="293" y="226"/>
                  <a:pt x="294" y="225"/>
                  <a:pt x="294" y="224"/>
                </a:cubicBezTo>
                <a:cubicBezTo>
                  <a:pt x="294" y="221"/>
                  <a:pt x="296" y="223"/>
                  <a:pt x="297" y="223"/>
                </a:cubicBezTo>
                <a:cubicBezTo>
                  <a:pt x="297" y="222"/>
                  <a:pt x="297" y="222"/>
                  <a:pt x="297" y="222"/>
                </a:cubicBezTo>
                <a:cubicBezTo>
                  <a:pt x="297" y="221"/>
                  <a:pt x="298" y="222"/>
                  <a:pt x="298" y="222"/>
                </a:cubicBezTo>
                <a:cubicBezTo>
                  <a:pt x="298" y="222"/>
                  <a:pt x="298" y="222"/>
                  <a:pt x="298" y="222"/>
                </a:cubicBezTo>
                <a:cubicBezTo>
                  <a:pt x="298" y="222"/>
                  <a:pt x="298" y="222"/>
                  <a:pt x="298" y="223"/>
                </a:cubicBezTo>
                <a:cubicBezTo>
                  <a:pt x="299" y="223"/>
                  <a:pt x="299" y="223"/>
                  <a:pt x="299" y="223"/>
                </a:cubicBezTo>
                <a:cubicBezTo>
                  <a:pt x="297" y="223"/>
                  <a:pt x="297" y="225"/>
                  <a:pt x="297" y="226"/>
                </a:cubicBezTo>
                <a:cubicBezTo>
                  <a:pt x="298" y="227"/>
                  <a:pt x="299" y="226"/>
                  <a:pt x="300" y="226"/>
                </a:cubicBezTo>
                <a:cubicBezTo>
                  <a:pt x="301" y="226"/>
                  <a:pt x="302" y="226"/>
                  <a:pt x="302" y="226"/>
                </a:cubicBezTo>
                <a:cubicBezTo>
                  <a:pt x="303" y="227"/>
                  <a:pt x="303" y="227"/>
                  <a:pt x="303" y="227"/>
                </a:cubicBezTo>
                <a:cubicBezTo>
                  <a:pt x="303" y="228"/>
                  <a:pt x="302" y="229"/>
                  <a:pt x="302" y="229"/>
                </a:cubicBezTo>
                <a:cubicBezTo>
                  <a:pt x="302" y="231"/>
                  <a:pt x="302" y="231"/>
                  <a:pt x="304" y="231"/>
                </a:cubicBezTo>
                <a:cubicBezTo>
                  <a:pt x="303" y="233"/>
                  <a:pt x="303" y="233"/>
                  <a:pt x="303" y="234"/>
                </a:cubicBezTo>
                <a:cubicBezTo>
                  <a:pt x="303" y="236"/>
                  <a:pt x="302" y="236"/>
                  <a:pt x="302" y="236"/>
                </a:cubicBezTo>
                <a:cubicBezTo>
                  <a:pt x="300" y="235"/>
                  <a:pt x="299" y="238"/>
                  <a:pt x="300" y="240"/>
                </a:cubicBezTo>
                <a:cubicBezTo>
                  <a:pt x="300" y="242"/>
                  <a:pt x="299" y="243"/>
                  <a:pt x="299" y="244"/>
                </a:cubicBezTo>
                <a:cubicBezTo>
                  <a:pt x="298" y="245"/>
                  <a:pt x="298" y="245"/>
                  <a:pt x="297" y="244"/>
                </a:cubicBezTo>
                <a:cubicBezTo>
                  <a:pt x="297" y="244"/>
                  <a:pt x="297" y="243"/>
                  <a:pt x="297" y="243"/>
                </a:cubicBezTo>
                <a:cubicBezTo>
                  <a:pt x="296" y="243"/>
                  <a:pt x="296" y="244"/>
                  <a:pt x="296" y="244"/>
                </a:cubicBezTo>
                <a:cubicBezTo>
                  <a:pt x="296" y="245"/>
                  <a:pt x="296" y="245"/>
                  <a:pt x="296" y="245"/>
                </a:cubicBezTo>
                <a:cubicBezTo>
                  <a:pt x="296" y="246"/>
                  <a:pt x="296" y="246"/>
                  <a:pt x="296" y="246"/>
                </a:cubicBezTo>
                <a:cubicBezTo>
                  <a:pt x="295" y="247"/>
                  <a:pt x="295" y="247"/>
                  <a:pt x="294" y="248"/>
                </a:cubicBezTo>
                <a:cubicBezTo>
                  <a:pt x="294" y="249"/>
                  <a:pt x="294" y="250"/>
                  <a:pt x="293" y="251"/>
                </a:cubicBezTo>
                <a:cubicBezTo>
                  <a:pt x="293" y="252"/>
                  <a:pt x="293" y="253"/>
                  <a:pt x="292" y="254"/>
                </a:cubicBezTo>
                <a:cubicBezTo>
                  <a:pt x="292" y="254"/>
                  <a:pt x="292" y="255"/>
                  <a:pt x="292" y="255"/>
                </a:cubicBezTo>
                <a:cubicBezTo>
                  <a:pt x="292" y="255"/>
                  <a:pt x="292" y="255"/>
                  <a:pt x="292" y="255"/>
                </a:cubicBezTo>
                <a:cubicBezTo>
                  <a:pt x="291" y="256"/>
                  <a:pt x="291" y="256"/>
                  <a:pt x="291" y="256"/>
                </a:cubicBezTo>
                <a:cubicBezTo>
                  <a:pt x="295" y="256"/>
                  <a:pt x="294" y="260"/>
                  <a:pt x="294" y="263"/>
                </a:cubicBezTo>
                <a:cubicBezTo>
                  <a:pt x="294" y="261"/>
                  <a:pt x="295" y="261"/>
                  <a:pt x="296" y="260"/>
                </a:cubicBezTo>
                <a:cubicBezTo>
                  <a:pt x="296" y="260"/>
                  <a:pt x="297" y="260"/>
                  <a:pt x="297" y="260"/>
                </a:cubicBezTo>
                <a:cubicBezTo>
                  <a:pt x="298" y="259"/>
                  <a:pt x="300" y="260"/>
                  <a:pt x="301" y="261"/>
                </a:cubicBezTo>
                <a:cubicBezTo>
                  <a:pt x="301" y="261"/>
                  <a:pt x="301" y="261"/>
                  <a:pt x="301" y="261"/>
                </a:cubicBezTo>
                <a:cubicBezTo>
                  <a:pt x="301" y="260"/>
                  <a:pt x="301" y="258"/>
                  <a:pt x="301" y="257"/>
                </a:cubicBezTo>
                <a:cubicBezTo>
                  <a:pt x="303" y="257"/>
                  <a:pt x="304" y="259"/>
                  <a:pt x="303" y="262"/>
                </a:cubicBezTo>
                <a:cubicBezTo>
                  <a:pt x="303" y="263"/>
                  <a:pt x="303" y="264"/>
                  <a:pt x="303" y="265"/>
                </a:cubicBezTo>
                <a:cubicBezTo>
                  <a:pt x="305" y="263"/>
                  <a:pt x="306" y="266"/>
                  <a:pt x="307" y="266"/>
                </a:cubicBezTo>
                <a:cubicBezTo>
                  <a:pt x="308" y="266"/>
                  <a:pt x="308" y="267"/>
                  <a:pt x="308" y="269"/>
                </a:cubicBezTo>
                <a:cubicBezTo>
                  <a:pt x="308" y="271"/>
                  <a:pt x="307" y="273"/>
                  <a:pt x="307" y="274"/>
                </a:cubicBezTo>
                <a:cubicBezTo>
                  <a:pt x="306" y="276"/>
                  <a:pt x="305" y="278"/>
                  <a:pt x="305" y="279"/>
                </a:cubicBezTo>
                <a:cubicBezTo>
                  <a:pt x="304" y="280"/>
                  <a:pt x="304" y="280"/>
                  <a:pt x="304" y="281"/>
                </a:cubicBezTo>
                <a:cubicBezTo>
                  <a:pt x="303" y="281"/>
                  <a:pt x="303" y="281"/>
                  <a:pt x="303" y="281"/>
                </a:cubicBezTo>
                <a:cubicBezTo>
                  <a:pt x="302" y="282"/>
                  <a:pt x="302" y="282"/>
                  <a:pt x="302" y="281"/>
                </a:cubicBezTo>
                <a:cubicBezTo>
                  <a:pt x="301" y="280"/>
                  <a:pt x="301" y="280"/>
                  <a:pt x="301" y="281"/>
                </a:cubicBezTo>
                <a:cubicBezTo>
                  <a:pt x="300" y="282"/>
                  <a:pt x="300" y="282"/>
                  <a:pt x="299" y="282"/>
                </a:cubicBezTo>
                <a:cubicBezTo>
                  <a:pt x="299" y="282"/>
                  <a:pt x="300" y="281"/>
                  <a:pt x="300" y="280"/>
                </a:cubicBezTo>
                <a:cubicBezTo>
                  <a:pt x="299" y="281"/>
                  <a:pt x="298" y="280"/>
                  <a:pt x="298" y="282"/>
                </a:cubicBezTo>
                <a:cubicBezTo>
                  <a:pt x="297" y="283"/>
                  <a:pt x="297" y="283"/>
                  <a:pt x="297" y="283"/>
                </a:cubicBezTo>
                <a:cubicBezTo>
                  <a:pt x="296" y="284"/>
                  <a:pt x="296" y="284"/>
                  <a:pt x="295" y="284"/>
                </a:cubicBezTo>
                <a:cubicBezTo>
                  <a:pt x="295" y="284"/>
                  <a:pt x="293" y="284"/>
                  <a:pt x="294" y="283"/>
                </a:cubicBezTo>
                <a:cubicBezTo>
                  <a:pt x="294" y="281"/>
                  <a:pt x="293" y="282"/>
                  <a:pt x="293" y="282"/>
                </a:cubicBezTo>
                <a:cubicBezTo>
                  <a:pt x="292" y="282"/>
                  <a:pt x="290" y="284"/>
                  <a:pt x="290" y="281"/>
                </a:cubicBezTo>
                <a:cubicBezTo>
                  <a:pt x="290" y="281"/>
                  <a:pt x="289" y="281"/>
                  <a:pt x="289" y="281"/>
                </a:cubicBezTo>
                <a:cubicBezTo>
                  <a:pt x="288" y="282"/>
                  <a:pt x="287" y="282"/>
                  <a:pt x="285" y="282"/>
                </a:cubicBezTo>
                <a:cubicBezTo>
                  <a:pt x="286" y="283"/>
                  <a:pt x="286" y="284"/>
                  <a:pt x="287" y="284"/>
                </a:cubicBezTo>
                <a:cubicBezTo>
                  <a:pt x="287" y="284"/>
                  <a:pt x="288" y="284"/>
                  <a:pt x="287" y="284"/>
                </a:cubicBezTo>
                <a:cubicBezTo>
                  <a:pt x="287" y="285"/>
                  <a:pt x="286" y="285"/>
                  <a:pt x="286" y="285"/>
                </a:cubicBezTo>
                <a:cubicBezTo>
                  <a:pt x="285" y="285"/>
                  <a:pt x="284" y="284"/>
                  <a:pt x="283" y="284"/>
                </a:cubicBezTo>
                <a:cubicBezTo>
                  <a:pt x="283" y="284"/>
                  <a:pt x="281" y="284"/>
                  <a:pt x="281" y="286"/>
                </a:cubicBezTo>
                <a:cubicBezTo>
                  <a:pt x="281" y="286"/>
                  <a:pt x="280" y="287"/>
                  <a:pt x="280" y="286"/>
                </a:cubicBezTo>
                <a:cubicBezTo>
                  <a:pt x="280" y="285"/>
                  <a:pt x="279" y="285"/>
                  <a:pt x="279" y="286"/>
                </a:cubicBezTo>
                <a:cubicBezTo>
                  <a:pt x="278" y="287"/>
                  <a:pt x="278" y="288"/>
                  <a:pt x="277" y="289"/>
                </a:cubicBezTo>
                <a:cubicBezTo>
                  <a:pt x="276" y="290"/>
                  <a:pt x="276" y="291"/>
                  <a:pt x="275" y="291"/>
                </a:cubicBezTo>
                <a:cubicBezTo>
                  <a:pt x="277" y="292"/>
                  <a:pt x="280" y="291"/>
                  <a:pt x="279" y="294"/>
                </a:cubicBezTo>
                <a:cubicBezTo>
                  <a:pt x="279" y="294"/>
                  <a:pt x="280" y="294"/>
                  <a:pt x="280" y="294"/>
                </a:cubicBezTo>
                <a:cubicBezTo>
                  <a:pt x="282" y="294"/>
                  <a:pt x="281" y="295"/>
                  <a:pt x="280" y="296"/>
                </a:cubicBezTo>
                <a:cubicBezTo>
                  <a:pt x="280" y="297"/>
                  <a:pt x="279" y="298"/>
                  <a:pt x="278" y="298"/>
                </a:cubicBezTo>
                <a:cubicBezTo>
                  <a:pt x="277" y="299"/>
                  <a:pt x="276" y="299"/>
                  <a:pt x="275" y="298"/>
                </a:cubicBezTo>
                <a:cubicBezTo>
                  <a:pt x="275" y="298"/>
                  <a:pt x="274" y="298"/>
                  <a:pt x="274" y="298"/>
                </a:cubicBezTo>
                <a:cubicBezTo>
                  <a:pt x="274" y="298"/>
                  <a:pt x="273" y="299"/>
                  <a:pt x="273" y="299"/>
                </a:cubicBezTo>
                <a:cubicBezTo>
                  <a:pt x="274" y="300"/>
                  <a:pt x="274" y="301"/>
                  <a:pt x="274" y="302"/>
                </a:cubicBezTo>
                <a:cubicBezTo>
                  <a:pt x="273" y="303"/>
                  <a:pt x="272" y="303"/>
                  <a:pt x="270" y="304"/>
                </a:cubicBezTo>
                <a:cubicBezTo>
                  <a:pt x="270" y="304"/>
                  <a:pt x="270" y="305"/>
                  <a:pt x="270" y="305"/>
                </a:cubicBezTo>
                <a:cubicBezTo>
                  <a:pt x="271" y="305"/>
                  <a:pt x="271" y="306"/>
                  <a:pt x="272" y="305"/>
                </a:cubicBezTo>
                <a:cubicBezTo>
                  <a:pt x="275" y="305"/>
                  <a:pt x="275" y="306"/>
                  <a:pt x="274" y="307"/>
                </a:cubicBezTo>
                <a:cubicBezTo>
                  <a:pt x="274" y="307"/>
                  <a:pt x="275" y="308"/>
                  <a:pt x="275" y="308"/>
                </a:cubicBezTo>
                <a:cubicBezTo>
                  <a:pt x="274" y="308"/>
                  <a:pt x="274" y="309"/>
                  <a:pt x="275" y="309"/>
                </a:cubicBezTo>
                <a:cubicBezTo>
                  <a:pt x="276" y="309"/>
                  <a:pt x="276" y="308"/>
                  <a:pt x="277" y="308"/>
                </a:cubicBezTo>
                <a:cubicBezTo>
                  <a:pt x="278" y="307"/>
                  <a:pt x="279" y="306"/>
                  <a:pt x="280" y="305"/>
                </a:cubicBezTo>
                <a:cubicBezTo>
                  <a:pt x="280" y="307"/>
                  <a:pt x="279" y="308"/>
                  <a:pt x="278" y="309"/>
                </a:cubicBezTo>
                <a:cubicBezTo>
                  <a:pt x="277" y="309"/>
                  <a:pt x="276" y="309"/>
                  <a:pt x="276" y="310"/>
                </a:cubicBezTo>
                <a:cubicBezTo>
                  <a:pt x="275" y="310"/>
                  <a:pt x="275" y="311"/>
                  <a:pt x="274" y="311"/>
                </a:cubicBezTo>
                <a:cubicBezTo>
                  <a:pt x="275" y="311"/>
                  <a:pt x="275" y="311"/>
                  <a:pt x="275" y="311"/>
                </a:cubicBezTo>
                <a:cubicBezTo>
                  <a:pt x="276" y="311"/>
                  <a:pt x="277" y="311"/>
                  <a:pt x="278" y="311"/>
                </a:cubicBezTo>
                <a:cubicBezTo>
                  <a:pt x="278" y="311"/>
                  <a:pt x="279" y="311"/>
                  <a:pt x="279" y="311"/>
                </a:cubicBezTo>
                <a:cubicBezTo>
                  <a:pt x="280" y="311"/>
                  <a:pt x="280" y="312"/>
                  <a:pt x="280" y="314"/>
                </a:cubicBezTo>
                <a:cubicBezTo>
                  <a:pt x="280" y="314"/>
                  <a:pt x="280" y="315"/>
                  <a:pt x="280" y="315"/>
                </a:cubicBezTo>
                <a:cubicBezTo>
                  <a:pt x="281" y="315"/>
                  <a:pt x="282" y="314"/>
                  <a:pt x="284" y="313"/>
                </a:cubicBezTo>
                <a:cubicBezTo>
                  <a:pt x="285" y="312"/>
                  <a:pt x="286" y="311"/>
                  <a:pt x="286" y="311"/>
                </a:cubicBezTo>
                <a:cubicBezTo>
                  <a:pt x="284" y="309"/>
                  <a:pt x="289" y="307"/>
                  <a:pt x="289" y="305"/>
                </a:cubicBezTo>
                <a:cubicBezTo>
                  <a:pt x="290" y="306"/>
                  <a:pt x="288" y="308"/>
                  <a:pt x="287" y="309"/>
                </a:cubicBezTo>
                <a:cubicBezTo>
                  <a:pt x="288" y="308"/>
                  <a:pt x="289" y="307"/>
                  <a:pt x="290" y="306"/>
                </a:cubicBezTo>
                <a:cubicBezTo>
                  <a:pt x="291" y="306"/>
                  <a:pt x="291" y="305"/>
                  <a:pt x="292" y="305"/>
                </a:cubicBezTo>
                <a:cubicBezTo>
                  <a:pt x="293" y="303"/>
                  <a:pt x="293" y="303"/>
                  <a:pt x="293" y="303"/>
                </a:cubicBezTo>
                <a:cubicBezTo>
                  <a:pt x="294" y="302"/>
                  <a:pt x="296" y="301"/>
                  <a:pt x="297" y="300"/>
                </a:cubicBezTo>
                <a:cubicBezTo>
                  <a:pt x="298" y="299"/>
                  <a:pt x="300" y="299"/>
                  <a:pt x="300" y="299"/>
                </a:cubicBezTo>
                <a:cubicBezTo>
                  <a:pt x="301" y="298"/>
                  <a:pt x="301" y="297"/>
                  <a:pt x="302" y="296"/>
                </a:cubicBezTo>
                <a:cubicBezTo>
                  <a:pt x="302" y="295"/>
                  <a:pt x="302" y="294"/>
                  <a:pt x="304" y="293"/>
                </a:cubicBezTo>
                <a:cubicBezTo>
                  <a:pt x="303" y="294"/>
                  <a:pt x="303" y="296"/>
                  <a:pt x="304" y="295"/>
                </a:cubicBezTo>
                <a:cubicBezTo>
                  <a:pt x="306" y="294"/>
                  <a:pt x="307" y="295"/>
                  <a:pt x="308" y="295"/>
                </a:cubicBezTo>
                <a:cubicBezTo>
                  <a:pt x="308" y="295"/>
                  <a:pt x="308" y="294"/>
                  <a:pt x="308" y="294"/>
                </a:cubicBezTo>
                <a:cubicBezTo>
                  <a:pt x="308" y="293"/>
                  <a:pt x="307" y="292"/>
                  <a:pt x="306" y="291"/>
                </a:cubicBezTo>
                <a:cubicBezTo>
                  <a:pt x="306" y="291"/>
                  <a:pt x="306" y="290"/>
                  <a:pt x="306" y="290"/>
                </a:cubicBezTo>
                <a:cubicBezTo>
                  <a:pt x="306" y="289"/>
                  <a:pt x="306" y="288"/>
                  <a:pt x="307" y="288"/>
                </a:cubicBezTo>
                <a:cubicBezTo>
                  <a:pt x="308" y="286"/>
                  <a:pt x="312" y="288"/>
                  <a:pt x="311" y="291"/>
                </a:cubicBezTo>
                <a:cubicBezTo>
                  <a:pt x="311" y="291"/>
                  <a:pt x="311" y="292"/>
                  <a:pt x="310" y="293"/>
                </a:cubicBezTo>
                <a:cubicBezTo>
                  <a:pt x="310" y="293"/>
                  <a:pt x="310" y="294"/>
                  <a:pt x="309" y="294"/>
                </a:cubicBezTo>
                <a:cubicBezTo>
                  <a:pt x="309" y="296"/>
                  <a:pt x="308" y="297"/>
                  <a:pt x="307" y="298"/>
                </a:cubicBezTo>
                <a:cubicBezTo>
                  <a:pt x="307" y="299"/>
                  <a:pt x="306" y="300"/>
                  <a:pt x="305" y="301"/>
                </a:cubicBezTo>
                <a:cubicBezTo>
                  <a:pt x="302" y="305"/>
                  <a:pt x="302" y="305"/>
                  <a:pt x="302" y="305"/>
                </a:cubicBezTo>
                <a:cubicBezTo>
                  <a:pt x="301" y="306"/>
                  <a:pt x="301" y="306"/>
                  <a:pt x="300" y="306"/>
                </a:cubicBezTo>
                <a:cubicBezTo>
                  <a:pt x="297" y="307"/>
                  <a:pt x="296" y="306"/>
                  <a:pt x="294" y="307"/>
                </a:cubicBezTo>
                <a:cubicBezTo>
                  <a:pt x="294" y="307"/>
                  <a:pt x="293" y="307"/>
                  <a:pt x="292" y="308"/>
                </a:cubicBezTo>
                <a:cubicBezTo>
                  <a:pt x="291" y="308"/>
                  <a:pt x="290" y="310"/>
                  <a:pt x="290" y="311"/>
                </a:cubicBezTo>
                <a:cubicBezTo>
                  <a:pt x="290" y="311"/>
                  <a:pt x="290" y="311"/>
                  <a:pt x="290" y="312"/>
                </a:cubicBezTo>
                <a:cubicBezTo>
                  <a:pt x="291" y="313"/>
                  <a:pt x="290" y="314"/>
                  <a:pt x="288" y="315"/>
                </a:cubicBezTo>
                <a:cubicBezTo>
                  <a:pt x="286" y="317"/>
                  <a:pt x="284" y="318"/>
                  <a:pt x="282" y="319"/>
                </a:cubicBezTo>
                <a:cubicBezTo>
                  <a:pt x="283" y="320"/>
                  <a:pt x="285" y="319"/>
                  <a:pt x="285" y="320"/>
                </a:cubicBezTo>
                <a:cubicBezTo>
                  <a:pt x="284" y="320"/>
                  <a:pt x="284" y="320"/>
                  <a:pt x="284" y="321"/>
                </a:cubicBezTo>
                <a:cubicBezTo>
                  <a:pt x="283" y="321"/>
                  <a:pt x="281" y="322"/>
                  <a:pt x="282" y="322"/>
                </a:cubicBezTo>
                <a:cubicBezTo>
                  <a:pt x="283" y="323"/>
                  <a:pt x="283" y="323"/>
                  <a:pt x="284" y="323"/>
                </a:cubicBezTo>
                <a:cubicBezTo>
                  <a:pt x="286" y="322"/>
                  <a:pt x="285" y="322"/>
                  <a:pt x="285" y="321"/>
                </a:cubicBezTo>
                <a:cubicBezTo>
                  <a:pt x="286" y="320"/>
                  <a:pt x="285" y="320"/>
                  <a:pt x="286" y="319"/>
                </a:cubicBezTo>
                <a:cubicBezTo>
                  <a:pt x="288" y="318"/>
                  <a:pt x="291" y="319"/>
                  <a:pt x="291" y="320"/>
                </a:cubicBezTo>
                <a:cubicBezTo>
                  <a:pt x="291" y="321"/>
                  <a:pt x="291" y="323"/>
                  <a:pt x="291" y="324"/>
                </a:cubicBezTo>
                <a:cubicBezTo>
                  <a:pt x="288" y="325"/>
                  <a:pt x="284" y="327"/>
                  <a:pt x="285" y="324"/>
                </a:cubicBezTo>
                <a:cubicBezTo>
                  <a:pt x="284" y="324"/>
                  <a:pt x="283" y="325"/>
                  <a:pt x="282" y="325"/>
                </a:cubicBezTo>
                <a:cubicBezTo>
                  <a:pt x="280" y="327"/>
                  <a:pt x="276" y="327"/>
                  <a:pt x="276" y="326"/>
                </a:cubicBezTo>
                <a:cubicBezTo>
                  <a:pt x="276" y="325"/>
                  <a:pt x="275" y="324"/>
                  <a:pt x="273" y="325"/>
                </a:cubicBezTo>
                <a:cubicBezTo>
                  <a:pt x="272" y="326"/>
                  <a:pt x="269" y="327"/>
                  <a:pt x="270" y="328"/>
                </a:cubicBezTo>
                <a:cubicBezTo>
                  <a:pt x="270" y="329"/>
                  <a:pt x="270" y="329"/>
                  <a:pt x="268" y="330"/>
                </a:cubicBezTo>
                <a:cubicBezTo>
                  <a:pt x="267" y="330"/>
                  <a:pt x="265" y="331"/>
                  <a:pt x="264" y="331"/>
                </a:cubicBezTo>
                <a:cubicBezTo>
                  <a:pt x="263" y="331"/>
                  <a:pt x="262" y="332"/>
                  <a:pt x="261" y="332"/>
                </a:cubicBezTo>
                <a:cubicBezTo>
                  <a:pt x="262" y="333"/>
                  <a:pt x="262" y="333"/>
                  <a:pt x="263" y="333"/>
                </a:cubicBezTo>
                <a:cubicBezTo>
                  <a:pt x="267" y="333"/>
                  <a:pt x="264" y="336"/>
                  <a:pt x="265" y="337"/>
                </a:cubicBezTo>
                <a:cubicBezTo>
                  <a:pt x="265" y="338"/>
                  <a:pt x="264" y="339"/>
                  <a:pt x="263" y="339"/>
                </a:cubicBezTo>
                <a:cubicBezTo>
                  <a:pt x="262" y="339"/>
                  <a:pt x="260" y="339"/>
                  <a:pt x="260" y="339"/>
                </a:cubicBezTo>
                <a:cubicBezTo>
                  <a:pt x="254" y="340"/>
                  <a:pt x="253" y="341"/>
                  <a:pt x="253" y="343"/>
                </a:cubicBezTo>
                <a:cubicBezTo>
                  <a:pt x="253" y="345"/>
                  <a:pt x="248" y="345"/>
                  <a:pt x="246" y="344"/>
                </a:cubicBezTo>
                <a:cubicBezTo>
                  <a:pt x="243" y="343"/>
                  <a:pt x="241" y="343"/>
                  <a:pt x="240" y="344"/>
                </a:cubicBezTo>
                <a:cubicBezTo>
                  <a:pt x="240" y="345"/>
                  <a:pt x="238" y="346"/>
                  <a:pt x="237" y="346"/>
                </a:cubicBezTo>
                <a:cubicBezTo>
                  <a:pt x="235" y="346"/>
                  <a:pt x="234" y="346"/>
                  <a:pt x="232" y="345"/>
                </a:cubicBezTo>
                <a:cubicBezTo>
                  <a:pt x="230" y="345"/>
                  <a:pt x="228" y="345"/>
                  <a:pt x="230" y="344"/>
                </a:cubicBezTo>
                <a:cubicBezTo>
                  <a:pt x="231" y="343"/>
                  <a:pt x="232" y="343"/>
                  <a:pt x="230" y="342"/>
                </a:cubicBezTo>
                <a:cubicBezTo>
                  <a:pt x="228" y="343"/>
                  <a:pt x="226" y="344"/>
                  <a:pt x="222" y="343"/>
                </a:cubicBezTo>
                <a:cubicBezTo>
                  <a:pt x="219" y="342"/>
                  <a:pt x="219" y="341"/>
                  <a:pt x="219" y="340"/>
                </a:cubicBezTo>
                <a:cubicBezTo>
                  <a:pt x="217" y="342"/>
                  <a:pt x="213" y="339"/>
                  <a:pt x="210" y="339"/>
                </a:cubicBezTo>
                <a:cubicBezTo>
                  <a:pt x="211" y="340"/>
                  <a:pt x="213" y="341"/>
                  <a:pt x="214" y="342"/>
                </a:cubicBezTo>
                <a:cubicBezTo>
                  <a:pt x="213" y="342"/>
                  <a:pt x="211" y="342"/>
                  <a:pt x="210" y="341"/>
                </a:cubicBezTo>
                <a:cubicBezTo>
                  <a:pt x="209" y="341"/>
                  <a:pt x="208" y="340"/>
                  <a:pt x="207" y="339"/>
                </a:cubicBezTo>
                <a:cubicBezTo>
                  <a:pt x="206" y="338"/>
                  <a:pt x="204" y="337"/>
                  <a:pt x="203" y="338"/>
                </a:cubicBezTo>
                <a:cubicBezTo>
                  <a:pt x="203" y="338"/>
                  <a:pt x="202" y="338"/>
                  <a:pt x="202" y="338"/>
                </a:cubicBezTo>
                <a:cubicBezTo>
                  <a:pt x="201" y="338"/>
                  <a:pt x="200" y="338"/>
                  <a:pt x="199" y="337"/>
                </a:cubicBezTo>
                <a:cubicBezTo>
                  <a:pt x="198" y="337"/>
                  <a:pt x="196" y="336"/>
                  <a:pt x="195" y="336"/>
                </a:cubicBezTo>
                <a:cubicBezTo>
                  <a:pt x="197" y="337"/>
                  <a:pt x="198" y="339"/>
                  <a:pt x="199" y="340"/>
                </a:cubicBezTo>
                <a:cubicBezTo>
                  <a:pt x="201" y="342"/>
                  <a:pt x="204" y="342"/>
                  <a:pt x="207" y="343"/>
                </a:cubicBezTo>
                <a:cubicBezTo>
                  <a:pt x="209" y="343"/>
                  <a:pt x="206" y="341"/>
                  <a:pt x="206" y="341"/>
                </a:cubicBezTo>
                <a:cubicBezTo>
                  <a:pt x="205" y="340"/>
                  <a:pt x="204" y="340"/>
                  <a:pt x="204" y="339"/>
                </a:cubicBezTo>
                <a:cubicBezTo>
                  <a:pt x="205" y="339"/>
                  <a:pt x="205" y="339"/>
                  <a:pt x="206" y="339"/>
                </a:cubicBezTo>
                <a:cubicBezTo>
                  <a:pt x="207" y="340"/>
                  <a:pt x="208" y="341"/>
                  <a:pt x="208" y="341"/>
                </a:cubicBezTo>
                <a:cubicBezTo>
                  <a:pt x="208" y="342"/>
                  <a:pt x="210" y="343"/>
                  <a:pt x="211" y="344"/>
                </a:cubicBezTo>
                <a:cubicBezTo>
                  <a:pt x="212" y="343"/>
                  <a:pt x="215" y="343"/>
                  <a:pt x="217" y="344"/>
                </a:cubicBezTo>
                <a:cubicBezTo>
                  <a:pt x="218" y="344"/>
                  <a:pt x="219" y="344"/>
                  <a:pt x="220" y="345"/>
                </a:cubicBezTo>
                <a:cubicBezTo>
                  <a:pt x="220" y="345"/>
                  <a:pt x="220" y="346"/>
                  <a:pt x="220" y="346"/>
                </a:cubicBezTo>
                <a:cubicBezTo>
                  <a:pt x="220" y="347"/>
                  <a:pt x="221" y="347"/>
                  <a:pt x="222" y="347"/>
                </a:cubicBezTo>
                <a:cubicBezTo>
                  <a:pt x="222" y="347"/>
                  <a:pt x="224" y="347"/>
                  <a:pt x="223" y="347"/>
                </a:cubicBezTo>
                <a:cubicBezTo>
                  <a:pt x="219" y="348"/>
                  <a:pt x="223" y="349"/>
                  <a:pt x="224" y="350"/>
                </a:cubicBezTo>
                <a:cubicBezTo>
                  <a:pt x="225" y="349"/>
                  <a:pt x="225" y="349"/>
                  <a:pt x="226" y="348"/>
                </a:cubicBezTo>
                <a:cubicBezTo>
                  <a:pt x="227" y="347"/>
                  <a:pt x="231" y="348"/>
                  <a:pt x="234" y="348"/>
                </a:cubicBezTo>
                <a:cubicBezTo>
                  <a:pt x="237" y="349"/>
                  <a:pt x="236" y="350"/>
                  <a:pt x="235" y="350"/>
                </a:cubicBezTo>
                <a:cubicBezTo>
                  <a:pt x="235" y="351"/>
                  <a:pt x="234" y="351"/>
                  <a:pt x="234" y="351"/>
                </a:cubicBezTo>
                <a:cubicBezTo>
                  <a:pt x="234" y="351"/>
                  <a:pt x="232" y="352"/>
                  <a:pt x="234" y="352"/>
                </a:cubicBezTo>
                <a:cubicBezTo>
                  <a:pt x="236" y="352"/>
                  <a:pt x="238" y="353"/>
                  <a:pt x="241" y="352"/>
                </a:cubicBezTo>
                <a:cubicBezTo>
                  <a:pt x="243" y="352"/>
                  <a:pt x="244" y="353"/>
                  <a:pt x="245" y="353"/>
                </a:cubicBezTo>
                <a:cubicBezTo>
                  <a:pt x="246" y="354"/>
                  <a:pt x="247" y="355"/>
                  <a:pt x="251" y="355"/>
                </a:cubicBezTo>
                <a:cubicBezTo>
                  <a:pt x="251" y="355"/>
                  <a:pt x="252" y="355"/>
                  <a:pt x="252" y="355"/>
                </a:cubicBezTo>
                <a:cubicBezTo>
                  <a:pt x="249" y="357"/>
                  <a:pt x="251" y="358"/>
                  <a:pt x="255" y="358"/>
                </a:cubicBezTo>
                <a:cubicBezTo>
                  <a:pt x="252" y="358"/>
                  <a:pt x="248" y="359"/>
                  <a:pt x="248" y="358"/>
                </a:cubicBezTo>
                <a:cubicBezTo>
                  <a:pt x="248" y="358"/>
                  <a:pt x="247" y="357"/>
                  <a:pt x="246" y="357"/>
                </a:cubicBezTo>
                <a:cubicBezTo>
                  <a:pt x="246" y="356"/>
                  <a:pt x="245" y="356"/>
                  <a:pt x="244" y="355"/>
                </a:cubicBezTo>
                <a:cubicBezTo>
                  <a:pt x="244" y="355"/>
                  <a:pt x="243" y="354"/>
                  <a:pt x="242" y="354"/>
                </a:cubicBezTo>
                <a:cubicBezTo>
                  <a:pt x="241" y="354"/>
                  <a:pt x="241" y="355"/>
                  <a:pt x="241" y="355"/>
                </a:cubicBezTo>
                <a:cubicBezTo>
                  <a:pt x="240" y="356"/>
                  <a:pt x="239" y="356"/>
                  <a:pt x="240" y="357"/>
                </a:cubicBezTo>
                <a:cubicBezTo>
                  <a:pt x="240" y="358"/>
                  <a:pt x="238" y="359"/>
                  <a:pt x="235" y="358"/>
                </a:cubicBezTo>
                <a:cubicBezTo>
                  <a:pt x="233" y="358"/>
                  <a:pt x="229" y="357"/>
                  <a:pt x="229" y="358"/>
                </a:cubicBezTo>
                <a:cubicBezTo>
                  <a:pt x="228" y="359"/>
                  <a:pt x="231" y="360"/>
                  <a:pt x="232" y="361"/>
                </a:cubicBezTo>
                <a:cubicBezTo>
                  <a:pt x="233" y="361"/>
                  <a:pt x="233" y="361"/>
                  <a:pt x="233" y="361"/>
                </a:cubicBezTo>
                <a:cubicBezTo>
                  <a:pt x="235" y="361"/>
                  <a:pt x="235" y="362"/>
                  <a:pt x="235" y="362"/>
                </a:cubicBezTo>
                <a:cubicBezTo>
                  <a:pt x="235" y="363"/>
                  <a:pt x="233" y="363"/>
                  <a:pt x="232" y="363"/>
                </a:cubicBezTo>
                <a:cubicBezTo>
                  <a:pt x="230" y="363"/>
                  <a:pt x="229" y="362"/>
                  <a:pt x="227" y="362"/>
                </a:cubicBezTo>
                <a:cubicBezTo>
                  <a:pt x="226" y="362"/>
                  <a:pt x="225" y="362"/>
                  <a:pt x="224" y="362"/>
                </a:cubicBezTo>
                <a:cubicBezTo>
                  <a:pt x="224" y="362"/>
                  <a:pt x="223" y="362"/>
                  <a:pt x="222" y="362"/>
                </a:cubicBezTo>
                <a:cubicBezTo>
                  <a:pt x="223" y="362"/>
                  <a:pt x="223" y="363"/>
                  <a:pt x="224" y="363"/>
                </a:cubicBezTo>
                <a:cubicBezTo>
                  <a:pt x="231" y="366"/>
                  <a:pt x="231" y="366"/>
                  <a:pt x="228" y="368"/>
                </a:cubicBezTo>
                <a:cubicBezTo>
                  <a:pt x="227" y="369"/>
                  <a:pt x="225" y="369"/>
                  <a:pt x="226" y="370"/>
                </a:cubicBezTo>
                <a:cubicBezTo>
                  <a:pt x="227" y="370"/>
                  <a:pt x="229" y="370"/>
                  <a:pt x="230" y="370"/>
                </a:cubicBezTo>
                <a:cubicBezTo>
                  <a:pt x="231" y="370"/>
                  <a:pt x="232" y="370"/>
                  <a:pt x="233" y="370"/>
                </a:cubicBezTo>
                <a:cubicBezTo>
                  <a:pt x="233" y="371"/>
                  <a:pt x="232" y="371"/>
                  <a:pt x="230" y="371"/>
                </a:cubicBezTo>
                <a:cubicBezTo>
                  <a:pt x="227" y="370"/>
                  <a:pt x="223" y="370"/>
                  <a:pt x="219" y="370"/>
                </a:cubicBezTo>
                <a:cubicBezTo>
                  <a:pt x="220" y="370"/>
                  <a:pt x="222" y="371"/>
                  <a:pt x="223" y="371"/>
                </a:cubicBezTo>
                <a:cubicBezTo>
                  <a:pt x="224" y="372"/>
                  <a:pt x="225" y="372"/>
                  <a:pt x="225" y="372"/>
                </a:cubicBezTo>
                <a:cubicBezTo>
                  <a:pt x="226" y="373"/>
                  <a:pt x="226" y="373"/>
                  <a:pt x="226" y="373"/>
                </a:cubicBezTo>
                <a:cubicBezTo>
                  <a:pt x="226" y="373"/>
                  <a:pt x="226" y="373"/>
                  <a:pt x="226" y="373"/>
                </a:cubicBezTo>
                <a:cubicBezTo>
                  <a:pt x="227" y="374"/>
                  <a:pt x="226" y="374"/>
                  <a:pt x="226" y="375"/>
                </a:cubicBezTo>
                <a:cubicBezTo>
                  <a:pt x="227" y="375"/>
                  <a:pt x="227" y="375"/>
                  <a:pt x="228" y="375"/>
                </a:cubicBezTo>
                <a:cubicBezTo>
                  <a:pt x="227" y="376"/>
                  <a:pt x="225" y="377"/>
                  <a:pt x="223" y="378"/>
                </a:cubicBezTo>
                <a:cubicBezTo>
                  <a:pt x="226" y="378"/>
                  <a:pt x="228" y="378"/>
                  <a:pt x="230" y="378"/>
                </a:cubicBezTo>
                <a:cubicBezTo>
                  <a:pt x="231" y="378"/>
                  <a:pt x="232" y="378"/>
                  <a:pt x="233" y="378"/>
                </a:cubicBezTo>
                <a:cubicBezTo>
                  <a:pt x="234" y="378"/>
                  <a:pt x="235" y="378"/>
                  <a:pt x="236" y="378"/>
                </a:cubicBezTo>
                <a:cubicBezTo>
                  <a:pt x="237" y="377"/>
                  <a:pt x="238" y="377"/>
                  <a:pt x="240" y="377"/>
                </a:cubicBezTo>
                <a:cubicBezTo>
                  <a:pt x="242" y="377"/>
                  <a:pt x="244" y="377"/>
                  <a:pt x="246" y="377"/>
                </a:cubicBezTo>
                <a:cubicBezTo>
                  <a:pt x="247" y="377"/>
                  <a:pt x="248" y="376"/>
                  <a:pt x="249" y="376"/>
                </a:cubicBezTo>
                <a:cubicBezTo>
                  <a:pt x="247" y="375"/>
                  <a:pt x="247" y="373"/>
                  <a:pt x="242" y="373"/>
                </a:cubicBezTo>
                <a:cubicBezTo>
                  <a:pt x="240" y="373"/>
                  <a:pt x="240" y="372"/>
                  <a:pt x="241" y="372"/>
                </a:cubicBezTo>
                <a:cubicBezTo>
                  <a:pt x="243" y="372"/>
                  <a:pt x="243" y="371"/>
                  <a:pt x="246" y="370"/>
                </a:cubicBezTo>
                <a:cubicBezTo>
                  <a:pt x="248" y="369"/>
                  <a:pt x="249" y="370"/>
                  <a:pt x="250" y="370"/>
                </a:cubicBezTo>
                <a:cubicBezTo>
                  <a:pt x="252" y="371"/>
                  <a:pt x="250" y="371"/>
                  <a:pt x="249" y="372"/>
                </a:cubicBezTo>
                <a:cubicBezTo>
                  <a:pt x="248" y="372"/>
                  <a:pt x="245" y="372"/>
                  <a:pt x="245" y="372"/>
                </a:cubicBezTo>
                <a:cubicBezTo>
                  <a:pt x="247" y="373"/>
                  <a:pt x="249" y="372"/>
                  <a:pt x="252" y="373"/>
                </a:cubicBezTo>
                <a:cubicBezTo>
                  <a:pt x="253" y="373"/>
                  <a:pt x="254" y="373"/>
                  <a:pt x="254" y="372"/>
                </a:cubicBezTo>
                <a:cubicBezTo>
                  <a:pt x="256" y="371"/>
                  <a:pt x="257" y="370"/>
                  <a:pt x="258" y="370"/>
                </a:cubicBezTo>
                <a:cubicBezTo>
                  <a:pt x="259" y="370"/>
                  <a:pt x="260" y="370"/>
                  <a:pt x="262" y="371"/>
                </a:cubicBezTo>
                <a:cubicBezTo>
                  <a:pt x="264" y="371"/>
                  <a:pt x="265" y="371"/>
                  <a:pt x="266" y="371"/>
                </a:cubicBezTo>
                <a:cubicBezTo>
                  <a:pt x="270" y="371"/>
                  <a:pt x="270" y="372"/>
                  <a:pt x="269" y="373"/>
                </a:cubicBezTo>
                <a:cubicBezTo>
                  <a:pt x="268" y="373"/>
                  <a:pt x="268" y="374"/>
                  <a:pt x="267" y="375"/>
                </a:cubicBezTo>
                <a:cubicBezTo>
                  <a:pt x="270" y="374"/>
                  <a:pt x="272" y="374"/>
                  <a:pt x="274" y="374"/>
                </a:cubicBezTo>
                <a:cubicBezTo>
                  <a:pt x="275" y="374"/>
                  <a:pt x="277" y="375"/>
                  <a:pt x="278" y="373"/>
                </a:cubicBezTo>
                <a:cubicBezTo>
                  <a:pt x="280" y="372"/>
                  <a:pt x="282" y="372"/>
                  <a:pt x="285" y="371"/>
                </a:cubicBezTo>
                <a:cubicBezTo>
                  <a:pt x="286" y="371"/>
                  <a:pt x="287" y="370"/>
                  <a:pt x="288" y="369"/>
                </a:cubicBezTo>
                <a:cubicBezTo>
                  <a:pt x="287" y="370"/>
                  <a:pt x="285" y="370"/>
                  <a:pt x="284" y="370"/>
                </a:cubicBezTo>
                <a:cubicBezTo>
                  <a:pt x="285" y="369"/>
                  <a:pt x="287" y="369"/>
                  <a:pt x="289" y="368"/>
                </a:cubicBezTo>
                <a:cubicBezTo>
                  <a:pt x="290" y="368"/>
                  <a:pt x="292" y="368"/>
                  <a:pt x="293" y="368"/>
                </a:cubicBezTo>
                <a:cubicBezTo>
                  <a:pt x="294" y="367"/>
                  <a:pt x="295" y="367"/>
                  <a:pt x="296" y="366"/>
                </a:cubicBezTo>
                <a:cubicBezTo>
                  <a:pt x="304" y="361"/>
                  <a:pt x="303" y="362"/>
                  <a:pt x="308" y="362"/>
                </a:cubicBezTo>
                <a:cubicBezTo>
                  <a:pt x="305" y="364"/>
                  <a:pt x="302" y="365"/>
                  <a:pt x="300" y="366"/>
                </a:cubicBezTo>
                <a:cubicBezTo>
                  <a:pt x="298" y="367"/>
                  <a:pt x="297" y="368"/>
                  <a:pt x="296" y="369"/>
                </a:cubicBezTo>
                <a:cubicBezTo>
                  <a:pt x="295" y="369"/>
                  <a:pt x="295" y="369"/>
                  <a:pt x="294" y="369"/>
                </a:cubicBezTo>
                <a:cubicBezTo>
                  <a:pt x="294" y="369"/>
                  <a:pt x="293" y="370"/>
                  <a:pt x="292" y="370"/>
                </a:cubicBezTo>
                <a:cubicBezTo>
                  <a:pt x="291" y="370"/>
                  <a:pt x="289" y="371"/>
                  <a:pt x="288" y="372"/>
                </a:cubicBezTo>
                <a:cubicBezTo>
                  <a:pt x="287" y="373"/>
                  <a:pt x="290" y="372"/>
                  <a:pt x="290" y="372"/>
                </a:cubicBezTo>
                <a:cubicBezTo>
                  <a:pt x="291" y="373"/>
                  <a:pt x="293" y="373"/>
                  <a:pt x="296" y="372"/>
                </a:cubicBezTo>
                <a:cubicBezTo>
                  <a:pt x="299" y="371"/>
                  <a:pt x="301" y="370"/>
                  <a:pt x="303" y="371"/>
                </a:cubicBezTo>
                <a:cubicBezTo>
                  <a:pt x="304" y="371"/>
                  <a:pt x="307" y="369"/>
                  <a:pt x="306" y="371"/>
                </a:cubicBezTo>
                <a:cubicBezTo>
                  <a:pt x="305" y="372"/>
                  <a:pt x="304" y="373"/>
                  <a:pt x="301" y="375"/>
                </a:cubicBezTo>
                <a:cubicBezTo>
                  <a:pt x="300" y="376"/>
                  <a:pt x="298" y="376"/>
                  <a:pt x="296" y="377"/>
                </a:cubicBezTo>
                <a:cubicBezTo>
                  <a:pt x="294" y="378"/>
                  <a:pt x="293" y="379"/>
                  <a:pt x="291" y="379"/>
                </a:cubicBezTo>
                <a:cubicBezTo>
                  <a:pt x="292" y="380"/>
                  <a:pt x="295" y="379"/>
                  <a:pt x="298" y="379"/>
                </a:cubicBezTo>
                <a:cubicBezTo>
                  <a:pt x="300" y="379"/>
                  <a:pt x="302" y="379"/>
                  <a:pt x="301" y="380"/>
                </a:cubicBezTo>
                <a:cubicBezTo>
                  <a:pt x="304" y="379"/>
                  <a:pt x="306" y="377"/>
                  <a:pt x="308" y="377"/>
                </a:cubicBezTo>
                <a:cubicBezTo>
                  <a:pt x="311" y="377"/>
                  <a:pt x="309" y="378"/>
                  <a:pt x="308" y="379"/>
                </a:cubicBezTo>
                <a:cubicBezTo>
                  <a:pt x="308" y="381"/>
                  <a:pt x="304" y="385"/>
                  <a:pt x="305" y="386"/>
                </a:cubicBezTo>
                <a:cubicBezTo>
                  <a:pt x="308" y="385"/>
                  <a:pt x="311" y="383"/>
                  <a:pt x="314" y="382"/>
                </a:cubicBezTo>
                <a:cubicBezTo>
                  <a:pt x="316" y="380"/>
                  <a:pt x="317" y="380"/>
                  <a:pt x="318" y="380"/>
                </a:cubicBezTo>
                <a:cubicBezTo>
                  <a:pt x="319" y="380"/>
                  <a:pt x="317" y="381"/>
                  <a:pt x="316" y="382"/>
                </a:cubicBezTo>
                <a:cubicBezTo>
                  <a:pt x="315" y="383"/>
                  <a:pt x="314" y="383"/>
                  <a:pt x="313" y="384"/>
                </a:cubicBezTo>
                <a:cubicBezTo>
                  <a:pt x="316" y="382"/>
                  <a:pt x="317" y="384"/>
                  <a:pt x="320" y="381"/>
                </a:cubicBezTo>
                <a:cubicBezTo>
                  <a:pt x="321" y="379"/>
                  <a:pt x="323" y="378"/>
                  <a:pt x="325" y="377"/>
                </a:cubicBezTo>
                <a:cubicBezTo>
                  <a:pt x="328" y="376"/>
                  <a:pt x="328" y="376"/>
                  <a:pt x="328" y="378"/>
                </a:cubicBezTo>
                <a:close/>
                <a:moveTo>
                  <a:pt x="191" y="166"/>
                </a:moveTo>
                <a:cubicBezTo>
                  <a:pt x="191" y="166"/>
                  <a:pt x="191" y="166"/>
                  <a:pt x="191" y="166"/>
                </a:cubicBezTo>
                <a:cubicBezTo>
                  <a:pt x="192" y="166"/>
                  <a:pt x="193" y="166"/>
                  <a:pt x="192" y="167"/>
                </a:cubicBezTo>
                <a:cubicBezTo>
                  <a:pt x="192" y="169"/>
                  <a:pt x="191" y="169"/>
                  <a:pt x="189" y="170"/>
                </a:cubicBezTo>
                <a:cubicBezTo>
                  <a:pt x="188" y="169"/>
                  <a:pt x="189" y="168"/>
                  <a:pt x="191" y="166"/>
                </a:cubicBezTo>
                <a:close/>
                <a:moveTo>
                  <a:pt x="249" y="368"/>
                </a:moveTo>
                <a:cubicBezTo>
                  <a:pt x="248" y="369"/>
                  <a:pt x="248" y="369"/>
                  <a:pt x="247" y="369"/>
                </a:cubicBezTo>
                <a:cubicBezTo>
                  <a:pt x="247" y="369"/>
                  <a:pt x="247" y="369"/>
                  <a:pt x="247" y="369"/>
                </a:cubicBezTo>
                <a:cubicBezTo>
                  <a:pt x="248" y="369"/>
                  <a:pt x="248" y="369"/>
                  <a:pt x="249" y="368"/>
                </a:cubicBezTo>
                <a:close/>
                <a:moveTo>
                  <a:pt x="347" y="92"/>
                </a:moveTo>
                <a:cubicBezTo>
                  <a:pt x="348" y="92"/>
                  <a:pt x="348" y="92"/>
                  <a:pt x="348" y="92"/>
                </a:cubicBezTo>
                <a:cubicBezTo>
                  <a:pt x="347" y="92"/>
                  <a:pt x="347" y="91"/>
                  <a:pt x="346" y="91"/>
                </a:cubicBezTo>
                <a:cubicBezTo>
                  <a:pt x="344" y="89"/>
                  <a:pt x="341" y="88"/>
                  <a:pt x="338" y="86"/>
                </a:cubicBezTo>
                <a:cubicBezTo>
                  <a:pt x="336" y="85"/>
                  <a:pt x="334" y="84"/>
                  <a:pt x="332" y="83"/>
                </a:cubicBezTo>
                <a:cubicBezTo>
                  <a:pt x="329" y="83"/>
                  <a:pt x="334" y="85"/>
                  <a:pt x="335" y="86"/>
                </a:cubicBezTo>
                <a:cubicBezTo>
                  <a:pt x="336" y="86"/>
                  <a:pt x="336" y="87"/>
                  <a:pt x="337" y="87"/>
                </a:cubicBezTo>
                <a:cubicBezTo>
                  <a:pt x="337" y="87"/>
                  <a:pt x="337" y="87"/>
                  <a:pt x="337" y="87"/>
                </a:cubicBezTo>
                <a:cubicBezTo>
                  <a:pt x="334" y="85"/>
                  <a:pt x="332" y="85"/>
                  <a:pt x="330" y="84"/>
                </a:cubicBezTo>
                <a:cubicBezTo>
                  <a:pt x="330" y="84"/>
                  <a:pt x="330" y="84"/>
                  <a:pt x="330" y="83"/>
                </a:cubicBezTo>
                <a:cubicBezTo>
                  <a:pt x="329" y="83"/>
                  <a:pt x="327" y="82"/>
                  <a:pt x="325" y="82"/>
                </a:cubicBezTo>
                <a:cubicBezTo>
                  <a:pt x="324" y="81"/>
                  <a:pt x="322" y="81"/>
                  <a:pt x="321" y="80"/>
                </a:cubicBezTo>
                <a:cubicBezTo>
                  <a:pt x="317" y="78"/>
                  <a:pt x="322" y="79"/>
                  <a:pt x="322" y="79"/>
                </a:cubicBezTo>
                <a:cubicBezTo>
                  <a:pt x="323" y="78"/>
                  <a:pt x="324" y="78"/>
                  <a:pt x="325" y="78"/>
                </a:cubicBezTo>
                <a:cubicBezTo>
                  <a:pt x="327" y="79"/>
                  <a:pt x="329" y="80"/>
                  <a:pt x="330" y="80"/>
                </a:cubicBezTo>
                <a:cubicBezTo>
                  <a:pt x="332" y="80"/>
                  <a:pt x="334" y="81"/>
                  <a:pt x="335" y="82"/>
                </a:cubicBezTo>
                <a:cubicBezTo>
                  <a:pt x="337" y="82"/>
                  <a:pt x="338" y="83"/>
                  <a:pt x="340" y="84"/>
                </a:cubicBezTo>
                <a:cubicBezTo>
                  <a:pt x="343" y="86"/>
                  <a:pt x="345" y="88"/>
                  <a:pt x="348" y="89"/>
                </a:cubicBezTo>
                <a:cubicBezTo>
                  <a:pt x="342" y="87"/>
                  <a:pt x="342" y="87"/>
                  <a:pt x="347" y="92"/>
                </a:cubicBezTo>
                <a:close/>
                <a:moveTo>
                  <a:pt x="369" y="99"/>
                </a:moveTo>
                <a:cubicBezTo>
                  <a:pt x="369" y="98"/>
                  <a:pt x="369" y="98"/>
                  <a:pt x="369" y="98"/>
                </a:cubicBezTo>
                <a:cubicBezTo>
                  <a:pt x="370" y="98"/>
                  <a:pt x="369" y="99"/>
                  <a:pt x="369" y="99"/>
                </a:cubicBezTo>
                <a:close/>
                <a:moveTo>
                  <a:pt x="381" y="132"/>
                </a:moveTo>
                <a:cubicBezTo>
                  <a:pt x="379" y="130"/>
                  <a:pt x="378" y="129"/>
                  <a:pt x="378" y="127"/>
                </a:cubicBezTo>
                <a:cubicBezTo>
                  <a:pt x="378" y="128"/>
                  <a:pt x="378" y="128"/>
                  <a:pt x="378" y="128"/>
                </a:cubicBezTo>
                <a:cubicBezTo>
                  <a:pt x="379" y="129"/>
                  <a:pt x="379" y="129"/>
                  <a:pt x="380" y="130"/>
                </a:cubicBezTo>
                <a:cubicBezTo>
                  <a:pt x="380" y="131"/>
                  <a:pt x="382" y="132"/>
                  <a:pt x="381" y="132"/>
                </a:cubicBezTo>
                <a:close/>
                <a:moveTo>
                  <a:pt x="365" y="398"/>
                </a:moveTo>
                <a:cubicBezTo>
                  <a:pt x="364" y="399"/>
                  <a:pt x="362" y="401"/>
                  <a:pt x="361" y="402"/>
                </a:cubicBezTo>
                <a:cubicBezTo>
                  <a:pt x="360" y="403"/>
                  <a:pt x="358" y="404"/>
                  <a:pt x="357" y="404"/>
                </a:cubicBezTo>
                <a:cubicBezTo>
                  <a:pt x="357" y="404"/>
                  <a:pt x="356" y="405"/>
                  <a:pt x="356" y="404"/>
                </a:cubicBezTo>
                <a:cubicBezTo>
                  <a:pt x="357" y="403"/>
                  <a:pt x="358" y="402"/>
                  <a:pt x="360" y="401"/>
                </a:cubicBezTo>
                <a:cubicBezTo>
                  <a:pt x="362" y="400"/>
                  <a:pt x="363" y="399"/>
                  <a:pt x="365" y="398"/>
                </a:cubicBezTo>
                <a:cubicBezTo>
                  <a:pt x="365" y="398"/>
                  <a:pt x="365" y="398"/>
                  <a:pt x="365" y="398"/>
                </a:cubicBezTo>
                <a:close/>
                <a:moveTo>
                  <a:pt x="367" y="397"/>
                </a:moveTo>
                <a:cubicBezTo>
                  <a:pt x="368" y="397"/>
                  <a:pt x="368" y="396"/>
                  <a:pt x="369" y="396"/>
                </a:cubicBezTo>
                <a:cubicBezTo>
                  <a:pt x="370" y="395"/>
                  <a:pt x="371" y="394"/>
                  <a:pt x="372" y="393"/>
                </a:cubicBezTo>
                <a:cubicBezTo>
                  <a:pt x="370" y="395"/>
                  <a:pt x="369" y="396"/>
                  <a:pt x="367" y="397"/>
                </a:cubicBezTo>
                <a:close/>
                <a:moveTo>
                  <a:pt x="257" y="377"/>
                </a:moveTo>
                <a:cubicBezTo>
                  <a:pt x="259" y="376"/>
                  <a:pt x="261" y="376"/>
                  <a:pt x="264" y="375"/>
                </a:cubicBezTo>
                <a:cubicBezTo>
                  <a:pt x="262" y="375"/>
                  <a:pt x="260" y="375"/>
                  <a:pt x="259" y="374"/>
                </a:cubicBezTo>
                <a:cubicBezTo>
                  <a:pt x="257" y="375"/>
                  <a:pt x="256" y="376"/>
                  <a:pt x="253" y="375"/>
                </a:cubicBezTo>
                <a:cubicBezTo>
                  <a:pt x="251" y="375"/>
                  <a:pt x="250" y="376"/>
                  <a:pt x="249" y="376"/>
                </a:cubicBezTo>
                <a:cubicBezTo>
                  <a:pt x="250" y="377"/>
                  <a:pt x="251" y="377"/>
                  <a:pt x="253" y="377"/>
                </a:cubicBezTo>
                <a:cubicBezTo>
                  <a:pt x="254" y="377"/>
                  <a:pt x="255" y="377"/>
                  <a:pt x="257" y="377"/>
                </a:cubicBezTo>
                <a:close/>
                <a:moveTo>
                  <a:pt x="249" y="376"/>
                </a:moveTo>
                <a:cubicBezTo>
                  <a:pt x="249" y="376"/>
                  <a:pt x="249" y="376"/>
                  <a:pt x="249" y="376"/>
                </a:cubicBezTo>
                <a:cubicBezTo>
                  <a:pt x="249" y="376"/>
                  <a:pt x="249" y="376"/>
                  <a:pt x="249" y="376"/>
                </a:cubicBezTo>
                <a:cubicBezTo>
                  <a:pt x="249" y="376"/>
                  <a:pt x="249" y="376"/>
                  <a:pt x="249" y="376"/>
                </a:cubicBezTo>
                <a:cubicBezTo>
                  <a:pt x="249" y="376"/>
                  <a:pt x="249" y="376"/>
                  <a:pt x="249" y="376"/>
                </a:cubicBezTo>
                <a:close/>
                <a:moveTo>
                  <a:pt x="186" y="196"/>
                </a:moveTo>
                <a:cubicBezTo>
                  <a:pt x="187" y="196"/>
                  <a:pt x="188" y="196"/>
                  <a:pt x="189" y="195"/>
                </a:cubicBezTo>
                <a:cubicBezTo>
                  <a:pt x="189" y="195"/>
                  <a:pt x="189" y="194"/>
                  <a:pt x="190" y="194"/>
                </a:cubicBezTo>
                <a:cubicBezTo>
                  <a:pt x="190" y="194"/>
                  <a:pt x="190" y="194"/>
                  <a:pt x="191" y="194"/>
                </a:cubicBezTo>
                <a:cubicBezTo>
                  <a:pt x="191" y="195"/>
                  <a:pt x="192" y="195"/>
                  <a:pt x="193" y="194"/>
                </a:cubicBezTo>
                <a:cubicBezTo>
                  <a:pt x="192" y="197"/>
                  <a:pt x="192" y="198"/>
                  <a:pt x="195" y="196"/>
                </a:cubicBezTo>
                <a:cubicBezTo>
                  <a:pt x="195" y="196"/>
                  <a:pt x="195" y="195"/>
                  <a:pt x="195" y="194"/>
                </a:cubicBezTo>
                <a:cubicBezTo>
                  <a:pt x="196" y="193"/>
                  <a:pt x="196" y="192"/>
                  <a:pt x="198" y="191"/>
                </a:cubicBezTo>
                <a:cubicBezTo>
                  <a:pt x="197" y="192"/>
                  <a:pt x="196" y="192"/>
                  <a:pt x="195" y="192"/>
                </a:cubicBezTo>
                <a:cubicBezTo>
                  <a:pt x="195" y="192"/>
                  <a:pt x="195" y="191"/>
                  <a:pt x="195" y="191"/>
                </a:cubicBezTo>
                <a:cubicBezTo>
                  <a:pt x="195" y="191"/>
                  <a:pt x="195" y="190"/>
                  <a:pt x="196" y="190"/>
                </a:cubicBezTo>
                <a:cubicBezTo>
                  <a:pt x="196" y="189"/>
                  <a:pt x="196" y="189"/>
                  <a:pt x="197" y="188"/>
                </a:cubicBezTo>
                <a:cubicBezTo>
                  <a:pt x="197" y="188"/>
                  <a:pt x="196" y="188"/>
                  <a:pt x="196" y="188"/>
                </a:cubicBezTo>
                <a:cubicBezTo>
                  <a:pt x="195" y="188"/>
                  <a:pt x="194" y="189"/>
                  <a:pt x="194" y="189"/>
                </a:cubicBezTo>
                <a:cubicBezTo>
                  <a:pt x="192" y="189"/>
                  <a:pt x="191" y="189"/>
                  <a:pt x="190" y="190"/>
                </a:cubicBezTo>
                <a:cubicBezTo>
                  <a:pt x="190" y="190"/>
                  <a:pt x="189" y="191"/>
                  <a:pt x="189" y="191"/>
                </a:cubicBezTo>
                <a:cubicBezTo>
                  <a:pt x="188" y="192"/>
                  <a:pt x="188" y="192"/>
                  <a:pt x="188" y="192"/>
                </a:cubicBezTo>
                <a:cubicBezTo>
                  <a:pt x="188" y="193"/>
                  <a:pt x="187" y="193"/>
                  <a:pt x="187" y="194"/>
                </a:cubicBezTo>
                <a:cubicBezTo>
                  <a:pt x="187" y="194"/>
                  <a:pt x="185" y="195"/>
                  <a:pt x="186" y="196"/>
                </a:cubicBezTo>
                <a:close/>
                <a:moveTo>
                  <a:pt x="281" y="230"/>
                </a:moveTo>
                <a:cubicBezTo>
                  <a:pt x="282" y="231"/>
                  <a:pt x="281" y="231"/>
                  <a:pt x="280" y="232"/>
                </a:cubicBezTo>
                <a:cubicBezTo>
                  <a:pt x="282" y="232"/>
                  <a:pt x="282" y="232"/>
                  <a:pt x="282" y="232"/>
                </a:cubicBezTo>
                <a:cubicBezTo>
                  <a:pt x="283" y="231"/>
                  <a:pt x="283" y="231"/>
                  <a:pt x="283" y="231"/>
                </a:cubicBezTo>
                <a:cubicBezTo>
                  <a:pt x="283" y="231"/>
                  <a:pt x="283" y="230"/>
                  <a:pt x="283" y="230"/>
                </a:cubicBezTo>
                <a:cubicBezTo>
                  <a:pt x="283" y="229"/>
                  <a:pt x="283" y="229"/>
                  <a:pt x="284" y="228"/>
                </a:cubicBezTo>
                <a:cubicBezTo>
                  <a:pt x="285" y="228"/>
                  <a:pt x="284" y="226"/>
                  <a:pt x="284" y="226"/>
                </a:cubicBezTo>
                <a:cubicBezTo>
                  <a:pt x="283" y="225"/>
                  <a:pt x="282" y="224"/>
                  <a:pt x="281" y="223"/>
                </a:cubicBezTo>
                <a:cubicBezTo>
                  <a:pt x="281" y="223"/>
                  <a:pt x="281" y="223"/>
                  <a:pt x="280" y="223"/>
                </a:cubicBezTo>
                <a:cubicBezTo>
                  <a:pt x="280" y="224"/>
                  <a:pt x="280" y="224"/>
                  <a:pt x="281" y="224"/>
                </a:cubicBezTo>
                <a:cubicBezTo>
                  <a:pt x="281" y="224"/>
                  <a:pt x="281" y="225"/>
                  <a:pt x="282" y="225"/>
                </a:cubicBezTo>
                <a:cubicBezTo>
                  <a:pt x="282" y="225"/>
                  <a:pt x="282" y="226"/>
                  <a:pt x="282" y="226"/>
                </a:cubicBezTo>
                <a:cubicBezTo>
                  <a:pt x="282" y="226"/>
                  <a:pt x="281" y="227"/>
                  <a:pt x="281" y="226"/>
                </a:cubicBezTo>
                <a:cubicBezTo>
                  <a:pt x="280" y="225"/>
                  <a:pt x="280" y="226"/>
                  <a:pt x="280" y="227"/>
                </a:cubicBezTo>
                <a:cubicBezTo>
                  <a:pt x="280" y="227"/>
                  <a:pt x="280" y="228"/>
                  <a:pt x="279" y="228"/>
                </a:cubicBezTo>
                <a:cubicBezTo>
                  <a:pt x="278" y="228"/>
                  <a:pt x="277" y="230"/>
                  <a:pt x="278" y="231"/>
                </a:cubicBezTo>
                <a:cubicBezTo>
                  <a:pt x="279" y="229"/>
                  <a:pt x="280" y="229"/>
                  <a:pt x="281" y="230"/>
                </a:cubicBezTo>
                <a:close/>
                <a:moveTo>
                  <a:pt x="276" y="237"/>
                </a:moveTo>
                <a:cubicBezTo>
                  <a:pt x="276" y="237"/>
                  <a:pt x="277" y="237"/>
                  <a:pt x="278" y="237"/>
                </a:cubicBezTo>
                <a:cubicBezTo>
                  <a:pt x="278" y="238"/>
                  <a:pt x="278" y="238"/>
                  <a:pt x="279" y="239"/>
                </a:cubicBezTo>
                <a:cubicBezTo>
                  <a:pt x="280" y="238"/>
                  <a:pt x="279" y="237"/>
                  <a:pt x="280" y="236"/>
                </a:cubicBezTo>
                <a:cubicBezTo>
                  <a:pt x="281" y="236"/>
                  <a:pt x="281" y="236"/>
                  <a:pt x="281" y="236"/>
                </a:cubicBezTo>
                <a:cubicBezTo>
                  <a:pt x="282" y="236"/>
                  <a:pt x="282" y="235"/>
                  <a:pt x="281" y="235"/>
                </a:cubicBezTo>
                <a:cubicBezTo>
                  <a:pt x="280" y="235"/>
                  <a:pt x="280" y="234"/>
                  <a:pt x="279" y="234"/>
                </a:cubicBezTo>
                <a:cubicBezTo>
                  <a:pt x="278" y="235"/>
                  <a:pt x="278" y="235"/>
                  <a:pt x="279" y="235"/>
                </a:cubicBezTo>
                <a:cubicBezTo>
                  <a:pt x="279" y="235"/>
                  <a:pt x="280" y="235"/>
                  <a:pt x="280" y="236"/>
                </a:cubicBezTo>
                <a:cubicBezTo>
                  <a:pt x="280" y="236"/>
                  <a:pt x="279" y="236"/>
                  <a:pt x="279" y="236"/>
                </a:cubicBezTo>
                <a:cubicBezTo>
                  <a:pt x="278" y="236"/>
                  <a:pt x="278" y="236"/>
                  <a:pt x="278" y="235"/>
                </a:cubicBezTo>
                <a:cubicBezTo>
                  <a:pt x="277" y="235"/>
                  <a:pt x="278" y="234"/>
                  <a:pt x="279" y="233"/>
                </a:cubicBezTo>
                <a:cubicBezTo>
                  <a:pt x="277" y="234"/>
                  <a:pt x="277" y="235"/>
                  <a:pt x="275" y="236"/>
                </a:cubicBezTo>
                <a:cubicBezTo>
                  <a:pt x="275" y="236"/>
                  <a:pt x="275" y="237"/>
                  <a:pt x="276" y="237"/>
                </a:cubicBezTo>
                <a:close/>
                <a:moveTo>
                  <a:pt x="279" y="233"/>
                </a:moveTo>
                <a:cubicBezTo>
                  <a:pt x="279" y="233"/>
                  <a:pt x="279" y="233"/>
                  <a:pt x="279" y="233"/>
                </a:cubicBezTo>
                <a:cubicBezTo>
                  <a:pt x="279" y="233"/>
                  <a:pt x="279" y="234"/>
                  <a:pt x="279" y="234"/>
                </a:cubicBezTo>
                <a:cubicBezTo>
                  <a:pt x="280" y="233"/>
                  <a:pt x="280" y="235"/>
                  <a:pt x="282" y="235"/>
                </a:cubicBezTo>
                <a:cubicBezTo>
                  <a:pt x="281" y="233"/>
                  <a:pt x="281" y="232"/>
                  <a:pt x="279" y="233"/>
                </a:cubicBezTo>
                <a:close/>
                <a:moveTo>
                  <a:pt x="301" y="304"/>
                </a:moveTo>
                <a:cubicBezTo>
                  <a:pt x="303" y="304"/>
                  <a:pt x="303" y="302"/>
                  <a:pt x="304" y="301"/>
                </a:cubicBezTo>
                <a:cubicBezTo>
                  <a:pt x="304" y="301"/>
                  <a:pt x="304" y="300"/>
                  <a:pt x="303" y="300"/>
                </a:cubicBezTo>
                <a:cubicBezTo>
                  <a:pt x="302" y="301"/>
                  <a:pt x="301" y="302"/>
                  <a:pt x="300" y="303"/>
                </a:cubicBezTo>
                <a:cubicBezTo>
                  <a:pt x="300" y="304"/>
                  <a:pt x="301" y="304"/>
                  <a:pt x="301" y="304"/>
                </a:cubicBezTo>
                <a:close/>
                <a:moveTo>
                  <a:pt x="281" y="271"/>
                </a:moveTo>
                <a:cubicBezTo>
                  <a:pt x="281" y="271"/>
                  <a:pt x="281" y="271"/>
                  <a:pt x="281" y="271"/>
                </a:cubicBezTo>
                <a:cubicBezTo>
                  <a:pt x="280" y="271"/>
                  <a:pt x="280" y="271"/>
                  <a:pt x="281" y="270"/>
                </a:cubicBezTo>
                <a:cubicBezTo>
                  <a:pt x="281" y="269"/>
                  <a:pt x="281" y="269"/>
                  <a:pt x="279" y="269"/>
                </a:cubicBezTo>
                <a:cubicBezTo>
                  <a:pt x="279" y="269"/>
                  <a:pt x="278" y="269"/>
                  <a:pt x="278" y="269"/>
                </a:cubicBezTo>
                <a:cubicBezTo>
                  <a:pt x="278" y="269"/>
                  <a:pt x="277" y="269"/>
                  <a:pt x="277" y="269"/>
                </a:cubicBezTo>
                <a:cubicBezTo>
                  <a:pt x="277" y="270"/>
                  <a:pt x="278" y="270"/>
                  <a:pt x="278" y="270"/>
                </a:cubicBezTo>
                <a:cubicBezTo>
                  <a:pt x="278" y="270"/>
                  <a:pt x="278" y="269"/>
                  <a:pt x="279" y="269"/>
                </a:cubicBezTo>
                <a:cubicBezTo>
                  <a:pt x="279" y="270"/>
                  <a:pt x="279" y="271"/>
                  <a:pt x="279" y="272"/>
                </a:cubicBezTo>
                <a:cubicBezTo>
                  <a:pt x="279" y="273"/>
                  <a:pt x="278" y="274"/>
                  <a:pt x="278" y="275"/>
                </a:cubicBezTo>
                <a:cubicBezTo>
                  <a:pt x="279" y="274"/>
                  <a:pt x="281" y="273"/>
                  <a:pt x="282" y="274"/>
                </a:cubicBezTo>
                <a:cubicBezTo>
                  <a:pt x="282" y="273"/>
                  <a:pt x="281" y="272"/>
                  <a:pt x="281" y="271"/>
                </a:cubicBezTo>
                <a:close/>
                <a:moveTo>
                  <a:pt x="285" y="262"/>
                </a:moveTo>
                <a:cubicBezTo>
                  <a:pt x="284" y="262"/>
                  <a:pt x="284" y="261"/>
                  <a:pt x="284" y="260"/>
                </a:cubicBezTo>
                <a:cubicBezTo>
                  <a:pt x="282" y="261"/>
                  <a:pt x="281" y="260"/>
                  <a:pt x="279" y="259"/>
                </a:cubicBezTo>
                <a:cubicBezTo>
                  <a:pt x="281" y="260"/>
                  <a:pt x="280" y="261"/>
                  <a:pt x="279" y="261"/>
                </a:cubicBezTo>
                <a:cubicBezTo>
                  <a:pt x="278" y="262"/>
                  <a:pt x="278" y="262"/>
                  <a:pt x="277" y="262"/>
                </a:cubicBezTo>
                <a:cubicBezTo>
                  <a:pt x="277" y="262"/>
                  <a:pt x="277" y="263"/>
                  <a:pt x="276" y="263"/>
                </a:cubicBezTo>
                <a:cubicBezTo>
                  <a:pt x="279" y="264"/>
                  <a:pt x="277" y="265"/>
                  <a:pt x="278" y="267"/>
                </a:cubicBezTo>
                <a:cubicBezTo>
                  <a:pt x="278" y="267"/>
                  <a:pt x="279" y="266"/>
                  <a:pt x="279" y="266"/>
                </a:cubicBezTo>
                <a:cubicBezTo>
                  <a:pt x="279" y="266"/>
                  <a:pt x="280" y="265"/>
                  <a:pt x="280" y="266"/>
                </a:cubicBezTo>
                <a:cubicBezTo>
                  <a:pt x="281" y="267"/>
                  <a:pt x="282" y="266"/>
                  <a:pt x="282" y="266"/>
                </a:cubicBezTo>
                <a:cubicBezTo>
                  <a:pt x="283" y="265"/>
                  <a:pt x="283" y="264"/>
                  <a:pt x="283" y="264"/>
                </a:cubicBezTo>
                <a:cubicBezTo>
                  <a:pt x="284" y="264"/>
                  <a:pt x="284" y="263"/>
                  <a:pt x="285" y="263"/>
                </a:cubicBezTo>
                <a:cubicBezTo>
                  <a:pt x="285" y="263"/>
                  <a:pt x="285" y="262"/>
                  <a:pt x="285" y="262"/>
                </a:cubicBezTo>
                <a:close/>
                <a:moveTo>
                  <a:pt x="445" y="134"/>
                </a:moveTo>
                <a:cubicBezTo>
                  <a:pt x="440" y="125"/>
                  <a:pt x="444" y="128"/>
                  <a:pt x="445" y="128"/>
                </a:cubicBezTo>
                <a:cubicBezTo>
                  <a:pt x="442" y="124"/>
                  <a:pt x="440" y="124"/>
                  <a:pt x="440" y="126"/>
                </a:cubicBezTo>
                <a:cubicBezTo>
                  <a:pt x="441" y="128"/>
                  <a:pt x="443" y="131"/>
                  <a:pt x="445" y="134"/>
                </a:cubicBezTo>
                <a:close/>
                <a:moveTo>
                  <a:pt x="247" y="416"/>
                </a:moveTo>
                <a:cubicBezTo>
                  <a:pt x="249" y="416"/>
                  <a:pt x="250" y="415"/>
                  <a:pt x="252" y="415"/>
                </a:cubicBezTo>
                <a:cubicBezTo>
                  <a:pt x="251" y="415"/>
                  <a:pt x="248" y="415"/>
                  <a:pt x="247" y="415"/>
                </a:cubicBezTo>
                <a:cubicBezTo>
                  <a:pt x="245" y="414"/>
                  <a:pt x="243" y="414"/>
                  <a:pt x="243" y="413"/>
                </a:cubicBezTo>
                <a:cubicBezTo>
                  <a:pt x="242" y="412"/>
                  <a:pt x="243" y="412"/>
                  <a:pt x="245" y="412"/>
                </a:cubicBezTo>
                <a:cubicBezTo>
                  <a:pt x="246" y="411"/>
                  <a:pt x="248" y="411"/>
                  <a:pt x="250" y="410"/>
                </a:cubicBezTo>
                <a:cubicBezTo>
                  <a:pt x="252" y="410"/>
                  <a:pt x="252" y="409"/>
                  <a:pt x="249" y="409"/>
                </a:cubicBezTo>
                <a:cubicBezTo>
                  <a:pt x="248" y="408"/>
                  <a:pt x="247" y="408"/>
                  <a:pt x="246" y="408"/>
                </a:cubicBezTo>
                <a:cubicBezTo>
                  <a:pt x="245" y="408"/>
                  <a:pt x="243" y="407"/>
                  <a:pt x="242" y="407"/>
                </a:cubicBezTo>
                <a:cubicBezTo>
                  <a:pt x="241" y="408"/>
                  <a:pt x="240" y="409"/>
                  <a:pt x="238" y="409"/>
                </a:cubicBezTo>
                <a:cubicBezTo>
                  <a:pt x="236" y="409"/>
                  <a:pt x="232" y="410"/>
                  <a:pt x="225" y="410"/>
                </a:cubicBezTo>
                <a:cubicBezTo>
                  <a:pt x="226" y="410"/>
                  <a:pt x="228" y="411"/>
                  <a:pt x="230" y="412"/>
                </a:cubicBezTo>
                <a:cubicBezTo>
                  <a:pt x="232" y="412"/>
                  <a:pt x="233" y="413"/>
                  <a:pt x="233" y="413"/>
                </a:cubicBezTo>
                <a:cubicBezTo>
                  <a:pt x="234" y="414"/>
                  <a:pt x="233" y="414"/>
                  <a:pt x="233" y="414"/>
                </a:cubicBezTo>
                <a:cubicBezTo>
                  <a:pt x="232" y="414"/>
                  <a:pt x="231" y="413"/>
                  <a:pt x="228" y="413"/>
                </a:cubicBezTo>
                <a:cubicBezTo>
                  <a:pt x="226" y="413"/>
                  <a:pt x="225" y="413"/>
                  <a:pt x="225" y="412"/>
                </a:cubicBezTo>
                <a:cubicBezTo>
                  <a:pt x="225" y="411"/>
                  <a:pt x="220" y="410"/>
                  <a:pt x="218" y="410"/>
                </a:cubicBezTo>
                <a:cubicBezTo>
                  <a:pt x="215" y="409"/>
                  <a:pt x="217" y="410"/>
                  <a:pt x="216" y="410"/>
                </a:cubicBezTo>
                <a:cubicBezTo>
                  <a:pt x="215" y="411"/>
                  <a:pt x="214" y="411"/>
                  <a:pt x="210" y="409"/>
                </a:cubicBezTo>
                <a:cubicBezTo>
                  <a:pt x="208" y="409"/>
                  <a:pt x="206" y="408"/>
                  <a:pt x="205" y="408"/>
                </a:cubicBezTo>
                <a:cubicBezTo>
                  <a:pt x="203" y="407"/>
                  <a:pt x="202" y="407"/>
                  <a:pt x="202" y="407"/>
                </a:cubicBezTo>
                <a:cubicBezTo>
                  <a:pt x="200" y="407"/>
                  <a:pt x="200" y="407"/>
                  <a:pt x="200" y="408"/>
                </a:cubicBezTo>
                <a:cubicBezTo>
                  <a:pt x="202" y="409"/>
                  <a:pt x="201" y="407"/>
                  <a:pt x="207" y="410"/>
                </a:cubicBezTo>
                <a:cubicBezTo>
                  <a:pt x="210" y="412"/>
                  <a:pt x="212" y="413"/>
                  <a:pt x="208" y="413"/>
                </a:cubicBezTo>
                <a:cubicBezTo>
                  <a:pt x="207" y="412"/>
                  <a:pt x="205" y="413"/>
                  <a:pt x="207" y="414"/>
                </a:cubicBezTo>
                <a:cubicBezTo>
                  <a:pt x="208" y="414"/>
                  <a:pt x="210" y="415"/>
                  <a:pt x="212" y="415"/>
                </a:cubicBezTo>
                <a:cubicBezTo>
                  <a:pt x="214" y="416"/>
                  <a:pt x="215" y="416"/>
                  <a:pt x="214" y="415"/>
                </a:cubicBezTo>
                <a:cubicBezTo>
                  <a:pt x="214" y="414"/>
                  <a:pt x="215" y="414"/>
                  <a:pt x="217" y="415"/>
                </a:cubicBezTo>
                <a:cubicBezTo>
                  <a:pt x="221" y="417"/>
                  <a:pt x="221" y="418"/>
                  <a:pt x="226" y="419"/>
                </a:cubicBezTo>
                <a:cubicBezTo>
                  <a:pt x="225" y="418"/>
                  <a:pt x="224" y="418"/>
                  <a:pt x="225" y="417"/>
                </a:cubicBezTo>
                <a:cubicBezTo>
                  <a:pt x="225" y="417"/>
                  <a:pt x="227" y="417"/>
                  <a:pt x="230" y="418"/>
                </a:cubicBezTo>
                <a:cubicBezTo>
                  <a:pt x="232" y="418"/>
                  <a:pt x="233" y="418"/>
                  <a:pt x="235" y="418"/>
                </a:cubicBezTo>
                <a:cubicBezTo>
                  <a:pt x="236" y="418"/>
                  <a:pt x="237" y="418"/>
                  <a:pt x="238" y="418"/>
                </a:cubicBezTo>
                <a:cubicBezTo>
                  <a:pt x="238" y="417"/>
                  <a:pt x="235" y="417"/>
                  <a:pt x="233" y="416"/>
                </a:cubicBezTo>
                <a:cubicBezTo>
                  <a:pt x="236" y="416"/>
                  <a:pt x="238" y="416"/>
                  <a:pt x="241" y="416"/>
                </a:cubicBezTo>
                <a:cubicBezTo>
                  <a:pt x="243" y="416"/>
                  <a:pt x="245" y="416"/>
                  <a:pt x="247" y="416"/>
                </a:cubicBezTo>
                <a:close/>
                <a:moveTo>
                  <a:pt x="230" y="417"/>
                </a:moveTo>
                <a:cubicBezTo>
                  <a:pt x="230" y="417"/>
                  <a:pt x="228" y="416"/>
                  <a:pt x="227" y="416"/>
                </a:cubicBezTo>
                <a:cubicBezTo>
                  <a:pt x="225" y="415"/>
                  <a:pt x="225" y="415"/>
                  <a:pt x="226" y="415"/>
                </a:cubicBezTo>
                <a:cubicBezTo>
                  <a:pt x="228" y="414"/>
                  <a:pt x="230" y="415"/>
                  <a:pt x="232" y="415"/>
                </a:cubicBezTo>
                <a:cubicBezTo>
                  <a:pt x="231" y="416"/>
                  <a:pt x="230" y="416"/>
                  <a:pt x="230" y="417"/>
                </a:cubicBezTo>
                <a:cubicBezTo>
                  <a:pt x="230" y="416"/>
                  <a:pt x="231" y="416"/>
                  <a:pt x="232" y="416"/>
                </a:cubicBezTo>
                <a:cubicBezTo>
                  <a:pt x="232" y="417"/>
                  <a:pt x="233" y="417"/>
                  <a:pt x="230" y="417"/>
                </a:cubicBezTo>
                <a:close/>
                <a:moveTo>
                  <a:pt x="274" y="434"/>
                </a:moveTo>
                <a:cubicBezTo>
                  <a:pt x="273" y="434"/>
                  <a:pt x="275" y="435"/>
                  <a:pt x="276" y="434"/>
                </a:cubicBezTo>
                <a:cubicBezTo>
                  <a:pt x="278" y="434"/>
                  <a:pt x="280" y="434"/>
                  <a:pt x="281" y="433"/>
                </a:cubicBezTo>
                <a:cubicBezTo>
                  <a:pt x="282" y="433"/>
                  <a:pt x="280" y="432"/>
                  <a:pt x="281" y="432"/>
                </a:cubicBezTo>
                <a:cubicBezTo>
                  <a:pt x="288" y="430"/>
                  <a:pt x="292" y="430"/>
                  <a:pt x="298" y="430"/>
                </a:cubicBezTo>
                <a:cubicBezTo>
                  <a:pt x="296" y="429"/>
                  <a:pt x="295" y="428"/>
                  <a:pt x="294" y="428"/>
                </a:cubicBezTo>
                <a:cubicBezTo>
                  <a:pt x="294" y="428"/>
                  <a:pt x="299" y="427"/>
                  <a:pt x="296" y="426"/>
                </a:cubicBezTo>
                <a:cubicBezTo>
                  <a:pt x="294" y="426"/>
                  <a:pt x="292" y="428"/>
                  <a:pt x="290" y="428"/>
                </a:cubicBezTo>
                <a:cubicBezTo>
                  <a:pt x="288" y="429"/>
                  <a:pt x="287" y="429"/>
                  <a:pt x="285" y="430"/>
                </a:cubicBezTo>
                <a:cubicBezTo>
                  <a:pt x="282" y="429"/>
                  <a:pt x="288" y="427"/>
                  <a:pt x="287" y="427"/>
                </a:cubicBezTo>
                <a:cubicBezTo>
                  <a:pt x="281" y="429"/>
                  <a:pt x="274" y="428"/>
                  <a:pt x="268" y="430"/>
                </a:cubicBezTo>
                <a:cubicBezTo>
                  <a:pt x="268" y="430"/>
                  <a:pt x="267" y="430"/>
                  <a:pt x="266" y="429"/>
                </a:cubicBezTo>
                <a:cubicBezTo>
                  <a:pt x="265" y="429"/>
                  <a:pt x="262" y="429"/>
                  <a:pt x="263" y="429"/>
                </a:cubicBezTo>
                <a:cubicBezTo>
                  <a:pt x="270" y="429"/>
                  <a:pt x="268" y="428"/>
                  <a:pt x="268" y="427"/>
                </a:cubicBezTo>
                <a:cubicBezTo>
                  <a:pt x="268" y="427"/>
                  <a:pt x="272" y="427"/>
                  <a:pt x="270" y="426"/>
                </a:cubicBezTo>
                <a:cubicBezTo>
                  <a:pt x="269" y="426"/>
                  <a:pt x="268" y="426"/>
                  <a:pt x="267" y="426"/>
                </a:cubicBezTo>
                <a:cubicBezTo>
                  <a:pt x="267" y="426"/>
                  <a:pt x="266" y="426"/>
                  <a:pt x="265" y="426"/>
                </a:cubicBezTo>
                <a:cubicBezTo>
                  <a:pt x="260" y="426"/>
                  <a:pt x="268" y="424"/>
                  <a:pt x="260" y="425"/>
                </a:cubicBezTo>
                <a:cubicBezTo>
                  <a:pt x="261" y="425"/>
                  <a:pt x="261" y="424"/>
                  <a:pt x="262" y="424"/>
                </a:cubicBezTo>
                <a:cubicBezTo>
                  <a:pt x="264" y="424"/>
                  <a:pt x="265" y="424"/>
                  <a:pt x="267" y="424"/>
                </a:cubicBezTo>
                <a:cubicBezTo>
                  <a:pt x="269" y="424"/>
                  <a:pt x="271" y="424"/>
                  <a:pt x="271" y="424"/>
                </a:cubicBezTo>
                <a:cubicBezTo>
                  <a:pt x="272" y="424"/>
                  <a:pt x="270" y="424"/>
                  <a:pt x="270" y="423"/>
                </a:cubicBezTo>
                <a:cubicBezTo>
                  <a:pt x="269" y="423"/>
                  <a:pt x="267" y="424"/>
                  <a:pt x="267" y="423"/>
                </a:cubicBezTo>
                <a:cubicBezTo>
                  <a:pt x="269" y="423"/>
                  <a:pt x="270" y="423"/>
                  <a:pt x="273" y="422"/>
                </a:cubicBezTo>
                <a:cubicBezTo>
                  <a:pt x="271" y="422"/>
                  <a:pt x="269" y="422"/>
                  <a:pt x="268" y="422"/>
                </a:cubicBezTo>
                <a:cubicBezTo>
                  <a:pt x="267" y="422"/>
                  <a:pt x="266" y="422"/>
                  <a:pt x="265" y="422"/>
                </a:cubicBezTo>
                <a:cubicBezTo>
                  <a:pt x="263" y="421"/>
                  <a:pt x="263" y="421"/>
                  <a:pt x="263" y="420"/>
                </a:cubicBezTo>
                <a:cubicBezTo>
                  <a:pt x="262" y="420"/>
                  <a:pt x="261" y="420"/>
                  <a:pt x="259" y="420"/>
                </a:cubicBezTo>
                <a:cubicBezTo>
                  <a:pt x="258" y="421"/>
                  <a:pt x="257" y="421"/>
                  <a:pt x="255" y="421"/>
                </a:cubicBezTo>
                <a:cubicBezTo>
                  <a:pt x="254" y="421"/>
                  <a:pt x="252" y="421"/>
                  <a:pt x="251" y="421"/>
                </a:cubicBezTo>
                <a:cubicBezTo>
                  <a:pt x="249" y="421"/>
                  <a:pt x="247" y="421"/>
                  <a:pt x="245" y="421"/>
                </a:cubicBezTo>
                <a:cubicBezTo>
                  <a:pt x="251" y="422"/>
                  <a:pt x="253" y="423"/>
                  <a:pt x="253" y="423"/>
                </a:cubicBezTo>
                <a:cubicBezTo>
                  <a:pt x="254" y="424"/>
                  <a:pt x="252" y="425"/>
                  <a:pt x="250" y="426"/>
                </a:cubicBezTo>
                <a:cubicBezTo>
                  <a:pt x="252" y="425"/>
                  <a:pt x="253" y="425"/>
                  <a:pt x="255" y="425"/>
                </a:cubicBezTo>
                <a:cubicBezTo>
                  <a:pt x="257" y="425"/>
                  <a:pt x="256" y="426"/>
                  <a:pt x="256" y="426"/>
                </a:cubicBezTo>
                <a:cubicBezTo>
                  <a:pt x="255" y="426"/>
                  <a:pt x="254" y="427"/>
                  <a:pt x="252" y="426"/>
                </a:cubicBezTo>
                <a:cubicBezTo>
                  <a:pt x="249" y="426"/>
                  <a:pt x="246" y="426"/>
                  <a:pt x="243" y="426"/>
                </a:cubicBezTo>
                <a:cubicBezTo>
                  <a:pt x="247" y="427"/>
                  <a:pt x="249" y="428"/>
                  <a:pt x="252" y="428"/>
                </a:cubicBezTo>
                <a:cubicBezTo>
                  <a:pt x="255" y="429"/>
                  <a:pt x="259" y="430"/>
                  <a:pt x="262" y="430"/>
                </a:cubicBezTo>
                <a:cubicBezTo>
                  <a:pt x="264" y="431"/>
                  <a:pt x="265" y="431"/>
                  <a:pt x="266" y="431"/>
                </a:cubicBezTo>
                <a:cubicBezTo>
                  <a:pt x="271" y="431"/>
                  <a:pt x="282" y="431"/>
                  <a:pt x="274" y="434"/>
                </a:cubicBezTo>
                <a:close/>
                <a:moveTo>
                  <a:pt x="288" y="441"/>
                </a:moveTo>
                <a:cubicBezTo>
                  <a:pt x="290" y="441"/>
                  <a:pt x="294" y="441"/>
                  <a:pt x="297" y="440"/>
                </a:cubicBezTo>
                <a:cubicBezTo>
                  <a:pt x="297" y="441"/>
                  <a:pt x="297" y="441"/>
                  <a:pt x="298" y="441"/>
                </a:cubicBezTo>
                <a:cubicBezTo>
                  <a:pt x="299" y="441"/>
                  <a:pt x="300" y="440"/>
                  <a:pt x="302" y="440"/>
                </a:cubicBezTo>
                <a:cubicBezTo>
                  <a:pt x="304" y="439"/>
                  <a:pt x="307" y="438"/>
                  <a:pt x="310" y="437"/>
                </a:cubicBezTo>
                <a:cubicBezTo>
                  <a:pt x="308" y="437"/>
                  <a:pt x="301" y="440"/>
                  <a:pt x="301" y="439"/>
                </a:cubicBezTo>
                <a:cubicBezTo>
                  <a:pt x="301" y="437"/>
                  <a:pt x="295" y="439"/>
                  <a:pt x="294" y="438"/>
                </a:cubicBezTo>
                <a:cubicBezTo>
                  <a:pt x="292" y="439"/>
                  <a:pt x="290" y="439"/>
                  <a:pt x="287" y="440"/>
                </a:cubicBezTo>
                <a:cubicBezTo>
                  <a:pt x="285" y="440"/>
                  <a:pt x="282" y="441"/>
                  <a:pt x="280" y="441"/>
                </a:cubicBezTo>
                <a:cubicBezTo>
                  <a:pt x="281" y="441"/>
                  <a:pt x="282" y="442"/>
                  <a:pt x="284" y="442"/>
                </a:cubicBezTo>
                <a:cubicBezTo>
                  <a:pt x="285" y="442"/>
                  <a:pt x="286" y="441"/>
                  <a:pt x="288" y="441"/>
                </a:cubicBezTo>
                <a:close/>
                <a:moveTo>
                  <a:pt x="267" y="17"/>
                </a:moveTo>
                <a:cubicBezTo>
                  <a:pt x="273" y="17"/>
                  <a:pt x="274" y="17"/>
                  <a:pt x="274" y="16"/>
                </a:cubicBezTo>
                <a:cubicBezTo>
                  <a:pt x="272" y="16"/>
                  <a:pt x="270" y="15"/>
                  <a:pt x="268" y="15"/>
                </a:cubicBezTo>
                <a:cubicBezTo>
                  <a:pt x="266" y="15"/>
                  <a:pt x="264" y="15"/>
                  <a:pt x="262" y="15"/>
                </a:cubicBezTo>
                <a:cubicBezTo>
                  <a:pt x="267" y="16"/>
                  <a:pt x="258" y="17"/>
                  <a:pt x="267" y="17"/>
                </a:cubicBezTo>
                <a:close/>
                <a:moveTo>
                  <a:pt x="417" y="111"/>
                </a:moveTo>
                <a:cubicBezTo>
                  <a:pt x="418" y="112"/>
                  <a:pt x="419" y="113"/>
                  <a:pt x="420" y="115"/>
                </a:cubicBezTo>
                <a:cubicBezTo>
                  <a:pt x="422" y="117"/>
                  <a:pt x="424" y="120"/>
                  <a:pt x="426" y="122"/>
                </a:cubicBezTo>
                <a:cubicBezTo>
                  <a:pt x="426" y="122"/>
                  <a:pt x="425" y="119"/>
                  <a:pt x="423" y="117"/>
                </a:cubicBezTo>
                <a:cubicBezTo>
                  <a:pt x="422" y="115"/>
                  <a:pt x="422" y="118"/>
                  <a:pt x="420" y="113"/>
                </a:cubicBezTo>
                <a:cubicBezTo>
                  <a:pt x="420" y="112"/>
                  <a:pt x="421" y="112"/>
                  <a:pt x="424" y="116"/>
                </a:cubicBezTo>
                <a:cubicBezTo>
                  <a:pt x="426" y="119"/>
                  <a:pt x="426" y="118"/>
                  <a:pt x="427" y="117"/>
                </a:cubicBezTo>
                <a:cubicBezTo>
                  <a:pt x="424" y="114"/>
                  <a:pt x="422" y="111"/>
                  <a:pt x="419" y="108"/>
                </a:cubicBezTo>
                <a:cubicBezTo>
                  <a:pt x="417" y="105"/>
                  <a:pt x="415" y="102"/>
                  <a:pt x="413" y="99"/>
                </a:cubicBezTo>
                <a:cubicBezTo>
                  <a:pt x="415" y="103"/>
                  <a:pt x="420" y="110"/>
                  <a:pt x="412" y="104"/>
                </a:cubicBezTo>
                <a:cubicBezTo>
                  <a:pt x="411" y="103"/>
                  <a:pt x="411" y="104"/>
                  <a:pt x="414" y="107"/>
                </a:cubicBezTo>
                <a:cubicBezTo>
                  <a:pt x="415" y="108"/>
                  <a:pt x="416" y="109"/>
                  <a:pt x="417" y="111"/>
                </a:cubicBezTo>
                <a:close/>
                <a:moveTo>
                  <a:pt x="455" y="194"/>
                </a:moveTo>
                <a:cubicBezTo>
                  <a:pt x="456" y="196"/>
                  <a:pt x="456" y="199"/>
                  <a:pt x="457" y="203"/>
                </a:cubicBezTo>
                <a:cubicBezTo>
                  <a:pt x="456" y="194"/>
                  <a:pt x="457" y="192"/>
                  <a:pt x="461" y="198"/>
                </a:cubicBezTo>
                <a:cubicBezTo>
                  <a:pt x="459" y="192"/>
                  <a:pt x="458" y="188"/>
                  <a:pt x="456" y="184"/>
                </a:cubicBezTo>
                <a:cubicBezTo>
                  <a:pt x="456" y="183"/>
                  <a:pt x="455" y="180"/>
                  <a:pt x="455" y="181"/>
                </a:cubicBezTo>
                <a:cubicBezTo>
                  <a:pt x="454" y="183"/>
                  <a:pt x="453" y="183"/>
                  <a:pt x="452" y="184"/>
                </a:cubicBezTo>
                <a:cubicBezTo>
                  <a:pt x="452" y="184"/>
                  <a:pt x="452" y="185"/>
                  <a:pt x="453" y="186"/>
                </a:cubicBezTo>
                <a:cubicBezTo>
                  <a:pt x="454" y="188"/>
                  <a:pt x="454" y="191"/>
                  <a:pt x="455" y="194"/>
                </a:cubicBezTo>
                <a:close/>
                <a:moveTo>
                  <a:pt x="325" y="449"/>
                </a:moveTo>
                <a:cubicBezTo>
                  <a:pt x="327" y="448"/>
                  <a:pt x="330" y="447"/>
                  <a:pt x="329" y="446"/>
                </a:cubicBezTo>
                <a:cubicBezTo>
                  <a:pt x="328" y="446"/>
                  <a:pt x="327" y="447"/>
                  <a:pt x="325" y="447"/>
                </a:cubicBezTo>
                <a:cubicBezTo>
                  <a:pt x="324" y="448"/>
                  <a:pt x="322" y="448"/>
                  <a:pt x="321" y="449"/>
                </a:cubicBezTo>
                <a:cubicBezTo>
                  <a:pt x="319" y="449"/>
                  <a:pt x="316" y="450"/>
                  <a:pt x="314" y="451"/>
                </a:cubicBezTo>
                <a:cubicBezTo>
                  <a:pt x="313" y="451"/>
                  <a:pt x="312" y="452"/>
                  <a:pt x="314" y="452"/>
                </a:cubicBezTo>
                <a:cubicBezTo>
                  <a:pt x="322" y="449"/>
                  <a:pt x="320" y="451"/>
                  <a:pt x="318" y="453"/>
                </a:cubicBezTo>
                <a:cubicBezTo>
                  <a:pt x="318" y="453"/>
                  <a:pt x="318" y="453"/>
                  <a:pt x="319" y="453"/>
                </a:cubicBezTo>
                <a:cubicBezTo>
                  <a:pt x="320" y="453"/>
                  <a:pt x="321" y="452"/>
                  <a:pt x="322" y="452"/>
                </a:cubicBezTo>
                <a:cubicBezTo>
                  <a:pt x="324" y="451"/>
                  <a:pt x="325" y="450"/>
                  <a:pt x="323" y="451"/>
                </a:cubicBezTo>
                <a:cubicBezTo>
                  <a:pt x="321" y="451"/>
                  <a:pt x="322" y="450"/>
                  <a:pt x="325" y="449"/>
                </a:cubicBezTo>
                <a:close/>
                <a:moveTo>
                  <a:pt x="261" y="313"/>
                </a:moveTo>
                <a:cubicBezTo>
                  <a:pt x="264" y="311"/>
                  <a:pt x="261" y="311"/>
                  <a:pt x="260" y="311"/>
                </a:cubicBezTo>
                <a:cubicBezTo>
                  <a:pt x="260" y="311"/>
                  <a:pt x="260" y="310"/>
                  <a:pt x="258" y="311"/>
                </a:cubicBezTo>
                <a:cubicBezTo>
                  <a:pt x="259" y="314"/>
                  <a:pt x="256" y="315"/>
                  <a:pt x="252" y="315"/>
                </a:cubicBezTo>
                <a:cubicBezTo>
                  <a:pt x="257" y="317"/>
                  <a:pt x="257" y="317"/>
                  <a:pt x="256" y="320"/>
                </a:cubicBezTo>
                <a:cubicBezTo>
                  <a:pt x="257" y="320"/>
                  <a:pt x="260" y="320"/>
                  <a:pt x="259" y="319"/>
                </a:cubicBezTo>
                <a:cubicBezTo>
                  <a:pt x="259" y="318"/>
                  <a:pt x="261" y="317"/>
                  <a:pt x="262" y="316"/>
                </a:cubicBezTo>
                <a:cubicBezTo>
                  <a:pt x="258" y="316"/>
                  <a:pt x="258" y="315"/>
                  <a:pt x="261" y="313"/>
                </a:cubicBezTo>
                <a:close/>
                <a:moveTo>
                  <a:pt x="471" y="203"/>
                </a:moveTo>
                <a:cubicBezTo>
                  <a:pt x="471" y="204"/>
                  <a:pt x="472" y="204"/>
                  <a:pt x="472" y="205"/>
                </a:cubicBezTo>
                <a:cubicBezTo>
                  <a:pt x="471" y="204"/>
                  <a:pt x="471" y="203"/>
                  <a:pt x="471" y="203"/>
                </a:cubicBezTo>
                <a:close/>
                <a:moveTo>
                  <a:pt x="177" y="431"/>
                </a:moveTo>
                <a:cubicBezTo>
                  <a:pt x="180" y="432"/>
                  <a:pt x="185" y="434"/>
                  <a:pt x="184" y="432"/>
                </a:cubicBezTo>
                <a:cubicBezTo>
                  <a:pt x="184" y="431"/>
                  <a:pt x="183" y="430"/>
                  <a:pt x="179" y="427"/>
                </a:cubicBezTo>
                <a:cubicBezTo>
                  <a:pt x="178" y="427"/>
                  <a:pt x="177" y="427"/>
                  <a:pt x="176" y="427"/>
                </a:cubicBezTo>
                <a:cubicBezTo>
                  <a:pt x="175" y="426"/>
                  <a:pt x="174" y="426"/>
                  <a:pt x="176" y="427"/>
                </a:cubicBezTo>
                <a:cubicBezTo>
                  <a:pt x="182" y="430"/>
                  <a:pt x="179" y="430"/>
                  <a:pt x="177" y="431"/>
                </a:cubicBezTo>
                <a:close/>
                <a:moveTo>
                  <a:pt x="466" y="192"/>
                </a:moveTo>
                <a:cubicBezTo>
                  <a:pt x="466" y="193"/>
                  <a:pt x="466" y="195"/>
                  <a:pt x="466" y="199"/>
                </a:cubicBezTo>
                <a:cubicBezTo>
                  <a:pt x="467" y="200"/>
                  <a:pt x="467" y="202"/>
                  <a:pt x="467" y="204"/>
                </a:cubicBezTo>
                <a:cubicBezTo>
                  <a:pt x="468" y="205"/>
                  <a:pt x="468" y="206"/>
                  <a:pt x="468" y="207"/>
                </a:cubicBezTo>
                <a:cubicBezTo>
                  <a:pt x="468" y="208"/>
                  <a:pt x="469" y="209"/>
                  <a:pt x="469" y="211"/>
                </a:cubicBezTo>
                <a:cubicBezTo>
                  <a:pt x="469" y="208"/>
                  <a:pt x="468" y="203"/>
                  <a:pt x="469" y="201"/>
                </a:cubicBezTo>
                <a:cubicBezTo>
                  <a:pt x="469" y="199"/>
                  <a:pt x="469" y="199"/>
                  <a:pt x="471" y="203"/>
                </a:cubicBezTo>
                <a:cubicBezTo>
                  <a:pt x="469" y="198"/>
                  <a:pt x="467" y="189"/>
                  <a:pt x="466" y="192"/>
                </a:cubicBezTo>
                <a:close/>
                <a:moveTo>
                  <a:pt x="211" y="52"/>
                </a:moveTo>
                <a:cubicBezTo>
                  <a:pt x="211" y="52"/>
                  <a:pt x="211" y="52"/>
                  <a:pt x="211" y="52"/>
                </a:cubicBezTo>
                <a:cubicBezTo>
                  <a:pt x="211" y="52"/>
                  <a:pt x="211" y="52"/>
                  <a:pt x="211" y="52"/>
                </a:cubicBezTo>
                <a:cubicBezTo>
                  <a:pt x="211" y="52"/>
                  <a:pt x="211" y="52"/>
                  <a:pt x="211" y="52"/>
                </a:cubicBezTo>
                <a:cubicBezTo>
                  <a:pt x="211" y="52"/>
                  <a:pt x="211" y="52"/>
                  <a:pt x="211" y="52"/>
                </a:cubicBezTo>
                <a:close/>
                <a:moveTo>
                  <a:pt x="437" y="220"/>
                </a:moveTo>
                <a:cubicBezTo>
                  <a:pt x="437" y="220"/>
                  <a:pt x="437" y="220"/>
                  <a:pt x="437" y="220"/>
                </a:cubicBezTo>
                <a:cubicBezTo>
                  <a:pt x="437" y="220"/>
                  <a:pt x="437" y="220"/>
                  <a:pt x="437" y="220"/>
                </a:cubicBezTo>
                <a:cubicBezTo>
                  <a:pt x="437" y="220"/>
                  <a:pt x="437" y="220"/>
                  <a:pt x="437" y="220"/>
                </a:cubicBezTo>
                <a:close/>
                <a:moveTo>
                  <a:pt x="457" y="355"/>
                </a:moveTo>
                <a:cubicBezTo>
                  <a:pt x="454" y="361"/>
                  <a:pt x="454" y="361"/>
                  <a:pt x="455" y="361"/>
                </a:cubicBezTo>
                <a:cubicBezTo>
                  <a:pt x="455" y="361"/>
                  <a:pt x="456" y="362"/>
                  <a:pt x="455" y="362"/>
                </a:cubicBezTo>
                <a:cubicBezTo>
                  <a:pt x="452" y="368"/>
                  <a:pt x="454" y="367"/>
                  <a:pt x="454" y="369"/>
                </a:cubicBezTo>
                <a:cubicBezTo>
                  <a:pt x="457" y="365"/>
                  <a:pt x="458" y="362"/>
                  <a:pt x="460" y="358"/>
                </a:cubicBezTo>
                <a:cubicBezTo>
                  <a:pt x="462" y="354"/>
                  <a:pt x="463" y="351"/>
                  <a:pt x="464" y="347"/>
                </a:cubicBezTo>
                <a:cubicBezTo>
                  <a:pt x="461" y="353"/>
                  <a:pt x="462" y="345"/>
                  <a:pt x="457" y="355"/>
                </a:cubicBezTo>
                <a:close/>
                <a:moveTo>
                  <a:pt x="439" y="217"/>
                </a:moveTo>
                <a:cubicBezTo>
                  <a:pt x="440" y="221"/>
                  <a:pt x="441" y="225"/>
                  <a:pt x="442" y="230"/>
                </a:cubicBezTo>
                <a:cubicBezTo>
                  <a:pt x="443" y="235"/>
                  <a:pt x="443" y="240"/>
                  <a:pt x="444" y="245"/>
                </a:cubicBezTo>
                <a:cubicBezTo>
                  <a:pt x="444" y="242"/>
                  <a:pt x="445" y="241"/>
                  <a:pt x="445" y="239"/>
                </a:cubicBezTo>
                <a:cubicBezTo>
                  <a:pt x="445" y="234"/>
                  <a:pt x="445" y="231"/>
                  <a:pt x="446" y="231"/>
                </a:cubicBezTo>
                <a:cubicBezTo>
                  <a:pt x="447" y="230"/>
                  <a:pt x="448" y="231"/>
                  <a:pt x="449" y="234"/>
                </a:cubicBezTo>
                <a:cubicBezTo>
                  <a:pt x="449" y="235"/>
                  <a:pt x="450" y="236"/>
                  <a:pt x="450" y="235"/>
                </a:cubicBezTo>
                <a:cubicBezTo>
                  <a:pt x="450" y="233"/>
                  <a:pt x="450" y="230"/>
                  <a:pt x="449" y="228"/>
                </a:cubicBezTo>
                <a:cubicBezTo>
                  <a:pt x="448" y="223"/>
                  <a:pt x="447" y="218"/>
                  <a:pt x="445" y="212"/>
                </a:cubicBezTo>
                <a:cubicBezTo>
                  <a:pt x="444" y="207"/>
                  <a:pt x="442" y="202"/>
                  <a:pt x="441" y="195"/>
                </a:cubicBezTo>
                <a:cubicBezTo>
                  <a:pt x="441" y="195"/>
                  <a:pt x="440" y="195"/>
                  <a:pt x="440" y="194"/>
                </a:cubicBezTo>
                <a:cubicBezTo>
                  <a:pt x="441" y="200"/>
                  <a:pt x="440" y="203"/>
                  <a:pt x="438" y="202"/>
                </a:cubicBezTo>
                <a:cubicBezTo>
                  <a:pt x="438" y="201"/>
                  <a:pt x="437" y="201"/>
                  <a:pt x="437" y="204"/>
                </a:cubicBezTo>
                <a:cubicBezTo>
                  <a:pt x="438" y="207"/>
                  <a:pt x="438" y="210"/>
                  <a:pt x="438" y="212"/>
                </a:cubicBezTo>
                <a:cubicBezTo>
                  <a:pt x="437" y="214"/>
                  <a:pt x="437" y="217"/>
                  <a:pt x="437" y="220"/>
                </a:cubicBezTo>
                <a:cubicBezTo>
                  <a:pt x="439" y="226"/>
                  <a:pt x="440" y="223"/>
                  <a:pt x="439" y="217"/>
                </a:cubicBezTo>
                <a:close/>
                <a:moveTo>
                  <a:pt x="479" y="228"/>
                </a:moveTo>
                <a:cubicBezTo>
                  <a:pt x="479" y="227"/>
                  <a:pt x="478" y="226"/>
                  <a:pt x="478" y="225"/>
                </a:cubicBezTo>
                <a:cubicBezTo>
                  <a:pt x="478" y="221"/>
                  <a:pt x="477" y="218"/>
                  <a:pt x="476" y="214"/>
                </a:cubicBezTo>
                <a:cubicBezTo>
                  <a:pt x="476" y="211"/>
                  <a:pt x="475" y="207"/>
                  <a:pt x="474" y="203"/>
                </a:cubicBezTo>
                <a:cubicBezTo>
                  <a:pt x="474" y="204"/>
                  <a:pt x="474" y="205"/>
                  <a:pt x="474" y="206"/>
                </a:cubicBezTo>
                <a:cubicBezTo>
                  <a:pt x="474" y="207"/>
                  <a:pt x="474" y="209"/>
                  <a:pt x="474" y="211"/>
                </a:cubicBezTo>
                <a:cubicBezTo>
                  <a:pt x="473" y="214"/>
                  <a:pt x="474" y="219"/>
                  <a:pt x="474" y="223"/>
                </a:cubicBezTo>
                <a:cubicBezTo>
                  <a:pt x="474" y="220"/>
                  <a:pt x="475" y="223"/>
                  <a:pt x="476" y="226"/>
                </a:cubicBezTo>
                <a:cubicBezTo>
                  <a:pt x="476" y="229"/>
                  <a:pt x="477" y="233"/>
                  <a:pt x="477" y="234"/>
                </a:cubicBezTo>
                <a:cubicBezTo>
                  <a:pt x="477" y="232"/>
                  <a:pt x="477" y="230"/>
                  <a:pt x="477" y="228"/>
                </a:cubicBezTo>
                <a:cubicBezTo>
                  <a:pt x="477" y="227"/>
                  <a:pt x="478" y="226"/>
                  <a:pt x="479" y="230"/>
                </a:cubicBezTo>
                <a:cubicBezTo>
                  <a:pt x="479" y="231"/>
                  <a:pt x="480" y="234"/>
                  <a:pt x="480" y="230"/>
                </a:cubicBezTo>
                <a:cubicBezTo>
                  <a:pt x="480" y="225"/>
                  <a:pt x="479" y="230"/>
                  <a:pt x="479" y="228"/>
                </a:cubicBezTo>
                <a:close/>
                <a:moveTo>
                  <a:pt x="471" y="292"/>
                </a:moveTo>
                <a:cubicBezTo>
                  <a:pt x="470" y="297"/>
                  <a:pt x="469" y="299"/>
                  <a:pt x="470" y="300"/>
                </a:cubicBezTo>
                <a:cubicBezTo>
                  <a:pt x="470" y="301"/>
                  <a:pt x="470" y="302"/>
                  <a:pt x="470" y="304"/>
                </a:cubicBezTo>
                <a:cubicBezTo>
                  <a:pt x="471" y="301"/>
                  <a:pt x="472" y="298"/>
                  <a:pt x="472" y="295"/>
                </a:cubicBezTo>
                <a:cubicBezTo>
                  <a:pt x="473" y="292"/>
                  <a:pt x="473" y="290"/>
                  <a:pt x="474" y="287"/>
                </a:cubicBezTo>
                <a:cubicBezTo>
                  <a:pt x="472" y="289"/>
                  <a:pt x="472" y="284"/>
                  <a:pt x="471" y="292"/>
                </a:cubicBezTo>
                <a:close/>
                <a:moveTo>
                  <a:pt x="284" y="243"/>
                </a:moveTo>
                <a:cubicBezTo>
                  <a:pt x="284" y="243"/>
                  <a:pt x="284" y="244"/>
                  <a:pt x="285" y="244"/>
                </a:cubicBezTo>
                <a:cubicBezTo>
                  <a:pt x="286" y="243"/>
                  <a:pt x="286" y="244"/>
                  <a:pt x="287" y="245"/>
                </a:cubicBezTo>
                <a:cubicBezTo>
                  <a:pt x="287" y="246"/>
                  <a:pt x="287" y="246"/>
                  <a:pt x="287" y="246"/>
                </a:cubicBezTo>
                <a:cubicBezTo>
                  <a:pt x="287" y="247"/>
                  <a:pt x="287" y="247"/>
                  <a:pt x="288" y="247"/>
                </a:cubicBezTo>
                <a:cubicBezTo>
                  <a:pt x="288" y="247"/>
                  <a:pt x="288" y="247"/>
                  <a:pt x="288" y="246"/>
                </a:cubicBezTo>
                <a:cubicBezTo>
                  <a:pt x="289" y="246"/>
                  <a:pt x="289" y="245"/>
                  <a:pt x="289" y="245"/>
                </a:cubicBezTo>
                <a:cubicBezTo>
                  <a:pt x="289" y="244"/>
                  <a:pt x="290" y="244"/>
                  <a:pt x="291" y="243"/>
                </a:cubicBezTo>
                <a:cubicBezTo>
                  <a:pt x="291" y="243"/>
                  <a:pt x="292" y="242"/>
                  <a:pt x="291" y="241"/>
                </a:cubicBezTo>
                <a:cubicBezTo>
                  <a:pt x="290" y="240"/>
                  <a:pt x="289" y="239"/>
                  <a:pt x="288" y="238"/>
                </a:cubicBezTo>
                <a:cubicBezTo>
                  <a:pt x="288" y="238"/>
                  <a:pt x="288" y="237"/>
                  <a:pt x="288" y="238"/>
                </a:cubicBezTo>
                <a:cubicBezTo>
                  <a:pt x="287" y="238"/>
                  <a:pt x="287" y="238"/>
                  <a:pt x="287" y="238"/>
                </a:cubicBezTo>
                <a:cubicBezTo>
                  <a:pt x="287" y="239"/>
                  <a:pt x="287" y="239"/>
                  <a:pt x="288" y="239"/>
                </a:cubicBezTo>
                <a:cubicBezTo>
                  <a:pt x="288" y="239"/>
                  <a:pt x="288" y="240"/>
                  <a:pt x="289" y="240"/>
                </a:cubicBezTo>
                <a:cubicBezTo>
                  <a:pt x="289" y="240"/>
                  <a:pt x="288" y="241"/>
                  <a:pt x="288" y="240"/>
                </a:cubicBezTo>
                <a:cubicBezTo>
                  <a:pt x="287" y="239"/>
                  <a:pt x="286" y="240"/>
                  <a:pt x="286" y="241"/>
                </a:cubicBezTo>
                <a:cubicBezTo>
                  <a:pt x="286" y="242"/>
                  <a:pt x="285" y="242"/>
                  <a:pt x="285" y="242"/>
                </a:cubicBezTo>
                <a:cubicBezTo>
                  <a:pt x="284" y="242"/>
                  <a:pt x="283" y="242"/>
                  <a:pt x="284" y="243"/>
                </a:cubicBezTo>
                <a:close/>
                <a:moveTo>
                  <a:pt x="208" y="216"/>
                </a:moveTo>
                <a:cubicBezTo>
                  <a:pt x="208" y="216"/>
                  <a:pt x="208" y="216"/>
                  <a:pt x="208" y="216"/>
                </a:cubicBezTo>
                <a:cubicBezTo>
                  <a:pt x="208" y="215"/>
                  <a:pt x="207" y="213"/>
                  <a:pt x="207" y="213"/>
                </a:cubicBezTo>
                <a:cubicBezTo>
                  <a:pt x="206" y="213"/>
                  <a:pt x="207" y="214"/>
                  <a:pt x="206" y="214"/>
                </a:cubicBezTo>
                <a:cubicBezTo>
                  <a:pt x="206" y="215"/>
                  <a:pt x="207" y="216"/>
                  <a:pt x="208" y="216"/>
                </a:cubicBezTo>
                <a:close/>
                <a:moveTo>
                  <a:pt x="168" y="223"/>
                </a:moveTo>
                <a:cubicBezTo>
                  <a:pt x="168" y="222"/>
                  <a:pt x="167" y="223"/>
                  <a:pt x="167" y="223"/>
                </a:cubicBezTo>
                <a:cubicBezTo>
                  <a:pt x="167" y="224"/>
                  <a:pt x="166" y="226"/>
                  <a:pt x="166" y="227"/>
                </a:cubicBezTo>
                <a:cubicBezTo>
                  <a:pt x="166" y="228"/>
                  <a:pt x="166" y="229"/>
                  <a:pt x="166" y="230"/>
                </a:cubicBezTo>
                <a:cubicBezTo>
                  <a:pt x="167" y="231"/>
                  <a:pt x="168" y="231"/>
                  <a:pt x="168" y="230"/>
                </a:cubicBezTo>
                <a:cubicBezTo>
                  <a:pt x="169" y="229"/>
                  <a:pt x="169" y="228"/>
                  <a:pt x="169" y="227"/>
                </a:cubicBezTo>
                <a:cubicBezTo>
                  <a:pt x="169" y="226"/>
                  <a:pt x="169" y="225"/>
                  <a:pt x="170" y="224"/>
                </a:cubicBezTo>
                <a:cubicBezTo>
                  <a:pt x="170" y="222"/>
                  <a:pt x="168" y="224"/>
                  <a:pt x="168" y="223"/>
                </a:cubicBezTo>
                <a:close/>
                <a:moveTo>
                  <a:pt x="156" y="213"/>
                </a:moveTo>
                <a:cubicBezTo>
                  <a:pt x="157" y="212"/>
                  <a:pt x="157" y="212"/>
                  <a:pt x="158" y="212"/>
                </a:cubicBezTo>
                <a:cubicBezTo>
                  <a:pt x="158" y="210"/>
                  <a:pt x="158" y="209"/>
                  <a:pt x="159" y="206"/>
                </a:cubicBezTo>
                <a:cubicBezTo>
                  <a:pt x="158" y="206"/>
                  <a:pt x="158" y="206"/>
                  <a:pt x="157" y="208"/>
                </a:cubicBezTo>
                <a:cubicBezTo>
                  <a:pt x="157" y="210"/>
                  <a:pt x="156" y="209"/>
                  <a:pt x="156" y="209"/>
                </a:cubicBezTo>
                <a:cubicBezTo>
                  <a:pt x="156" y="207"/>
                  <a:pt x="155" y="210"/>
                  <a:pt x="154" y="210"/>
                </a:cubicBezTo>
                <a:cubicBezTo>
                  <a:pt x="156" y="210"/>
                  <a:pt x="155" y="213"/>
                  <a:pt x="153" y="217"/>
                </a:cubicBezTo>
                <a:cubicBezTo>
                  <a:pt x="154" y="215"/>
                  <a:pt x="155" y="214"/>
                  <a:pt x="156" y="213"/>
                </a:cubicBezTo>
                <a:close/>
                <a:moveTo>
                  <a:pt x="213" y="327"/>
                </a:moveTo>
                <a:cubicBezTo>
                  <a:pt x="215" y="328"/>
                  <a:pt x="217" y="329"/>
                  <a:pt x="218" y="329"/>
                </a:cubicBezTo>
                <a:cubicBezTo>
                  <a:pt x="219" y="330"/>
                  <a:pt x="220" y="331"/>
                  <a:pt x="222" y="333"/>
                </a:cubicBezTo>
                <a:cubicBezTo>
                  <a:pt x="222" y="332"/>
                  <a:pt x="222" y="332"/>
                  <a:pt x="222" y="331"/>
                </a:cubicBezTo>
                <a:cubicBezTo>
                  <a:pt x="229" y="334"/>
                  <a:pt x="225" y="335"/>
                  <a:pt x="224" y="336"/>
                </a:cubicBezTo>
                <a:cubicBezTo>
                  <a:pt x="227" y="337"/>
                  <a:pt x="229" y="336"/>
                  <a:pt x="232" y="335"/>
                </a:cubicBezTo>
                <a:cubicBezTo>
                  <a:pt x="231" y="335"/>
                  <a:pt x="229" y="333"/>
                  <a:pt x="229" y="333"/>
                </a:cubicBezTo>
                <a:cubicBezTo>
                  <a:pt x="233" y="334"/>
                  <a:pt x="229" y="333"/>
                  <a:pt x="230" y="332"/>
                </a:cubicBezTo>
                <a:cubicBezTo>
                  <a:pt x="231" y="332"/>
                  <a:pt x="230" y="331"/>
                  <a:pt x="232" y="331"/>
                </a:cubicBezTo>
                <a:cubicBezTo>
                  <a:pt x="232" y="331"/>
                  <a:pt x="234" y="331"/>
                  <a:pt x="233" y="330"/>
                </a:cubicBezTo>
                <a:cubicBezTo>
                  <a:pt x="232" y="330"/>
                  <a:pt x="231" y="330"/>
                  <a:pt x="230" y="330"/>
                </a:cubicBezTo>
                <a:cubicBezTo>
                  <a:pt x="228" y="331"/>
                  <a:pt x="227" y="330"/>
                  <a:pt x="226" y="329"/>
                </a:cubicBezTo>
                <a:cubicBezTo>
                  <a:pt x="225" y="328"/>
                  <a:pt x="227" y="328"/>
                  <a:pt x="225" y="327"/>
                </a:cubicBezTo>
                <a:cubicBezTo>
                  <a:pt x="224" y="327"/>
                  <a:pt x="224" y="327"/>
                  <a:pt x="223" y="327"/>
                </a:cubicBezTo>
                <a:cubicBezTo>
                  <a:pt x="223" y="326"/>
                  <a:pt x="222" y="326"/>
                  <a:pt x="222" y="326"/>
                </a:cubicBezTo>
                <a:cubicBezTo>
                  <a:pt x="221" y="326"/>
                  <a:pt x="220" y="326"/>
                  <a:pt x="219" y="326"/>
                </a:cubicBezTo>
                <a:cubicBezTo>
                  <a:pt x="218" y="325"/>
                  <a:pt x="221" y="325"/>
                  <a:pt x="219" y="323"/>
                </a:cubicBezTo>
                <a:cubicBezTo>
                  <a:pt x="217" y="324"/>
                  <a:pt x="216" y="326"/>
                  <a:pt x="213" y="323"/>
                </a:cubicBezTo>
                <a:cubicBezTo>
                  <a:pt x="214" y="325"/>
                  <a:pt x="217" y="327"/>
                  <a:pt x="213" y="327"/>
                </a:cubicBezTo>
                <a:close/>
                <a:moveTo>
                  <a:pt x="209" y="209"/>
                </a:moveTo>
                <a:cubicBezTo>
                  <a:pt x="210" y="208"/>
                  <a:pt x="211" y="208"/>
                  <a:pt x="211" y="207"/>
                </a:cubicBezTo>
                <a:cubicBezTo>
                  <a:pt x="211" y="206"/>
                  <a:pt x="212" y="205"/>
                  <a:pt x="213" y="205"/>
                </a:cubicBezTo>
                <a:cubicBezTo>
                  <a:pt x="212" y="204"/>
                  <a:pt x="208" y="207"/>
                  <a:pt x="209" y="204"/>
                </a:cubicBezTo>
                <a:cubicBezTo>
                  <a:pt x="207" y="206"/>
                  <a:pt x="208" y="207"/>
                  <a:pt x="208" y="208"/>
                </a:cubicBezTo>
                <a:cubicBezTo>
                  <a:pt x="208" y="209"/>
                  <a:pt x="208" y="209"/>
                  <a:pt x="209" y="209"/>
                </a:cubicBezTo>
                <a:close/>
                <a:moveTo>
                  <a:pt x="146" y="339"/>
                </a:moveTo>
                <a:cubicBezTo>
                  <a:pt x="148" y="341"/>
                  <a:pt x="150" y="344"/>
                  <a:pt x="152" y="344"/>
                </a:cubicBezTo>
                <a:cubicBezTo>
                  <a:pt x="152" y="344"/>
                  <a:pt x="153" y="343"/>
                  <a:pt x="152" y="343"/>
                </a:cubicBezTo>
                <a:cubicBezTo>
                  <a:pt x="149" y="339"/>
                  <a:pt x="149" y="341"/>
                  <a:pt x="146" y="339"/>
                </a:cubicBezTo>
                <a:close/>
                <a:moveTo>
                  <a:pt x="222" y="207"/>
                </a:moveTo>
                <a:cubicBezTo>
                  <a:pt x="221" y="207"/>
                  <a:pt x="222" y="206"/>
                  <a:pt x="221" y="205"/>
                </a:cubicBezTo>
                <a:cubicBezTo>
                  <a:pt x="221" y="206"/>
                  <a:pt x="220" y="208"/>
                  <a:pt x="219" y="209"/>
                </a:cubicBezTo>
                <a:cubicBezTo>
                  <a:pt x="219" y="209"/>
                  <a:pt x="219" y="210"/>
                  <a:pt x="220" y="210"/>
                </a:cubicBezTo>
                <a:cubicBezTo>
                  <a:pt x="221" y="211"/>
                  <a:pt x="222" y="210"/>
                  <a:pt x="222" y="210"/>
                </a:cubicBezTo>
                <a:cubicBezTo>
                  <a:pt x="222" y="209"/>
                  <a:pt x="223" y="207"/>
                  <a:pt x="222" y="207"/>
                </a:cubicBezTo>
                <a:close/>
                <a:moveTo>
                  <a:pt x="172" y="343"/>
                </a:moveTo>
                <a:cubicBezTo>
                  <a:pt x="170" y="341"/>
                  <a:pt x="172" y="343"/>
                  <a:pt x="172" y="344"/>
                </a:cubicBezTo>
                <a:cubicBezTo>
                  <a:pt x="174" y="346"/>
                  <a:pt x="174" y="347"/>
                  <a:pt x="172" y="347"/>
                </a:cubicBezTo>
                <a:cubicBezTo>
                  <a:pt x="171" y="347"/>
                  <a:pt x="171" y="348"/>
                  <a:pt x="172" y="348"/>
                </a:cubicBezTo>
                <a:cubicBezTo>
                  <a:pt x="173" y="349"/>
                  <a:pt x="174" y="349"/>
                  <a:pt x="174" y="349"/>
                </a:cubicBezTo>
                <a:cubicBezTo>
                  <a:pt x="175" y="350"/>
                  <a:pt x="178" y="347"/>
                  <a:pt x="177" y="346"/>
                </a:cubicBezTo>
                <a:cubicBezTo>
                  <a:pt x="176" y="345"/>
                  <a:pt x="174" y="343"/>
                  <a:pt x="172" y="343"/>
                </a:cubicBezTo>
                <a:close/>
                <a:moveTo>
                  <a:pt x="181" y="324"/>
                </a:moveTo>
                <a:cubicBezTo>
                  <a:pt x="179" y="323"/>
                  <a:pt x="178" y="322"/>
                  <a:pt x="176" y="321"/>
                </a:cubicBezTo>
                <a:cubicBezTo>
                  <a:pt x="175" y="321"/>
                  <a:pt x="175" y="321"/>
                  <a:pt x="176" y="322"/>
                </a:cubicBezTo>
                <a:cubicBezTo>
                  <a:pt x="177" y="324"/>
                  <a:pt x="179" y="325"/>
                  <a:pt x="180" y="326"/>
                </a:cubicBezTo>
                <a:cubicBezTo>
                  <a:pt x="181" y="327"/>
                  <a:pt x="181" y="325"/>
                  <a:pt x="181" y="324"/>
                </a:cubicBezTo>
                <a:close/>
                <a:moveTo>
                  <a:pt x="175" y="354"/>
                </a:moveTo>
                <a:cubicBezTo>
                  <a:pt x="173" y="353"/>
                  <a:pt x="174" y="354"/>
                  <a:pt x="173" y="355"/>
                </a:cubicBezTo>
                <a:cubicBezTo>
                  <a:pt x="173" y="355"/>
                  <a:pt x="173" y="356"/>
                  <a:pt x="171" y="354"/>
                </a:cubicBezTo>
                <a:cubicBezTo>
                  <a:pt x="171" y="354"/>
                  <a:pt x="169" y="354"/>
                  <a:pt x="171" y="355"/>
                </a:cubicBezTo>
                <a:cubicBezTo>
                  <a:pt x="173" y="356"/>
                  <a:pt x="175" y="358"/>
                  <a:pt x="175" y="357"/>
                </a:cubicBezTo>
                <a:cubicBezTo>
                  <a:pt x="176" y="357"/>
                  <a:pt x="178" y="358"/>
                  <a:pt x="177" y="356"/>
                </a:cubicBezTo>
                <a:cubicBezTo>
                  <a:pt x="176" y="356"/>
                  <a:pt x="176" y="355"/>
                  <a:pt x="175" y="354"/>
                </a:cubicBezTo>
                <a:close/>
                <a:moveTo>
                  <a:pt x="170" y="353"/>
                </a:moveTo>
                <a:cubicBezTo>
                  <a:pt x="170" y="353"/>
                  <a:pt x="170" y="353"/>
                  <a:pt x="171" y="354"/>
                </a:cubicBezTo>
                <a:cubicBezTo>
                  <a:pt x="171" y="353"/>
                  <a:pt x="171" y="353"/>
                  <a:pt x="171" y="353"/>
                </a:cubicBezTo>
                <a:cubicBezTo>
                  <a:pt x="171" y="353"/>
                  <a:pt x="170" y="353"/>
                  <a:pt x="170" y="353"/>
                </a:cubicBezTo>
                <a:close/>
                <a:moveTo>
                  <a:pt x="171" y="350"/>
                </a:moveTo>
                <a:cubicBezTo>
                  <a:pt x="170" y="349"/>
                  <a:pt x="169" y="348"/>
                  <a:pt x="168" y="348"/>
                </a:cubicBezTo>
                <a:cubicBezTo>
                  <a:pt x="167" y="347"/>
                  <a:pt x="166" y="346"/>
                  <a:pt x="165" y="346"/>
                </a:cubicBezTo>
                <a:cubicBezTo>
                  <a:pt x="165" y="346"/>
                  <a:pt x="166" y="347"/>
                  <a:pt x="167" y="348"/>
                </a:cubicBezTo>
                <a:cubicBezTo>
                  <a:pt x="167" y="348"/>
                  <a:pt x="168" y="349"/>
                  <a:pt x="168" y="349"/>
                </a:cubicBezTo>
                <a:cubicBezTo>
                  <a:pt x="169" y="350"/>
                  <a:pt x="169" y="351"/>
                  <a:pt x="169" y="351"/>
                </a:cubicBezTo>
                <a:cubicBezTo>
                  <a:pt x="168" y="352"/>
                  <a:pt x="170" y="353"/>
                  <a:pt x="170" y="353"/>
                </a:cubicBezTo>
                <a:cubicBezTo>
                  <a:pt x="173" y="354"/>
                  <a:pt x="170" y="351"/>
                  <a:pt x="171" y="350"/>
                </a:cubicBezTo>
                <a:close/>
                <a:moveTo>
                  <a:pt x="170" y="353"/>
                </a:moveTo>
                <a:cubicBezTo>
                  <a:pt x="170" y="353"/>
                  <a:pt x="170" y="353"/>
                  <a:pt x="170" y="353"/>
                </a:cubicBezTo>
                <a:cubicBezTo>
                  <a:pt x="171" y="353"/>
                  <a:pt x="171" y="353"/>
                  <a:pt x="171" y="353"/>
                </a:cubicBezTo>
                <a:cubicBezTo>
                  <a:pt x="171" y="353"/>
                  <a:pt x="170" y="353"/>
                  <a:pt x="170" y="353"/>
                </a:cubicBezTo>
                <a:close/>
                <a:moveTo>
                  <a:pt x="264" y="286"/>
                </a:moveTo>
                <a:cubicBezTo>
                  <a:pt x="263" y="286"/>
                  <a:pt x="263" y="287"/>
                  <a:pt x="262" y="288"/>
                </a:cubicBezTo>
                <a:cubicBezTo>
                  <a:pt x="262" y="288"/>
                  <a:pt x="262" y="289"/>
                  <a:pt x="262" y="289"/>
                </a:cubicBezTo>
                <a:cubicBezTo>
                  <a:pt x="263" y="289"/>
                  <a:pt x="263" y="290"/>
                  <a:pt x="263" y="291"/>
                </a:cubicBezTo>
                <a:cubicBezTo>
                  <a:pt x="263" y="290"/>
                  <a:pt x="264" y="290"/>
                  <a:pt x="264" y="289"/>
                </a:cubicBezTo>
                <a:cubicBezTo>
                  <a:pt x="264" y="288"/>
                  <a:pt x="265" y="287"/>
                  <a:pt x="264" y="286"/>
                </a:cubicBezTo>
                <a:close/>
                <a:moveTo>
                  <a:pt x="244" y="214"/>
                </a:moveTo>
                <a:cubicBezTo>
                  <a:pt x="243" y="213"/>
                  <a:pt x="244" y="213"/>
                  <a:pt x="245" y="213"/>
                </a:cubicBezTo>
                <a:cubicBezTo>
                  <a:pt x="245" y="212"/>
                  <a:pt x="246" y="212"/>
                  <a:pt x="246" y="212"/>
                </a:cubicBezTo>
                <a:cubicBezTo>
                  <a:pt x="246" y="211"/>
                  <a:pt x="246" y="211"/>
                  <a:pt x="245" y="211"/>
                </a:cubicBezTo>
                <a:cubicBezTo>
                  <a:pt x="245" y="211"/>
                  <a:pt x="245" y="211"/>
                  <a:pt x="244" y="212"/>
                </a:cubicBezTo>
                <a:cubicBezTo>
                  <a:pt x="244" y="212"/>
                  <a:pt x="244" y="212"/>
                  <a:pt x="244" y="212"/>
                </a:cubicBezTo>
                <a:cubicBezTo>
                  <a:pt x="243" y="212"/>
                  <a:pt x="242" y="212"/>
                  <a:pt x="242" y="213"/>
                </a:cubicBezTo>
                <a:cubicBezTo>
                  <a:pt x="243" y="213"/>
                  <a:pt x="243" y="214"/>
                  <a:pt x="244" y="214"/>
                </a:cubicBezTo>
                <a:close/>
                <a:moveTo>
                  <a:pt x="242" y="331"/>
                </a:moveTo>
                <a:cubicBezTo>
                  <a:pt x="240" y="331"/>
                  <a:pt x="239" y="331"/>
                  <a:pt x="238" y="332"/>
                </a:cubicBezTo>
                <a:cubicBezTo>
                  <a:pt x="240" y="332"/>
                  <a:pt x="241" y="332"/>
                  <a:pt x="242" y="333"/>
                </a:cubicBezTo>
                <a:cubicBezTo>
                  <a:pt x="243" y="333"/>
                  <a:pt x="244" y="334"/>
                  <a:pt x="245" y="334"/>
                </a:cubicBezTo>
                <a:cubicBezTo>
                  <a:pt x="247" y="334"/>
                  <a:pt x="247" y="333"/>
                  <a:pt x="247" y="332"/>
                </a:cubicBezTo>
                <a:cubicBezTo>
                  <a:pt x="247" y="333"/>
                  <a:pt x="250" y="333"/>
                  <a:pt x="252" y="332"/>
                </a:cubicBezTo>
                <a:cubicBezTo>
                  <a:pt x="250" y="332"/>
                  <a:pt x="247" y="331"/>
                  <a:pt x="246" y="330"/>
                </a:cubicBezTo>
                <a:cubicBezTo>
                  <a:pt x="246" y="330"/>
                  <a:pt x="249" y="329"/>
                  <a:pt x="250" y="329"/>
                </a:cubicBezTo>
                <a:cubicBezTo>
                  <a:pt x="250" y="328"/>
                  <a:pt x="250" y="328"/>
                  <a:pt x="250" y="328"/>
                </a:cubicBezTo>
                <a:cubicBezTo>
                  <a:pt x="251" y="327"/>
                  <a:pt x="251" y="327"/>
                  <a:pt x="250" y="327"/>
                </a:cubicBezTo>
                <a:cubicBezTo>
                  <a:pt x="250" y="327"/>
                  <a:pt x="249" y="327"/>
                  <a:pt x="249" y="327"/>
                </a:cubicBezTo>
                <a:cubicBezTo>
                  <a:pt x="246" y="328"/>
                  <a:pt x="246" y="327"/>
                  <a:pt x="246" y="326"/>
                </a:cubicBezTo>
                <a:cubicBezTo>
                  <a:pt x="246" y="326"/>
                  <a:pt x="247" y="326"/>
                  <a:pt x="246" y="326"/>
                </a:cubicBezTo>
                <a:cubicBezTo>
                  <a:pt x="246" y="325"/>
                  <a:pt x="246" y="325"/>
                  <a:pt x="245" y="325"/>
                </a:cubicBezTo>
                <a:cubicBezTo>
                  <a:pt x="246" y="327"/>
                  <a:pt x="245" y="327"/>
                  <a:pt x="243" y="328"/>
                </a:cubicBezTo>
                <a:cubicBezTo>
                  <a:pt x="243" y="328"/>
                  <a:pt x="242" y="328"/>
                  <a:pt x="241" y="328"/>
                </a:cubicBezTo>
                <a:cubicBezTo>
                  <a:pt x="240" y="328"/>
                  <a:pt x="238" y="328"/>
                  <a:pt x="237" y="328"/>
                </a:cubicBezTo>
                <a:cubicBezTo>
                  <a:pt x="238" y="329"/>
                  <a:pt x="239" y="329"/>
                  <a:pt x="240" y="330"/>
                </a:cubicBezTo>
                <a:cubicBezTo>
                  <a:pt x="241" y="330"/>
                  <a:pt x="241" y="331"/>
                  <a:pt x="242" y="331"/>
                </a:cubicBezTo>
                <a:close/>
                <a:moveTo>
                  <a:pt x="247" y="253"/>
                </a:moveTo>
                <a:cubicBezTo>
                  <a:pt x="248" y="254"/>
                  <a:pt x="248" y="254"/>
                  <a:pt x="248" y="254"/>
                </a:cubicBezTo>
                <a:cubicBezTo>
                  <a:pt x="248" y="254"/>
                  <a:pt x="248" y="253"/>
                  <a:pt x="247" y="253"/>
                </a:cubicBezTo>
                <a:cubicBezTo>
                  <a:pt x="247" y="253"/>
                  <a:pt x="247" y="253"/>
                  <a:pt x="247" y="253"/>
                </a:cubicBezTo>
                <a:cubicBezTo>
                  <a:pt x="247" y="253"/>
                  <a:pt x="247" y="252"/>
                  <a:pt x="247" y="253"/>
                </a:cubicBezTo>
                <a:close/>
                <a:moveTo>
                  <a:pt x="228" y="287"/>
                </a:moveTo>
                <a:cubicBezTo>
                  <a:pt x="226" y="286"/>
                  <a:pt x="227" y="288"/>
                  <a:pt x="226" y="288"/>
                </a:cubicBezTo>
                <a:cubicBezTo>
                  <a:pt x="227" y="288"/>
                  <a:pt x="228" y="289"/>
                  <a:pt x="228" y="290"/>
                </a:cubicBezTo>
                <a:cubicBezTo>
                  <a:pt x="229" y="289"/>
                  <a:pt x="230" y="288"/>
                  <a:pt x="228" y="287"/>
                </a:cubicBezTo>
                <a:close/>
                <a:moveTo>
                  <a:pt x="258" y="171"/>
                </a:moveTo>
                <a:cubicBezTo>
                  <a:pt x="258" y="171"/>
                  <a:pt x="258" y="171"/>
                  <a:pt x="258" y="171"/>
                </a:cubicBezTo>
                <a:cubicBezTo>
                  <a:pt x="257" y="170"/>
                  <a:pt x="255" y="170"/>
                  <a:pt x="254" y="170"/>
                </a:cubicBezTo>
                <a:cubicBezTo>
                  <a:pt x="253" y="170"/>
                  <a:pt x="253" y="170"/>
                  <a:pt x="252" y="170"/>
                </a:cubicBezTo>
                <a:cubicBezTo>
                  <a:pt x="254" y="172"/>
                  <a:pt x="256" y="171"/>
                  <a:pt x="258" y="171"/>
                </a:cubicBezTo>
                <a:close/>
                <a:moveTo>
                  <a:pt x="249" y="204"/>
                </a:moveTo>
                <a:cubicBezTo>
                  <a:pt x="250" y="204"/>
                  <a:pt x="251" y="203"/>
                  <a:pt x="251" y="204"/>
                </a:cubicBezTo>
                <a:cubicBezTo>
                  <a:pt x="251" y="205"/>
                  <a:pt x="251" y="204"/>
                  <a:pt x="250" y="205"/>
                </a:cubicBezTo>
                <a:cubicBezTo>
                  <a:pt x="250" y="205"/>
                  <a:pt x="250" y="206"/>
                  <a:pt x="250" y="206"/>
                </a:cubicBezTo>
                <a:cubicBezTo>
                  <a:pt x="251" y="207"/>
                  <a:pt x="253" y="208"/>
                  <a:pt x="253" y="207"/>
                </a:cubicBezTo>
                <a:cubicBezTo>
                  <a:pt x="253" y="206"/>
                  <a:pt x="254" y="206"/>
                  <a:pt x="254" y="206"/>
                </a:cubicBezTo>
                <a:cubicBezTo>
                  <a:pt x="255" y="206"/>
                  <a:pt x="256" y="206"/>
                  <a:pt x="256" y="206"/>
                </a:cubicBezTo>
                <a:cubicBezTo>
                  <a:pt x="256" y="205"/>
                  <a:pt x="256" y="204"/>
                  <a:pt x="255" y="204"/>
                </a:cubicBezTo>
                <a:cubicBezTo>
                  <a:pt x="254" y="203"/>
                  <a:pt x="254" y="203"/>
                  <a:pt x="253" y="203"/>
                </a:cubicBezTo>
                <a:cubicBezTo>
                  <a:pt x="252" y="203"/>
                  <a:pt x="252" y="202"/>
                  <a:pt x="251" y="203"/>
                </a:cubicBezTo>
                <a:cubicBezTo>
                  <a:pt x="250" y="203"/>
                  <a:pt x="249" y="203"/>
                  <a:pt x="249" y="203"/>
                </a:cubicBezTo>
                <a:cubicBezTo>
                  <a:pt x="249" y="204"/>
                  <a:pt x="249" y="204"/>
                  <a:pt x="249" y="204"/>
                </a:cubicBezTo>
                <a:close/>
                <a:moveTo>
                  <a:pt x="261" y="206"/>
                </a:moveTo>
                <a:cubicBezTo>
                  <a:pt x="261" y="206"/>
                  <a:pt x="261" y="206"/>
                  <a:pt x="262" y="206"/>
                </a:cubicBezTo>
                <a:cubicBezTo>
                  <a:pt x="263" y="206"/>
                  <a:pt x="262" y="207"/>
                  <a:pt x="263" y="207"/>
                </a:cubicBezTo>
                <a:cubicBezTo>
                  <a:pt x="264" y="205"/>
                  <a:pt x="266" y="206"/>
                  <a:pt x="268" y="207"/>
                </a:cubicBezTo>
                <a:cubicBezTo>
                  <a:pt x="267" y="205"/>
                  <a:pt x="265" y="203"/>
                  <a:pt x="268" y="202"/>
                </a:cubicBezTo>
                <a:cubicBezTo>
                  <a:pt x="268" y="202"/>
                  <a:pt x="268" y="201"/>
                  <a:pt x="267" y="201"/>
                </a:cubicBezTo>
                <a:cubicBezTo>
                  <a:pt x="267" y="201"/>
                  <a:pt x="266" y="200"/>
                  <a:pt x="266" y="201"/>
                </a:cubicBezTo>
                <a:cubicBezTo>
                  <a:pt x="265" y="202"/>
                  <a:pt x="263" y="202"/>
                  <a:pt x="262" y="202"/>
                </a:cubicBezTo>
                <a:cubicBezTo>
                  <a:pt x="261" y="202"/>
                  <a:pt x="260" y="201"/>
                  <a:pt x="261" y="203"/>
                </a:cubicBezTo>
                <a:cubicBezTo>
                  <a:pt x="262" y="203"/>
                  <a:pt x="263" y="205"/>
                  <a:pt x="261" y="206"/>
                </a:cubicBezTo>
                <a:close/>
                <a:moveTo>
                  <a:pt x="257" y="213"/>
                </a:moveTo>
                <a:cubicBezTo>
                  <a:pt x="257" y="212"/>
                  <a:pt x="257" y="212"/>
                  <a:pt x="256" y="212"/>
                </a:cubicBezTo>
                <a:cubicBezTo>
                  <a:pt x="255" y="210"/>
                  <a:pt x="255" y="211"/>
                  <a:pt x="254" y="212"/>
                </a:cubicBezTo>
                <a:cubicBezTo>
                  <a:pt x="254" y="212"/>
                  <a:pt x="254" y="213"/>
                  <a:pt x="253" y="213"/>
                </a:cubicBezTo>
                <a:cubicBezTo>
                  <a:pt x="253" y="214"/>
                  <a:pt x="253" y="214"/>
                  <a:pt x="253" y="215"/>
                </a:cubicBezTo>
                <a:cubicBezTo>
                  <a:pt x="252" y="215"/>
                  <a:pt x="253" y="215"/>
                  <a:pt x="253" y="216"/>
                </a:cubicBezTo>
                <a:cubicBezTo>
                  <a:pt x="254" y="217"/>
                  <a:pt x="254" y="218"/>
                  <a:pt x="255" y="217"/>
                </a:cubicBezTo>
                <a:cubicBezTo>
                  <a:pt x="255" y="217"/>
                  <a:pt x="256" y="217"/>
                  <a:pt x="256" y="217"/>
                </a:cubicBezTo>
                <a:cubicBezTo>
                  <a:pt x="256" y="217"/>
                  <a:pt x="256" y="218"/>
                  <a:pt x="257" y="218"/>
                </a:cubicBezTo>
                <a:cubicBezTo>
                  <a:pt x="257" y="219"/>
                  <a:pt x="257" y="220"/>
                  <a:pt x="259" y="220"/>
                </a:cubicBezTo>
                <a:cubicBezTo>
                  <a:pt x="259" y="220"/>
                  <a:pt x="259" y="220"/>
                  <a:pt x="259" y="221"/>
                </a:cubicBezTo>
                <a:cubicBezTo>
                  <a:pt x="259" y="221"/>
                  <a:pt x="259" y="221"/>
                  <a:pt x="259" y="221"/>
                </a:cubicBezTo>
                <a:cubicBezTo>
                  <a:pt x="260" y="221"/>
                  <a:pt x="260" y="221"/>
                  <a:pt x="260" y="221"/>
                </a:cubicBezTo>
                <a:cubicBezTo>
                  <a:pt x="261" y="220"/>
                  <a:pt x="261" y="220"/>
                  <a:pt x="262" y="220"/>
                </a:cubicBezTo>
                <a:cubicBezTo>
                  <a:pt x="262" y="221"/>
                  <a:pt x="263" y="221"/>
                  <a:pt x="263" y="221"/>
                </a:cubicBezTo>
                <a:cubicBezTo>
                  <a:pt x="263" y="219"/>
                  <a:pt x="262" y="218"/>
                  <a:pt x="263" y="218"/>
                </a:cubicBezTo>
                <a:cubicBezTo>
                  <a:pt x="263" y="217"/>
                  <a:pt x="263" y="217"/>
                  <a:pt x="264" y="216"/>
                </a:cubicBezTo>
                <a:cubicBezTo>
                  <a:pt x="263" y="216"/>
                  <a:pt x="262" y="216"/>
                  <a:pt x="262" y="216"/>
                </a:cubicBezTo>
                <a:cubicBezTo>
                  <a:pt x="261" y="216"/>
                  <a:pt x="260" y="215"/>
                  <a:pt x="260" y="215"/>
                </a:cubicBezTo>
                <a:cubicBezTo>
                  <a:pt x="259" y="215"/>
                  <a:pt x="259" y="214"/>
                  <a:pt x="258" y="214"/>
                </a:cubicBezTo>
                <a:cubicBezTo>
                  <a:pt x="258" y="213"/>
                  <a:pt x="257" y="213"/>
                  <a:pt x="257" y="213"/>
                </a:cubicBezTo>
                <a:close/>
                <a:moveTo>
                  <a:pt x="219" y="181"/>
                </a:moveTo>
                <a:cubicBezTo>
                  <a:pt x="221" y="181"/>
                  <a:pt x="223" y="181"/>
                  <a:pt x="223" y="183"/>
                </a:cubicBezTo>
                <a:cubicBezTo>
                  <a:pt x="223" y="183"/>
                  <a:pt x="222" y="184"/>
                  <a:pt x="224" y="184"/>
                </a:cubicBezTo>
                <a:cubicBezTo>
                  <a:pt x="223" y="183"/>
                  <a:pt x="226" y="183"/>
                  <a:pt x="225" y="182"/>
                </a:cubicBezTo>
                <a:cubicBezTo>
                  <a:pt x="225" y="181"/>
                  <a:pt x="225" y="181"/>
                  <a:pt x="225" y="181"/>
                </a:cubicBezTo>
                <a:cubicBezTo>
                  <a:pt x="226" y="181"/>
                  <a:pt x="226" y="180"/>
                  <a:pt x="227" y="180"/>
                </a:cubicBezTo>
                <a:cubicBezTo>
                  <a:pt x="228" y="180"/>
                  <a:pt x="229" y="180"/>
                  <a:pt x="230" y="179"/>
                </a:cubicBezTo>
                <a:cubicBezTo>
                  <a:pt x="229" y="178"/>
                  <a:pt x="224" y="178"/>
                  <a:pt x="226" y="176"/>
                </a:cubicBezTo>
                <a:cubicBezTo>
                  <a:pt x="226" y="176"/>
                  <a:pt x="226" y="176"/>
                  <a:pt x="225" y="176"/>
                </a:cubicBezTo>
                <a:cubicBezTo>
                  <a:pt x="224" y="176"/>
                  <a:pt x="223" y="177"/>
                  <a:pt x="221" y="177"/>
                </a:cubicBezTo>
                <a:cubicBezTo>
                  <a:pt x="221" y="178"/>
                  <a:pt x="220" y="179"/>
                  <a:pt x="219" y="179"/>
                </a:cubicBezTo>
                <a:cubicBezTo>
                  <a:pt x="218" y="179"/>
                  <a:pt x="218" y="180"/>
                  <a:pt x="217" y="180"/>
                </a:cubicBezTo>
                <a:cubicBezTo>
                  <a:pt x="217" y="180"/>
                  <a:pt x="216" y="180"/>
                  <a:pt x="216" y="181"/>
                </a:cubicBezTo>
                <a:cubicBezTo>
                  <a:pt x="216" y="181"/>
                  <a:pt x="217" y="181"/>
                  <a:pt x="218" y="181"/>
                </a:cubicBezTo>
                <a:cubicBezTo>
                  <a:pt x="218" y="181"/>
                  <a:pt x="219" y="181"/>
                  <a:pt x="219" y="181"/>
                </a:cubicBezTo>
                <a:close/>
                <a:moveTo>
                  <a:pt x="263" y="245"/>
                </a:moveTo>
                <a:cubicBezTo>
                  <a:pt x="263" y="245"/>
                  <a:pt x="263" y="245"/>
                  <a:pt x="262" y="245"/>
                </a:cubicBezTo>
                <a:cubicBezTo>
                  <a:pt x="261" y="245"/>
                  <a:pt x="260" y="245"/>
                  <a:pt x="261" y="246"/>
                </a:cubicBezTo>
                <a:cubicBezTo>
                  <a:pt x="261" y="246"/>
                  <a:pt x="262" y="245"/>
                  <a:pt x="263" y="245"/>
                </a:cubicBezTo>
                <a:cubicBezTo>
                  <a:pt x="263" y="245"/>
                  <a:pt x="263" y="245"/>
                  <a:pt x="263" y="245"/>
                </a:cubicBezTo>
                <a:close/>
                <a:moveTo>
                  <a:pt x="263" y="250"/>
                </a:moveTo>
                <a:cubicBezTo>
                  <a:pt x="264" y="251"/>
                  <a:pt x="266" y="251"/>
                  <a:pt x="265" y="252"/>
                </a:cubicBezTo>
                <a:cubicBezTo>
                  <a:pt x="266" y="251"/>
                  <a:pt x="268" y="251"/>
                  <a:pt x="267" y="250"/>
                </a:cubicBezTo>
                <a:cubicBezTo>
                  <a:pt x="266" y="250"/>
                  <a:pt x="264" y="250"/>
                  <a:pt x="263" y="250"/>
                </a:cubicBezTo>
                <a:close/>
                <a:moveTo>
                  <a:pt x="64" y="414"/>
                </a:moveTo>
                <a:cubicBezTo>
                  <a:pt x="63" y="413"/>
                  <a:pt x="62" y="413"/>
                  <a:pt x="62" y="412"/>
                </a:cubicBezTo>
                <a:cubicBezTo>
                  <a:pt x="60" y="411"/>
                  <a:pt x="56" y="404"/>
                  <a:pt x="53" y="401"/>
                </a:cubicBezTo>
                <a:cubicBezTo>
                  <a:pt x="55" y="405"/>
                  <a:pt x="57" y="408"/>
                  <a:pt x="59" y="412"/>
                </a:cubicBezTo>
                <a:cubicBezTo>
                  <a:pt x="61" y="414"/>
                  <a:pt x="61" y="415"/>
                  <a:pt x="60" y="414"/>
                </a:cubicBezTo>
                <a:cubicBezTo>
                  <a:pt x="58" y="412"/>
                  <a:pt x="54" y="406"/>
                  <a:pt x="55" y="409"/>
                </a:cubicBezTo>
                <a:cubicBezTo>
                  <a:pt x="56" y="412"/>
                  <a:pt x="60" y="415"/>
                  <a:pt x="63" y="419"/>
                </a:cubicBezTo>
                <a:cubicBezTo>
                  <a:pt x="65" y="421"/>
                  <a:pt x="68" y="424"/>
                  <a:pt x="69" y="424"/>
                </a:cubicBezTo>
                <a:cubicBezTo>
                  <a:pt x="69" y="424"/>
                  <a:pt x="69" y="425"/>
                  <a:pt x="69" y="425"/>
                </a:cubicBezTo>
                <a:cubicBezTo>
                  <a:pt x="70" y="425"/>
                  <a:pt x="69" y="422"/>
                  <a:pt x="67" y="420"/>
                </a:cubicBezTo>
                <a:cubicBezTo>
                  <a:pt x="65" y="418"/>
                  <a:pt x="64" y="415"/>
                  <a:pt x="64" y="414"/>
                </a:cubicBezTo>
                <a:close/>
                <a:moveTo>
                  <a:pt x="423" y="91"/>
                </a:moveTo>
                <a:cubicBezTo>
                  <a:pt x="425" y="93"/>
                  <a:pt x="427" y="96"/>
                  <a:pt x="434" y="102"/>
                </a:cubicBezTo>
                <a:cubicBezTo>
                  <a:pt x="426" y="94"/>
                  <a:pt x="423" y="90"/>
                  <a:pt x="430" y="95"/>
                </a:cubicBezTo>
                <a:cubicBezTo>
                  <a:pt x="426" y="91"/>
                  <a:pt x="424" y="88"/>
                  <a:pt x="422" y="87"/>
                </a:cubicBezTo>
                <a:cubicBezTo>
                  <a:pt x="421" y="86"/>
                  <a:pt x="421" y="86"/>
                  <a:pt x="422" y="89"/>
                </a:cubicBezTo>
                <a:cubicBezTo>
                  <a:pt x="423" y="90"/>
                  <a:pt x="423" y="90"/>
                  <a:pt x="423" y="91"/>
                </a:cubicBezTo>
                <a:close/>
                <a:moveTo>
                  <a:pt x="109" y="447"/>
                </a:moveTo>
                <a:cubicBezTo>
                  <a:pt x="109" y="447"/>
                  <a:pt x="109" y="446"/>
                  <a:pt x="109" y="446"/>
                </a:cubicBezTo>
                <a:cubicBezTo>
                  <a:pt x="109" y="446"/>
                  <a:pt x="109" y="447"/>
                  <a:pt x="109" y="447"/>
                </a:cubicBezTo>
                <a:cubicBezTo>
                  <a:pt x="109" y="447"/>
                  <a:pt x="109" y="447"/>
                  <a:pt x="109" y="447"/>
                </a:cubicBezTo>
                <a:close/>
                <a:moveTo>
                  <a:pt x="20" y="358"/>
                </a:moveTo>
                <a:cubicBezTo>
                  <a:pt x="20" y="359"/>
                  <a:pt x="21" y="360"/>
                  <a:pt x="21" y="362"/>
                </a:cubicBezTo>
                <a:cubicBezTo>
                  <a:pt x="21" y="363"/>
                  <a:pt x="22" y="364"/>
                  <a:pt x="22" y="364"/>
                </a:cubicBezTo>
                <a:cubicBezTo>
                  <a:pt x="22" y="366"/>
                  <a:pt x="22" y="366"/>
                  <a:pt x="20" y="363"/>
                </a:cubicBezTo>
                <a:cubicBezTo>
                  <a:pt x="19" y="362"/>
                  <a:pt x="19" y="363"/>
                  <a:pt x="19" y="363"/>
                </a:cubicBezTo>
                <a:cubicBezTo>
                  <a:pt x="19" y="364"/>
                  <a:pt x="20" y="366"/>
                  <a:pt x="21" y="367"/>
                </a:cubicBezTo>
                <a:cubicBezTo>
                  <a:pt x="24" y="372"/>
                  <a:pt x="25" y="375"/>
                  <a:pt x="26" y="376"/>
                </a:cubicBezTo>
                <a:cubicBezTo>
                  <a:pt x="27" y="376"/>
                  <a:pt x="27" y="375"/>
                  <a:pt x="26" y="372"/>
                </a:cubicBezTo>
                <a:cubicBezTo>
                  <a:pt x="25" y="365"/>
                  <a:pt x="21" y="363"/>
                  <a:pt x="20" y="358"/>
                </a:cubicBezTo>
                <a:close/>
                <a:moveTo>
                  <a:pt x="109" y="446"/>
                </a:moveTo>
                <a:cubicBezTo>
                  <a:pt x="109" y="447"/>
                  <a:pt x="109" y="447"/>
                  <a:pt x="109" y="447"/>
                </a:cubicBezTo>
                <a:cubicBezTo>
                  <a:pt x="109" y="447"/>
                  <a:pt x="109" y="447"/>
                  <a:pt x="109" y="447"/>
                </a:cubicBezTo>
                <a:cubicBezTo>
                  <a:pt x="109" y="447"/>
                  <a:pt x="109" y="446"/>
                  <a:pt x="109" y="446"/>
                </a:cubicBezTo>
                <a:close/>
                <a:moveTo>
                  <a:pt x="55" y="432"/>
                </a:moveTo>
                <a:cubicBezTo>
                  <a:pt x="50" y="427"/>
                  <a:pt x="49" y="426"/>
                  <a:pt x="49" y="427"/>
                </a:cubicBezTo>
                <a:cubicBezTo>
                  <a:pt x="50" y="429"/>
                  <a:pt x="51" y="430"/>
                  <a:pt x="53" y="432"/>
                </a:cubicBezTo>
                <a:cubicBezTo>
                  <a:pt x="54" y="433"/>
                  <a:pt x="56" y="435"/>
                  <a:pt x="58" y="437"/>
                </a:cubicBezTo>
                <a:cubicBezTo>
                  <a:pt x="54" y="432"/>
                  <a:pt x="62" y="440"/>
                  <a:pt x="55" y="432"/>
                </a:cubicBezTo>
                <a:close/>
                <a:moveTo>
                  <a:pt x="56" y="419"/>
                </a:moveTo>
                <a:cubicBezTo>
                  <a:pt x="57" y="420"/>
                  <a:pt x="56" y="419"/>
                  <a:pt x="55" y="417"/>
                </a:cubicBezTo>
                <a:cubicBezTo>
                  <a:pt x="53" y="414"/>
                  <a:pt x="51" y="412"/>
                  <a:pt x="49" y="409"/>
                </a:cubicBezTo>
                <a:cubicBezTo>
                  <a:pt x="48" y="407"/>
                  <a:pt x="46" y="404"/>
                  <a:pt x="45" y="403"/>
                </a:cubicBezTo>
                <a:cubicBezTo>
                  <a:pt x="40" y="397"/>
                  <a:pt x="46" y="408"/>
                  <a:pt x="42" y="403"/>
                </a:cubicBezTo>
                <a:cubicBezTo>
                  <a:pt x="42" y="402"/>
                  <a:pt x="41" y="402"/>
                  <a:pt x="43" y="404"/>
                </a:cubicBezTo>
                <a:cubicBezTo>
                  <a:pt x="43" y="405"/>
                  <a:pt x="44" y="406"/>
                  <a:pt x="44" y="407"/>
                </a:cubicBezTo>
                <a:cubicBezTo>
                  <a:pt x="47" y="410"/>
                  <a:pt x="50" y="414"/>
                  <a:pt x="53" y="418"/>
                </a:cubicBezTo>
                <a:cubicBezTo>
                  <a:pt x="58" y="423"/>
                  <a:pt x="55" y="418"/>
                  <a:pt x="56" y="419"/>
                </a:cubicBezTo>
                <a:close/>
                <a:moveTo>
                  <a:pt x="5" y="231"/>
                </a:moveTo>
                <a:cubicBezTo>
                  <a:pt x="4" y="232"/>
                  <a:pt x="4" y="231"/>
                  <a:pt x="4" y="226"/>
                </a:cubicBezTo>
                <a:cubicBezTo>
                  <a:pt x="4" y="221"/>
                  <a:pt x="4" y="222"/>
                  <a:pt x="3" y="222"/>
                </a:cubicBezTo>
                <a:cubicBezTo>
                  <a:pt x="3" y="227"/>
                  <a:pt x="2" y="231"/>
                  <a:pt x="2" y="236"/>
                </a:cubicBezTo>
                <a:cubicBezTo>
                  <a:pt x="1" y="240"/>
                  <a:pt x="1" y="244"/>
                  <a:pt x="0" y="248"/>
                </a:cubicBezTo>
                <a:cubicBezTo>
                  <a:pt x="1" y="243"/>
                  <a:pt x="3" y="233"/>
                  <a:pt x="3" y="245"/>
                </a:cubicBezTo>
                <a:cubicBezTo>
                  <a:pt x="3" y="246"/>
                  <a:pt x="4" y="246"/>
                  <a:pt x="4" y="241"/>
                </a:cubicBezTo>
                <a:cubicBezTo>
                  <a:pt x="4" y="239"/>
                  <a:pt x="5" y="237"/>
                  <a:pt x="5" y="235"/>
                </a:cubicBezTo>
                <a:cubicBezTo>
                  <a:pt x="5" y="233"/>
                  <a:pt x="5" y="231"/>
                  <a:pt x="5" y="229"/>
                </a:cubicBezTo>
                <a:cubicBezTo>
                  <a:pt x="6" y="226"/>
                  <a:pt x="6" y="222"/>
                  <a:pt x="7" y="218"/>
                </a:cubicBezTo>
                <a:cubicBezTo>
                  <a:pt x="6" y="219"/>
                  <a:pt x="6" y="221"/>
                  <a:pt x="5" y="225"/>
                </a:cubicBezTo>
                <a:cubicBezTo>
                  <a:pt x="5" y="227"/>
                  <a:pt x="6" y="225"/>
                  <a:pt x="5" y="231"/>
                </a:cubicBezTo>
                <a:close/>
                <a:moveTo>
                  <a:pt x="480" y="195"/>
                </a:moveTo>
                <a:cubicBezTo>
                  <a:pt x="479" y="191"/>
                  <a:pt x="479" y="190"/>
                  <a:pt x="479" y="190"/>
                </a:cubicBezTo>
                <a:cubicBezTo>
                  <a:pt x="480" y="190"/>
                  <a:pt x="480" y="190"/>
                  <a:pt x="480" y="189"/>
                </a:cubicBezTo>
                <a:cubicBezTo>
                  <a:pt x="480" y="187"/>
                  <a:pt x="480" y="186"/>
                  <a:pt x="479" y="183"/>
                </a:cubicBezTo>
                <a:cubicBezTo>
                  <a:pt x="478" y="182"/>
                  <a:pt x="475" y="175"/>
                  <a:pt x="474" y="173"/>
                </a:cubicBezTo>
                <a:cubicBezTo>
                  <a:pt x="474" y="173"/>
                  <a:pt x="474" y="173"/>
                  <a:pt x="474" y="173"/>
                </a:cubicBezTo>
                <a:cubicBezTo>
                  <a:pt x="476" y="180"/>
                  <a:pt x="475" y="182"/>
                  <a:pt x="480" y="195"/>
                </a:cubicBezTo>
                <a:close/>
                <a:moveTo>
                  <a:pt x="471" y="170"/>
                </a:moveTo>
                <a:cubicBezTo>
                  <a:pt x="471" y="170"/>
                  <a:pt x="472" y="172"/>
                  <a:pt x="471" y="169"/>
                </a:cubicBezTo>
                <a:cubicBezTo>
                  <a:pt x="468" y="161"/>
                  <a:pt x="470" y="164"/>
                  <a:pt x="472" y="166"/>
                </a:cubicBezTo>
                <a:cubicBezTo>
                  <a:pt x="471" y="164"/>
                  <a:pt x="470" y="162"/>
                  <a:pt x="469" y="160"/>
                </a:cubicBezTo>
                <a:cubicBezTo>
                  <a:pt x="468" y="158"/>
                  <a:pt x="468" y="157"/>
                  <a:pt x="468" y="158"/>
                </a:cubicBezTo>
                <a:cubicBezTo>
                  <a:pt x="467" y="159"/>
                  <a:pt x="467" y="161"/>
                  <a:pt x="469" y="166"/>
                </a:cubicBezTo>
                <a:cubicBezTo>
                  <a:pt x="469" y="167"/>
                  <a:pt x="470" y="169"/>
                  <a:pt x="471" y="170"/>
                </a:cubicBezTo>
                <a:close/>
                <a:moveTo>
                  <a:pt x="140" y="442"/>
                </a:moveTo>
                <a:cubicBezTo>
                  <a:pt x="137" y="440"/>
                  <a:pt x="133" y="436"/>
                  <a:pt x="135" y="436"/>
                </a:cubicBezTo>
                <a:cubicBezTo>
                  <a:pt x="130" y="433"/>
                  <a:pt x="132" y="433"/>
                  <a:pt x="128" y="430"/>
                </a:cubicBezTo>
                <a:cubicBezTo>
                  <a:pt x="126" y="428"/>
                  <a:pt x="124" y="427"/>
                  <a:pt x="122" y="425"/>
                </a:cubicBezTo>
                <a:cubicBezTo>
                  <a:pt x="120" y="424"/>
                  <a:pt x="118" y="422"/>
                  <a:pt x="115" y="419"/>
                </a:cubicBezTo>
                <a:cubicBezTo>
                  <a:pt x="112" y="416"/>
                  <a:pt x="108" y="413"/>
                  <a:pt x="104" y="409"/>
                </a:cubicBezTo>
                <a:cubicBezTo>
                  <a:pt x="103" y="408"/>
                  <a:pt x="101" y="406"/>
                  <a:pt x="100" y="406"/>
                </a:cubicBezTo>
                <a:cubicBezTo>
                  <a:pt x="99" y="405"/>
                  <a:pt x="100" y="406"/>
                  <a:pt x="101" y="408"/>
                </a:cubicBezTo>
                <a:cubicBezTo>
                  <a:pt x="108" y="416"/>
                  <a:pt x="106" y="417"/>
                  <a:pt x="102" y="414"/>
                </a:cubicBezTo>
                <a:cubicBezTo>
                  <a:pt x="101" y="413"/>
                  <a:pt x="100" y="413"/>
                  <a:pt x="101" y="414"/>
                </a:cubicBezTo>
                <a:cubicBezTo>
                  <a:pt x="104" y="417"/>
                  <a:pt x="106" y="419"/>
                  <a:pt x="109" y="421"/>
                </a:cubicBezTo>
                <a:cubicBezTo>
                  <a:pt x="111" y="423"/>
                  <a:pt x="114" y="425"/>
                  <a:pt x="117" y="428"/>
                </a:cubicBezTo>
                <a:cubicBezTo>
                  <a:pt x="118" y="429"/>
                  <a:pt x="120" y="431"/>
                  <a:pt x="120" y="431"/>
                </a:cubicBezTo>
                <a:cubicBezTo>
                  <a:pt x="121" y="430"/>
                  <a:pt x="123" y="431"/>
                  <a:pt x="125" y="433"/>
                </a:cubicBezTo>
                <a:cubicBezTo>
                  <a:pt x="126" y="434"/>
                  <a:pt x="127" y="435"/>
                  <a:pt x="128" y="436"/>
                </a:cubicBezTo>
                <a:cubicBezTo>
                  <a:pt x="130" y="437"/>
                  <a:pt x="131" y="438"/>
                  <a:pt x="133" y="439"/>
                </a:cubicBezTo>
                <a:cubicBezTo>
                  <a:pt x="131" y="438"/>
                  <a:pt x="130" y="437"/>
                  <a:pt x="129" y="436"/>
                </a:cubicBezTo>
                <a:cubicBezTo>
                  <a:pt x="127" y="434"/>
                  <a:pt x="126" y="433"/>
                  <a:pt x="126" y="433"/>
                </a:cubicBezTo>
                <a:cubicBezTo>
                  <a:pt x="125" y="432"/>
                  <a:pt x="124" y="430"/>
                  <a:pt x="128" y="433"/>
                </a:cubicBezTo>
                <a:cubicBezTo>
                  <a:pt x="132" y="435"/>
                  <a:pt x="130" y="435"/>
                  <a:pt x="131" y="436"/>
                </a:cubicBezTo>
                <a:cubicBezTo>
                  <a:pt x="133" y="437"/>
                  <a:pt x="134" y="439"/>
                  <a:pt x="136" y="440"/>
                </a:cubicBezTo>
                <a:cubicBezTo>
                  <a:pt x="137" y="442"/>
                  <a:pt x="138" y="443"/>
                  <a:pt x="141" y="444"/>
                </a:cubicBezTo>
                <a:cubicBezTo>
                  <a:pt x="144" y="446"/>
                  <a:pt x="142" y="444"/>
                  <a:pt x="140" y="442"/>
                </a:cubicBezTo>
                <a:close/>
                <a:moveTo>
                  <a:pt x="121" y="457"/>
                </a:moveTo>
                <a:cubicBezTo>
                  <a:pt x="121" y="457"/>
                  <a:pt x="121" y="457"/>
                  <a:pt x="121" y="457"/>
                </a:cubicBezTo>
                <a:cubicBezTo>
                  <a:pt x="121" y="457"/>
                  <a:pt x="122" y="457"/>
                  <a:pt x="122" y="458"/>
                </a:cubicBezTo>
                <a:cubicBezTo>
                  <a:pt x="122" y="457"/>
                  <a:pt x="122" y="457"/>
                  <a:pt x="122" y="457"/>
                </a:cubicBezTo>
                <a:cubicBezTo>
                  <a:pt x="121" y="457"/>
                  <a:pt x="121" y="457"/>
                  <a:pt x="121" y="457"/>
                </a:cubicBezTo>
                <a:close/>
                <a:moveTo>
                  <a:pt x="114" y="452"/>
                </a:moveTo>
                <a:cubicBezTo>
                  <a:pt x="117" y="452"/>
                  <a:pt x="112" y="449"/>
                  <a:pt x="109" y="447"/>
                </a:cubicBezTo>
                <a:cubicBezTo>
                  <a:pt x="109" y="446"/>
                  <a:pt x="108" y="446"/>
                  <a:pt x="108" y="446"/>
                </a:cubicBezTo>
                <a:cubicBezTo>
                  <a:pt x="115" y="453"/>
                  <a:pt x="112" y="452"/>
                  <a:pt x="109" y="451"/>
                </a:cubicBezTo>
                <a:cubicBezTo>
                  <a:pt x="115" y="456"/>
                  <a:pt x="119" y="458"/>
                  <a:pt x="121" y="459"/>
                </a:cubicBezTo>
                <a:cubicBezTo>
                  <a:pt x="122" y="460"/>
                  <a:pt x="122" y="459"/>
                  <a:pt x="121" y="457"/>
                </a:cubicBezTo>
                <a:cubicBezTo>
                  <a:pt x="119" y="456"/>
                  <a:pt x="117" y="455"/>
                  <a:pt x="116" y="454"/>
                </a:cubicBezTo>
                <a:cubicBezTo>
                  <a:pt x="114" y="452"/>
                  <a:pt x="113" y="452"/>
                  <a:pt x="114" y="452"/>
                </a:cubicBezTo>
                <a:close/>
                <a:moveTo>
                  <a:pt x="128" y="460"/>
                </a:moveTo>
                <a:cubicBezTo>
                  <a:pt x="124" y="457"/>
                  <a:pt x="122" y="457"/>
                  <a:pt x="119" y="455"/>
                </a:cubicBezTo>
                <a:cubicBezTo>
                  <a:pt x="122" y="457"/>
                  <a:pt x="122" y="457"/>
                  <a:pt x="122" y="457"/>
                </a:cubicBezTo>
                <a:cubicBezTo>
                  <a:pt x="123" y="458"/>
                  <a:pt x="124" y="459"/>
                  <a:pt x="125" y="460"/>
                </a:cubicBezTo>
                <a:cubicBezTo>
                  <a:pt x="127" y="461"/>
                  <a:pt x="128" y="461"/>
                  <a:pt x="129" y="462"/>
                </a:cubicBezTo>
                <a:cubicBezTo>
                  <a:pt x="132" y="465"/>
                  <a:pt x="136" y="467"/>
                  <a:pt x="136" y="466"/>
                </a:cubicBezTo>
                <a:cubicBezTo>
                  <a:pt x="136" y="465"/>
                  <a:pt x="132" y="463"/>
                  <a:pt x="128" y="460"/>
                </a:cubicBezTo>
                <a:close/>
                <a:moveTo>
                  <a:pt x="216" y="489"/>
                </a:moveTo>
                <a:cubicBezTo>
                  <a:pt x="219" y="488"/>
                  <a:pt x="220" y="487"/>
                  <a:pt x="219" y="486"/>
                </a:cubicBezTo>
                <a:cubicBezTo>
                  <a:pt x="212" y="484"/>
                  <a:pt x="212" y="486"/>
                  <a:pt x="205" y="484"/>
                </a:cubicBezTo>
                <a:cubicBezTo>
                  <a:pt x="207" y="484"/>
                  <a:pt x="210" y="484"/>
                  <a:pt x="209" y="483"/>
                </a:cubicBezTo>
                <a:cubicBezTo>
                  <a:pt x="203" y="482"/>
                  <a:pt x="197" y="480"/>
                  <a:pt x="191" y="479"/>
                </a:cubicBezTo>
                <a:cubicBezTo>
                  <a:pt x="195" y="481"/>
                  <a:pt x="201" y="483"/>
                  <a:pt x="197" y="483"/>
                </a:cubicBezTo>
                <a:cubicBezTo>
                  <a:pt x="195" y="483"/>
                  <a:pt x="198" y="484"/>
                  <a:pt x="202" y="485"/>
                </a:cubicBezTo>
                <a:cubicBezTo>
                  <a:pt x="206" y="486"/>
                  <a:pt x="209" y="486"/>
                  <a:pt x="211" y="487"/>
                </a:cubicBezTo>
                <a:cubicBezTo>
                  <a:pt x="214" y="488"/>
                  <a:pt x="216" y="489"/>
                  <a:pt x="216" y="489"/>
                </a:cubicBezTo>
                <a:close/>
                <a:moveTo>
                  <a:pt x="458" y="207"/>
                </a:moveTo>
                <a:cubicBezTo>
                  <a:pt x="456" y="200"/>
                  <a:pt x="456" y="201"/>
                  <a:pt x="454" y="198"/>
                </a:cubicBezTo>
                <a:cubicBezTo>
                  <a:pt x="453" y="196"/>
                  <a:pt x="455" y="201"/>
                  <a:pt x="455" y="202"/>
                </a:cubicBezTo>
                <a:cubicBezTo>
                  <a:pt x="455" y="202"/>
                  <a:pt x="455" y="203"/>
                  <a:pt x="454" y="204"/>
                </a:cubicBezTo>
                <a:cubicBezTo>
                  <a:pt x="455" y="205"/>
                  <a:pt x="456" y="206"/>
                  <a:pt x="456" y="207"/>
                </a:cubicBezTo>
                <a:cubicBezTo>
                  <a:pt x="457" y="208"/>
                  <a:pt x="457" y="210"/>
                  <a:pt x="458" y="213"/>
                </a:cubicBezTo>
                <a:cubicBezTo>
                  <a:pt x="459" y="218"/>
                  <a:pt x="458" y="216"/>
                  <a:pt x="458" y="216"/>
                </a:cubicBezTo>
                <a:cubicBezTo>
                  <a:pt x="457" y="216"/>
                  <a:pt x="457" y="218"/>
                  <a:pt x="458" y="221"/>
                </a:cubicBezTo>
                <a:cubicBezTo>
                  <a:pt x="458" y="225"/>
                  <a:pt x="459" y="226"/>
                  <a:pt x="460" y="225"/>
                </a:cubicBezTo>
                <a:cubicBezTo>
                  <a:pt x="460" y="224"/>
                  <a:pt x="461" y="222"/>
                  <a:pt x="462" y="226"/>
                </a:cubicBezTo>
                <a:cubicBezTo>
                  <a:pt x="462" y="227"/>
                  <a:pt x="463" y="226"/>
                  <a:pt x="462" y="226"/>
                </a:cubicBezTo>
                <a:cubicBezTo>
                  <a:pt x="462" y="225"/>
                  <a:pt x="462" y="224"/>
                  <a:pt x="462" y="222"/>
                </a:cubicBezTo>
                <a:cubicBezTo>
                  <a:pt x="461" y="220"/>
                  <a:pt x="460" y="217"/>
                  <a:pt x="460" y="214"/>
                </a:cubicBezTo>
                <a:cubicBezTo>
                  <a:pt x="459" y="211"/>
                  <a:pt x="458" y="209"/>
                  <a:pt x="458" y="207"/>
                </a:cubicBezTo>
                <a:close/>
                <a:moveTo>
                  <a:pt x="235" y="497"/>
                </a:moveTo>
                <a:cubicBezTo>
                  <a:pt x="235" y="496"/>
                  <a:pt x="230" y="497"/>
                  <a:pt x="228" y="496"/>
                </a:cubicBezTo>
                <a:cubicBezTo>
                  <a:pt x="227" y="496"/>
                  <a:pt x="222" y="495"/>
                  <a:pt x="225" y="495"/>
                </a:cubicBezTo>
                <a:cubicBezTo>
                  <a:pt x="225" y="495"/>
                  <a:pt x="223" y="495"/>
                  <a:pt x="221" y="494"/>
                </a:cubicBezTo>
                <a:cubicBezTo>
                  <a:pt x="220" y="494"/>
                  <a:pt x="218" y="494"/>
                  <a:pt x="218" y="494"/>
                </a:cubicBezTo>
                <a:cubicBezTo>
                  <a:pt x="217" y="494"/>
                  <a:pt x="216" y="494"/>
                  <a:pt x="218" y="495"/>
                </a:cubicBezTo>
                <a:cubicBezTo>
                  <a:pt x="219" y="495"/>
                  <a:pt x="220" y="495"/>
                  <a:pt x="221" y="495"/>
                </a:cubicBezTo>
                <a:cubicBezTo>
                  <a:pt x="224" y="496"/>
                  <a:pt x="226" y="497"/>
                  <a:pt x="226" y="497"/>
                </a:cubicBezTo>
                <a:cubicBezTo>
                  <a:pt x="225" y="497"/>
                  <a:pt x="223" y="497"/>
                  <a:pt x="221" y="497"/>
                </a:cubicBezTo>
                <a:cubicBezTo>
                  <a:pt x="218" y="496"/>
                  <a:pt x="216" y="496"/>
                  <a:pt x="215" y="495"/>
                </a:cubicBezTo>
                <a:cubicBezTo>
                  <a:pt x="214" y="495"/>
                  <a:pt x="211" y="494"/>
                  <a:pt x="207" y="493"/>
                </a:cubicBezTo>
                <a:cubicBezTo>
                  <a:pt x="210" y="494"/>
                  <a:pt x="211" y="495"/>
                  <a:pt x="211" y="495"/>
                </a:cubicBezTo>
                <a:cubicBezTo>
                  <a:pt x="212" y="496"/>
                  <a:pt x="211" y="496"/>
                  <a:pt x="209" y="496"/>
                </a:cubicBezTo>
                <a:cubicBezTo>
                  <a:pt x="217" y="497"/>
                  <a:pt x="223" y="498"/>
                  <a:pt x="230" y="499"/>
                </a:cubicBezTo>
                <a:cubicBezTo>
                  <a:pt x="235" y="499"/>
                  <a:pt x="236" y="499"/>
                  <a:pt x="236" y="498"/>
                </a:cubicBezTo>
                <a:cubicBezTo>
                  <a:pt x="236" y="498"/>
                  <a:pt x="235" y="498"/>
                  <a:pt x="235" y="497"/>
                </a:cubicBezTo>
                <a:close/>
                <a:moveTo>
                  <a:pt x="356" y="32"/>
                </a:moveTo>
                <a:cubicBezTo>
                  <a:pt x="358" y="33"/>
                  <a:pt x="360" y="34"/>
                  <a:pt x="362" y="35"/>
                </a:cubicBezTo>
                <a:cubicBezTo>
                  <a:pt x="363" y="36"/>
                  <a:pt x="366" y="37"/>
                  <a:pt x="369" y="38"/>
                </a:cubicBezTo>
                <a:cubicBezTo>
                  <a:pt x="370" y="39"/>
                  <a:pt x="371" y="39"/>
                  <a:pt x="370" y="38"/>
                </a:cubicBezTo>
                <a:cubicBezTo>
                  <a:pt x="365" y="35"/>
                  <a:pt x="364" y="35"/>
                  <a:pt x="364" y="34"/>
                </a:cubicBezTo>
                <a:cubicBezTo>
                  <a:pt x="364" y="34"/>
                  <a:pt x="365" y="34"/>
                  <a:pt x="367" y="34"/>
                </a:cubicBezTo>
                <a:cubicBezTo>
                  <a:pt x="367" y="34"/>
                  <a:pt x="366" y="34"/>
                  <a:pt x="366" y="34"/>
                </a:cubicBezTo>
                <a:cubicBezTo>
                  <a:pt x="365" y="33"/>
                  <a:pt x="363" y="32"/>
                  <a:pt x="362" y="32"/>
                </a:cubicBezTo>
                <a:cubicBezTo>
                  <a:pt x="360" y="31"/>
                  <a:pt x="359" y="31"/>
                  <a:pt x="361" y="32"/>
                </a:cubicBezTo>
                <a:cubicBezTo>
                  <a:pt x="363" y="33"/>
                  <a:pt x="362" y="33"/>
                  <a:pt x="358" y="31"/>
                </a:cubicBezTo>
                <a:cubicBezTo>
                  <a:pt x="356" y="30"/>
                  <a:pt x="352" y="29"/>
                  <a:pt x="353" y="30"/>
                </a:cubicBezTo>
                <a:cubicBezTo>
                  <a:pt x="353" y="30"/>
                  <a:pt x="355" y="31"/>
                  <a:pt x="356" y="32"/>
                </a:cubicBezTo>
                <a:close/>
                <a:moveTo>
                  <a:pt x="387" y="73"/>
                </a:moveTo>
                <a:cubicBezTo>
                  <a:pt x="386" y="72"/>
                  <a:pt x="387" y="74"/>
                  <a:pt x="386" y="73"/>
                </a:cubicBezTo>
                <a:cubicBezTo>
                  <a:pt x="382" y="71"/>
                  <a:pt x="380" y="69"/>
                  <a:pt x="377" y="67"/>
                </a:cubicBezTo>
                <a:cubicBezTo>
                  <a:pt x="375" y="65"/>
                  <a:pt x="372" y="63"/>
                  <a:pt x="370" y="61"/>
                </a:cubicBezTo>
                <a:cubicBezTo>
                  <a:pt x="370" y="63"/>
                  <a:pt x="371" y="64"/>
                  <a:pt x="371" y="65"/>
                </a:cubicBezTo>
                <a:cubicBezTo>
                  <a:pt x="371" y="65"/>
                  <a:pt x="366" y="62"/>
                  <a:pt x="368" y="64"/>
                </a:cubicBezTo>
                <a:cubicBezTo>
                  <a:pt x="370" y="66"/>
                  <a:pt x="373" y="67"/>
                  <a:pt x="375" y="68"/>
                </a:cubicBezTo>
                <a:cubicBezTo>
                  <a:pt x="377" y="69"/>
                  <a:pt x="379" y="70"/>
                  <a:pt x="381" y="71"/>
                </a:cubicBezTo>
                <a:cubicBezTo>
                  <a:pt x="384" y="74"/>
                  <a:pt x="377" y="70"/>
                  <a:pt x="378" y="72"/>
                </a:cubicBezTo>
                <a:cubicBezTo>
                  <a:pt x="381" y="74"/>
                  <a:pt x="385" y="76"/>
                  <a:pt x="388" y="79"/>
                </a:cubicBezTo>
                <a:cubicBezTo>
                  <a:pt x="390" y="80"/>
                  <a:pt x="392" y="81"/>
                  <a:pt x="394" y="83"/>
                </a:cubicBezTo>
                <a:cubicBezTo>
                  <a:pt x="395" y="84"/>
                  <a:pt x="397" y="85"/>
                  <a:pt x="399" y="86"/>
                </a:cubicBezTo>
                <a:cubicBezTo>
                  <a:pt x="395" y="82"/>
                  <a:pt x="385" y="73"/>
                  <a:pt x="394" y="78"/>
                </a:cubicBezTo>
                <a:cubicBezTo>
                  <a:pt x="395" y="78"/>
                  <a:pt x="393" y="77"/>
                  <a:pt x="392" y="76"/>
                </a:cubicBezTo>
                <a:cubicBezTo>
                  <a:pt x="390" y="74"/>
                  <a:pt x="388" y="73"/>
                  <a:pt x="387" y="73"/>
                </a:cubicBezTo>
                <a:close/>
                <a:moveTo>
                  <a:pt x="372" y="54"/>
                </a:moveTo>
                <a:cubicBezTo>
                  <a:pt x="371" y="55"/>
                  <a:pt x="377" y="59"/>
                  <a:pt x="378" y="60"/>
                </a:cubicBezTo>
                <a:cubicBezTo>
                  <a:pt x="381" y="61"/>
                  <a:pt x="383" y="62"/>
                  <a:pt x="386" y="64"/>
                </a:cubicBezTo>
                <a:cubicBezTo>
                  <a:pt x="388" y="66"/>
                  <a:pt x="390" y="68"/>
                  <a:pt x="393" y="69"/>
                </a:cubicBezTo>
                <a:cubicBezTo>
                  <a:pt x="391" y="67"/>
                  <a:pt x="389" y="65"/>
                  <a:pt x="386" y="63"/>
                </a:cubicBezTo>
                <a:cubicBezTo>
                  <a:pt x="385" y="62"/>
                  <a:pt x="383" y="61"/>
                  <a:pt x="382" y="60"/>
                </a:cubicBezTo>
                <a:cubicBezTo>
                  <a:pt x="380" y="59"/>
                  <a:pt x="378" y="58"/>
                  <a:pt x="377" y="56"/>
                </a:cubicBezTo>
                <a:cubicBezTo>
                  <a:pt x="378" y="56"/>
                  <a:pt x="378" y="56"/>
                  <a:pt x="376" y="55"/>
                </a:cubicBezTo>
                <a:cubicBezTo>
                  <a:pt x="375" y="55"/>
                  <a:pt x="374" y="54"/>
                  <a:pt x="372" y="53"/>
                </a:cubicBezTo>
                <a:cubicBezTo>
                  <a:pt x="370" y="51"/>
                  <a:pt x="367" y="50"/>
                  <a:pt x="363" y="48"/>
                </a:cubicBezTo>
                <a:cubicBezTo>
                  <a:pt x="365" y="50"/>
                  <a:pt x="373" y="54"/>
                  <a:pt x="372" y="54"/>
                </a:cubicBezTo>
                <a:close/>
                <a:moveTo>
                  <a:pt x="402" y="111"/>
                </a:moveTo>
                <a:cubicBezTo>
                  <a:pt x="399" y="110"/>
                  <a:pt x="399" y="110"/>
                  <a:pt x="401" y="113"/>
                </a:cubicBezTo>
                <a:cubicBezTo>
                  <a:pt x="402" y="114"/>
                  <a:pt x="403" y="115"/>
                  <a:pt x="404" y="116"/>
                </a:cubicBezTo>
                <a:cubicBezTo>
                  <a:pt x="405" y="118"/>
                  <a:pt x="406" y="119"/>
                  <a:pt x="407" y="120"/>
                </a:cubicBezTo>
                <a:cubicBezTo>
                  <a:pt x="409" y="121"/>
                  <a:pt x="410" y="121"/>
                  <a:pt x="412" y="123"/>
                </a:cubicBezTo>
                <a:cubicBezTo>
                  <a:pt x="414" y="125"/>
                  <a:pt x="417" y="128"/>
                  <a:pt x="424" y="135"/>
                </a:cubicBezTo>
                <a:cubicBezTo>
                  <a:pt x="423" y="134"/>
                  <a:pt x="421" y="131"/>
                  <a:pt x="420" y="129"/>
                </a:cubicBezTo>
                <a:cubicBezTo>
                  <a:pt x="419" y="127"/>
                  <a:pt x="418" y="125"/>
                  <a:pt x="418" y="125"/>
                </a:cubicBezTo>
                <a:cubicBezTo>
                  <a:pt x="418" y="124"/>
                  <a:pt x="421" y="126"/>
                  <a:pt x="423" y="126"/>
                </a:cubicBezTo>
                <a:cubicBezTo>
                  <a:pt x="417" y="121"/>
                  <a:pt x="410" y="113"/>
                  <a:pt x="402" y="106"/>
                </a:cubicBezTo>
                <a:cubicBezTo>
                  <a:pt x="404" y="108"/>
                  <a:pt x="405" y="110"/>
                  <a:pt x="407" y="112"/>
                </a:cubicBezTo>
                <a:cubicBezTo>
                  <a:pt x="408" y="114"/>
                  <a:pt x="410" y="116"/>
                  <a:pt x="410" y="116"/>
                </a:cubicBezTo>
                <a:cubicBezTo>
                  <a:pt x="410" y="118"/>
                  <a:pt x="405" y="113"/>
                  <a:pt x="402" y="111"/>
                </a:cubicBezTo>
                <a:close/>
                <a:moveTo>
                  <a:pt x="445" y="172"/>
                </a:moveTo>
                <a:cubicBezTo>
                  <a:pt x="446" y="175"/>
                  <a:pt x="446" y="176"/>
                  <a:pt x="443" y="174"/>
                </a:cubicBezTo>
                <a:cubicBezTo>
                  <a:pt x="445" y="177"/>
                  <a:pt x="447" y="179"/>
                  <a:pt x="448" y="182"/>
                </a:cubicBezTo>
                <a:cubicBezTo>
                  <a:pt x="449" y="184"/>
                  <a:pt x="450" y="187"/>
                  <a:pt x="451" y="189"/>
                </a:cubicBezTo>
                <a:cubicBezTo>
                  <a:pt x="452" y="190"/>
                  <a:pt x="452" y="193"/>
                  <a:pt x="453" y="194"/>
                </a:cubicBezTo>
                <a:cubicBezTo>
                  <a:pt x="454" y="195"/>
                  <a:pt x="453" y="192"/>
                  <a:pt x="453" y="190"/>
                </a:cubicBezTo>
                <a:cubicBezTo>
                  <a:pt x="452" y="187"/>
                  <a:pt x="450" y="185"/>
                  <a:pt x="449" y="182"/>
                </a:cubicBezTo>
                <a:cubicBezTo>
                  <a:pt x="449" y="181"/>
                  <a:pt x="449" y="180"/>
                  <a:pt x="449" y="178"/>
                </a:cubicBezTo>
                <a:cubicBezTo>
                  <a:pt x="449" y="176"/>
                  <a:pt x="448" y="175"/>
                  <a:pt x="448" y="174"/>
                </a:cubicBezTo>
                <a:cubicBezTo>
                  <a:pt x="448" y="173"/>
                  <a:pt x="447" y="172"/>
                  <a:pt x="447" y="171"/>
                </a:cubicBezTo>
                <a:cubicBezTo>
                  <a:pt x="446" y="170"/>
                  <a:pt x="446" y="169"/>
                  <a:pt x="445" y="167"/>
                </a:cubicBezTo>
                <a:cubicBezTo>
                  <a:pt x="444" y="167"/>
                  <a:pt x="445" y="170"/>
                  <a:pt x="445" y="172"/>
                </a:cubicBezTo>
                <a:close/>
                <a:moveTo>
                  <a:pt x="2" y="204"/>
                </a:moveTo>
                <a:cubicBezTo>
                  <a:pt x="3" y="202"/>
                  <a:pt x="3" y="198"/>
                  <a:pt x="4" y="194"/>
                </a:cubicBezTo>
                <a:cubicBezTo>
                  <a:pt x="1" y="206"/>
                  <a:pt x="1" y="200"/>
                  <a:pt x="0" y="199"/>
                </a:cubicBezTo>
                <a:cubicBezTo>
                  <a:pt x="0" y="205"/>
                  <a:pt x="1" y="207"/>
                  <a:pt x="2" y="204"/>
                </a:cubicBezTo>
                <a:close/>
                <a:moveTo>
                  <a:pt x="401" y="71"/>
                </a:moveTo>
                <a:cubicBezTo>
                  <a:pt x="402" y="72"/>
                  <a:pt x="403" y="73"/>
                  <a:pt x="404" y="74"/>
                </a:cubicBezTo>
                <a:cubicBezTo>
                  <a:pt x="408" y="77"/>
                  <a:pt x="402" y="74"/>
                  <a:pt x="403" y="75"/>
                </a:cubicBezTo>
                <a:cubicBezTo>
                  <a:pt x="403" y="75"/>
                  <a:pt x="405" y="77"/>
                  <a:pt x="406" y="77"/>
                </a:cubicBezTo>
                <a:cubicBezTo>
                  <a:pt x="408" y="79"/>
                  <a:pt x="410" y="80"/>
                  <a:pt x="409" y="80"/>
                </a:cubicBezTo>
                <a:cubicBezTo>
                  <a:pt x="407" y="77"/>
                  <a:pt x="411" y="80"/>
                  <a:pt x="410" y="79"/>
                </a:cubicBezTo>
                <a:cubicBezTo>
                  <a:pt x="409" y="77"/>
                  <a:pt x="406" y="75"/>
                  <a:pt x="403" y="73"/>
                </a:cubicBezTo>
                <a:cubicBezTo>
                  <a:pt x="402" y="72"/>
                  <a:pt x="400" y="70"/>
                  <a:pt x="398" y="69"/>
                </a:cubicBezTo>
                <a:cubicBezTo>
                  <a:pt x="399" y="69"/>
                  <a:pt x="400" y="70"/>
                  <a:pt x="401" y="71"/>
                </a:cubicBezTo>
                <a:close/>
                <a:moveTo>
                  <a:pt x="33" y="130"/>
                </a:moveTo>
                <a:cubicBezTo>
                  <a:pt x="35" y="128"/>
                  <a:pt x="40" y="121"/>
                  <a:pt x="46" y="112"/>
                </a:cubicBezTo>
                <a:cubicBezTo>
                  <a:pt x="43" y="115"/>
                  <a:pt x="40" y="119"/>
                  <a:pt x="38" y="121"/>
                </a:cubicBezTo>
                <a:cubicBezTo>
                  <a:pt x="37" y="122"/>
                  <a:pt x="37" y="122"/>
                  <a:pt x="39" y="118"/>
                </a:cubicBezTo>
                <a:cubicBezTo>
                  <a:pt x="37" y="120"/>
                  <a:pt x="36" y="123"/>
                  <a:pt x="34" y="125"/>
                </a:cubicBezTo>
                <a:cubicBezTo>
                  <a:pt x="33" y="129"/>
                  <a:pt x="32" y="131"/>
                  <a:pt x="33" y="130"/>
                </a:cubicBezTo>
                <a:close/>
                <a:moveTo>
                  <a:pt x="39" y="118"/>
                </a:moveTo>
                <a:cubicBezTo>
                  <a:pt x="39" y="117"/>
                  <a:pt x="40" y="116"/>
                  <a:pt x="40" y="115"/>
                </a:cubicBezTo>
                <a:cubicBezTo>
                  <a:pt x="39" y="116"/>
                  <a:pt x="39" y="117"/>
                  <a:pt x="39" y="118"/>
                </a:cubicBezTo>
                <a:close/>
                <a:moveTo>
                  <a:pt x="166" y="9"/>
                </a:moveTo>
                <a:cubicBezTo>
                  <a:pt x="166" y="9"/>
                  <a:pt x="168" y="9"/>
                  <a:pt x="174" y="7"/>
                </a:cubicBezTo>
                <a:cubicBezTo>
                  <a:pt x="181" y="5"/>
                  <a:pt x="181" y="5"/>
                  <a:pt x="180" y="4"/>
                </a:cubicBezTo>
                <a:cubicBezTo>
                  <a:pt x="180" y="4"/>
                  <a:pt x="181" y="4"/>
                  <a:pt x="181" y="4"/>
                </a:cubicBezTo>
                <a:cubicBezTo>
                  <a:pt x="188" y="1"/>
                  <a:pt x="186" y="1"/>
                  <a:pt x="188" y="0"/>
                </a:cubicBezTo>
                <a:cubicBezTo>
                  <a:pt x="182" y="1"/>
                  <a:pt x="179" y="2"/>
                  <a:pt x="175" y="4"/>
                </a:cubicBezTo>
                <a:cubicBezTo>
                  <a:pt x="169" y="5"/>
                  <a:pt x="166" y="7"/>
                  <a:pt x="162" y="9"/>
                </a:cubicBezTo>
                <a:cubicBezTo>
                  <a:pt x="166" y="8"/>
                  <a:pt x="166" y="8"/>
                  <a:pt x="166" y="9"/>
                </a:cubicBezTo>
                <a:close/>
                <a:moveTo>
                  <a:pt x="31" y="147"/>
                </a:moveTo>
                <a:cubicBezTo>
                  <a:pt x="33" y="145"/>
                  <a:pt x="33" y="146"/>
                  <a:pt x="34" y="146"/>
                </a:cubicBezTo>
                <a:cubicBezTo>
                  <a:pt x="35" y="146"/>
                  <a:pt x="35" y="145"/>
                  <a:pt x="36" y="144"/>
                </a:cubicBezTo>
                <a:cubicBezTo>
                  <a:pt x="37" y="141"/>
                  <a:pt x="39" y="138"/>
                  <a:pt x="40" y="136"/>
                </a:cubicBezTo>
                <a:cubicBezTo>
                  <a:pt x="42" y="133"/>
                  <a:pt x="44" y="130"/>
                  <a:pt x="46" y="126"/>
                </a:cubicBezTo>
                <a:cubicBezTo>
                  <a:pt x="43" y="130"/>
                  <a:pt x="41" y="132"/>
                  <a:pt x="40" y="133"/>
                </a:cubicBezTo>
                <a:cubicBezTo>
                  <a:pt x="39" y="133"/>
                  <a:pt x="39" y="131"/>
                  <a:pt x="41" y="128"/>
                </a:cubicBezTo>
                <a:cubicBezTo>
                  <a:pt x="37" y="134"/>
                  <a:pt x="35" y="139"/>
                  <a:pt x="33" y="143"/>
                </a:cubicBezTo>
                <a:cubicBezTo>
                  <a:pt x="32" y="144"/>
                  <a:pt x="31" y="148"/>
                  <a:pt x="31" y="147"/>
                </a:cubicBezTo>
                <a:close/>
                <a:moveTo>
                  <a:pt x="43" y="109"/>
                </a:moveTo>
                <a:cubicBezTo>
                  <a:pt x="45" y="108"/>
                  <a:pt x="46" y="106"/>
                  <a:pt x="48" y="104"/>
                </a:cubicBezTo>
                <a:cubicBezTo>
                  <a:pt x="49" y="102"/>
                  <a:pt x="51" y="100"/>
                  <a:pt x="53" y="98"/>
                </a:cubicBezTo>
                <a:cubicBezTo>
                  <a:pt x="50" y="100"/>
                  <a:pt x="52" y="98"/>
                  <a:pt x="54" y="95"/>
                </a:cubicBezTo>
                <a:cubicBezTo>
                  <a:pt x="56" y="92"/>
                  <a:pt x="59" y="88"/>
                  <a:pt x="59" y="87"/>
                </a:cubicBezTo>
                <a:cubicBezTo>
                  <a:pt x="58" y="89"/>
                  <a:pt x="57" y="91"/>
                  <a:pt x="55" y="92"/>
                </a:cubicBezTo>
                <a:cubicBezTo>
                  <a:pt x="54" y="94"/>
                  <a:pt x="52" y="94"/>
                  <a:pt x="55" y="90"/>
                </a:cubicBezTo>
                <a:cubicBezTo>
                  <a:pt x="56" y="89"/>
                  <a:pt x="58" y="86"/>
                  <a:pt x="55" y="89"/>
                </a:cubicBezTo>
                <a:cubicBezTo>
                  <a:pt x="51" y="94"/>
                  <a:pt x="55" y="90"/>
                  <a:pt x="54" y="92"/>
                </a:cubicBezTo>
                <a:cubicBezTo>
                  <a:pt x="53" y="93"/>
                  <a:pt x="52" y="94"/>
                  <a:pt x="52" y="94"/>
                </a:cubicBezTo>
                <a:cubicBezTo>
                  <a:pt x="46" y="101"/>
                  <a:pt x="43" y="108"/>
                  <a:pt x="37" y="115"/>
                </a:cubicBezTo>
                <a:cubicBezTo>
                  <a:pt x="38" y="115"/>
                  <a:pt x="39" y="114"/>
                  <a:pt x="40" y="113"/>
                </a:cubicBezTo>
                <a:cubicBezTo>
                  <a:pt x="41" y="112"/>
                  <a:pt x="42" y="111"/>
                  <a:pt x="43" y="109"/>
                </a:cubicBezTo>
                <a:close/>
                <a:moveTo>
                  <a:pt x="111" y="45"/>
                </a:moveTo>
                <a:cubicBezTo>
                  <a:pt x="116" y="42"/>
                  <a:pt x="117" y="41"/>
                  <a:pt x="118" y="40"/>
                </a:cubicBezTo>
                <a:cubicBezTo>
                  <a:pt x="119" y="39"/>
                  <a:pt x="119" y="38"/>
                  <a:pt x="122" y="36"/>
                </a:cubicBezTo>
                <a:cubicBezTo>
                  <a:pt x="118" y="38"/>
                  <a:pt x="115" y="40"/>
                  <a:pt x="113" y="42"/>
                </a:cubicBezTo>
                <a:cubicBezTo>
                  <a:pt x="110" y="44"/>
                  <a:pt x="108" y="46"/>
                  <a:pt x="105" y="48"/>
                </a:cubicBezTo>
                <a:cubicBezTo>
                  <a:pt x="107" y="46"/>
                  <a:pt x="103" y="50"/>
                  <a:pt x="111" y="45"/>
                </a:cubicBezTo>
                <a:close/>
                <a:moveTo>
                  <a:pt x="124" y="456"/>
                </a:moveTo>
                <a:cubicBezTo>
                  <a:pt x="120" y="453"/>
                  <a:pt x="118" y="450"/>
                  <a:pt x="118" y="449"/>
                </a:cubicBezTo>
                <a:cubicBezTo>
                  <a:pt x="118" y="447"/>
                  <a:pt x="115" y="446"/>
                  <a:pt x="112" y="444"/>
                </a:cubicBezTo>
                <a:cubicBezTo>
                  <a:pt x="110" y="442"/>
                  <a:pt x="107" y="440"/>
                  <a:pt x="104" y="438"/>
                </a:cubicBezTo>
                <a:cubicBezTo>
                  <a:pt x="109" y="444"/>
                  <a:pt x="109" y="445"/>
                  <a:pt x="106" y="443"/>
                </a:cubicBezTo>
                <a:cubicBezTo>
                  <a:pt x="103" y="442"/>
                  <a:pt x="107" y="445"/>
                  <a:pt x="109" y="447"/>
                </a:cubicBezTo>
                <a:cubicBezTo>
                  <a:pt x="117" y="452"/>
                  <a:pt x="127" y="459"/>
                  <a:pt x="135" y="463"/>
                </a:cubicBezTo>
                <a:cubicBezTo>
                  <a:pt x="131" y="459"/>
                  <a:pt x="127" y="458"/>
                  <a:pt x="124" y="456"/>
                </a:cubicBezTo>
                <a:close/>
                <a:moveTo>
                  <a:pt x="382" y="132"/>
                </a:moveTo>
                <a:cubicBezTo>
                  <a:pt x="382" y="132"/>
                  <a:pt x="382" y="132"/>
                  <a:pt x="382" y="131"/>
                </a:cubicBezTo>
                <a:cubicBezTo>
                  <a:pt x="382" y="131"/>
                  <a:pt x="382" y="131"/>
                  <a:pt x="382" y="131"/>
                </a:cubicBezTo>
                <a:cubicBezTo>
                  <a:pt x="382" y="131"/>
                  <a:pt x="382" y="132"/>
                  <a:pt x="382" y="132"/>
                </a:cubicBezTo>
                <a:cubicBezTo>
                  <a:pt x="382" y="132"/>
                  <a:pt x="382" y="132"/>
                  <a:pt x="382" y="132"/>
                </a:cubicBezTo>
                <a:close/>
                <a:moveTo>
                  <a:pt x="144" y="345"/>
                </a:moveTo>
                <a:cubicBezTo>
                  <a:pt x="145" y="347"/>
                  <a:pt x="148" y="349"/>
                  <a:pt x="149" y="351"/>
                </a:cubicBezTo>
                <a:cubicBezTo>
                  <a:pt x="150" y="352"/>
                  <a:pt x="151" y="353"/>
                  <a:pt x="151" y="354"/>
                </a:cubicBezTo>
                <a:cubicBezTo>
                  <a:pt x="151" y="350"/>
                  <a:pt x="147" y="348"/>
                  <a:pt x="145" y="345"/>
                </a:cubicBezTo>
                <a:cubicBezTo>
                  <a:pt x="144" y="344"/>
                  <a:pt x="144" y="345"/>
                  <a:pt x="144" y="345"/>
                </a:cubicBezTo>
                <a:close/>
                <a:moveTo>
                  <a:pt x="158" y="222"/>
                </a:moveTo>
                <a:cubicBezTo>
                  <a:pt x="157" y="224"/>
                  <a:pt x="156" y="226"/>
                  <a:pt x="156" y="227"/>
                </a:cubicBezTo>
                <a:cubicBezTo>
                  <a:pt x="156" y="228"/>
                  <a:pt x="156" y="229"/>
                  <a:pt x="156" y="229"/>
                </a:cubicBezTo>
                <a:cubicBezTo>
                  <a:pt x="156" y="229"/>
                  <a:pt x="157" y="229"/>
                  <a:pt x="157" y="228"/>
                </a:cubicBezTo>
                <a:cubicBezTo>
                  <a:pt x="157" y="228"/>
                  <a:pt x="157" y="228"/>
                  <a:pt x="157" y="227"/>
                </a:cubicBezTo>
                <a:cubicBezTo>
                  <a:pt x="157" y="227"/>
                  <a:pt x="157" y="226"/>
                  <a:pt x="157" y="225"/>
                </a:cubicBezTo>
                <a:cubicBezTo>
                  <a:pt x="158" y="223"/>
                  <a:pt x="158" y="222"/>
                  <a:pt x="158" y="222"/>
                </a:cubicBezTo>
                <a:close/>
                <a:moveTo>
                  <a:pt x="158" y="223"/>
                </a:moveTo>
                <a:cubicBezTo>
                  <a:pt x="158" y="225"/>
                  <a:pt x="158" y="226"/>
                  <a:pt x="158" y="226"/>
                </a:cubicBezTo>
                <a:cubicBezTo>
                  <a:pt x="159" y="227"/>
                  <a:pt x="159" y="225"/>
                  <a:pt x="159" y="224"/>
                </a:cubicBezTo>
                <a:cubicBezTo>
                  <a:pt x="159" y="224"/>
                  <a:pt x="159" y="223"/>
                  <a:pt x="160" y="222"/>
                </a:cubicBezTo>
                <a:cubicBezTo>
                  <a:pt x="160" y="221"/>
                  <a:pt x="160" y="222"/>
                  <a:pt x="160" y="222"/>
                </a:cubicBezTo>
                <a:cubicBezTo>
                  <a:pt x="160" y="222"/>
                  <a:pt x="160" y="223"/>
                  <a:pt x="160" y="225"/>
                </a:cubicBezTo>
                <a:cubicBezTo>
                  <a:pt x="159" y="228"/>
                  <a:pt x="158" y="228"/>
                  <a:pt x="157" y="230"/>
                </a:cubicBezTo>
                <a:cubicBezTo>
                  <a:pt x="158" y="231"/>
                  <a:pt x="160" y="227"/>
                  <a:pt x="161" y="227"/>
                </a:cubicBezTo>
                <a:cubicBezTo>
                  <a:pt x="162" y="227"/>
                  <a:pt x="162" y="226"/>
                  <a:pt x="162" y="225"/>
                </a:cubicBezTo>
                <a:cubicBezTo>
                  <a:pt x="162" y="224"/>
                  <a:pt x="162" y="222"/>
                  <a:pt x="162" y="220"/>
                </a:cubicBezTo>
                <a:cubicBezTo>
                  <a:pt x="163" y="219"/>
                  <a:pt x="164" y="217"/>
                  <a:pt x="164" y="215"/>
                </a:cubicBezTo>
                <a:cubicBezTo>
                  <a:pt x="163" y="215"/>
                  <a:pt x="161" y="220"/>
                  <a:pt x="161" y="219"/>
                </a:cubicBezTo>
                <a:cubicBezTo>
                  <a:pt x="160" y="218"/>
                  <a:pt x="159" y="220"/>
                  <a:pt x="159" y="220"/>
                </a:cubicBezTo>
                <a:cubicBezTo>
                  <a:pt x="159" y="221"/>
                  <a:pt x="158" y="222"/>
                  <a:pt x="158" y="223"/>
                </a:cubicBezTo>
                <a:close/>
                <a:moveTo>
                  <a:pt x="438" y="233"/>
                </a:moveTo>
                <a:cubicBezTo>
                  <a:pt x="438" y="233"/>
                  <a:pt x="438" y="233"/>
                  <a:pt x="438" y="234"/>
                </a:cubicBezTo>
                <a:cubicBezTo>
                  <a:pt x="438" y="234"/>
                  <a:pt x="438" y="233"/>
                  <a:pt x="438" y="233"/>
                </a:cubicBezTo>
                <a:cubicBezTo>
                  <a:pt x="438" y="233"/>
                  <a:pt x="438" y="233"/>
                  <a:pt x="438" y="233"/>
                </a:cubicBezTo>
                <a:close/>
                <a:moveTo>
                  <a:pt x="241" y="473"/>
                </a:moveTo>
                <a:cubicBezTo>
                  <a:pt x="246" y="474"/>
                  <a:pt x="248" y="473"/>
                  <a:pt x="252" y="473"/>
                </a:cubicBezTo>
                <a:cubicBezTo>
                  <a:pt x="253" y="473"/>
                  <a:pt x="254" y="473"/>
                  <a:pt x="253" y="473"/>
                </a:cubicBezTo>
                <a:cubicBezTo>
                  <a:pt x="251" y="472"/>
                  <a:pt x="252" y="471"/>
                  <a:pt x="257" y="471"/>
                </a:cubicBezTo>
                <a:cubicBezTo>
                  <a:pt x="260" y="471"/>
                  <a:pt x="260" y="471"/>
                  <a:pt x="259" y="470"/>
                </a:cubicBezTo>
                <a:cubicBezTo>
                  <a:pt x="248" y="471"/>
                  <a:pt x="248" y="471"/>
                  <a:pt x="244" y="468"/>
                </a:cubicBezTo>
                <a:cubicBezTo>
                  <a:pt x="244" y="469"/>
                  <a:pt x="241" y="469"/>
                  <a:pt x="237" y="469"/>
                </a:cubicBezTo>
                <a:cubicBezTo>
                  <a:pt x="234" y="469"/>
                  <a:pt x="230" y="468"/>
                  <a:pt x="227" y="468"/>
                </a:cubicBezTo>
                <a:cubicBezTo>
                  <a:pt x="232" y="470"/>
                  <a:pt x="241" y="471"/>
                  <a:pt x="235" y="472"/>
                </a:cubicBezTo>
                <a:cubicBezTo>
                  <a:pt x="234" y="472"/>
                  <a:pt x="233" y="472"/>
                  <a:pt x="235" y="473"/>
                </a:cubicBezTo>
                <a:cubicBezTo>
                  <a:pt x="240" y="473"/>
                  <a:pt x="236" y="472"/>
                  <a:pt x="237" y="472"/>
                </a:cubicBezTo>
                <a:cubicBezTo>
                  <a:pt x="239" y="472"/>
                  <a:pt x="240" y="472"/>
                  <a:pt x="241" y="473"/>
                </a:cubicBezTo>
                <a:close/>
                <a:moveTo>
                  <a:pt x="147" y="248"/>
                </a:moveTo>
                <a:cubicBezTo>
                  <a:pt x="148" y="248"/>
                  <a:pt x="148" y="246"/>
                  <a:pt x="148" y="246"/>
                </a:cubicBezTo>
                <a:cubicBezTo>
                  <a:pt x="148" y="245"/>
                  <a:pt x="148" y="244"/>
                  <a:pt x="148" y="244"/>
                </a:cubicBezTo>
                <a:cubicBezTo>
                  <a:pt x="148" y="243"/>
                  <a:pt x="148" y="243"/>
                  <a:pt x="148" y="242"/>
                </a:cubicBezTo>
                <a:cubicBezTo>
                  <a:pt x="148" y="242"/>
                  <a:pt x="148" y="240"/>
                  <a:pt x="149" y="240"/>
                </a:cubicBezTo>
                <a:cubicBezTo>
                  <a:pt x="149" y="239"/>
                  <a:pt x="150" y="239"/>
                  <a:pt x="149" y="240"/>
                </a:cubicBezTo>
                <a:cubicBezTo>
                  <a:pt x="149" y="244"/>
                  <a:pt x="150" y="241"/>
                  <a:pt x="150" y="242"/>
                </a:cubicBezTo>
                <a:cubicBezTo>
                  <a:pt x="151" y="242"/>
                  <a:pt x="151" y="240"/>
                  <a:pt x="151" y="241"/>
                </a:cubicBezTo>
                <a:cubicBezTo>
                  <a:pt x="152" y="242"/>
                  <a:pt x="154" y="240"/>
                  <a:pt x="155" y="236"/>
                </a:cubicBezTo>
                <a:cubicBezTo>
                  <a:pt x="153" y="236"/>
                  <a:pt x="152" y="235"/>
                  <a:pt x="153" y="232"/>
                </a:cubicBezTo>
                <a:cubicBezTo>
                  <a:pt x="154" y="229"/>
                  <a:pt x="154" y="230"/>
                  <a:pt x="155" y="229"/>
                </a:cubicBezTo>
                <a:cubicBezTo>
                  <a:pt x="155" y="228"/>
                  <a:pt x="154" y="227"/>
                  <a:pt x="154" y="227"/>
                </a:cubicBezTo>
                <a:cubicBezTo>
                  <a:pt x="154" y="227"/>
                  <a:pt x="153" y="228"/>
                  <a:pt x="152" y="230"/>
                </a:cubicBezTo>
                <a:cubicBezTo>
                  <a:pt x="151" y="231"/>
                  <a:pt x="151" y="232"/>
                  <a:pt x="150" y="232"/>
                </a:cubicBezTo>
                <a:cubicBezTo>
                  <a:pt x="149" y="231"/>
                  <a:pt x="148" y="235"/>
                  <a:pt x="148" y="237"/>
                </a:cubicBezTo>
                <a:cubicBezTo>
                  <a:pt x="148" y="238"/>
                  <a:pt x="148" y="240"/>
                  <a:pt x="147" y="241"/>
                </a:cubicBezTo>
                <a:cubicBezTo>
                  <a:pt x="147" y="242"/>
                  <a:pt x="147" y="243"/>
                  <a:pt x="147" y="243"/>
                </a:cubicBezTo>
                <a:cubicBezTo>
                  <a:pt x="147" y="244"/>
                  <a:pt x="147" y="245"/>
                  <a:pt x="147" y="246"/>
                </a:cubicBezTo>
                <a:cubicBezTo>
                  <a:pt x="147" y="247"/>
                  <a:pt x="147" y="248"/>
                  <a:pt x="147" y="248"/>
                </a:cubicBezTo>
                <a:close/>
                <a:moveTo>
                  <a:pt x="161" y="207"/>
                </a:moveTo>
                <a:cubicBezTo>
                  <a:pt x="162" y="206"/>
                  <a:pt x="162" y="206"/>
                  <a:pt x="162" y="205"/>
                </a:cubicBezTo>
                <a:cubicBezTo>
                  <a:pt x="162" y="204"/>
                  <a:pt x="162" y="203"/>
                  <a:pt x="163" y="202"/>
                </a:cubicBezTo>
                <a:cubicBezTo>
                  <a:pt x="163" y="202"/>
                  <a:pt x="165" y="200"/>
                  <a:pt x="164" y="202"/>
                </a:cubicBezTo>
                <a:cubicBezTo>
                  <a:pt x="163" y="204"/>
                  <a:pt x="163" y="205"/>
                  <a:pt x="163" y="205"/>
                </a:cubicBezTo>
                <a:cubicBezTo>
                  <a:pt x="164" y="204"/>
                  <a:pt x="164" y="203"/>
                  <a:pt x="165" y="203"/>
                </a:cubicBezTo>
                <a:cubicBezTo>
                  <a:pt x="167" y="201"/>
                  <a:pt x="167" y="201"/>
                  <a:pt x="168" y="202"/>
                </a:cubicBezTo>
                <a:cubicBezTo>
                  <a:pt x="168" y="202"/>
                  <a:pt x="168" y="202"/>
                  <a:pt x="169" y="200"/>
                </a:cubicBezTo>
                <a:cubicBezTo>
                  <a:pt x="170" y="200"/>
                  <a:pt x="170" y="199"/>
                  <a:pt x="170" y="199"/>
                </a:cubicBezTo>
                <a:cubicBezTo>
                  <a:pt x="170" y="199"/>
                  <a:pt x="170" y="199"/>
                  <a:pt x="170" y="199"/>
                </a:cubicBezTo>
                <a:cubicBezTo>
                  <a:pt x="170" y="200"/>
                  <a:pt x="170" y="201"/>
                  <a:pt x="169" y="203"/>
                </a:cubicBezTo>
                <a:cubicBezTo>
                  <a:pt x="169" y="204"/>
                  <a:pt x="169" y="204"/>
                  <a:pt x="170" y="204"/>
                </a:cubicBezTo>
                <a:cubicBezTo>
                  <a:pt x="171" y="202"/>
                  <a:pt x="171" y="202"/>
                  <a:pt x="171" y="202"/>
                </a:cubicBezTo>
                <a:cubicBezTo>
                  <a:pt x="171" y="201"/>
                  <a:pt x="172" y="200"/>
                  <a:pt x="172" y="199"/>
                </a:cubicBezTo>
                <a:cubicBezTo>
                  <a:pt x="175" y="194"/>
                  <a:pt x="175" y="194"/>
                  <a:pt x="175" y="194"/>
                </a:cubicBezTo>
                <a:cubicBezTo>
                  <a:pt x="175" y="193"/>
                  <a:pt x="176" y="193"/>
                  <a:pt x="176" y="192"/>
                </a:cubicBezTo>
                <a:cubicBezTo>
                  <a:pt x="176" y="192"/>
                  <a:pt x="175" y="192"/>
                  <a:pt x="174" y="193"/>
                </a:cubicBezTo>
                <a:cubicBezTo>
                  <a:pt x="173" y="195"/>
                  <a:pt x="173" y="194"/>
                  <a:pt x="173" y="193"/>
                </a:cubicBezTo>
                <a:cubicBezTo>
                  <a:pt x="173" y="193"/>
                  <a:pt x="173" y="192"/>
                  <a:pt x="173" y="192"/>
                </a:cubicBezTo>
                <a:cubicBezTo>
                  <a:pt x="173" y="192"/>
                  <a:pt x="173" y="191"/>
                  <a:pt x="174" y="191"/>
                </a:cubicBezTo>
                <a:cubicBezTo>
                  <a:pt x="174" y="190"/>
                  <a:pt x="175" y="189"/>
                  <a:pt x="175" y="188"/>
                </a:cubicBezTo>
                <a:cubicBezTo>
                  <a:pt x="175" y="189"/>
                  <a:pt x="174" y="189"/>
                  <a:pt x="173" y="190"/>
                </a:cubicBezTo>
                <a:cubicBezTo>
                  <a:pt x="172" y="191"/>
                  <a:pt x="171" y="191"/>
                  <a:pt x="171" y="192"/>
                </a:cubicBezTo>
                <a:cubicBezTo>
                  <a:pt x="169" y="193"/>
                  <a:pt x="168" y="194"/>
                  <a:pt x="167" y="194"/>
                </a:cubicBezTo>
                <a:cubicBezTo>
                  <a:pt x="167" y="194"/>
                  <a:pt x="164" y="196"/>
                  <a:pt x="164" y="197"/>
                </a:cubicBezTo>
                <a:cubicBezTo>
                  <a:pt x="163" y="199"/>
                  <a:pt x="163" y="200"/>
                  <a:pt x="162" y="202"/>
                </a:cubicBezTo>
                <a:cubicBezTo>
                  <a:pt x="161" y="204"/>
                  <a:pt x="161" y="205"/>
                  <a:pt x="160" y="207"/>
                </a:cubicBezTo>
                <a:cubicBezTo>
                  <a:pt x="160" y="207"/>
                  <a:pt x="160" y="208"/>
                  <a:pt x="160" y="208"/>
                </a:cubicBezTo>
                <a:cubicBezTo>
                  <a:pt x="160" y="208"/>
                  <a:pt x="161" y="208"/>
                  <a:pt x="161" y="207"/>
                </a:cubicBezTo>
                <a:close/>
                <a:moveTo>
                  <a:pt x="170" y="197"/>
                </a:moveTo>
                <a:cubicBezTo>
                  <a:pt x="170" y="197"/>
                  <a:pt x="170" y="197"/>
                  <a:pt x="170" y="197"/>
                </a:cubicBezTo>
                <a:cubicBezTo>
                  <a:pt x="170" y="197"/>
                  <a:pt x="170" y="198"/>
                  <a:pt x="170" y="198"/>
                </a:cubicBezTo>
                <a:cubicBezTo>
                  <a:pt x="170" y="198"/>
                  <a:pt x="170" y="197"/>
                  <a:pt x="170" y="197"/>
                </a:cubicBezTo>
                <a:close/>
                <a:moveTo>
                  <a:pt x="438" y="233"/>
                </a:moveTo>
                <a:cubicBezTo>
                  <a:pt x="438" y="233"/>
                  <a:pt x="438" y="233"/>
                  <a:pt x="438" y="233"/>
                </a:cubicBezTo>
                <a:cubicBezTo>
                  <a:pt x="438" y="234"/>
                  <a:pt x="438" y="234"/>
                  <a:pt x="438" y="234"/>
                </a:cubicBezTo>
                <a:cubicBezTo>
                  <a:pt x="438" y="233"/>
                  <a:pt x="438" y="233"/>
                  <a:pt x="438" y="233"/>
                </a:cubicBezTo>
                <a:cubicBezTo>
                  <a:pt x="438" y="233"/>
                  <a:pt x="438" y="233"/>
                  <a:pt x="438" y="233"/>
                </a:cubicBezTo>
                <a:cubicBezTo>
                  <a:pt x="438" y="233"/>
                  <a:pt x="438" y="233"/>
                  <a:pt x="438" y="233"/>
                </a:cubicBezTo>
                <a:close/>
                <a:moveTo>
                  <a:pt x="323" y="391"/>
                </a:moveTo>
                <a:cubicBezTo>
                  <a:pt x="325" y="390"/>
                  <a:pt x="326" y="389"/>
                  <a:pt x="328" y="388"/>
                </a:cubicBezTo>
                <a:cubicBezTo>
                  <a:pt x="330" y="387"/>
                  <a:pt x="331" y="386"/>
                  <a:pt x="332" y="385"/>
                </a:cubicBezTo>
                <a:cubicBezTo>
                  <a:pt x="333" y="383"/>
                  <a:pt x="333" y="383"/>
                  <a:pt x="331" y="383"/>
                </a:cubicBezTo>
                <a:cubicBezTo>
                  <a:pt x="330" y="384"/>
                  <a:pt x="328" y="385"/>
                  <a:pt x="326" y="386"/>
                </a:cubicBezTo>
                <a:cubicBezTo>
                  <a:pt x="325" y="387"/>
                  <a:pt x="323" y="388"/>
                  <a:pt x="321" y="389"/>
                </a:cubicBezTo>
                <a:cubicBezTo>
                  <a:pt x="318" y="391"/>
                  <a:pt x="323" y="390"/>
                  <a:pt x="321" y="391"/>
                </a:cubicBezTo>
                <a:cubicBezTo>
                  <a:pt x="321" y="391"/>
                  <a:pt x="322" y="391"/>
                  <a:pt x="323" y="391"/>
                </a:cubicBezTo>
                <a:close/>
                <a:moveTo>
                  <a:pt x="246" y="382"/>
                </a:moveTo>
                <a:cubicBezTo>
                  <a:pt x="245" y="383"/>
                  <a:pt x="243" y="383"/>
                  <a:pt x="240" y="383"/>
                </a:cubicBezTo>
                <a:cubicBezTo>
                  <a:pt x="241" y="384"/>
                  <a:pt x="250" y="384"/>
                  <a:pt x="245" y="385"/>
                </a:cubicBezTo>
                <a:cubicBezTo>
                  <a:pt x="251" y="386"/>
                  <a:pt x="251" y="385"/>
                  <a:pt x="253" y="384"/>
                </a:cubicBezTo>
                <a:cubicBezTo>
                  <a:pt x="255" y="384"/>
                  <a:pt x="253" y="383"/>
                  <a:pt x="252" y="383"/>
                </a:cubicBezTo>
                <a:cubicBezTo>
                  <a:pt x="250" y="383"/>
                  <a:pt x="248" y="382"/>
                  <a:pt x="246" y="382"/>
                </a:cubicBezTo>
                <a:close/>
                <a:moveTo>
                  <a:pt x="266" y="379"/>
                </a:moveTo>
                <a:cubicBezTo>
                  <a:pt x="265" y="379"/>
                  <a:pt x="265" y="379"/>
                  <a:pt x="264" y="379"/>
                </a:cubicBezTo>
                <a:cubicBezTo>
                  <a:pt x="263" y="380"/>
                  <a:pt x="261" y="382"/>
                  <a:pt x="262" y="382"/>
                </a:cubicBezTo>
                <a:cubicBezTo>
                  <a:pt x="264" y="382"/>
                  <a:pt x="264" y="381"/>
                  <a:pt x="265" y="382"/>
                </a:cubicBezTo>
                <a:cubicBezTo>
                  <a:pt x="267" y="381"/>
                  <a:pt x="268" y="380"/>
                  <a:pt x="266" y="379"/>
                </a:cubicBezTo>
                <a:close/>
                <a:moveTo>
                  <a:pt x="176" y="403"/>
                </a:moveTo>
                <a:cubicBezTo>
                  <a:pt x="178" y="405"/>
                  <a:pt x="181" y="407"/>
                  <a:pt x="183" y="407"/>
                </a:cubicBezTo>
                <a:cubicBezTo>
                  <a:pt x="185" y="408"/>
                  <a:pt x="187" y="409"/>
                  <a:pt x="189" y="409"/>
                </a:cubicBezTo>
                <a:cubicBezTo>
                  <a:pt x="191" y="410"/>
                  <a:pt x="194" y="411"/>
                  <a:pt x="195" y="411"/>
                </a:cubicBezTo>
                <a:cubicBezTo>
                  <a:pt x="187" y="405"/>
                  <a:pt x="187" y="403"/>
                  <a:pt x="191" y="404"/>
                </a:cubicBezTo>
                <a:cubicBezTo>
                  <a:pt x="189" y="403"/>
                  <a:pt x="188" y="402"/>
                  <a:pt x="186" y="401"/>
                </a:cubicBezTo>
                <a:cubicBezTo>
                  <a:pt x="184" y="400"/>
                  <a:pt x="182" y="399"/>
                  <a:pt x="180" y="398"/>
                </a:cubicBezTo>
                <a:cubicBezTo>
                  <a:pt x="175" y="396"/>
                  <a:pt x="173" y="393"/>
                  <a:pt x="169" y="390"/>
                </a:cubicBezTo>
                <a:cubicBezTo>
                  <a:pt x="171" y="391"/>
                  <a:pt x="172" y="390"/>
                  <a:pt x="174" y="391"/>
                </a:cubicBezTo>
                <a:cubicBezTo>
                  <a:pt x="175" y="392"/>
                  <a:pt x="172" y="390"/>
                  <a:pt x="172" y="389"/>
                </a:cubicBezTo>
                <a:cubicBezTo>
                  <a:pt x="172" y="389"/>
                  <a:pt x="171" y="388"/>
                  <a:pt x="171" y="387"/>
                </a:cubicBezTo>
                <a:cubicBezTo>
                  <a:pt x="169" y="387"/>
                  <a:pt x="168" y="387"/>
                  <a:pt x="164" y="385"/>
                </a:cubicBezTo>
                <a:cubicBezTo>
                  <a:pt x="160" y="382"/>
                  <a:pt x="162" y="383"/>
                  <a:pt x="163" y="382"/>
                </a:cubicBezTo>
                <a:cubicBezTo>
                  <a:pt x="163" y="382"/>
                  <a:pt x="162" y="381"/>
                  <a:pt x="160" y="380"/>
                </a:cubicBezTo>
                <a:cubicBezTo>
                  <a:pt x="158" y="378"/>
                  <a:pt x="156" y="378"/>
                  <a:pt x="156" y="378"/>
                </a:cubicBezTo>
                <a:cubicBezTo>
                  <a:pt x="156" y="379"/>
                  <a:pt x="156" y="379"/>
                  <a:pt x="157" y="379"/>
                </a:cubicBezTo>
                <a:cubicBezTo>
                  <a:pt x="156" y="379"/>
                  <a:pt x="155" y="378"/>
                  <a:pt x="155" y="378"/>
                </a:cubicBezTo>
                <a:cubicBezTo>
                  <a:pt x="154" y="377"/>
                  <a:pt x="153" y="377"/>
                  <a:pt x="153" y="377"/>
                </a:cubicBezTo>
                <a:cubicBezTo>
                  <a:pt x="152" y="378"/>
                  <a:pt x="147" y="373"/>
                  <a:pt x="143" y="369"/>
                </a:cubicBezTo>
                <a:cubicBezTo>
                  <a:pt x="141" y="367"/>
                  <a:pt x="139" y="365"/>
                  <a:pt x="138" y="364"/>
                </a:cubicBezTo>
                <a:cubicBezTo>
                  <a:pt x="137" y="364"/>
                  <a:pt x="139" y="367"/>
                  <a:pt x="140" y="369"/>
                </a:cubicBezTo>
                <a:cubicBezTo>
                  <a:pt x="145" y="376"/>
                  <a:pt x="147" y="378"/>
                  <a:pt x="142" y="375"/>
                </a:cubicBezTo>
                <a:cubicBezTo>
                  <a:pt x="139" y="373"/>
                  <a:pt x="140" y="375"/>
                  <a:pt x="144" y="379"/>
                </a:cubicBezTo>
                <a:cubicBezTo>
                  <a:pt x="146" y="380"/>
                  <a:pt x="148" y="382"/>
                  <a:pt x="149" y="383"/>
                </a:cubicBezTo>
                <a:cubicBezTo>
                  <a:pt x="151" y="385"/>
                  <a:pt x="153" y="387"/>
                  <a:pt x="154" y="387"/>
                </a:cubicBezTo>
                <a:cubicBezTo>
                  <a:pt x="159" y="393"/>
                  <a:pt x="164" y="397"/>
                  <a:pt x="171" y="401"/>
                </a:cubicBezTo>
                <a:cubicBezTo>
                  <a:pt x="169" y="398"/>
                  <a:pt x="162" y="394"/>
                  <a:pt x="159" y="391"/>
                </a:cubicBezTo>
                <a:cubicBezTo>
                  <a:pt x="161" y="392"/>
                  <a:pt x="165" y="394"/>
                  <a:pt x="168" y="397"/>
                </a:cubicBezTo>
                <a:cubicBezTo>
                  <a:pt x="171" y="399"/>
                  <a:pt x="174" y="401"/>
                  <a:pt x="176" y="403"/>
                </a:cubicBezTo>
                <a:close/>
                <a:moveTo>
                  <a:pt x="190" y="344"/>
                </a:moveTo>
                <a:cubicBezTo>
                  <a:pt x="190" y="343"/>
                  <a:pt x="190" y="342"/>
                  <a:pt x="188" y="340"/>
                </a:cubicBezTo>
                <a:cubicBezTo>
                  <a:pt x="189" y="342"/>
                  <a:pt x="188" y="342"/>
                  <a:pt x="186" y="340"/>
                </a:cubicBezTo>
                <a:cubicBezTo>
                  <a:pt x="185" y="339"/>
                  <a:pt x="184" y="338"/>
                  <a:pt x="183" y="338"/>
                </a:cubicBezTo>
                <a:cubicBezTo>
                  <a:pt x="183" y="338"/>
                  <a:pt x="183" y="339"/>
                  <a:pt x="183" y="339"/>
                </a:cubicBezTo>
                <a:cubicBezTo>
                  <a:pt x="184" y="340"/>
                  <a:pt x="185" y="341"/>
                  <a:pt x="186" y="341"/>
                </a:cubicBezTo>
                <a:cubicBezTo>
                  <a:pt x="186" y="341"/>
                  <a:pt x="187" y="341"/>
                  <a:pt x="187" y="342"/>
                </a:cubicBezTo>
                <a:cubicBezTo>
                  <a:pt x="189" y="343"/>
                  <a:pt x="190" y="344"/>
                  <a:pt x="190" y="344"/>
                </a:cubicBezTo>
                <a:close/>
                <a:moveTo>
                  <a:pt x="180" y="219"/>
                </a:moveTo>
                <a:cubicBezTo>
                  <a:pt x="180" y="218"/>
                  <a:pt x="179" y="218"/>
                  <a:pt x="179" y="217"/>
                </a:cubicBezTo>
                <a:cubicBezTo>
                  <a:pt x="179" y="216"/>
                  <a:pt x="178" y="217"/>
                  <a:pt x="178" y="218"/>
                </a:cubicBezTo>
                <a:cubicBezTo>
                  <a:pt x="177" y="219"/>
                  <a:pt x="177" y="220"/>
                  <a:pt x="177" y="220"/>
                </a:cubicBezTo>
                <a:cubicBezTo>
                  <a:pt x="178" y="222"/>
                  <a:pt x="179" y="221"/>
                  <a:pt x="180" y="219"/>
                </a:cubicBezTo>
                <a:close/>
                <a:moveTo>
                  <a:pt x="203" y="46"/>
                </a:moveTo>
                <a:cubicBezTo>
                  <a:pt x="201" y="47"/>
                  <a:pt x="203" y="46"/>
                  <a:pt x="205" y="46"/>
                </a:cubicBezTo>
                <a:cubicBezTo>
                  <a:pt x="207" y="46"/>
                  <a:pt x="210" y="46"/>
                  <a:pt x="213" y="44"/>
                </a:cubicBezTo>
                <a:cubicBezTo>
                  <a:pt x="215" y="44"/>
                  <a:pt x="215" y="44"/>
                  <a:pt x="213" y="44"/>
                </a:cubicBezTo>
                <a:cubicBezTo>
                  <a:pt x="210" y="44"/>
                  <a:pt x="207" y="45"/>
                  <a:pt x="203" y="46"/>
                </a:cubicBezTo>
                <a:close/>
                <a:moveTo>
                  <a:pt x="443" y="262"/>
                </a:moveTo>
                <a:cubicBezTo>
                  <a:pt x="442" y="269"/>
                  <a:pt x="444" y="268"/>
                  <a:pt x="444" y="271"/>
                </a:cubicBezTo>
                <a:cubicBezTo>
                  <a:pt x="444" y="268"/>
                  <a:pt x="445" y="263"/>
                  <a:pt x="444" y="261"/>
                </a:cubicBezTo>
                <a:cubicBezTo>
                  <a:pt x="444" y="261"/>
                  <a:pt x="443" y="261"/>
                  <a:pt x="443" y="262"/>
                </a:cubicBezTo>
                <a:close/>
                <a:moveTo>
                  <a:pt x="436" y="234"/>
                </a:moveTo>
                <a:cubicBezTo>
                  <a:pt x="436" y="235"/>
                  <a:pt x="436" y="236"/>
                  <a:pt x="435" y="236"/>
                </a:cubicBezTo>
                <a:cubicBezTo>
                  <a:pt x="436" y="240"/>
                  <a:pt x="436" y="244"/>
                  <a:pt x="437" y="247"/>
                </a:cubicBezTo>
                <a:cubicBezTo>
                  <a:pt x="437" y="245"/>
                  <a:pt x="437" y="244"/>
                  <a:pt x="437" y="243"/>
                </a:cubicBezTo>
                <a:cubicBezTo>
                  <a:pt x="437" y="242"/>
                  <a:pt x="437" y="241"/>
                  <a:pt x="437" y="240"/>
                </a:cubicBezTo>
                <a:cubicBezTo>
                  <a:pt x="437" y="238"/>
                  <a:pt x="437" y="237"/>
                  <a:pt x="438" y="238"/>
                </a:cubicBezTo>
                <a:cubicBezTo>
                  <a:pt x="438" y="238"/>
                  <a:pt x="437" y="234"/>
                  <a:pt x="438" y="233"/>
                </a:cubicBezTo>
                <a:cubicBezTo>
                  <a:pt x="437" y="232"/>
                  <a:pt x="436" y="232"/>
                  <a:pt x="436" y="234"/>
                </a:cubicBezTo>
                <a:close/>
                <a:moveTo>
                  <a:pt x="277" y="476"/>
                </a:moveTo>
                <a:cubicBezTo>
                  <a:pt x="275" y="475"/>
                  <a:pt x="272" y="475"/>
                  <a:pt x="270" y="476"/>
                </a:cubicBezTo>
                <a:cubicBezTo>
                  <a:pt x="267" y="476"/>
                  <a:pt x="265" y="476"/>
                  <a:pt x="262" y="476"/>
                </a:cubicBezTo>
                <a:cubicBezTo>
                  <a:pt x="267" y="477"/>
                  <a:pt x="272" y="477"/>
                  <a:pt x="269" y="478"/>
                </a:cubicBezTo>
                <a:cubicBezTo>
                  <a:pt x="268" y="478"/>
                  <a:pt x="269" y="479"/>
                  <a:pt x="270" y="479"/>
                </a:cubicBezTo>
                <a:cubicBezTo>
                  <a:pt x="271" y="479"/>
                  <a:pt x="273" y="479"/>
                  <a:pt x="274" y="478"/>
                </a:cubicBezTo>
                <a:cubicBezTo>
                  <a:pt x="283" y="476"/>
                  <a:pt x="283" y="478"/>
                  <a:pt x="285" y="478"/>
                </a:cubicBezTo>
                <a:cubicBezTo>
                  <a:pt x="286" y="478"/>
                  <a:pt x="285" y="478"/>
                  <a:pt x="288" y="478"/>
                </a:cubicBezTo>
                <a:cubicBezTo>
                  <a:pt x="291" y="477"/>
                  <a:pt x="285" y="477"/>
                  <a:pt x="284" y="476"/>
                </a:cubicBezTo>
                <a:cubicBezTo>
                  <a:pt x="283" y="476"/>
                  <a:pt x="282" y="476"/>
                  <a:pt x="284" y="475"/>
                </a:cubicBezTo>
                <a:cubicBezTo>
                  <a:pt x="285" y="475"/>
                  <a:pt x="287" y="475"/>
                  <a:pt x="287" y="475"/>
                </a:cubicBezTo>
                <a:cubicBezTo>
                  <a:pt x="290" y="475"/>
                  <a:pt x="289" y="475"/>
                  <a:pt x="288" y="475"/>
                </a:cubicBezTo>
                <a:cubicBezTo>
                  <a:pt x="288" y="476"/>
                  <a:pt x="287" y="476"/>
                  <a:pt x="290" y="476"/>
                </a:cubicBezTo>
                <a:cubicBezTo>
                  <a:pt x="291" y="476"/>
                  <a:pt x="294" y="475"/>
                  <a:pt x="295" y="475"/>
                </a:cubicBezTo>
                <a:cubicBezTo>
                  <a:pt x="297" y="473"/>
                  <a:pt x="290" y="474"/>
                  <a:pt x="288" y="474"/>
                </a:cubicBezTo>
                <a:cubicBezTo>
                  <a:pt x="286" y="473"/>
                  <a:pt x="283" y="475"/>
                  <a:pt x="282" y="475"/>
                </a:cubicBezTo>
                <a:cubicBezTo>
                  <a:pt x="280" y="476"/>
                  <a:pt x="278" y="476"/>
                  <a:pt x="277" y="476"/>
                </a:cubicBezTo>
                <a:close/>
                <a:moveTo>
                  <a:pt x="165" y="318"/>
                </a:moveTo>
                <a:cubicBezTo>
                  <a:pt x="166" y="319"/>
                  <a:pt x="166" y="319"/>
                  <a:pt x="166" y="319"/>
                </a:cubicBezTo>
                <a:cubicBezTo>
                  <a:pt x="167" y="320"/>
                  <a:pt x="168" y="320"/>
                  <a:pt x="168" y="321"/>
                </a:cubicBezTo>
                <a:cubicBezTo>
                  <a:pt x="169" y="321"/>
                  <a:pt x="169" y="321"/>
                  <a:pt x="169" y="321"/>
                </a:cubicBezTo>
                <a:cubicBezTo>
                  <a:pt x="172" y="322"/>
                  <a:pt x="172" y="322"/>
                  <a:pt x="171" y="319"/>
                </a:cubicBezTo>
                <a:cubicBezTo>
                  <a:pt x="170" y="317"/>
                  <a:pt x="170" y="316"/>
                  <a:pt x="169" y="314"/>
                </a:cubicBezTo>
                <a:cubicBezTo>
                  <a:pt x="168" y="313"/>
                  <a:pt x="167" y="312"/>
                  <a:pt x="167" y="311"/>
                </a:cubicBezTo>
                <a:cubicBezTo>
                  <a:pt x="166" y="310"/>
                  <a:pt x="166" y="309"/>
                  <a:pt x="166" y="308"/>
                </a:cubicBezTo>
                <a:cubicBezTo>
                  <a:pt x="165" y="306"/>
                  <a:pt x="166" y="304"/>
                  <a:pt x="163" y="301"/>
                </a:cubicBezTo>
                <a:cubicBezTo>
                  <a:pt x="163" y="300"/>
                  <a:pt x="162" y="298"/>
                  <a:pt x="162" y="298"/>
                </a:cubicBezTo>
                <a:cubicBezTo>
                  <a:pt x="162" y="297"/>
                  <a:pt x="163" y="298"/>
                  <a:pt x="162" y="297"/>
                </a:cubicBezTo>
                <a:cubicBezTo>
                  <a:pt x="162" y="296"/>
                  <a:pt x="161" y="295"/>
                  <a:pt x="161" y="295"/>
                </a:cubicBezTo>
                <a:cubicBezTo>
                  <a:pt x="160" y="295"/>
                  <a:pt x="160" y="294"/>
                  <a:pt x="159" y="292"/>
                </a:cubicBezTo>
                <a:cubicBezTo>
                  <a:pt x="159" y="290"/>
                  <a:pt x="158" y="290"/>
                  <a:pt x="158" y="289"/>
                </a:cubicBezTo>
                <a:cubicBezTo>
                  <a:pt x="158" y="291"/>
                  <a:pt x="158" y="293"/>
                  <a:pt x="158" y="294"/>
                </a:cubicBezTo>
                <a:cubicBezTo>
                  <a:pt x="157" y="294"/>
                  <a:pt x="157" y="294"/>
                  <a:pt x="156" y="293"/>
                </a:cubicBezTo>
                <a:cubicBezTo>
                  <a:pt x="159" y="301"/>
                  <a:pt x="162" y="308"/>
                  <a:pt x="164" y="315"/>
                </a:cubicBezTo>
                <a:cubicBezTo>
                  <a:pt x="165" y="316"/>
                  <a:pt x="165" y="317"/>
                  <a:pt x="165" y="318"/>
                </a:cubicBezTo>
                <a:close/>
                <a:moveTo>
                  <a:pt x="308" y="430"/>
                </a:moveTo>
                <a:cubicBezTo>
                  <a:pt x="308" y="430"/>
                  <a:pt x="310" y="428"/>
                  <a:pt x="308" y="429"/>
                </a:cubicBezTo>
                <a:cubicBezTo>
                  <a:pt x="302" y="431"/>
                  <a:pt x="300" y="430"/>
                  <a:pt x="297" y="431"/>
                </a:cubicBezTo>
                <a:cubicBezTo>
                  <a:pt x="296" y="431"/>
                  <a:pt x="294" y="432"/>
                  <a:pt x="294" y="432"/>
                </a:cubicBezTo>
                <a:cubicBezTo>
                  <a:pt x="294" y="433"/>
                  <a:pt x="286" y="434"/>
                  <a:pt x="280" y="436"/>
                </a:cubicBezTo>
                <a:cubicBezTo>
                  <a:pt x="285" y="436"/>
                  <a:pt x="287" y="436"/>
                  <a:pt x="288" y="436"/>
                </a:cubicBezTo>
                <a:cubicBezTo>
                  <a:pt x="288" y="437"/>
                  <a:pt x="287" y="437"/>
                  <a:pt x="285" y="439"/>
                </a:cubicBezTo>
                <a:cubicBezTo>
                  <a:pt x="287" y="438"/>
                  <a:pt x="290" y="437"/>
                  <a:pt x="292" y="437"/>
                </a:cubicBezTo>
                <a:cubicBezTo>
                  <a:pt x="293" y="437"/>
                  <a:pt x="294" y="437"/>
                  <a:pt x="295" y="436"/>
                </a:cubicBezTo>
                <a:cubicBezTo>
                  <a:pt x="296" y="436"/>
                  <a:pt x="297" y="436"/>
                  <a:pt x="298" y="436"/>
                </a:cubicBezTo>
                <a:cubicBezTo>
                  <a:pt x="301" y="435"/>
                  <a:pt x="304" y="433"/>
                  <a:pt x="307" y="432"/>
                </a:cubicBezTo>
                <a:cubicBezTo>
                  <a:pt x="302" y="433"/>
                  <a:pt x="306" y="431"/>
                  <a:pt x="308" y="430"/>
                </a:cubicBezTo>
                <a:close/>
                <a:moveTo>
                  <a:pt x="264" y="495"/>
                </a:moveTo>
                <a:cubicBezTo>
                  <a:pt x="262" y="494"/>
                  <a:pt x="260" y="494"/>
                  <a:pt x="257" y="493"/>
                </a:cubicBezTo>
                <a:cubicBezTo>
                  <a:pt x="253" y="493"/>
                  <a:pt x="248" y="493"/>
                  <a:pt x="239" y="493"/>
                </a:cubicBezTo>
                <a:cubicBezTo>
                  <a:pt x="243" y="494"/>
                  <a:pt x="245" y="494"/>
                  <a:pt x="247" y="494"/>
                </a:cubicBezTo>
                <a:cubicBezTo>
                  <a:pt x="248" y="494"/>
                  <a:pt x="249" y="494"/>
                  <a:pt x="249" y="495"/>
                </a:cubicBezTo>
                <a:cubicBezTo>
                  <a:pt x="249" y="495"/>
                  <a:pt x="247" y="496"/>
                  <a:pt x="246" y="496"/>
                </a:cubicBezTo>
                <a:cubicBezTo>
                  <a:pt x="249" y="496"/>
                  <a:pt x="254" y="496"/>
                  <a:pt x="258" y="496"/>
                </a:cubicBezTo>
                <a:cubicBezTo>
                  <a:pt x="263" y="496"/>
                  <a:pt x="265" y="495"/>
                  <a:pt x="264" y="495"/>
                </a:cubicBezTo>
                <a:close/>
                <a:moveTo>
                  <a:pt x="72" y="119"/>
                </a:moveTo>
                <a:cubicBezTo>
                  <a:pt x="71" y="120"/>
                  <a:pt x="69" y="122"/>
                  <a:pt x="67" y="125"/>
                </a:cubicBezTo>
                <a:cubicBezTo>
                  <a:pt x="71" y="117"/>
                  <a:pt x="79" y="107"/>
                  <a:pt x="87" y="98"/>
                </a:cubicBezTo>
                <a:cubicBezTo>
                  <a:pt x="84" y="100"/>
                  <a:pt x="83" y="101"/>
                  <a:pt x="81" y="103"/>
                </a:cubicBezTo>
                <a:cubicBezTo>
                  <a:pt x="77" y="107"/>
                  <a:pt x="75" y="109"/>
                  <a:pt x="74" y="109"/>
                </a:cubicBezTo>
                <a:cubicBezTo>
                  <a:pt x="73" y="109"/>
                  <a:pt x="74" y="107"/>
                  <a:pt x="75" y="104"/>
                </a:cubicBezTo>
                <a:cubicBezTo>
                  <a:pt x="76" y="103"/>
                  <a:pt x="77" y="102"/>
                  <a:pt x="75" y="103"/>
                </a:cubicBezTo>
                <a:cubicBezTo>
                  <a:pt x="73" y="105"/>
                  <a:pt x="72" y="107"/>
                  <a:pt x="70" y="109"/>
                </a:cubicBezTo>
                <a:cubicBezTo>
                  <a:pt x="62" y="120"/>
                  <a:pt x="57" y="130"/>
                  <a:pt x="49" y="143"/>
                </a:cubicBezTo>
                <a:cubicBezTo>
                  <a:pt x="49" y="144"/>
                  <a:pt x="49" y="144"/>
                  <a:pt x="48" y="145"/>
                </a:cubicBezTo>
                <a:cubicBezTo>
                  <a:pt x="53" y="139"/>
                  <a:pt x="55" y="137"/>
                  <a:pt x="55" y="139"/>
                </a:cubicBezTo>
                <a:cubicBezTo>
                  <a:pt x="55" y="140"/>
                  <a:pt x="55" y="140"/>
                  <a:pt x="57" y="138"/>
                </a:cubicBezTo>
                <a:cubicBezTo>
                  <a:pt x="60" y="135"/>
                  <a:pt x="62" y="133"/>
                  <a:pt x="64" y="131"/>
                </a:cubicBezTo>
                <a:cubicBezTo>
                  <a:pt x="66" y="129"/>
                  <a:pt x="68" y="127"/>
                  <a:pt x="70" y="124"/>
                </a:cubicBezTo>
                <a:cubicBezTo>
                  <a:pt x="72" y="120"/>
                  <a:pt x="73" y="119"/>
                  <a:pt x="72" y="119"/>
                </a:cubicBezTo>
                <a:close/>
                <a:moveTo>
                  <a:pt x="253" y="458"/>
                </a:moveTo>
                <a:cubicBezTo>
                  <a:pt x="252" y="458"/>
                  <a:pt x="250" y="458"/>
                  <a:pt x="248" y="458"/>
                </a:cubicBezTo>
                <a:cubicBezTo>
                  <a:pt x="246" y="458"/>
                  <a:pt x="244" y="458"/>
                  <a:pt x="242" y="458"/>
                </a:cubicBezTo>
                <a:cubicBezTo>
                  <a:pt x="246" y="459"/>
                  <a:pt x="249" y="460"/>
                  <a:pt x="250" y="460"/>
                </a:cubicBezTo>
                <a:cubicBezTo>
                  <a:pt x="251" y="461"/>
                  <a:pt x="250" y="462"/>
                  <a:pt x="246" y="462"/>
                </a:cubicBezTo>
                <a:cubicBezTo>
                  <a:pt x="250" y="462"/>
                  <a:pt x="253" y="462"/>
                  <a:pt x="255" y="462"/>
                </a:cubicBezTo>
                <a:cubicBezTo>
                  <a:pt x="258" y="462"/>
                  <a:pt x="260" y="462"/>
                  <a:pt x="262" y="462"/>
                </a:cubicBezTo>
                <a:cubicBezTo>
                  <a:pt x="267" y="462"/>
                  <a:pt x="269" y="462"/>
                  <a:pt x="272" y="461"/>
                </a:cubicBezTo>
                <a:cubicBezTo>
                  <a:pt x="276" y="460"/>
                  <a:pt x="272" y="459"/>
                  <a:pt x="271" y="460"/>
                </a:cubicBezTo>
                <a:cubicBezTo>
                  <a:pt x="262" y="459"/>
                  <a:pt x="267" y="458"/>
                  <a:pt x="266" y="457"/>
                </a:cubicBezTo>
                <a:cubicBezTo>
                  <a:pt x="265" y="457"/>
                  <a:pt x="262" y="457"/>
                  <a:pt x="260" y="457"/>
                </a:cubicBezTo>
                <a:cubicBezTo>
                  <a:pt x="258" y="458"/>
                  <a:pt x="257" y="458"/>
                  <a:pt x="257" y="458"/>
                </a:cubicBezTo>
                <a:cubicBezTo>
                  <a:pt x="256" y="458"/>
                  <a:pt x="254" y="458"/>
                  <a:pt x="253" y="458"/>
                </a:cubicBezTo>
                <a:close/>
                <a:moveTo>
                  <a:pt x="277" y="412"/>
                </a:moveTo>
                <a:cubicBezTo>
                  <a:pt x="277" y="413"/>
                  <a:pt x="276" y="413"/>
                  <a:pt x="276" y="414"/>
                </a:cubicBezTo>
                <a:cubicBezTo>
                  <a:pt x="278" y="413"/>
                  <a:pt x="280" y="413"/>
                  <a:pt x="282" y="413"/>
                </a:cubicBezTo>
                <a:cubicBezTo>
                  <a:pt x="284" y="412"/>
                  <a:pt x="285" y="412"/>
                  <a:pt x="286" y="411"/>
                </a:cubicBezTo>
                <a:cubicBezTo>
                  <a:pt x="286" y="410"/>
                  <a:pt x="287" y="410"/>
                  <a:pt x="288" y="409"/>
                </a:cubicBezTo>
                <a:cubicBezTo>
                  <a:pt x="289" y="409"/>
                  <a:pt x="290" y="408"/>
                  <a:pt x="293" y="407"/>
                </a:cubicBezTo>
                <a:cubicBezTo>
                  <a:pt x="295" y="407"/>
                  <a:pt x="295" y="406"/>
                  <a:pt x="295" y="406"/>
                </a:cubicBezTo>
                <a:cubicBezTo>
                  <a:pt x="292" y="407"/>
                  <a:pt x="289" y="408"/>
                  <a:pt x="285" y="408"/>
                </a:cubicBezTo>
                <a:cubicBezTo>
                  <a:pt x="282" y="409"/>
                  <a:pt x="279" y="410"/>
                  <a:pt x="276" y="410"/>
                </a:cubicBezTo>
                <a:cubicBezTo>
                  <a:pt x="275" y="411"/>
                  <a:pt x="273" y="411"/>
                  <a:pt x="273" y="411"/>
                </a:cubicBezTo>
                <a:cubicBezTo>
                  <a:pt x="273" y="411"/>
                  <a:pt x="274" y="412"/>
                  <a:pt x="276" y="411"/>
                </a:cubicBezTo>
                <a:cubicBezTo>
                  <a:pt x="281" y="411"/>
                  <a:pt x="278" y="412"/>
                  <a:pt x="277" y="412"/>
                </a:cubicBezTo>
                <a:close/>
                <a:moveTo>
                  <a:pt x="330" y="473"/>
                </a:moveTo>
                <a:cubicBezTo>
                  <a:pt x="322" y="476"/>
                  <a:pt x="314" y="477"/>
                  <a:pt x="305" y="479"/>
                </a:cubicBezTo>
                <a:cubicBezTo>
                  <a:pt x="307" y="479"/>
                  <a:pt x="312" y="478"/>
                  <a:pt x="310" y="479"/>
                </a:cubicBezTo>
                <a:cubicBezTo>
                  <a:pt x="308" y="481"/>
                  <a:pt x="304" y="481"/>
                  <a:pt x="301" y="482"/>
                </a:cubicBezTo>
                <a:cubicBezTo>
                  <a:pt x="301" y="482"/>
                  <a:pt x="300" y="482"/>
                  <a:pt x="299" y="483"/>
                </a:cubicBezTo>
                <a:cubicBezTo>
                  <a:pt x="291" y="483"/>
                  <a:pt x="303" y="481"/>
                  <a:pt x="302" y="480"/>
                </a:cubicBezTo>
                <a:cubicBezTo>
                  <a:pt x="298" y="481"/>
                  <a:pt x="295" y="482"/>
                  <a:pt x="292" y="482"/>
                </a:cubicBezTo>
                <a:cubicBezTo>
                  <a:pt x="289" y="483"/>
                  <a:pt x="287" y="483"/>
                  <a:pt x="284" y="484"/>
                </a:cubicBezTo>
                <a:cubicBezTo>
                  <a:pt x="280" y="484"/>
                  <a:pt x="280" y="485"/>
                  <a:pt x="281" y="485"/>
                </a:cubicBezTo>
                <a:cubicBezTo>
                  <a:pt x="284" y="485"/>
                  <a:pt x="284" y="486"/>
                  <a:pt x="282" y="486"/>
                </a:cubicBezTo>
                <a:cubicBezTo>
                  <a:pt x="280" y="486"/>
                  <a:pt x="276" y="486"/>
                  <a:pt x="275" y="487"/>
                </a:cubicBezTo>
                <a:cubicBezTo>
                  <a:pt x="271" y="487"/>
                  <a:pt x="266" y="487"/>
                  <a:pt x="263" y="488"/>
                </a:cubicBezTo>
                <a:cubicBezTo>
                  <a:pt x="260" y="488"/>
                  <a:pt x="257" y="489"/>
                  <a:pt x="256" y="489"/>
                </a:cubicBezTo>
                <a:cubicBezTo>
                  <a:pt x="255" y="491"/>
                  <a:pt x="258" y="491"/>
                  <a:pt x="264" y="490"/>
                </a:cubicBezTo>
                <a:cubicBezTo>
                  <a:pt x="267" y="490"/>
                  <a:pt x="269" y="490"/>
                  <a:pt x="272" y="490"/>
                </a:cubicBezTo>
                <a:cubicBezTo>
                  <a:pt x="277" y="490"/>
                  <a:pt x="281" y="489"/>
                  <a:pt x="282" y="488"/>
                </a:cubicBezTo>
                <a:cubicBezTo>
                  <a:pt x="283" y="488"/>
                  <a:pt x="278" y="488"/>
                  <a:pt x="275" y="488"/>
                </a:cubicBezTo>
                <a:cubicBezTo>
                  <a:pt x="272" y="489"/>
                  <a:pt x="271" y="488"/>
                  <a:pt x="269" y="488"/>
                </a:cubicBezTo>
                <a:cubicBezTo>
                  <a:pt x="280" y="487"/>
                  <a:pt x="290" y="486"/>
                  <a:pt x="297" y="483"/>
                </a:cubicBezTo>
                <a:cubicBezTo>
                  <a:pt x="300" y="483"/>
                  <a:pt x="302" y="483"/>
                  <a:pt x="304" y="483"/>
                </a:cubicBezTo>
                <a:cubicBezTo>
                  <a:pt x="306" y="482"/>
                  <a:pt x="307" y="482"/>
                  <a:pt x="309" y="481"/>
                </a:cubicBezTo>
                <a:cubicBezTo>
                  <a:pt x="312" y="480"/>
                  <a:pt x="314" y="479"/>
                  <a:pt x="317" y="478"/>
                </a:cubicBezTo>
                <a:cubicBezTo>
                  <a:pt x="318" y="478"/>
                  <a:pt x="319" y="477"/>
                  <a:pt x="321" y="477"/>
                </a:cubicBezTo>
                <a:cubicBezTo>
                  <a:pt x="324" y="476"/>
                  <a:pt x="322" y="477"/>
                  <a:pt x="322" y="477"/>
                </a:cubicBezTo>
                <a:cubicBezTo>
                  <a:pt x="324" y="477"/>
                  <a:pt x="326" y="476"/>
                  <a:pt x="327" y="476"/>
                </a:cubicBezTo>
                <a:cubicBezTo>
                  <a:pt x="326" y="475"/>
                  <a:pt x="333" y="473"/>
                  <a:pt x="332" y="473"/>
                </a:cubicBezTo>
                <a:cubicBezTo>
                  <a:pt x="331" y="473"/>
                  <a:pt x="332" y="472"/>
                  <a:pt x="330" y="473"/>
                </a:cubicBezTo>
                <a:close/>
                <a:moveTo>
                  <a:pt x="173" y="338"/>
                </a:moveTo>
                <a:cubicBezTo>
                  <a:pt x="173" y="337"/>
                  <a:pt x="173" y="337"/>
                  <a:pt x="172" y="336"/>
                </a:cubicBezTo>
                <a:cubicBezTo>
                  <a:pt x="171" y="335"/>
                  <a:pt x="170" y="335"/>
                  <a:pt x="169" y="333"/>
                </a:cubicBezTo>
                <a:cubicBezTo>
                  <a:pt x="169" y="332"/>
                  <a:pt x="171" y="334"/>
                  <a:pt x="172" y="334"/>
                </a:cubicBezTo>
                <a:cubicBezTo>
                  <a:pt x="173" y="335"/>
                  <a:pt x="173" y="334"/>
                  <a:pt x="172" y="333"/>
                </a:cubicBezTo>
                <a:cubicBezTo>
                  <a:pt x="171" y="331"/>
                  <a:pt x="170" y="330"/>
                  <a:pt x="169" y="329"/>
                </a:cubicBezTo>
                <a:cubicBezTo>
                  <a:pt x="169" y="328"/>
                  <a:pt x="168" y="327"/>
                  <a:pt x="168" y="327"/>
                </a:cubicBezTo>
                <a:cubicBezTo>
                  <a:pt x="167" y="327"/>
                  <a:pt x="166" y="327"/>
                  <a:pt x="165" y="325"/>
                </a:cubicBezTo>
                <a:cubicBezTo>
                  <a:pt x="164" y="324"/>
                  <a:pt x="163" y="322"/>
                  <a:pt x="162" y="321"/>
                </a:cubicBezTo>
                <a:cubicBezTo>
                  <a:pt x="163" y="327"/>
                  <a:pt x="167" y="333"/>
                  <a:pt x="173" y="338"/>
                </a:cubicBezTo>
                <a:close/>
                <a:moveTo>
                  <a:pt x="432" y="352"/>
                </a:moveTo>
                <a:cubicBezTo>
                  <a:pt x="432" y="351"/>
                  <a:pt x="430" y="354"/>
                  <a:pt x="429" y="355"/>
                </a:cubicBezTo>
                <a:cubicBezTo>
                  <a:pt x="430" y="354"/>
                  <a:pt x="428" y="358"/>
                  <a:pt x="428" y="359"/>
                </a:cubicBezTo>
                <a:cubicBezTo>
                  <a:pt x="428" y="359"/>
                  <a:pt x="428" y="360"/>
                  <a:pt x="429" y="360"/>
                </a:cubicBezTo>
                <a:cubicBezTo>
                  <a:pt x="430" y="357"/>
                  <a:pt x="432" y="355"/>
                  <a:pt x="433" y="352"/>
                </a:cubicBezTo>
                <a:cubicBezTo>
                  <a:pt x="434" y="351"/>
                  <a:pt x="432" y="353"/>
                  <a:pt x="432" y="352"/>
                </a:cubicBezTo>
                <a:close/>
                <a:moveTo>
                  <a:pt x="442" y="383"/>
                </a:moveTo>
                <a:cubicBezTo>
                  <a:pt x="441" y="384"/>
                  <a:pt x="441" y="385"/>
                  <a:pt x="440" y="385"/>
                </a:cubicBezTo>
                <a:cubicBezTo>
                  <a:pt x="438" y="389"/>
                  <a:pt x="436" y="392"/>
                  <a:pt x="433" y="394"/>
                </a:cubicBezTo>
                <a:cubicBezTo>
                  <a:pt x="433" y="394"/>
                  <a:pt x="431" y="396"/>
                  <a:pt x="430" y="397"/>
                </a:cubicBezTo>
                <a:cubicBezTo>
                  <a:pt x="431" y="397"/>
                  <a:pt x="432" y="397"/>
                  <a:pt x="433" y="397"/>
                </a:cubicBezTo>
                <a:cubicBezTo>
                  <a:pt x="435" y="393"/>
                  <a:pt x="438" y="391"/>
                  <a:pt x="440" y="387"/>
                </a:cubicBezTo>
                <a:cubicBezTo>
                  <a:pt x="438" y="389"/>
                  <a:pt x="443" y="382"/>
                  <a:pt x="442" y="383"/>
                </a:cubicBezTo>
                <a:close/>
                <a:moveTo>
                  <a:pt x="70" y="124"/>
                </a:moveTo>
                <a:cubicBezTo>
                  <a:pt x="70" y="124"/>
                  <a:pt x="70" y="124"/>
                  <a:pt x="70" y="124"/>
                </a:cubicBezTo>
                <a:cubicBezTo>
                  <a:pt x="70" y="124"/>
                  <a:pt x="70" y="124"/>
                  <a:pt x="70" y="124"/>
                </a:cubicBezTo>
                <a:cubicBezTo>
                  <a:pt x="70" y="124"/>
                  <a:pt x="70" y="124"/>
                  <a:pt x="70" y="124"/>
                </a:cubicBezTo>
                <a:close/>
                <a:moveTo>
                  <a:pt x="399" y="421"/>
                </a:moveTo>
                <a:cubicBezTo>
                  <a:pt x="406" y="416"/>
                  <a:pt x="402" y="420"/>
                  <a:pt x="399" y="423"/>
                </a:cubicBezTo>
                <a:cubicBezTo>
                  <a:pt x="397" y="424"/>
                  <a:pt x="397" y="425"/>
                  <a:pt x="398" y="424"/>
                </a:cubicBezTo>
                <a:cubicBezTo>
                  <a:pt x="401" y="422"/>
                  <a:pt x="403" y="420"/>
                  <a:pt x="405" y="417"/>
                </a:cubicBezTo>
                <a:cubicBezTo>
                  <a:pt x="406" y="416"/>
                  <a:pt x="406" y="416"/>
                  <a:pt x="406" y="415"/>
                </a:cubicBezTo>
                <a:cubicBezTo>
                  <a:pt x="402" y="419"/>
                  <a:pt x="404" y="416"/>
                  <a:pt x="399" y="419"/>
                </a:cubicBezTo>
                <a:cubicBezTo>
                  <a:pt x="400" y="419"/>
                  <a:pt x="396" y="423"/>
                  <a:pt x="399" y="421"/>
                </a:cubicBezTo>
                <a:close/>
                <a:moveTo>
                  <a:pt x="387" y="396"/>
                </a:moveTo>
                <a:cubicBezTo>
                  <a:pt x="386" y="397"/>
                  <a:pt x="385" y="398"/>
                  <a:pt x="384" y="399"/>
                </a:cubicBezTo>
                <a:cubicBezTo>
                  <a:pt x="382" y="400"/>
                  <a:pt x="381" y="402"/>
                  <a:pt x="379" y="403"/>
                </a:cubicBezTo>
                <a:cubicBezTo>
                  <a:pt x="387" y="397"/>
                  <a:pt x="383" y="402"/>
                  <a:pt x="383" y="403"/>
                </a:cubicBezTo>
                <a:cubicBezTo>
                  <a:pt x="384" y="402"/>
                  <a:pt x="385" y="401"/>
                  <a:pt x="385" y="400"/>
                </a:cubicBezTo>
                <a:cubicBezTo>
                  <a:pt x="386" y="399"/>
                  <a:pt x="387" y="398"/>
                  <a:pt x="387" y="398"/>
                </a:cubicBezTo>
                <a:cubicBezTo>
                  <a:pt x="388" y="397"/>
                  <a:pt x="388" y="396"/>
                  <a:pt x="387" y="396"/>
                </a:cubicBezTo>
                <a:close/>
                <a:moveTo>
                  <a:pt x="420" y="381"/>
                </a:moveTo>
                <a:cubicBezTo>
                  <a:pt x="420" y="383"/>
                  <a:pt x="420" y="383"/>
                  <a:pt x="420" y="384"/>
                </a:cubicBezTo>
                <a:cubicBezTo>
                  <a:pt x="420" y="385"/>
                  <a:pt x="421" y="384"/>
                  <a:pt x="422" y="382"/>
                </a:cubicBezTo>
                <a:cubicBezTo>
                  <a:pt x="423" y="380"/>
                  <a:pt x="425" y="378"/>
                  <a:pt x="426" y="378"/>
                </a:cubicBezTo>
                <a:cubicBezTo>
                  <a:pt x="426" y="377"/>
                  <a:pt x="428" y="374"/>
                  <a:pt x="428" y="374"/>
                </a:cubicBezTo>
                <a:cubicBezTo>
                  <a:pt x="428" y="372"/>
                  <a:pt x="422" y="380"/>
                  <a:pt x="420" y="381"/>
                </a:cubicBezTo>
                <a:close/>
                <a:moveTo>
                  <a:pt x="154" y="306"/>
                </a:moveTo>
                <a:cubicBezTo>
                  <a:pt x="153" y="307"/>
                  <a:pt x="152" y="306"/>
                  <a:pt x="151" y="305"/>
                </a:cubicBezTo>
                <a:cubicBezTo>
                  <a:pt x="151" y="304"/>
                  <a:pt x="150" y="303"/>
                  <a:pt x="150" y="301"/>
                </a:cubicBezTo>
                <a:cubicBezTo>
                  <a:pt x="149" y="300"/>
                  <a:pt x="149" y="299"/>
                  <a:pt x="148" y="298"/>
                </a:cubicBezTo>
                <a:cubicBezTo>
                  <a:pt x="148" y="301"/>
                  <a:pt x="150" y="307"/>
                  <a:pt x="147" y="304"/>
                </a:cubicBezTo>
                <a:cubicBezTo>
                  <a:pt x="146" y="303"/>
                  <a:pt x="147" y="305"/>
                  <a:pt x="147" y="305"/>
                </a:cubicBezTo>
                <a:cubicBezTo>
                  <a:pt x="148" y="306"/>
                  <a:pt x="148" y="308"/>
                  <a:pt x="149" y="309"/>
                </a:cubicBezTo>
                <a:cubicBezTo>
                  <a:pt x="149" y="309"/>
                  <a:pt x="150" y="310"/>
                  <a:pt x="151" y="311"/>
                </a:cubicBezTo>
                <a:cubicBezTo>
                  <a:pt x="151" y="311"/>
                  <a:pt x="151" y="312"/>
                  <a:pt x="152" y="312"/>
                </a:cubicBezTo>
                <a:cubicBezTo>
                  <a:pt x="152" y="313"/>
                  <a:pt x="153" y="314"/>
                  <a:pt x="153" y="314"/>
                </a:cubicBezTo>
                <a:cubicBezTo>
                  <a:pt x="154" y="315"/>
                  <a:pt x="156" y="319"/>
                  <a:pt x="155" y="315"/>
                </a:cubicBezTo>
                <a:cubicBezTo>
                  <a:pt x="154" y="314"/>
                  <a:pt x="153" y="310"/>
                  <a:pt x="156" y="312"/>
                </a:cubicBezTo>
                <a:cubicBezTo>
                  <a:pt x="156" y="313"/>
                  <a:pt x="156" y="311"/>
                  <a:pt x="155" y="311"/>
                </a:cubicBezTo>
                <a:cubicBezTo>
                  <a:pt x="153" y="308"/>
                  <a:pt x="155" y="308"/>
                  <a:pt x="154" y="306"/>
                </a:cubicBez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="" xmlns:a16="http://schemas.microsoft.com/office/drawing/2014/main" id="{986867D9-EBCA-459E-BF1C-AE1E392B3B64}"/>
              </a:ext>
            </a:extLst>
          </p:cNvPr>
          <p:cNvSpPr txBox="1"/>
          <p:nvPr/>
        </p:nvSpPr>
        <p:spPr>
          <a:xfrm>
            <a:off x="6611935" y="1917521"/>
            <a:ext cx="451326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6600" b="1" dirty="0"/>
              <a:t>PART THREE</a:t>
            </a:r>
            <a:endParaRPr lang="zh-CN" altLang="en-US" sz="6600" b="1" dirty="0"/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0F58BCAE-0559-4209-8953-8DC55C3A28B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2447838" y="728578"/>
            <a:ext cx="4176092" cy="5725886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8E07381F-FB42-406F-A585-6A17EC47186C}"/>
              </a:ext>
            </a:extLst>
          </p:cNvPr>
          <p:cNvSpPr txBox="1"/>
          <p:nvPr/>
        </p:nvSpPr>
        <p:spPr>
          <a:xfrm>
            <a:off x="6904082" y="3117852"/>
            <a:ext cx="411567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dirty="0">
                <a:solidFill>
                  <a:schemeClr val="bg1">
                    <a:lumMod val="75000"/>
                  </a:schemeClr>
                </a:solidFill>
              </a:rPr>
              <a:t>Click here to add words Click here to add words Click here to add words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altLang="zh-CN" dirty="0">
                <a:solidFill>
                  <a:schemeClr val="bg1">
                    <a:lumMod val="75000"/>
                  </a:schemeClr>
                </a:solidFill>
              </a:rPr>
              <a:t>Click here to add words Click here to add words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  <a:p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altLang="zh-CN" dirty="0">
                <a:solidFill>
                  <a:schemeClr val="bg1">
                    <a:lumMod val="75000"/>
                  </a:schemeClr>
                </a:solidFill>
              </a:rPr>
              <a:t> 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  <a:p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19680278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4BFABD0A-3AE5-41E3-B7C8-231912BF5021}"/>
              </a:ext>
            </a:extLst>
          </p:cNvPr>
          <p:cNvSpPr/>
          <p:nvPr/>
        </p:nvSpPr>
        <p:spPr>
          <a:xfrm>
            <a:off x="203200" y="203202"/>
            <a:ext cx="11785600" cy="6474135"/>
          </a:xfrm>
          <a:prstGeom prst="rect">
            <a:avLst/>
          </a:prstGeom>
          <a:noFill/>
          <a:ln w="76200">
            <a:solidFill>
              <a:srgbClr val="F6BE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菱形 2">
            <a:extLst>
              <a:ext uri="{FF2B5EF4-FFF2-40B4-BE49-F238E27FC236}">
                <a16:creationId xmlns="" xmlns:a16="http://schemas.microsoft.com/office/drawing/2014/main" id="{1B7C8866-63E2-4AD5-AD5E-31856F4EAA5A}"/>
              </a:ext>
            </a:extLst>
          </p:cNvPr>
          <p:cNvSpPr/>
          <p:nvPr/>
        </p:nvSpPr>
        <p:spPr>
          <a:xfrm>
            <a:off x="4403729" y="628652"/>
            <a:ext cx="366713" cy="390835"/>
          </a:xfrm>
          <a:prstGeom prst="diamond">
            <a:avLst/>
          </a:prstGeom>
          <a:solidFill>
            <a:srgbClr val="F6BE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C0A5D16E-9D62-4B64-9915-CE7493BF921C}"/>
              </a:ext>
            </a:extLst>
          </p:cNvPr>
          <p:cNvSpPr txBox="1"/>
          <p:nvPr/>
        </p:nvSpPr>
        <p:spPr>
          <a:xfrm>
            <a:off x="5185052" y="499529"/>
            <a:ext cx="31601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A0D853BD-C453-43CA-ABAC-90B1DA84D2FD}"/>
              </a:ext>
            </a:extLst>
          </p:cNvPr>
          <p:cNvSpPr txBox="1"/>
          <p:nvPr/>
        </p:nvSpPr>
        <p:spPr>
          <a:xfrm>
            <a:off x="5213627" y="944275"/>
            <a:ext cx="3626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75000"/>
                  </a:schemeClr>
                </a:solidFill>
              </a:rPr>
              <a:t>Click here to add words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1D85C11C-5CD9-44BC-9E74-CE72D98C0177}"/>
              </a:ext>
            </a:extLst>
          </p:cNvPr>
          <p:cNvSpPr txBox="1"/>
          <p:nvPr/>
        </p:nvSpPr>
        <p:spPr>
          <a:xfrm>
            <a:off x="7337286" y="1787439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6BE1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5832A9E0-E38B-485B-8632-49651CCB140F}"/>
              </a:ext>
            </a:extLst>
          </p:cNvPr>
          <p:cNvSpPr txBox="1"/>
          <p:nvPr/>
        </p:nvSpPr>
        <p:spPr>
          <a:xfrm>
            <a:off x="7971839" y="2509956"/>
            <a:ext cx="3040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rgbClr val="425F78"/>
                </a:solidFill>
              </a:rPr>
              <a:t>Click here to add words</a:t>
            </a:r>
            <a:endParaRPr lang="zh-CN" altLang="en-US" sz="2000" dirty="0">
              <a:solidFill>
                <a:srgbClr val="425F78"/>
              </a:solidFill>
            </a:endParaRPr>
          </a:p>
        </p:txBody>
      </p:sp>
      <p:sp>
        <p:nvSpPr>
          <p:cNvPr id="8" name="椭圆 7">
            <a:extLst>
              <a:ext uri="{FF2B5EF4-FFF2-40B4-BE49-F238E27FC236}">
                <a16:creationId xmlns="" xmlns:a16="http://schemas.microsoft.com/office/drawing/2014/main" id="{00C5BD0D-7B1E-43A3-A0C0-7914FAAE3328}"/>
              </a:ext>
            </a:extLst>
          </p:cNvPr>
          <p:cNvSpPr/>
          <p:nvPr/>
        </p:nvSpPr>
        <p:spPr>
          <a:xfrm>
            <a:off x="7376289" y="2509957"/>
            <a:ext cx="400111" cy="400111"/>
          </a:xfrm>
          <a:prstGeom prst="ellipse">
            <a:avLst/>
          </a:prstGeom>
          <a:solidFill>
            <a:srgbClr val="F6BE1B"/>
          </a:solidFill>
          <a:ln>
            <a:solidFill>
              <a:srgbClr val="F6BE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25F78"/>
              </a:solidFill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A8506EB9-3262-4131-A957-902A6A0E6DF4}"/>
              </a:ext>
            </a:extLst>
          </p:cNvPr>
          <p:cNvSpPr txBox="1"/>
          <p:nvPr/>
        </p:nvSpPr>
        <p:spPr>
          <a:xfrm>
            <a:off x="7971839" y="3326222"/>
            <a:ext cx="3040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rgbClr val="425F78"/>
                </a:solidFill>
              </a:rPr>
              <a:t>Click here to add words</a:t>
            </a:r>
            <a:endParaRPr lang="zh-CN" altLang="en-US" sz="2000" dirty="0">
              <a:solidFill>
                <a:srgbClr val="425F78"/>
              </a:solidFill>
            </a:endParaRPr>
          </a:p>
        </p:txBody>
      </p:sp>
      <p:sp>
        <p:nvSpPr>
          <p:cNvPr id="10" name="椭圆 9">
            <a:extLst>
              <a:ext uri="{FF2B5EF4-FFF2-40B4-BE49-F238E27FC236}">
                <a16:creationId xmlns="" xmlns:a16="http://schemas.microsoft.com/office/drawing/2014/main" id="{2250F3DE-422E-4AD4-ABD6-8367FDA8CD02}"/>
              </a:ext>
            </a:extLst>
          </p:cNvPr>
          <p:cNvSpPr/>
          <p:nvPr/>
        </p:nvSpPr>
        <p:spPr>
          <a:xfrm>
            <a:off x="7376289" y="3326221"/>
            <a:ext cx="400111" cy="400111"/>
          </a:xfrm>
          <a:prstGeom prst="ellipse">
            <a:avLst/>
          </a:prstGeom>
          <a:solidFill>
            <a:srgbClr val="FF94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25F78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AF461C20-A1C5-4258-9F82-3E8808B4D35C}"/>
              </a:ext>
            </a:extLst>
          </p:cNvPr>
          <p:cNvSpPr txBox="1"/>
          <p:nvPr/>
        </p:nvSpPr>
        <p:spPr>
          <a:xfrm>
            <a:off x="7971839" y="4142488"/>
            <a:ext cx="3040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rgbClr val="425F78"/>
                </a:solidFill>
              </a:rPr>
              <a:t>Click here to add words</a:t>
            </a:r>
            <a:endParaRPr lang="zh-CN" altLang="en-US" sz="2000" dirty="0">
              <a:solidFill>
                <a:srgbClr val="425F78"/>
              </a:solidFill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="" xmlns:a16="http://schemas.microsoft.com/office/drawing/2014/main" id="{63274A99-5C46-4754-9A63-2005A884B0E7}"/>
              </a:ext>
            </a:extLst>
          </p:cNvPr>
          <p:cNvSpPr/>
          <p:nvPr/>
        </p:nvSpPr>
        <p:spPr>
          <a:xfrm>
            <a:off x="7376289" y="4142489"/>
            <a:ext cx="400111" cy="400111"/>
          </a:xfrm>
          <a:prstGeom prst="ellipse">
            <a:avLst/>
          </a:prstGeom>
          <a:solidFill>
            <a:srgbClr val="F6BE1B"/>
          </a:solidFill>
          <a:ln>
            <a:solidFill>
              <a:srgbClr val="F6BE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25F78"/>
              </a:solidFill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769E6357-3732-4493-ADB0-ACB936B49C07}"/>
              </a:ext>
            </a:extLst>
          </p:cNvPr>
          <p:cNvSpPr txBox="1"/>
          <p:nvPr/>
        </p:nvSpPr>
        <p:spPr>
          <a:xfrm>
            <a:off x="7971839" y="4983623"/>
            <a:ext cx="3040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rgbClr val="425F78"/>
                </a:solidFill>
              </a:rPr>
              <a:t>Click here to add words</a:t>
            </a:r>
            <a:endParaRPr lang="zh-CN" altLang="en-US" sz="2000" dirty="0">
              <a:solidFill>
                <a:srgbClr val="425F78"/>
              </a:solidFill>
            </a:endParaRPr>
          </a:p>
        </p:txBody>
      </p:sp>
      <p:sp>
        <p:nvSpPr>
          <p:cNvPr id="14" name="椭圆 13">
            <a:extLst>
              <a:ext uri="{FF2B5EF4-FFF2-40B4-BE49-F238E27FC236}">
                <a16:creationId xmlns="" xmlns:a16="http://schemas.microsoft.com/office/drawing/2014/main" id="{EAED8544-8AC2-4812-8D47-7B895FD0D7A7}"/>
              </a:ext>
            </a:extLst>
          </p:cNvPr>
          <p:cNvSpPr/>
          <p:nvPr/>
        </p:nvSpPr>
        <p:spPr>
          <a:xfrm>
            <a:off x="7376289" y="4983624"/>
            <a:ext cx="400111" cy="400111"/>
          </a:xfrm>
          <a:prstGeom prst="ellipse">
            <a:avLst/>
          </a:prstGeom>
          <a:solidFill>
            <a:srgbClr val="FF94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25F78"/>
              </a:solidFill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BFA5615B-0979-4D64-8A42-B8FA15B44B9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192451" y="2310661"/>
            <a:ext cx="4398949" cy="3377635"/>
          </a:xfrm>
          <a:custGeom>
            <a:avLst/>
            <a:gdLst>
              <a:gd name="connsiteX0" fmla="*/ 3333734 w 3796894"/>
              <a:gd name="connsiteY0" fmla="*/ 158827 h 2914704"/>
              <a:gd name="connsiteX1" fmla="*/ 3333734 w 3796894"/>
              <a:gd name="connsiteY1" fmla="*/ 159782 h 2914704"/>
              <a:gd name="connsiteX2" fmla="*/ 154601 w 3796894"/>
              <a:gd name="connsiteY2" fmla="*/ 159782 h 2914704"/>
              <a:gd name="connsiteX3" fmla="*/ 154601 w 3796894"/>
              <a:gd name="connsiteY3" fmla="*/ 2128067 h 2914704"/>
              <a:gd name="connsiteX4" fmla="*/ 3626221 w 3796894"/>
              <a:gd name="connsiteY4" fmla="*/ 2128067 h 2914704"/>
              <a:gd name="connsiteX5" fmla="*/ 3626221 w 3796894"/>
              <a:gd name="connsiteY5" fmla="*/ 2118575 h 2914704"/>
              <a:gd name="connsiteX6" fmla="*/ 3640861 w 3796894"/>
              <a:gd name="connsiteY6" fmla="*/ 2118575 h 2914704"/>
              <a:gd name="connsiteX7" fmla="*/ 3640861 w 3796894"/>
              <a:gd name="connsiteY7" fmla="*/ 158827 h 2914704"/>
              <a:gd name="connsiteX8" fmla="*/ 0 w 3796894"/>
              <a:gd name="connsiteY8" fmla="*/ 0 h 2914704"/>
              <a:gd name="connsiteX9" fmla="*/ 3796894 w 3796894"/>
              <a:gd name="connsiteY9" fmla="*/ 0 h 2914704"/>
              <a:gd name="connsiteX10" fmla="*/ 3796894 w 3796894"/>
              <a:gd name="connsiteY10" fmla="*/ 2914704 h 2914704"/>
              <a:gd name="connsiteX11" fmla="*/ 0 w 3796894"/>
              <a:gd name="connsiteY11" fmla="*/ 2914704 h 2914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796894" h="2914704">
                <a:moveTo>
                  <a:pt x="3333734" y="158827"/>
                </a:moveTo>
                <a:lnTo>
                  <a:pt x="3333734" y="159782"/>
                </a:lnTo>
                <a:lnTo>
                  <a:pt x="154601" y="159782"/>
                </a:lnTo>
                <a:lnTo>
                  <a:pt x="154601" y="2128067"/>
                </a:lnTo>
                <a:lnTo>
                  <a:pt x="3626221" y="2128067"/>
                </a:lnTo>
                <a:lnTo>
                  <a:pt x="3626221" y="2118575"/>
                </a:lnTo>
                <a:lnTo>
                  <a:pt x="3640861" y="2118575"/>
                </a:lnTo>
                <a:lnTo>
                  <a:pt x="3640861" y="158827"/>
                </a:lnTo>
                <a:close/>
                <a:moveTo>
                  <a:pt x="0" y="0"/>
                </a:moveTo>
                <a:lnTo>
                  <a:pt x="3796894" y="0"/>
                </a:lnTo>
                <a:lnTo>
                  <a:pt x="3796894" y="2914704"/>
                </a:lnTo>
                <a:lnTo>
                  <a:pt x="0" y="2914704"/>
                </a:lnTo>
                <a:close/>
              </a:path>
            </a:pathLst>
          </a:custGeom>
        </p:spPr>
      </p:pic>
      <p:cxnSp>
        <p:nvCxnSpPr>
          <p:cNvPr id="16" name="直接连接符 15">
            <a:extLst>
              <a:ext uri="{FF2B5EF4-FFF2-40B4-BE49-F238E27FC236}">
                <a16:creationId xmlns="" xmlns:a16="http://schemas.microsoft.com/office/drawing/2014/main" id="{30A87AFB-8CF8-43CC-97AB-4066BFA8DDE7}"/>
              </a:ext>
            </a:extLst>
          </p:cNvPr>
          <p:cNvCxnSpPr/>
          <p:nvPr/>
        </p:nvCxnSpPr>
        <p:spPr>
          <a:xfrm>
            <a:off x="6453679" y="2484359"/>
            <a:ext cx="0" cy="246895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图片 18">
            <a:extLst>
              <a:ext uri="{FF2B5EF4-FFF2-40B4-BE49-F238E27FC236}">
                <a16:creationId xmlns="" xmlns:a16="http://schemas.microsoft.com/office/drawing/2014/main" id="{4CEEAFEE-0F6C-4335-839A-6A385CF2A93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360103" y="2447015"/>
            <a:ext cx="4117135" cy="2353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97583462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6" grpId="0"/>
      <p:bldP spid="7" grpId="0"/>
      <p:bldP spid="8" grpId="0" animBg="1"/>
      <p:bldP spid="9" grpId="0"/>
      <p:bldP spid="10" grpId="0" animBg="1"/>
      <p:bldP spid="11" grpId="0"/>
      <p:bldP spid="12" grpId="0" animBg="1"/>
      <p:bldP spid="13" grpId="0"/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4BFABD0A-3AE5-41E3-B7C8-231912BF5021}"/>
              </a:ext>
            </a:extLst>
          </p:cNvPr>
          <p:cNvSpPr/>
          <p:nvPr/>
        </p:nvSpPr>
        <p:spPr>
          <a:xfrm>
            <a:off x="203200" y="203202"/>
            <a:ext cx="11785600" cy="6474135"/>
          </a:xfrm>
          <a:prstGeom prst="rect">
            <a:avLst/>
          </a:prstGeom>
          <a:noFill/>
          <a:ln w="76200">
            <a:solidFill>
              <a:srgbClr val="F6BE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菱形 2">
            <a:extLst>
              <a:ext uri="{FF2B5EF4-FFF2-40B4-BE49-F238E27FC236}">
                <a16:creationId xmlns="" xmlns:a16="http://schemas.microsoft.com/office/drawing/2014/main" id="{1B7C8866-63E2-4AD5-AD5E-31856F4EAA5A}"/>
              </a:ext>
            </a:extLst>
          </p:cNvPr>
          <p:cNvSpPr/>
          <p:nvPr/>
        </p:nvSpPr>
        <p:spPr>
          <a:xfrm>
            <a:off x="4403729" y="628652"/>
            <a:ext cx="366713" cy="390835"/>
          </a:xfrm>
          <a:prstGeom prst="diamond">
            <a:avLst/>
          </a:prstGeom>
          <a:solidFill>
            <a:srgbClr val="F6BE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C0A5D16E-9D62-4B64-9915-CE7493BF921C}"/>
              </a:ext>
            </a:extLst>
          </p:cNvPr>
          <p:cNvSpPr txBox="1"/>
          <p:nvPr/>
        </p:nvSpPr>
        <p:spPr>
          <a:xfrm>
            <a:off x="5185052" y="499529"/>
            <a:ext cx="31601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A0D853BD-C453-43CA-ABAC-90B1DA84D2FD}"/>
              </a:ext>
            </a:extLst>
          </p:cNvPr>
          <p:cNvSpPr txBox="1"/>
          <p:nvPr/>
        </p:nvSpPr>
        <p:spPr>
          <a:xfrm>
            <a:off x="5213627" y="944275"/>
            <a:ext cx="3626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75000"/>
                  </a:schemeClr>
                </a:solidFill>
              </a:rPr>
              <a:t>Click here to add words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3B99AE2E-6796-4ED7-9503-5FBCF98F6AE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1037535" y="917431"/>
            <a:ext cx="4176092" cy="5725886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AE1790FE-AE73-4FB6-BA17-3F509AD5C69B}"/>
              </a:ext>
            </a:extLst>
          </p:cNvPr>
          <p:cNvSpPr txBox="1"/>
          <p:nvPr/>
        </p:nvSpPr>
        <p:spPr>
          <a:xfrm>
            <a:off x="6569186" y="1758355"/>
            <a:ext cx="23654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风筝节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DBE3949D-FF29-46B9-8284-62E629E730FC}"/>
              </a:ext>
            </a:extLst>
          </p:cNvPr>
          <p:cNvSpPr txBox="1"/>
          <p:nvPr/>
        </p:nvSpPr>
        <p:spPr>
          <a:xfrm>
            <a:off x="6569186" y="2958676"/>
            <a:ext cx="458528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/>
              <a:t>Click here to add words Click here to add words Click here to add words</a:t>
            </a:r>
            <a:endParaRPr lang="zh-CN" altLang="en-US" dirty="0"/>
          </a:p>
          <a:p>
            <a:pPr>
              <a:lnSpc>
                <a:spcPct val="150000"/>
              </a:lnSpc>
            </a:pPr>
            <a:r>
              <a:rPr lang="en-US" altLang="zh-CN" dirty="0"/>
              <a:t>Click here to add words Click here to add words Click here to add words Click here to add words Click here to add words</a:t>
            </a:r>
            <a:endParaRPr lang="zh-CN" altLang="en-US" dirty="0"/>
          </a:p>
          <a:p>
            <a:pPr>
              <a:lnSpc>
                <a:spcPct val="150000"/>
              </a:lnSpc>
            </a:pPr>
            <a:r>
              <a:rPr lang="en-US" altLang="zh-CN" dirty="0"/>
              <a:t>Click here to add words Click here to add</a:t>
            </a:r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DFA85D6A-80C0-41E6-A1A4-DB9FC1637F24}"/>
              </a:ext>
            </a:extLst>
          </p:cNvPr>
          <p:cNvSpPr/>
          <p:nvPr/>
        </p:nvSpPr>
        <p:spPr>
          <a:xfrm>
            <a:off x="6708645" y="2625645"/>
            <a:ext cx="1390651" cy="95250"/>
          </a:xfrm>
          <a:prstGeom prst="rect">
            <a:avLst/>
          </a:prstGeom>
          <a:solidFill>
            <a:srgbClr val="F6BE1B"/>
          </a:solidFill>
          <a:ln>
            <a:solidFill>
              <a:srgbClr val="F6BE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44124129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7" grpId="0"/>
      <p:bldP spid="8" grpId="0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4BFABD0A-3AE5-41E3-B7C8-231912BF5021}"/>
              </a:ext>
            </a:extLst>
          </p:cNvPr>
          <p:cNvSpPr/>
          <p:nvPr/>
        </p:nvSpPr>
        <p:spPr>
          <a:xfrm>
            <a:off x="203200" y="203202"/>
            <a:ext cx="11785600" cy="6474135"/>
          </a:xfrm>
          <a:prstGeom prst="rect">
            <a:avLst/>
          </a:prstGeom>
          <a:noFill/>
          <a:ln w="76200">
            <a:solidFill>
              <a:srgbClr val="F6BE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菱形 2">
            <a:extLst>
              <a:ext uri="{FF2B5EF4-FFF2-40B4-BE49-F238E27FC236}">
                <a16:creationId xmlns="" xmlns:a16="http://schemas.microsoft.com/office/drawing/2014/main" id="{1B7C8866-63E2-4AD5-AD5E-31856F4EAA5A}"/>
              </a:ext>
            </a:extLst>
          </p:cNvPr>
          <p:cNvSpPr/>
          <p:nvPr/>
        </p:nvSpPr>
        <p:spPr>
          <a:xfrm>
            <a:off x="4403729" y="628652"/>
            <a:ext cx="366713" cy="390835"/>
          </a:xfrm>
          <a:prstGeom prst="diamond">
            <a:avLst/>
          </a:prstGeom>
          <a:solidFill>
            <a:srgbClr val="F6BE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C0A5D16E-9D62-4B64-9915-CE7493BF921C}"/>
              </a:ext>
            </a:extLst>
          </p:cNvPr>
          <p:cNvSpPr txBox="1"/>
          <p:nvPr/>
        </p:nvSpPr>
        <p:spPr>
          <a:xfrm>
            <a:off x="5185052" y="499529"/>
            <a:ext cx="31601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A0D853BD-C453-43CA-ABAC-90B1DA84D2FD}"/>
              </a:ext>
            </a:extLst>
          </p:cNvPr>
          <p:cNvSpPr txBox="1"/>
          <p:nvPr/>
        </p:nvSpPr>
        <p:spPr>
          <a:xfrm>
            <a:off x="5213627" y="944275"/>
            <a:ext cx="3626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75000"/>
                  </a:schemeClr>
                </a:solidFill>
              </a:rPr>
              <a:t>Click here to add words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Freeform 7">
            <a:extLst>
              <a:ext uri="{FF2B5EF4-FFF2-40B4-BE49-F238E27FC236}">
                <a16:creationId xmlns="" xmlns:a16="http://schemas.microsoft.com/office/drawing/2014/main" id="{91F2E469-6AB2-400B-8D50-9E16BCA7D3A2}"/>
              </a:ext>
            </a:extLst>
          </p:cNvPr>
          <p:cNvSpPr>
            <a:spLocks noEditPoints="1"/>
          </p:cNvSpPr>
          <p:nvPr/>
        </p:nvSpPr>
        <p:spPr bwMode="auto">
          <a:xfrm>
            <a:off x="1081077" y="1711637"/>
            <a:ext cx="2767025" cy="2803215"/>
          </a:xfrm>
          <a:custGeom>
            <a:avLst/>
            <a:gdLst>
              <a:gd name="T0" fmla="*/ 432 w 480"/>
              <a:gd name="T1" fmla="*/ 303 h 499"/>
              <a:gd name="T2" fmla="*/ 392 w 480"/>
              <a:gd name="T3" fmla="*/ 140 h 499"/>
              <a:gd name="T4" fmla="*/ 435 w 480"/>
              <a:gd name="T5" fmla="*/ 194 h 499"/>
              <a:gd name="T6" fmla="*/ 344 w 480"/>
              <a:gd name="T7" fmla="*/ 74 h 499"/>
              <a:gd name="T8" fmla="*/ 192 w 480"/>
              <a:gd name="T9" fmla="*/ 50 h 499"/>
              <a:gd name="T10" fmla="*/ 280 w 480"/>
              <a:gd name="T11" fmla="*/ 33 h 499"/>
              <a:gd name="T12" fmla="*/ 296 w 480"/>
              <a:gd name="T13" fmla="*/ 33 h 499"/>
              <a:gd name="T14" fmla="*/ 124 w 480"/>
              <a:gd name="T15" fmla="*/ 58 h 499"/>
              <a:gd name="T16" fmla="*/ 40 w 480"/>
              <a:gd name="T17" fmla="*/ 205 h 499"/>
              <a:gd name="T18" fmla="*/ 35 w 480"/>
              <a:gd name="T19" fmla="*/ 310 h 499"/>
              <a:gd name="T20" fmla="*/ 176 w 480"/>
              <a:gd name="T21" fmla="*/ 444 h 499"/>
              <a:gd name="T22" fmla="*/ 184 w 480"/>
              <a:gd name="T23" fmla="*/ 426 h 499"/>
              <a:gd name="T24" fmla="*/ 243 w 480"/>
              <a:gd name="T25" fmla="*/ 450 h 499"/>
              <a:gd name="T26" fmla="*/ 176 w 480"/>
              <a:gd name="T27" fmla="*/ 407 h 499"/>
              <a:gd name="T28" fmla="*/ 118 w 480"/>
              <a:gd name="T29" fmla="*/ 332 h 499"/>
              <a:gd name="T30" fmla="*/ 197 w 480"/>
              <a:gd name="T31" fmla="*/ 395 h 499"/>
              <a:gd name="T32" fmla="*/ 349 w 480"/>
              <a:gd name="T33" fmla="*/ 377 h 499"/>
              <a:gd name="T34" fmla="*/ 315 w 480"/>
              <a:gd name="T35" fmla="*/ 405 h 499"/>
              <a:gd name="T36" fmla="*/ 368 w 480"/>
              <a:gd name="T37" fmla="*/ 402 h 499"/>
              <a:gd name="T38" fmla="*/ 450 w 480"/>
              <a:gd name="T39" fmla="*/ 304 h 499"/>
              <a:gd name="T40" fmla="*/ 282 w 480"/>
              <a:gd name="T41" fmla="*/ 189 h 499"/>
              <a:gd name="T42" fmla="*/ 276 w 480"/>
              <a:gd name="T43" fmla="*/ 395 h 499"/>
              <a:gd name="T44" fmla="*/ 215 w 480"/>
              <a:gd name="T45" fmla="*/ 383 h 499"/>
              <a:gd name="T46" fmla="*/ 137 w 480"/>
              <a:gd name="T47" fmla="*/ 332 h 499"/>
              <a:gd name="T48" fmla="*/ 142 w 480"/>
              <a:gd name="T49" fmla="*/ 217 h 499"/>
              <a:gd name="T50" fmla="*/ 213 w 480"/>
              <a:gd name="T51" fmla="*/ 141 h 499"/>
              <a:gd name="T52" fmla="*/ 244 w 480"/>
              <a:gd name="T53" fmla="*/ 152 h 499"/>
              <a:gd name="T54" fmla="*/ 233 w 480"/>
              <a:gd name="T55" fmla="*/ 160 h 499"/>
              <a:gd name="T56" fmla="*/ 264 w 480"/>
              <a:gd name="T57" fmla="*/ 166 h 499"/>
              <a:gd name="T58" fmla="*/ 303 w 480"/>
              <a:gd name="T59" fmla="*/ 227 h 499"/>
              <a:gd name="T60" fmla="*/ 287 w 480"/>
              <a:gd name="T61" fmla="*/ 284 h 499"/>
              <a:gd name="T62" fmla="*/ 308 w 480"/>
              <a:gd name="T63" fmla="*/ 294 h 499"/>
              <a:gd name="T64" fmla="*/ 219 w 480"/>
              <a:gd name="T65" fmla="*/ 340 h 499"/>
              <a:gd name="T66" fmla="*/ 224 w 480"/>
              <a:gd name="T67" fmla="*/ 362 h 499"/>
              <a:gd name="T68" fmla="*/ 296 w 480"/>
              <a:gd name="T69" fmla="*/ 369 h 499"/>
              <a:gd name="T70" fmla="*/ 325 w 480"/>
              <a:gd name="T71" fmla="*/ 78 h 499"/>
              <a:gd name="T72" fmla="*/ 195 w 480"/>
              <a:gd name="T73" fmla="*/ 192 h 499"/>
              <a:gd name="T74" fmla="*/ 282 w 480"/>
              <a:gd name="T75" fmla="*/ 235 h 499"/>
              <a:gd name="T76" fmla="*/ 238 w 480"/>
              <a:gd name="T77" fmla="*/ 409 h 499"/>
              <a:gd name="T78" fmla="*/ 266 w 480"/>
              <a:gd name="T79" fmla="*/ 429 h 499"/>
              <a:gd name="T80" fmla="*/ 267 w 480"/>
              <a:gd name="T81" fmla="*/ 17 h 499"/>
              <a:gd name="T82" fmla="*/ 179 w 480"/>
              <a:gd name="T83" fmla="*/ 427 h 499"/>
              <a:gd name="T84" fmla="*/ 478 w 480"/>
              <a:gd name="T85" fmla="*/ 225 h 499"/>
              <a:gd name="T86" fmla="*/ 168 w 480"/>
              <a:gd name="T87" fmla="*/ 230 h 499"/>
              <a:gd name="T88" fmla="*/ 222 w 480"/>
              <a:gd name="T89" fmla="*/ 210 h 499"/>
              <a:gd name="T90" fmla="*/ 246 w 480"/>
              <a:gd name="T91" fmla="*/ 212 h 499"/>
              <a:gd name="T92" fmla="*/ 256 w 480"/>
              <a:gd name="T93" fmla="*/ 206 h 499"/>
              <a:gd name="T94" fmla="*/ 225 w 480"/>
              <a:gd name="T95" fmla="*/ 176 h 499"/>
              <a:gd name="T96" fmla="*/ 20 w 480"/>
              <a:gd name="T97" fmla="*/ 358 h 499"/>
              <a:gd name="T98" fmla="*/ 140 w 480"/>
              <a:gd name="T99" fmla="*/ 442 h 499"/>
              <a:gd name="T100" fmla="*/ 205 w 480"/>
              <a:gd name="T101" fmla="*/ 484 h 499"/>
              <a:gd name="T102" fmla="*/ 361 w 480"/>
              <a:gd name="T103" fmla="*/ 32 h 499"/>
              <a:gd name="T104" fmla="*/ 448 w 480"/>
              <a:gd name="T105" fmla="*/ 182 h 499"/>
              <a:gd name="T106" fmla="*/ 40 w 480"/>
              <a:gd name="T107" fmla="*/ 133 h 499"/>
              <a:gd name="T108" fmla="*/ 157 w 480"/>
              <a:gd name="T109" fmla="*/ 227 h 499"/>
              <a:gd name="T110" fmla="*/ 152 w 480"/>
              <a:gd name="T111" fmla="*/ 230 h 499"/>
              <a:gd name="T112" fmla="*/ 438 w 480"/>
              <a:gd name="T113" fmla="*/ 233 h 499"/>
              <a:gd name="T114" fmla="*/ 171 w 480"/>
              <a:gd name="T115" fmla="*/ 401 h 499"/>
              <a:gd name="T116" fmla="*/ 288 w 480"/>
              <a:gd name="T117" fmla="*/ 475 h 499"/>
              <a:gd name="T118" fmla="*/ 67 w 480"/>
              <a:gd name="T119" fmla="*/ 125 h 499"/>
              <a:gd name="T120" fmla="*/ 292 w 480"/>
              <a:gd name="T121" fmla="*/ 482 h 499"/>
              <a:gd name="T122" fmla="*/ 70 w 480"/>
              <a:gd name="T123" fmla="*/ 124 h 4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480" h="499">
                <a:moveTo>
                  <a:pt x="202" y="355"/>
                </a:moveTo>
                <a:cubicBezTo>
                  <a:pt x="203" y="354"/>
                  <a:pt x="204" y="353"/>
                  <a:pt x="205" y="352"/>
                </a:cubicBezTo>
                <a:cubicBezTo>
                  <a:pt x="198" y="351"/>
                  <a:pt x="197" y="351"/>
                  <a:pt x="202" y="355"/>
                </a:cubicBezTo>
                <a:close/>
                <a:moveTo>
                  <a:pt x="197" y="350"/>
                </a:moveTo>
                <a:cubicBezTo>
                  <a:pt x="194" y="349"/>
                  <a:pt x="192" y="348"/>
                  <a:pt x="190" y="347"/>
                </a:cubicBezTo>
                <a:cubicBezTo>
                  <a:pt x="190" y="347"/>
                  <a:pt x="190" y="348"/>
                  <a:pt x="191" y="348"/>
                </a:cubicBezTo>
                <a:cubicBezTo>
                  <a:pt x="192" y="350"/>
                  <a:pt x="193" y="351"/>
                  <a:pt x="193" y="352"/>
                </a:cubicBezTo>
                <a:cubicBezTo>
                  <a:pt x="193" y="352"/>
                  <a:pt x="191" y="352"/>
                  <a:pt x="189" y="352"/>
                </a:cubicBezTo>
                <a:cubicBezTo>
                  <a:pt x="188" y="352"/>
                  <a:pt x="188" y="352"/>
                  <a:pt x="188" y="352"/>
                </a:cubicBezTo>
                <a:cubicBezTo>
                  <a:pt x="188" y="353"/>
                  <a:pt x="189" y="353"/>
                  <a:pt x="189" y="353"/>
                </a:cubicBezTo>
                <a:cubicBezTo>
                  <a:pt x="191" y="354"/>
                  <a:pt x="194" y="355"/>
                  <a:pt x="195" y="355"/>
                </a:cubicBezTo>
                <a:cubicBezTo>
                  <a:pt x="195" y="354"/>
                  <a:pt x="199" y="355"/>
                  <a:pt x="198" y="353"/>
                </a:cubicBezTo>
                <a:cubicBezTo>
                  <a:pt x="197" y="352"/>
                  <a:pt x="197" y="351"/>
                  <a:pt x="197" y="350"/>
                </a:cubicBezTo>
                <a:close/>
                <a:moveTo>
                  <a:pt x="243" y="450"/>
                </a:moveTo>
                <a:cubicBezTo>
                  <a:pt x="246" y="450"/>
                  <a:pt x="247" y="450"/>
                  <a:pt x="249" y="450"/>
                </a:cubicBezTo>
                <a:cubicBezTo>
                  <a:pt x="250" y="450"/>
                  <a:pt x="252" y="450"/>
                  <a:pt x="252" y="450"/>
                </a:cubicBezTo>
                <a:cubicBezTo>
                  <a:pt x="254" y="449"/>
                  <a:pt x="254" y="449"/>
                  <a:pt x="251" y="448"/>
                </a:cubicBezTo>
                <a:cubicBezTo>
                  <a:pt x="250" y="448"/>
                  <a:pt x="250" y="448"/>
                  <a:pt x="249" y="447"/>
                </a:cubicBezTo>
                <a:cubicBezTo>
                  <a:pt x="248" y="447"/>
                  <a:pt x="247" y="446"/>
                  <a:pt x="245" y="446"/>
                </a:cubicBezTo>
                <a:cubicBezTo>
                  <a:pt x="243" y="446"/>
                  <a:pt x="240" y="446"/>
                  <a:pt x="237" y="446"/>
                </a:cubicBezTo>
                <a:cubicBezTo>
                  <a:pt x="246" y="447"/>
                  <a:pt x="250" y="448"/>
                  <a:pt x="243" y="450"/>
                </a:cubicBezTo>
                <a:close/>
                <a:moveTo>
                  <a:pt x="396" y="348"/>
                </a:moveTo>
                <a:cubicBezTo>
                  <a:pt x="398" y="347"/>
                  <a:pt x="399" y="344"/>
                  <a:pt x="401" y="341"/>
                </a:cubicBezTo>
                <a:cubicBezTo>
                  <a:pt x="401" y="340"/>
                  <a:pt x="400" y="341"/>
                  <a:pt x="400" y="342"/>
                </a:cubicBezTo>
                <a:cubicBezTo>
                  <a:pt x="398" y="343"/>
                  <a:pt x="397" y="345"/>
                  <a:pt x="396" y="348"/>
                </a:cubicBezTo>
                <a:cubicBezTo>
                  <a:pt x="395" y="349"/>
                  <a:pt x="395" y="349"/>
                  <a:pt x="396" y="348"/>
                </a:cubicBezTo>
                <a:close/>
                <a:moveTo>
                  <a:pt x="456" y="290"/>
                </a:moveTo>
                <a:cubicBezTo>
                  <a:pt x="456" y="287"/>
                  <a:pt x="455" y="283"/>
                  <a:pt x="455" y="284"/>
                </a:cubicBezTo>
                <a:cubicBezTo>
                  <a:pt x="453" y="287"/>
                  <a:pt x="452" y="282"/>
                  <a:pt x="449" y="291"/>
                </a:cubicBezTo>
                <a:cubicBezTo>
                  <a:pt x="448" y="292"/>
                  <a:pt x="447" y="292"/>
                  <a:pt x="447" y="296"/>
                </a:cubicBezTo>
                <a:cubicBezTo>
                  <a:pt x="446" y="299"/>
                  <a:pt x="446" y="301"/>
                  <a:pt x="447" y="299"/>
                </a:cubicBezTo>
                <a:cubicBezTo>
                  <a:pt x="449" y="296"/>
                  <a:pt x="448" y="299"/>
                  <a:pt x="448" y="301"/>
                </a:cubicBezTo>
                <a:cubicBezTo>
                  <a:pt x="447" y="304"/>
                  <a:pt x="447" y="307"/>
                  <a:pt x="446" y="310"/>
                </a:cubicBezTo>
                <a:cubicBezTo>
                  <a:pt x="445" y="312"/>
                  <a:pt x="444" y="314"/>
                  <a:pt x="443" y="314"/>
                </a:cubicBezTo>
                <a:cubicBezTo>
                  <a:pt x="442" y="314"/>
                  <a:pt x="442" y="313"/>
                  <a:pt x="441" y="316"/>
                </a:cubicBezTo>
                <a:cubicBezTo>
                  <a:pt x="440" y="318"/>
                  <a:pt x="439" y="319"/>
                  <a:pt x="439" y="318"/>
                </a:cubicBezTo>
                <a:cubicBezTo>
                  <a:pt x="439" y="318"/>
                  <a:pt x="440" y="316"/>
                  <a:pt x="440" y="314"/>
                </a:cubicBezTo>
                <a:cubicBezTo>
                  <a:pt x="441" y="311"/>
                  <a:pt x="441" y="312"/>
                  <a:pt x="440" y="311"/>
                </a:cubicBezTo>
                <a:cubicBezTo>
                  <a:pt x="440" y="310"/>
                  <a:pt x="439" y="311"/>
                  <a:pt x="438" y="311"/>
                </a:cubicBezTo>
                <a:cubicBezTo>
                  <a:pt x="438" y="310"/>
                  <a:pt x="438" y="309"/>
                  <a:pt x="440" y="303"/>
                </a:cubicBezTo>
                <a:cubicBezTo>
                  <a:pt x="438" y="307"/>
                  <a:pt x="436" y="311"/>
                  <a:pt x="433" y="315"/>
                </a:cubicBezTo>
                <a:cubicBezTo>
                  <a:pt x="436" y="307"/>
                  <a:pt x="440" y="297"/>
                  <a:pt x="439" y="290"/>
                </a:cubicBezTo>
                <a:cubicBezTo>
                  <a:pt x="439" y="291"/>
                  <a:pt x="438" y="295"/>
                  <a:pt x="437" y="296"/>
                </a:cubicBezTo>
                <a:cubicBezTo>
                  <a:pt x="436" y="298"/>
                  <a:pt x="435" y="299"/>
                  <a:pt x="434" y="301"/>
                </a:cubicBezTo>
                <a:cubicBezTo>
                  <a:pt x="433" y="304"/>
                  <a:pt x="432" y="305"/>
                  <a:pt x="432" y="303"/>
                </a:cubicBezTo>
                <a:cubicBezTo>
                  <a:pt x="432" y="300"/>
                  <a:pt x="431" y="299"/>
                  <a:pt x="433" y="294"/>
                </a:cubicBezTo>
                <a:cubicBezTo>
                  <a:pt x="436" y="285"/>
                  <a:pt x="434" y="285"/>
                  <a:pt x="434" y="283"/>
                </a:cubicBezTo>
                <a:cubicBezTo>
                  <a:pt x="433" y="282"/>
                  <a:pt x="434" y="280"/>
                  <a:pt x="434" y="278"/>
                </a:cubicBezTo>
                <a:cubicBezTo>
                  <a:pt x="434" y="275"/>
                  <a:pt x="434" y="272"/>
                  <a:pt x="434" y="268"/>
                </a:cubicBezTo>
                <a:cubicBezTo>
                  <a:pt x="434" y="265"/>
                  <a:pt x="434" y="262"/>
                  <a:pt x="434" y="258"/>
                </a:cubicBezTo>
                <a:cubicBezTo>
                  <a:pt x="434" y="257"/>
                  <a:pt x="434" y="255"/>
                  <a:pt x="434" y="253"/>
                </a:cubicBezTo>
                <a:cubicBezTo>
                  <a:pt x="434" y="251"/>
                  <a:pt x="434" y="250"/>
                  <a:pt x="434" y="248"/>
                </a:cubicBezTo>
                <a:cubicBezTo>
                  <a:pt x="434" y="245"/>
                  <a:pt x="434" y="241"/>
                  <a:pt x="433" y="238"/>
                </a:cubicBezTo>
                <a:cubicBezTo>
                  <a:pt x="434" y="239"/>
                  <a:pt x="434" y="238"/>
                  <a:pt x="434" y="236"/>
                </a:cubicBezTo>
                <a:cubicBezTo>
                  <a:pt x="434" y="235"/>
                  <a:pt x="433" y="234"/>
                  <a:pt x="433" y="233"/>
                </a:cubicBezTo>
                <a:cubicBezTo>
                  <a:pt x="433" y="233"/>
                  <a:pt x="433" y="232"/>
                  <a:pt x="433" y="232"/>
                </a:cubicBezTo>
                <a:cubicBezTo>
                  <a:pt x="433" y="231"/>
                  <a:pt x="433" y="229"/>
                  <a:pt x="433" y="229"/>
                </a:cubicBezTo>
                <a:cubicBezTo>
                  <a:pt x="434" y="227"/>
                  <a:pt x="434" y="227"/>
                  <a:pt x="435" y="228"/>
                </a:cubicBezTo>
                <a:cubicBezTo>
                  <a:pt x="435" y="228"/>
                  <a:pt x="435" y="228"/>
                  <a:pt x="435" y="228"/>
                </a:cubicBezTo>
                <a:cubicBezTo>
                  <a:pt x="436" y="230"/>
                  <a:pt x="436" y="230"/>
                  <a:pt x="436" y="229"/>
                </a:cubicBezTo>
                <a:cubicBezTo>
                  <a:pt x="436" y="230"/>
                  <a:pt x="437" y="231"/>
                  <a:pt x="437" y="231"/>
                </a:cubicBezTo>
                <a:cubicBezTo>
                  <a:pt x="437" y="232"/>
                  <a:pt x="437" y="232"/>
                  <a:pt x="438" y="233"/>
                </a:cubicBezTo>
                <a:cubicBezTo>
                  <a:pt x="438" y="233"/>
                  <a:pt x="438" y="234"/>
                  <a:pt x="438" y="232"/>
                </a:cubicBezTo>
                <a:cubicBezTo>
                  <a:pt x="439" y="233"/>
                  <a:pt x="439" y="234"/>
                  <a:pt x="439" y="233"/>
                </a:cubicBezTo>
                <a:cubicBezTo>
                  <a:pt x="439" y="228"/>
                  <a:pt x="437" y="225"/>
                  <a:pt x="437" y="220"/>
                </a:cubicBezTo>
                <a:cubicBezTo>
                  <a:pt x="436" y="218"/>
                  <a:pt x="436" y="216"/>
                  <a:pt x="435" y="214"/>
                </a:cubicBezTo>
                <a:cubicBezTo>
                  <a:pt x="435" y="212"/>
                  <a:pt x="435" y="211"/>
                  <a:pt x="434" y="209"/>
                </a:cubicBezTo>
                <a:cubicBezTo>
                  <a:pt x="434" y="206"/>
                  <a:pt x="434" y="203"/>
                  <a:pt x="434" y="201"/>
                </a:cubicBezTo>
                <a:cubicBezTo>
                  <a:pt x="433" y="197"/>
                  <a:pt x="433" y="201"/>
                  <a:pt x="432" y="197"/>
                </a:cubicBezTo>
                <a:cubicBezTo>
                  <a:pt x="430" y="193"/>
                  <a:pt x="432" y="195"/>
                  <a:pt x="431" y="191"/>
                </a:cubicBezTo>
                <a:cubicBezTo>
                  <a:pt x="431" y="191"/>
                  <a:pt x="430" y="190"/>
                  <a:pt x="430" y="190"/>
                </a:cubicBezTo>
                <a:cubicBezTo>
                  <a:pt x="429" y="190"/>
                  <a:pt x="429" y="191"/>
                  <a:pt x="427" y="187"/>
                </a:cubicBezTo>
                <a:cubicBezTo>
                  <a:pt x="424" y="182"/>
                  <a:pt x="424" y="179"/>
                  <a:pt x="424" y="177"/>
                </a:cubicBezTo>
                <a:cubicBezTo>
                  <a:pt x="423" y="173"/>
                  <a:pt x="421" y="169"/>
                  <a:pt x="419" y="166"/>
                </a:cubicBezTo>
                <a:cubicBezTo>
                  <a:pt x="417" y="163"/>
                  <a:pt x="417" y="163"/>
                  <a:pt x="416" y="163"/>
                </a:cubicBezTo>
                <a:cubicBezTo>
                  <a:pt x="416" y="164"/>
                  <a:pt x="415" y="163"/>
                  <a:pt x="413" y="160"/>
                </a:cubicBezTo>
                <a:cubicBezTo>
                  <a:pt x="410" y="155"/>
                  <a:pt x="409" y="154"/>
                  <a:pt x="408" y="154"/>
                </a:cubicBezTo>
                <a:cubicBezTo>
                  <a:pt x="407" y="154"/>
                  <a:pt x="407" y="154"/>
                  <a:pt x="408" y="157"/>
                </a:cubicBezTo>
                <a:cubicBezTo>
                  <a:pt x="409" y="159"/>
                  <a:pt x="410" y="161"/>
                  <a:pt x="412" y="163"/>
                </a:cubicBezTo>
                <a:cubicBezTo>
                  <a:pt x="413" y="165"/>
                  <a:pt x="414" y="167"/>
                  <a:pt x="413" y="167"/>
                </a:cubicBezTo>
                <a:cubicBezTo>
                  <a:pt x="413" y="168"/>
                  <a:pt x="412" y="167"/>
                  <a:pt x="411" y="165"/>
                </a:cubicBezTo>
                <a:cubicBezTo>
                  <a:pt x="410" y="163"/>
                  <a:pt x="408" y="161"/>
                  <a:pt x="407" y="158"/>
                </a:cubicBezTo>
                <a:cubicBezTo>
                  <a:pt x="406" y="157"/>
                  <a:pt x="406" y="156"/>
                  <a:pt x="405" y="156"/>
                </a:cubicBezTo>
                <a:cubicBezTo>
                  <a:pt x="404" y="156"/>
                  <a:pt x="403" y="155"/>
                  <a:pt x="402" y="154"/>
                </a:cubicBezTo>
                <a:cubicBezTo>
                  <a:pt x="402" y="154"/>
                  <a:pt x="402" y="154"/>
                  <a:pt x="402" y="154"/>
                </a:cubicBezTo>
                <a:cubicBezTo>
                  <a:pt x="403" y="153"/>
                  <a:pt x="405" y="154"/>
                  <a:pt x="409" y="157"/>
                </a:cubicBezTo>
                <a:cubicBezTo>
                  <a:pt x="407" y="156"/>
                  <a:pt x="406" y="154"/>
                  <a:pt x="405" y="153"/>
                </a:cubicBezTo>
                <a:cubicBezTo>
                  <a:pt x="404" y="151"/>
                  <a:pt x="403" y="150"/>
                  <a:pt x="402" y="149"/>
                </a:cubicBezTo>
                <a:cubicBezTo>
                  <a:pt x="400" y="147"/>
                  <a:pt x="398" y="145"/>
                  <a:pt x="396" y="144"/>
                </a:cubicBezTo>
                <a:cubicBezTo>
                  <a:pt x="395" y="143"/>
                  <a:pt x="393" y="142"/>
                  <a:pt x="392" y="140"/>
                </a:cubicBezTo>
                <a:cubicBezTo>
                  <a:pt x="390" y="137"/>
                  <a:pt x="388" y="136"/>
                  <a:pt x="387" y="134"/>
                </a:cubicBezTo>
                <a:cubicBezTo>
                  <a:pt x="385" y="133"/>
                  <a:pt x="384" y="132"/>
                  <a:pt x="382" y="132"/>
                </a:cubicBezTo>
                <a:cubicBezTo>
                  <a:pt x="382" y="132"/>
                  <a:pt x="382" y="132"/>
                  <a:pt x="382" y="132"/>
                </a:cubicBezTo>
                <a:cubicBezTo>
                  <a:pt x="382" y="132"/>
                  <a:pt x="382" y="131"/>
                  <a:pt x="382" y="131"/>
                </a:cubicBezTo>
                <a:cubicBezTo>
                  <a:pt x="382" y="131"/>
                  <a:pt x="382" y="131"/>
                  <a:pt x="382" y="131"/>
                </a:cubicBezTo>
                <a:cubicBezTo>
                  <a:pt x="382" y="130"/>
                  <a:pt x="381" y="129"/>
                  <a:pt x="379" y="127"/>
                </a:cubicBezTo>
                <a:cubicBezTo>
                  <a:pt x="378" y="126"/>
                  <a:pt x="377" y="126"/>
                  <a:pt x="376" y="125"/>
                </a:cubicBezTo>
                <a:cubicBezTo>
                  <a:pt x="376" y="123"/>
                  <a:pt x="375" y="122"/>
                  <a:pt x="374" y="120"/>
                </a:cubicBezTo>
                <a:cubicBezTo>
                  <a:pt x="373" y="118"/>
                  <a:pt x="373" y="118"/>
                  <a:pt x="374" y="118"/>
                </a:cubicBezTo>
                <a:cubicBezTo>
                  <a:pt x="375" y="119"/>
                  <a:pt x="376" y="119"/>
                  <a:pt x="377" y="120"/>
                </a:cubicBezTo>
                <a:cubicBezTo>
                  <a:pt x="378" y="120"/>
                  <a:pt x="379" y="121"/>
                  <a:pt x="380" y="123"/>
                </a:cubicBezTo>
                <a:cubicBezTo>
                  <a:pt x="382" y="124"/>
                  <a:pt x="384" y="127"/>
                  <a:pt x="385" y="127"/>
                </a:cubicBezTo>
                <a:cubicBezTo>
                  <a:pt x="386" y="127"/>
                  <a:pt x="388" y="129"/>
                  <a:pt x="390" y="131"/>
                </a:cubicBezTo>
                <a:cubicBezTo>
                  <a:pt x="392" y="132"/>
                  <a:pt x="394" y="134"/>
                  <a:pt x="395" y="134"/>
                </a:cubicBezTo>
                <a:cubicBezTo>
                  <a:pt x="395" y="134"/>
                  <a:pt x="399" y="139"/>
                  <a:pt x="400" y="142"/>
                </a:cubicBezTo>
                <a:cubicBezTo>
                  <a:pt x="401" y="143"/>
                  <a:pt x="402" y="145"/>
                  <a:pt x="402" y="146"/>
                </a:cubicBezTo>
                <a:cubicBezTo>
                  <a:pt x="402" y="145"/>
                  <a:pt x="402" y="144"/>
                  <a:pt x="403" y="144"/>
                </a:cubicBezTo>
                <a:cubicBezTo>
                  <a:pt x="403" y="144"/>
                  <a:pt x="404" y="145"/>
                  <a:pt x="406" y="149"/>
                </a:cubicBezTo>
                <a:cubicBezTo>
                  <a:pt x="406" y="146"/>
                  <a:pt x="402" y="140"/>
                  <a:pt x="401" y="136"/>
                </a:cubicBezTo>
                <a:cubicBezTo>
                  <a:pt x="400" y="134"/>
                  <a:pt x="401" y="134"/>
                  <a:pt x="402" y="135"/>
                </a:cubicBezTo>
                <a:cubicBezTo>
                  <a:pt x="402" y="135"/>
                  <a:pt x="402" y="136"/>
                  <a:pt x="402" y="136"/>
                </a:cubicBezTo>
                <a:cubicBezTo>
                  <a:pt x="405" y="140"/>
                  <a:pt x="405" y="140"/>
                  <a:pt x="409" y="145"/>
                </a:cubicBezTo>
                <a:cubicBezTo>
                  <a:pt x="408" y="143"/>
                  <a:pt x="406" y="141"/>
                  <a:pt x="405" y="139"/>
                </a:cubicBezTo>
                <a:cubicBezTo>
                  <a:pt x="404" y="138"/>
                  <a:pt x="404" y="137"/>
                  <a:pt x="403" y="136"/>
                </a:cubicBezTo>
                <a:cubicBezTo>
                  <a:pt x="404" y="137"/>
                  <a:pt x="405" y="137"/>
                  <a:pt x="405" y="137"/>
                </a:cubicBezTo>
                <a:cubicBezTo>
                  <a:pt x="404" y="136"/>
                  <a:pt x="404" y="135"/>
                  <a:pt x="403" y="134"/>
                </a:cubicBezTo>
                <a:cubicBezTo>
                  <a:pt x="403" y="134"/>
                  <a:pt x="403" y="134"/>
                  <a:pt x="403" y="134"/>
                </a:cubicBezTo>
                <a:cubicBezTo>
                  <a:pt x="405" y="134"/>
                  <a:pt x="408" y="138"/>
                  <a:pt x="409" y="138"/>
                </a:cubicBezTo>
                <a:cubicBezTo>
                  <a:pt x="409" y="138"/>
                  <a:pt x="409" y="137"/>
                  <a:pt x="411" y="139"/>
                </a:cubicBezTo>
                <a:cubicBezTo>
                  <a:pt x="412" y="141"/>
                  <a:pt x="411" y="141"/>
                  <a:pt x="411" y="141"/>
                </a:cubicBezTo>
                <a:cubicBezTo>
                  <a:pt x="411" y="141"/>
                  <a:pt x="406" y="136"/>
                  <a:pt x="408" y="140"/>
                </a:cubicBezTo>
                <a:cubicBezTo>
                  <a:pt x="410" y="143"/>
                  <a:pt x="407" y="140"/>
                  <a:pt x="407" y="141"/>
                </a:cubicBezTo>
                <a:cubicBezTo>
                  <a:pt x="409" y="143"/>
                  <a:pt x="411" y="146"/>
                  <a:pt x="413" y="148"/>
                </a:cubicBezTo>
                <a:cubicBezTo>
                  <a:pt x="414" y="151"/>
                  <a:pt x="416" y="153"/>
                  <a:pt x="417" y="154"/>
                </a:cubicBezTo>
                <a:cubicBezTo>
                  <a:pt x="417" y="156"/>
                  <a:pt x="416" y="156"/>
                  <a:pt x="415" y="155"/>
                </a:cubicBezTo>
                <a:cubicBezTo>
                  <a:pt x="414" y="154"/>
                  <a:pt x="413" y="152"/>
                  <a:pt x="412" y="152"/>
                </a:cubicBezTo>
                <a:cubicBezTo>
                  <a:pt x="413" y="153"/>
                  <a:pt x="414" y="155"/>
                  <a:pt x="415" y="156"/>
                </a:cubicBezTo>
                <a:cubicBezTo>
                  <a:pt x="416" y="157"/>
                  <a:pt x="416" y="158"/>
                  <a:pt x="417" y="159"/>
                </a:cubicBezTo>
                <a:cubicBezTo>
                  <a:pt x="417" y="160"/>
                  <a:pt x="417" y="161"/>
                  <a:pt x="418" y="162"/>
                </a:cubicBezTo>
                <a:cubicBezTo>
                  <a:pt x="423" y="168"/>
                  <a:pt x="423" y="170"/>
                  <a:pt x="423" y="172"/>
                </a:cubicBezTo>
                <a:cubicBezTo>
                  <a:pt x="423" y="173"/>
                  <a:pt x="424" y="175"/>
                  <a:pt x="425" y="178"/>
                </a:cubicBezTo>
                <a:cubicBezTo>
                  <a:pt x="426" y="179"/>
                  <a:pt x="426" y="180"/>
                  <a:pt x="426" y="179"/>
                </a:cubicBezTo>
                <a:cubicBezTo>
                  <a:pt x="427" y="178"/>
                  <a:pt x="427" y="179"/>
                  <a:pt x="428" y="180"/>
                </a:cubicBezTo>
                <a:cubicBezTo>
                  <a:pt x="429" y="181"/>
                  <a:pt x="430" y="183"/>
                  <a:pt x="431" y="185"/>
                </a:cubicBezTo>
                <a:cubicBezTo>
                  <a:pt x="432" y="188"/>
                  <a:pt x="433" y="192"/>
                  <a:pt x="435" y="194"/>
                </a:cubicBezTo>
                <a:cubicBezTo>
                  <a:pt x="435" y="193"/>
                  <a:pt x="434" y="191"/>
                  <a:pt x="434" y="190"/>
                </a:cubicBezTo>
                <a:cubicBezTo>
                  <a:pt x="433" y="188"/>
                  <a:pt x="433" y="185"/>
                  <a:pt x="433" y="184"/>
                </a:cubicBezTo>
                <a:cubicBezTo>
                  <a:pt x="432" y="183"/>
                  <a:pt x="433" y="182"/>
                  <a:pt x="435" y="185"/>
                </a:cubicBezTo>
                <a:cubicBezTo>
                  <a:pt x="436" y="186"/>
                  <a:pt x="436" y="185"/>
                  <a:pt x="435" y="183"/>
                </a:cubicBezTo>
                <a:cubicBezTo>
                  <a:pt x="435" y="181"/>
                  <a:pt x="434" y="180"/>
                  <a:pt x="433" y="179"/>
                </a:cubicBezTo>
                <a:cubicBezTo>
                  <a:pt x="431" y="176"/>
                  <a:pt x="429" y="172"/>
                  <a:pt x="428" y="170"/>
                </a:cubicBezTo>
                <a:cubicBezTo>
                  <a:pt x="427" y="167"/>
                  <a:pt x="427" y="166"/>
                  <a:pt x="428" y="167"/>
                </a:cubicBezTo>
                <a:cubicBezTo>
                  <a:pt x="430" y="168"/>
                  <a:pt x="430" y="166"/>
                  <a:pt x="432" y="169"/>
                </a:cubicBezTo>
                <a:cubicBezTo>
                  <a:pt x="433" y="170"/>
                  <a:pt x="434" y="172"/>
                  <a:pt x="435" y="175"/>
                </a:cubicBezTo>
                <a:cubicBezTo>
                  <a:pt x="437" y="177"/>
                  <a:pt x="438" y="180"/>
                  <a:pt x="439" y="182"/>
                </a:cubicBezTo>
                <a:cubicBezTo>
                  <a:pt x="439" y="182"/>
                  <a:pt x="439" y="182"/>
                  <a:pt x="440" y="183"/>
                </a:cubicBezTo>
                <a:cubicBezTo>
                  <a:pt x="440" y="183"/>
                  <a:pt x="440" y="182"/>
                  <a:pt x="439" y="181"/>
                </a:cubicBezTo>
                <a:cubicBezTo>
                  <a:pt x="437" y="174"/>
                  <a:pt x="435" y="170"/>
                  <a:pt x="439" y="173"/>
                </a:cubicBezTo>
                <a:cubicBezTo>
                  <a:pt x="440" y="174"/>
                  <a:pt x="439" y="170"/>
                  <a:pt x="437" y="167"/>
                </a:cubicBezTo>
                <a:cubicBezTo>
                  <a:pt x="435" y="165"/>
                  <a:pt x="434" y="162"/>
                  <a:pt x="432" y="160"/>
                </a:cubicBezTo>
                <a:cubicBezTo>
                  <a:pt x="432" y="159"/>
                  <a:pt x="431" y="158"/>
                  <a:pt x="431" y="157"/>
                </a:cubicBezTo>
                <a:cubicBezTo>
                  <a:pt x="430" y="156"/>
                  <a:pt x="429" y="155"/>
                  <a:pt x="429" y="153"/>
                </a:cubicBezTo>
                <a:cubicBezTo>
                  <a:pt x="428" y="151"/>
                  <a:pt x="426" y="149"/>
                  <a:pt x="425" y="148"/>
                </a:cubicBezTo>
                <a:cubicBezTo>
                  <a:pt x="425" y="150"/>
                  <a:pt x="428" y="155"/>
                  <a:pt x="429" y="157"/>
                </a:cubicBezTo>
                <a:cubicBezTo>
                  <a:pt x="429" y="158"/>
                  <a:pt x="433" y="164"/>
                  <a:pt x="430" y="161"/>
                </a:cubicBezTo>
                <a:cubicBezTo>
                  <a:pt x="430" y="160"/>
                  <a:pt x="429" y="159"/>
                  <a:pt x="428" y="158"/>
                </a:cubicBezTo>
                <a:cubicBezTo>
                  <a:pt x="428" y="157"/>
                  <a:pt x="427" y="156"/>
                  <a:pt x="427" y="155"/>
                </a:cubicBezTo>
                <a:cubicBezTo>
                  <a:pt x="425" y="152"/>
                  <a:pt x="424" y="149"/>
                  <a:pt x="422" y="147"/>
                </a:cubicBezTo>
                <a:cubicBezTo>
                  <a:pt x="421" y="144"/>
                  <a:pt x="419" y="141"/>
                  <a:pt x="416" y="138"/>
                </a:cubicBezTo>
                <a:cubicBezTo>
                  <a:pt x="413" y="134"/>
                  <a:pt x="411" y="131"/>
                  <a:pt x="410" y="130"/>
                </a:cubicBezTo>
                <a:cubicBezTo>
                  <a:pt x="409" y="128"/>
                  <a:pt x="410" y="127"/>
                  <a:pt x="411" y="128"/>
                </a:cubicBezTo>
                <a:cubicBezTo>
                  <a:pt x="412" y="129"/>
                  <a:pt x="413" y="129"/>
                  <a:pt x="415" y="130"/>
                </a:cubicBezTo>
                <a:cubicBezTo>
                  <a:pt x="412" y="128"/>
                  <a:pt x="410" y="123"/>
                  <a:pt x="409" y="123"/>
                </a:cubicBezTo>
                <a:cubicBezTo>
                  <a:pt x="408" y="123"/>
                  <a:pt x="406" y="123"/>
                  <a:pt x="405" y="121"/>
                </a:cubicBezTo>
                <a:cubicBezTo>
                  <a:pt x="404" y="120"/>
                  <a:pt x="402" y="118"/>
                  <a:pt x="400" y="115"/>
                </a:cubicBezTo>
                <a:cubicBezTo>
                  <a:pt x="399" y="115"/>
                  <a:pt x="399" y="115"/>
                  <a:pt x="398" y="115"/>
                </a:cubicBezTo>
                <a:cubicBezTo>
                  <a:pt x="396" y="114"/>
                  <a:pt x="394" y="112"/>
                  <a:pt x="391" y="110"/>
                </a:cubicBezTo>
                <a:cubicBezTo>
                  <a:pt x="390" y="109"/>
                  <a:pt x="389" y="107"/>
                  <a:pt x="389" y="107"/>
                </a:cubicBezTo>
                <a:cubicBezTo>
                  <a:pt x="388" y="106"/>
                  <a:pt x="391" y="108"/>
                  <a:pt x="392" y="109"/>
                </a:cubicBezTo>
                <a:cubicBezTo>
                  <a:pt x="395" y="111"/>
                  <a:pt x="394" y="109"/>
                  <a:pt x="394" y="109"/>
                </a:cubicBezTo>
                <a:cubicBezTo>
                  <a:pt x="394" y="108"/>
                  <a:pt x="392" y="106"/>
                  <a:pt x="390" y="105"/>
                </a:cubicBezTo>
                <a:cubicBezTo>
                  <a:pt x="387" y="102"/>
                  <a:pt x="387" y="103"/>
                  <a:pt x="388" y="104"/>
                </a:cubicBezTo>
                <a:cubicBezTo>
                  <a:pt x="388" y="105"/>
                  <a:pt x="386" y="103"/>
                  <a:pt x="386" y="103"/>
                </a:cubicBezTo>
                <a:cubicBezTo>
                  <a:pt x="382" y="101"/>
                  <a:pt x="370" y="93"/>
                  <a:pt x="367" y="90"/>
                </a:cubicBezTo>
                <a:cubicBezTo>
                  <a:pt x="364" y="88"/>
                  <a:pt x="363" y="86"/>
                  <a:pt x="363" y="86"/>
                </a:cubicBezTo>
                <a:cubicBezTo>
                  <a:pt x="363" y="85"/>
                  <a:pt x="365" y="86"/>
                  <a:pt x="367" y="86"/>
                </a:cubicBezTo>
                <a:cubicBezTo>
                  <a:pt x="372" y="88"/>
                  <a:pt x="364" y="83"/>
                  <a:pt x="363" y="82"/>
                </a:cubicBezTo>
                <a:cubicBezTo>
                  <a:pt x="360" y="81"/>
                  <a:pt x="357" y="79"/>
                  <a:pt x="354" y="78"/>
                </a:cubicBezTo>
                <a:cubicBezTo>
                  <a:pt x="352" y="77"/>
                  <a:pt x="351" y="76"/>
                  <a:pt x="349" y="76"/>
                </a:cubicBezTo>
                <a:cubicBezTo>
                  <a:pt x="347" y="75"/>
                  <a:pt x="346" y="74"/>
                  <a:pt x="344" y="74"/>
                </a:cubicBezTo>
                <a:cubicBezTo>
                  <a:pt x="343" y="73"/>
                  <a:pt x="341" y="73"/>
                  <a:pt x="338" y="72"/>
                </a:cubicBezTo>
                <a:cubicBezTo>
                  <a:pt x="333" y="70"/>
                  <a:pt x="337" y="70"/>
                  <a:pt x="334" y="69"/>
                </a:cubicBezTo>
                <a:cubicBezTo>
                  <a:pt x="327" y="67"/>
                  <a:pt x="316" y="64"/>
                  <a:pt x="304" y="62"/>
                </a:cubicBezTo>
                <a:cubicBezTo>
                  <a:pt x="303" y="61"/>
                  <a:pt x="302" y="61"/>
                  <a:pt x="301" y="61"/>
                </a:cubicBezTo>
                <a:cubicBezTo>
                  <a:pt x="297" y="61"/>
                  <a:pt x="294" y="60"/>
                  <a:pt x="291" y="59"/>
                </a:cubicBezTo>
                <a:cubicBezTo>
                  <a:pt x="287" y="58"/>
                  <a:pt x="283" y="57"/>
                  <a:pt x="281" y="57"/>
                </a:cubicBezTo>
                <a:cubicBezTo>
                  <a:pt x="278" y="56"/>
                  <a:pt x="277" y="56"/>
                  <a:pt x="276" y="55"/>
                </a:cubicBezTo>
                <a:cubicBezTo>
                  <a:pt x="275" y="55"/>
                  <a:pt x="277" y="54"/>
                  <a:pt x="280" y="53"/>
                </a:cubicBezTo>
                <a:cubicBezTo>
                  <a:pt x="281" y="52"/>
                  <a:pt x="283" y="52"/>
                  <a:pt x="284" y="52"/>
                </a:cubicBezTo>
                <a:cubicBezTo>
                  <a:pt x="281" y="51"/>
                  <a:pt x="279" y="51"/>
                  <a:pt x="276" y="50"/>
                </a:cubicBezTo>
                <a:cubicBezTo>
                  <a:pt x="274" y="50"/>
                  <a:pt x="272" y="50"/>
                  <a:pt x="269" y="50"/>
                </a:cubicBezTo>
                <a:cubicBezTo>
                  <a:pt x="267" y="50"/>
                  <a:pt x="265" y="50"/>
                  <a:pt x="262" y="50"/>
                </a:cubicBezTo>
                <a:cubicBezTo>
                  <a:pt x="259" y="50"/>
                  <a:pt x="259" y="50"/>
                  <a:pt x="259" y="50"/>
                </a:cubicBezTo>
                <a:cubicBezTo>
                  <a:pt x="256" y="51"/>
                  <a:pt x="256" y="51"/>
                  <a:pt x="256" y="51"/>
                </a:cubicBezTo>
                <a:cubicBezTo>
                  <a:pt x="255" y="51"/>
                  <a:pt x="253" y="51"/>
                  <a:pt x="253" y="51"/>
                </a:cubicBezTo>
                <a:cubicBezTo>
                  <a:pt x="250" y="51"/>
                  <a:pt x="248" y="51"/>
                  <a:pt x="248" y="51"/>
                </a:cubicBezTo>
                <a:cubicBezTo>
                  <a:pt x="247" y="50"/>
                  <a:pt x="243" y="50"/>
                  <a:pt x="239" y="50"/>
                </a:cubicBezTo>
                <a:cubicBezTo>
                  <a:pt x="235" y="50"/>
                  <a:pt x="231" y="50"/>
                  <a:pt x="231" y="49"/>
                </a:cubicBezTo>
                <a:cubicBezTo>
                  <a:pt x="228" y="50"/>
                  <a:pt x="226" y="50"/>
                  <a:pt x="224" y="51"/>
                </a:cubicBezTo>
                <a:cubicBezTo>
                  <a:pt x="218" y="50"/>
                  <a:pt x="220" y="49"/>
                  <a:pt x="222" y="47"/>
                </a:cubicBezTo>
                <a:cubicBezTo>
                  <a:pt x="209" y="50"/>
                  <a:pt x="208" y="51"/>
                  <a:pt x="211" y="52"/>
                </a:cubicBezTo>
                <a:cubicBezTo>
                  <a:pt x="215" y="51"/>
                  <a:pt x="220" y="50"/>
                  <a:pt x="219" y="51"/>
                </a:cubicBezTo>
                <a:cubicBezTo>
                  <a:pt x="218" y="52"/>
                  <a:pt x="219" y="52"/>
                  <a:pt x="219" y="52"/>
                </a:cubicBezTo>
                <a:cubicBezTo>
                  <a:pt x="219" y="52"/>
                  <a:pt x="219" y="52"/>
                  <a:pt x="218" y="52"/>
                </a:cubicBezTo>
                <a:cubicBezTo>
                  <a:pt x="217" y="53"/>
                  <a:pt x="215" y="53"/>
                  <a:pt x="213" y="54"/>
                </a:cubicBezTo>
                <a:cubicBezTo>
                  <a:pt x="211" y="54"/>
                  <a:pt x="210" y="55"/>
                  <a:pt x="209" y="55"/>
                </a:cubicBezTo>
                <a:cubicBezTo>
                  <a:pt x="206" y="56"/>
                  <a:pt x="202" y="57"/>
                  <a:pt x="200" y="58"/>
                </a:cubicBezTo>
                <a:cubicBezTo>
                  <a:pt x="198" y="58"/>
                  <a:pt x="197" y="58"/>
                  <a:pt x="196" y="59"/>
                </a:cubicBezTo>
                <a:cubicBezTo>
                  <a:pt x="193" y="59"/>
                  <a:pt x="194" y="58"/>
                  <a:pt x="195" y="58"/>
                </a:cubicBezTo>
                <a:cubicBezTo>
                  <a:pt x="196" y="57"/>
                  <a:pt x="197" y="56"/>
                  <a:pt x="198" y="56"/>
                </a:cubicBezTo>
                <a:cubicBezTo>
                  <a:pt x="198" y="56"/>
                  <a:pt x="198" y="56"/>
                  <a:pt x="198" y="56"/>
                </a:cubicBezTo>
                <a:cubicBezTo>
                  <a:pt x="198" y="56"/>
                  <a:pt x="202" y="56"/>
                  <a:pt x="206" y="55"/>
                </a:cubicBezTo>
                <a:cubicBezTo>
                  <a:pt x="208" y="54"/>
                  <a:pt x="209" y="54"/>
                  <a:pt x="210" y="53"/>
                </a:cubicBezTo>
                <a:cubicBezTo>
                  <a:pt x="212" y="53"/>
                  <a:pt x="213" y="52"/>
                  <a:pt x="214" y="52"/>
                </a:cubicBezTo>
                <a:cubicBezTo>
                  <a:pt x="211" y="52"/>
                  <a:pt x="211" y="52"/>
                  <a:pt x="211" y="52"/>
                </a:cubicBezTo>
                <a:cubicBezTo>
                  <a:pt x="210" y="52"/>
                  <a:pt x="209" y="53"/>
                  <a:pt x="207" y="53"/>
                </a:cubicBezTo>
                <a:cubicBezTo>
                  <a:pt x="206" y="53"/>
                  <a:pt x="205" y="54"/>
                  <a:pt x="204" y="54"/>
                </a:cubicBezTo>
                <a:cubicBezTo>
                  <a:pt x="202" y="54"/>
                  <a:pt x="199" y="55"/>
                  <a:pt x="198" y="55"/>
                </a:cubicBezTo>
                <a:cubicBezTo>
                  <a:pt x="199" y="55"/>
                  <a:pt x="199" y="54"/>
                  <a:pt x="199" y="54"/>
                </a:cubicBezTo>
                <a:cubicBezTo>
                  <a:pt x="194" y="55"/>
                  <a:pt x="190" y="58"/>
                  <a:pt x="185" y="59"/>
                </a:cubicBezTo>
                <a:cubicBezTo>
                  <a:pt x="181" y="61"/>
                  <a:pt x="177" y="62"/>
                  <a:pt x="173" y="63"/>
                </a:cubicBezTo>
                <a:cubicBezTo>
                  <a:pt x="172" y="63"/>
                  <a:pt x="168" y="65"/>
                  <a:pt x="170" y="63"/>
                </a:cubicBezTo>
                <a:cubicBezTo>
                  <a:pt x="173" y="61"/>
                  <a:pt x="174" y="60"/>
                  <a:pt x="176" y="58"/>
                </a:cubicBezTo>
                <a:cubicBezTo>
                  <a:pt x="178" y="56"/>
                  <a:pt x="181" y="53"/>
                  <a:pt x="191" y="50"/>
                </a:cubicBezTo>
                <a:cubicBezTo>
                  <a:pt x="191" y="50"/>
                  <a:pt x="192" y="50"/>
                  <a:pt x="192" y="50"/>
                </a:cubicBezTo>
                <a:cubicBezTo>
                  <a:pt x="194" y="48"/>
                  <a:pt x="199" y="46"/>
                  <a:pt x="204" y="45"/>
                </a:cubicBezTo>
                <a:cubicBezTo>
                  <a:pt x="207" y="44"/>
                  <a:pt x="210" y="43"/>
                  <a:pt x="212" y="43"/>
                </a:cubicBezTo>
                <a:cubicBezTo>
                  <a:pt x="215" y="42"/>
                  <a:pt x="218" y="41"/>
                  <a:pt x="220" y="41"/>
                </a:cubicBezTo>
                <a:cubicBezTo>
                  <a:pt x="222" y="40"/>
                  <a:pt x="224" y="40"/>
                  <a:pt x="225" y="40"/>
                </a:cubicBezTo>
                <a:cubicBezTo>
                  <a:pt x="226" y="40"/>
                  <a:pt x="227" y="40"/>
                  <a:pt x="229" y="40"/>
                </a:cubicBezTo>
                <a:cubicBezTo>
                  <a:pt x="232" y="40"/>
                  <a:pt x="231" y="40"/>
                  <a:pt x="230" y="41"/>
                </a:cubicBezTo>
                <a:cubicBezTo>
                  <a:pt x="226" y="42"/>
                  <a:pt x="229" y="42"/>
                  <a:pt x="232" y="41"/>
                </a:cubicBezTo>
                <a:cubicBezTo>
                  <a:pt x="237" y="41"/>
                  <a:pt x="242" y="41"/>
                  <a:pt x="248" y="40"/>
                </a:cubicBezTo>
                <a:cubicBezTo>
                  <a:pt x="250" y="40"/>
                  <a:pt x="252" y="41"/>
                  <a:pt x="255" y="40"/>
                </a:cubicBezTo>
                <a:cubicBezTo>
                  <a:pt x="258" y="39"/>
                  <a:pt x="252" y="39"/>
                  <a:pt x="250" y="39"/>
                </a:cubicBezTo>
                <a:cubicBezTo>
                  <a:pt x="247" y="39"/>
                  <a:pt x="246" y="38"/>
                  <a:pt x="251" y="38"/>
                </a:cubicBezTo>
                <a:cubicBezTo>
                  <a:pt x="254" y="38"/>
                  <a:pt x="257" y="38"/>
                  <a:pt x="259" y="38"/>
                </a:cubicBezTo>
                <a:cubicBezTo>
                  <a:pt x="261" y="38"/>
                  <a:pt x="262" y="39"/>
                  <a:pt x="262" y="39"/>
                </a:cubicBezTo>
                <a:cubicBezTo>
                  <a:pt x="262" y="40"/>
                  <a:pt x="262" y="40"/>
                  <a:pt x="263" y="40"/>
                </a:cubicBezTo>
                <a:cubicBezTo>
                  <a:pt x="275" y="41"/>
                  <a:pt x="266" y="42"/>
                  <a:pt x="263" y="43"/>
                </a:cubicBezTo>
                <a:cubicBezTo>
                  <a:pt x="257" y="44"/>
                  <a:pt x="262" y="44"/>
                  <a:pt x="268" y="44"/>
                </a:cubicBezTo>
                <a:cubicBezTo>
                  <a:pt x="273" y="44"/>
                  <a:pt x="280" y="45"/>
                  <a:pt x="280" y="46"/>
                </a:cubicBezTo>
                <a:cubicBezTo>
                  <a:pt x="282" y="46"/>
                  <a:pt x="283" y="46"/>
                  <a:pt x="283" y="46"/>
                </a:cubicBezTo>
                <a:cubicBezTo>
                  <a:pt x="283" y="44"/>
                  <a:pt x="286" y="45"/>
                  <a:pt x="292" y="46"/>
                </a:cubicBezTo>
                <a:cubicBezTo>
                  <a:pt x="297" y="47"/>
                  <a:pt x="300" y="48"/>
                  <a:pt x="303" y="49"/>
                </a:cubicBezTo>
                <a:cubicBezTo>
                  <a:pt x="305" y="50"/>
                  <a:pt x="305" y="51"/>
                  <a:pt x="305" y="52"/>
                </a:cubicBezTo>
                <a:cubicBezTo>
                  <a:pt x="304" y="53"/>
                  <a:pt x="310" y="54"/>
                  <a:pt x="314" y="55"/>
                </a:cubicBezTo>
                <a:cubicBezTo>
                  <a:pt x="318" y="56"/>
                  <a:pt x="324" y="59"/>
                  <a:pt x="325" y="57"/>
                </a:cubicBezTo>
                <a:cubicBezTo>
                  <a:pt x="325" y="57"/>
                  <a:pt x="328" y="57"/>
                  <a:pt x="333" y="59"/>
                </a:cubicBezTo>
                <a:cubicBezTo>
                  <a:pt x="338" y="61"/>
                  <a:pt x="343" y="64"/>
                  <a:pt x="349" y="66"/>
                </a:cubicBezTo>
                <a:cubicBezTo>
                  <a:pt x="343" y="63"/>
                  <a:pt x="345" y="63"/>
                  <a:pt x="340" y="60"/>
                </a:cubicBezTo>
                <a:cubicBezTo>
                  <a:pt x="333" y="57"/>
                  <a:pt x="330" y="55"/>
                  <a:pt x="336" y="56"/>
                </a:cubicBezTo>
                <a:cubicBezTo>
                  <a:pt x="340" y="57"/>
                  <a:pt x="333" y="54"/>
                  <a:pt x="333" y="53"/>
                </a:cubicBezTo>
                <a:cubicBezTo>
                  <a:pt x="333" y="53"/>
                  <a:pt x="328" y="51"/>
                  <a:pt x="325" y="51"/>
                </a:cubicBezTo>
                <a:cubicBezTo>
                  <a:pt x="319" y="49"/>
                  <a:pt x="314" y="48"/>
                  <a:pt x="310" y="46"/>
                </a:cubicBezTo>
                <a:cubicBezTo>
                  <a:pt x="308" y="45"/>
                  <a:pt x="305" y="43"/>
                  <a:pt x="300" y="42"/>
                </a:cubicBezTo>
                <a:cubicBezTo>
                  <a:pt x="299" y="42"/>
                  <a:pt x="298" y="43"/>
                  <a:pt x="296" y="43"/>
                </a:cubicBezTo>
                <a:cubicBezTo>
                  <a:pt x="288" y="41"/>
                  <a:pt x="295" y="41"/>
                  <a:pt x="296" y="41"/>
                </a:cubicBezTo>
                <a:cubicBezTo>
                  <a:pt x="297" y="40"/>
                  <a:pt x="300" y="41"/>
                  <a:pt x="297" y="40"/>
                </a:cubicBezTo>
                <a:cubicBezTo>
                  <a:pt x="296" y="39"/>
                  <a:pt x="294" y="39"/>
                  <a:pt x="293" y="38"/>
                </a:cubicBezTo>
                <a:cubicBezTo>
                  <a:pt x="291" y="38"/>
                  <a:pt x="290" y="38"/>
                  <a:pt x="289" y="38"/>
                </a:cubicBezTo>
                <a:cubicBezTo>
                  <a:pt x="286" y="38"/>
                  <a:pt x="284" y="38"/>
                  <a:pt x="282" y="38"/>
                </a:cubicBezTo>
                <a:cubicBezTo>
                  <a:pt x="281" y="38"/>
                  <a:pt x="280" y="37"/>
                  <a:pt x="280" y="37"/>
                </a:cubicBezTo>
                <a:cubicBezTo>
                  <a:pt x="281" y="37"/>
                  <a:pt x="281" y="37"/>
                  <a:pt x="280" y="37"/>
                </a:cubicBezTo>
                <a:cubicBezTo>
                  <a:pt x="278" y="36"/>
                  <a:pt x="276" y="36"/>
                  <a:pt x="273" y="36"/>
                </a:cubicBezTo>
                <a:cubicBezTo>
                  <a:pt x="272" y="36"/>
                  <a:pt x="271" y="35"/>
                  <a:pt x="270" y="35"/>
                </a:cubicBezTo>
                <a:cubicBezTo>
                  <a:pt x="267" y="34"/>
                  <a:pt x="274" y="33"/>
                  <a:pt x="269" y="32"/>
                </a:cubicBezTo>
                <a:cubicBezTo>
                  <a:pt x="269" y="32"/>
                  <a:pt x="270" y="32"/>
                  <a:pt x="270" y="32"/>
                </a:cubicBezTo>
                <a:cubicBezTo>
                  <a:pt x="271" y="32"/>
                  <a:pt x="272" y="32"/>
                  <a:pt x="273" y="32"/>
                </a:cubicBezTo>
                <a:cubicBezTo>
                  <a:pt x="277" y="33"/>
                  <a:pt x="276" y="32"/>
                  <a:pt x="280" y="33"/>
                </a:cubicBezTo>
                <a:cubicBezTo>
                  <a:pt x="278" y="33"/>
                  <a:pt x="275" y="34"/>
                  <a:pt x="272" y="35"/>
                </a:cubicBezTo>
                <a:cubicBezTo>
                  <a:pt x="276" y="35"/>
                  <a:pt x="280" y="35"/>
                  <a:pt x="283" y="35"/>
                </a:cubicBezTo>
                <a:cubicBezTo>
                  <a:pt x="286" y="35"/>
                  <a:pt x="290" y="36"/>
                  <a:pt x="293" y="36"/>
                </a:cubicBezTo>
                <a:cubicBezTo>
                  <a:pt x="296" y="37"/>
                  <a:pt x="298" y="37"/>
                  <a:pt x="301" y="38"/>
                </a:cubicBezTo>
                <a:cubicBezTo>
                  <a:pt x="303" y="39"/>
                  <a:pt x="304" y="40"/>
                  <a:pt x="306" y="41"/>
                </a:cubicBezTo>
                <a:cubicBezTo>
                  <a:pt x="307" y="41"/>
                  <a:pt x="308" y="41"/>
                  <a:pt x="309" y="41"/>
                </a:cubicBezTo>
                <a:cubicBezTo>
                  <a:pt x="308" y="40"/>
                  <a:pt x="306" y="40"/>
                  <a:pt x="305" y="39"/>
                </a:cubicBezTo>
                <a:cubicBezTo>
                  <a:pt x="303" y="39"/>
                  <a:pt x="302" y="38"/>
                  <a:pt x="300" y="38"/>
                </a:cubicBezTo>
                <a:cubicBezTo>
                  <a:pt x="297" y="37"/>
                  <a:pt x="294" y="36"/>
                  <a:pt x="291" y="35"/>
                </a:cubicBezTo>
                <a:cubicBezTo>
                  <a:pt x="294" y="35"/>
                  <a:pt x="296" y="36"/>
                  <a:pt x="299" y="36"/>
                </a:cubicBezTo>
                <a:cubicBezTo>
                  <a:pt x="301" y="36"/>
                  <a:pt x="303" y="37"/>
                  <a:pt x="305" y="37"/>
                </a:cubicBezTo>
                <a:cubicBezTo>
                  <a:pt x="307" y="37"/>
                  <a:pt x="312" y="38"/>
                  <a:pt x="313" y="38"/>
                </a:cubicBezTo>
                <a:cubicBezTo>
                  <a:pt x="316" y="40"/>
                  <a:pt x="320" y="41"/>
                  <a:pt x="323" y="42"/>
                </a:cubicBezTo>
                <a:cubicBezTo>
                  <a:pt x="327" y="43"/>
                  <a:pt x="331" y="44"/>
                  <a:pt x="335" y="45"/>
                </a:cubicBezTo>
                <a:cubicBezTo>
                  <a:pt x="332" y="44"/>
                  <a:pt x="330" y="43"/>
                  <a:pt x="328" y="42"/>
                </a:cubicBezTo>
                <a:cubicBezTo>
                  <a:pt x="330" y="43"/>
                  <a:pt x="331" y="43"/>
                  <a:pt x="333" y="44"/>
                </a:cubicBezTo>
                <a:cubicBezTo>
                  <a:pt x="332" y="43"/>
                  <a:pt x="331" y="43"/>
                  <a:pt x="330" y="42"/>
                </a:cubicBezTo>
                <a:cubicBezTo>
                  <a:pt x="329" y="42"/>
                  <a:pt x="329" y="41"/>
                  <a:pt x="328" y="41"/>
                </a:cubicBezTo>
                <a:cubicBezTo>
                  <a:pt x="327" y="40"/>
                  <a:pt x="327" y="40"/>
                  <a:pt x="330" y="40"/>
                </a:cubicBezTo>
                <a:cubicBezTo>
                  <a:pt x="331" y="40"/>
                  <a:pt x="331" y="40"/>
                  <a:pt x="331" y="40"/>
                </a:cubicBezTo>
                <a:cubicBezTo>
                  <a:pt x="330" y="39"/>
                  <a:pt x="328" y="39"/>
                  <a:pt x="327" y="38"/>
                </a:cubicBezTo>
                <a:cubicBezTo>
                  <a:pt x="326" y="38"/>
                  <a:pt x="325" y="38"/>
                  <a:pt x="324" y="37"/>
                </a:cubicBezTo>
                <a:cubicBezTo>
                  <a:pt x="325" y="37"/>
                  <a:pt x="327" y="37"/>
                  <a:pt x="329" y="38"/>
                </a:cubicBezTo>
                <a:cubicBezTo>
                  <a:pt x="323" y="36"/>
                  <a:pt x="319" y="35"/>
                  <a:pt x="317" y="35"/>
                </a:cubicBezTo>
                <a:cubicBezTo>
                  <a:pt x="312" y="34"/>
                  <a:pt x="308" y="33"/>
                  <a:pt x="305" y="32"/>
                </a:cubicBezTo>
                <a:cubicBezTo>
                  <a:pt x="301" y="32"/>
                  <a:pt x="299" y="31"/>
                  <a:pt x="297" y="30"/>
                </a:cubicBezTo>
                <a:cubicBezTo>
                  <a:pt x="294" y="28"/>
                  <a:pt x="290" y="28"/>
                  <a:pt x="285" y="28"/>
                </a:cubicBezTo>
                <a:cubicBezTo>
                  <a:pt x="289" y="27"/>
                  <a:pt x="292" y="27"/>
                  <a:pt x="293" y="26"/>
                </a:cubicBezTo>
                <a:cubicBezTo>
                  <a:pt x="284" y="25"/>
                  <a:pt x="276" y="25"/>
                  <a:pt x="267" y="24"/>
                </a:cubicBezTo>
                <a:cubicBezTo>
                  <a:pt x="263" y="23"/>
                  <a:pt x="259" y="23"/>
                  <a:pt x="258" y="24"/>
                </a:cubicBezTo>
                <a:cubicBezTo>
                  <a:pt x="254" y="25"/>
                  <a:pt x="258" y="26"/>
                  <a:pt x="271" y="27"/>
                </a:cubicBezTo>
                <a:cubicBezTo>
                  <a:pt x="269" y="27"/>
                  <a:pt x="267" y="28"/>
                  <a:pt x="265" y="28"/>
                </a:cubicBezTo>
                <a:cubicBezTo>
                  <a:pt x="264" y="28"/>
                  <a:pt x="263" y="29"/>
                  <a:pt x="259" y="29"/>
                </a:cubicBezTo>
                <a:cubicBezTo>
                  <a:pt x="253" y="29"/>
                  <a:pt x="249" y="29"/>
                  <a:pt x="246" y="29"/>
                </a:cubicBezTo>
                <a:cubicBezTo>
                  <a:pt x="244" y="30"/>
                  <a:pt x="242" y="30"/>
                  <a:pt x="242" y="31"/>
                </a:cubicBezTo>
                <a:cubicBezTo>
                  <a:pt x="246" y="31"/>
                  <a:pt x="250" y="30"/>
                  <a:pt x="254" y="30"/>
                </a:cubicBezTo>
                <a:cubicBezTo>
                  <a:pt x="256" y="30"/>
                  <a:pt x="258" y="30"/>
                  <a:pt x="260" y="30"/>
                </a:cubicBezTo>
                <a:cubicBezTo>
                  <a:pt x="262" y="30"/>
                  <a:pt x="264" y="30"/>
                  <a:pt x="266" y="30"/>
                </a:cubicBezTo>
                <a:cubicBezTo>
                  <a:pt x="268" y="30"/>
                  <a:pt x="269" y="30"/>
                  <a:pt x="271" y="30"/>
                </a:cubicBezTo>
                <a:cubicBezTo>
                  <a:pt x="272" y="30"/>
                  <a:pt x="274" y="30"/>
                  <a:pt x="275" y="30"/>
                </a:cubicBezTo>
                <a:cubicBezTo>
                  <a:pt x="278" y="31"/>
                  <a:pt x="281" y="31"/>
                  <a:pt x="284" y="32"/>
                </a:cubicBezTo>
                <a:cubicBezTo>
                  <a:pt x="285" y="32"/>
                  <a:pt x="288" y="32"/>
                  <a:pt x="291" y="32"/>
                </a:cubicBezTo>
                <a:cubicBezTo>
                  <a:pt x="291" y="32"/>
                  <a:pt x="291" y="32"/>
                  <a:pt x="291" y="32"/>
                </a:cubicBezTo>
                <a:cubicBezTo>
                  <a:pt x="291" y="32"/>
                  <a:pt x="292" y="32"/>
                  <a:pt x="292" y="32"/>
                </a:cubicBezTo>
                <a:cubicBezTo>
                  <a:pt x="293" y="32"/>
                  <a:pt x="295" y="33"/>
                  <a:pt x="296" y="33"/>
                </a:cubicBezTo>
                <a:cubicBezTo>
                  <a:pt x="296" y="33"/>
                  <a:pt x="298" y="34"/>
                  <a:pt x="296" y="34"/>
                </a:cubicBezTo>
                <a:cubicBezTo>
                  <a:pt x="295" y="34"/>
                  <a:pt x="293" y="34"/>
                  <a:pt x="291" y="33"/>
                </a:cubicBezTo>
                <a:cubicBezTo>
                  <a:pt x="288" y="33"/>
                  <a:pt x="285" y="32"/>
                  <a:pt x="283" y="32"/>
                </a:cubicBezTo>
                <a:cubicBezTo>
                  <a:pt x="280" y="31"/>
                  <a:pt x="278" y="31"/>
                  <a:pt x="275" y="31"/>
                </a:cubicBezTo>
                <a:cubicBezTo>
                  <a:pt x="270" y="30"/>
                  <a:pt x="265" y="30"/>
                  <a:pt x="270" y="31"/>
                </a:cubicBezTo>
                <a:cubicBezTo>
                  <a:pt x="272" y="32"/>
                  <a:pt x="269" y="32"/>
                  <a:pt x="267" y="32"/>
                </a:cubicBezTo>
                <a:cubicBezTo>
                  <a:pt x="262" y="32"/>
                  <a:pt x="259" y="32"/>
                  <a:pt x="255" y="32"/>
                </a:cubicBezTo>
                <a:cubicBezTo>
                  <a:pt x="251" y="32"/>
                  <a:pt x="248" y="32"/>
                  <a:pt x="243" y="32"/>
                </a:cubicBezTo>
                <a:cubicBezTo>
                  <a:pt x="240" y="32"/>
                  <a:pt x="237" y="31"/>
                  <a:pt x="233" y="31"/>
                </a:cubicBezTo>
                <a:cubicBezTo>
                  <a:pt x="231" y="33"/>
                  <a:pt x="224" y="34"/>
                  <a:pt x="217" y="36"/>
                </a:cubicBezTo>
                <a:cubicBezTo>
                  <a:pt x="213" y="36"/>
                  <a:pt x="210" y="37"/>
                  <a:pt x="207" y="38"/>
                </a:cubicBezTo>
                <a:cubicBezTo>
                  <a:pt x="204" y="39"/>
                  <a:pt x="202" y="40"/>
                  <a:pt x="201" y="41"/>
                </a:cubicBezTo>
                <a:cubicBezTo>
                  <a:pt x="197" y="41"/>
                  <a:pt x="203" y="39"/>
                  <a:pt x="198" y="40"/>
                </a:cubicBezTo>
                <a:cubicBezTo>
                  <a:pt x="193" y="41"/>
                  <a:pt x="190" y="42"/>
                  <a:pt x="188" y="44"/>
                </a:cubicBezTo>
                <a:cubicBezTo>
                  <a:pt x="186" y="45"/>
                  <a:pt x="180" y="47"/>
                  <a:pt x="176" y="49"/>
                </a:cubicBezTo>
                <a:cubicBezTo>
                  <a:pt x="176" y="48"/>
                  <a:pt x="179" y="47"/>
                  <a:pt x="177" y="47"/>
                </a:cubicBezTo>
                <a:cubicBezTo>
                  <a:pt x="171" y="50"/>
                  <a:pt x="164" y="52"/>
                  <a:pt x="158" y="56"/>
                </a:cubicBezTo>
                <a:cubicBezTo>
                  <a:pt x="150" y="60"/>
                  <a:pt x="144" y="63"/>
                  <a:pt x="144" y="62"/>
                </a:cubicBezTo>
                <a:cubicBezTo>
                  <a:pt x="144" y="61"/>
                  <a:pt x="145" y="60"/>
                  <a:pt x="146" y="59"/>
                </a:cubicBezTo>
                <a:cubicBezTo>
                  <a:pt x="149" y="57"/>
                  <a:pt x="150" y="57"/>
                  <a:pt x="152" y="57"/>
                </a:cubicBezTo>
                <a:cubicBezTo>
                  <a:pt x="155" y="55"/>
                  <a:pt x="157" y="55"/>
                  <a:pt x="160" y="54"/>
                </a:cubicBezTo>
                <a:cubicBezTo>
                  <a:pt x="161" y="53"/>
                  <a:pt x="162" y="53"/>
                  <a:pt x="162" y="52"/>
                </a:cubicBezTo>
                <a:cubicBezTo>
                  <a:pt x="161" y="52"/>
                  <a:pt x="162" y="50"/>
                  <a:pt x="164" y="49"/>
                </a:cubicBezTo>
                <a:cubicBezTo>
                  <a:pt x="167" y="47"/>
                  <a:pt x="172" y="44"/>
                  <a:pt x="180" y="41"/>
                </a:cubicBezTo>
                <a:cubicBezTo>
                  <a:pt x="182" y="41"/>
                  <a:pt x="184" y="40"/>
                  <a:pt x="184" y="39"/>
                </a:cubicBezTo>
                <a:cubicBezTo>
                  <a:pt x="185" y="39"/>
                  <a:pt x="182" y="40"/>
                  <a:pt x="180" y="40"/>
                </a:cubicBezTo>
                <a:cubicBezTo>
                  <a:pt x="175" y="41"/>
                  <a:pt x="167" y="44"/>
                  <a:pt x="170" y="42"/>
                </a:cubicBezTo>
                <a:cubicBezTo>
                  <a:pt x="172" y="40"/>
                  <a:pt x="173" y="39"/>
                  <a:pt x="175" y="37"/>
                </a:cubicBezTo>
                <a:cubicBezTo>
                  <a:pt x="177" y="37"/>
                  <a:pt x="179" y="36"/>
                  <a:pt x="181" y="34"/>
                </a:cubicBezTo>
                <a:cubicBezTo>
                  <a:pt x="184" y="33"/>
                  <a:pt x="188" y="32"/>
                  <a:pt x="193" y="31"/>
                </a:cubicBezTo>
                <a:cubicBezTo>
                  <a:pt x="188" y="32"/>
                  <a:pt x="185" y="33"/>
                  <a:pt x="182" y="33"/>
                </a:cubicBezTo>
                <a:cubicBezTo>
                  <a:pt x="179" y="34"/>
                  <a:pt x="178" y="34"/>
                  <a:pt x="177" y="34"/>
                </a:cubicBezTo>
                <a:cubicBezTo>
                  <a:pt x="176" y="33"/>
                  <a:pt x="178" y="31"/>
                  <a:pt x="183" y="28"/>
                </a:cubicBezTo>
                <a:cubicBezTo>
                  <a:pt x="180" y="30"/>
                  <a:pt x="177" y="31"/>
                  <a:pt x="174" y="32"/>
                </a:cubicBezTo>
                <a:cubicBezTo>
                  <a:pt x="171" y="33"/>
                  <a:pt x="169" y="34"/>
                  <a:pt x="167" y="35"/>
                </a:cubicBezTo>
                <a:cubicBezTo>
                  <a:pt x="159" y="39"/>
                  <a:pt x="152" y="42"/>
                  <a:pt x="151" y="41"/>
                </a:cubicBezTo>
                <a:cubicBezTo>
                  <a:pt x="151" y="41"/>
                  <a:pt x="151" y="41"/>
                  <a:pt x="149" y="41"/>
                </a:cubicBezTo>
                <a:cubicBezTo>
                  <a:pt x="141" y="45"/>
                  <a:pt x="139" y="45"/>
                  <a:pt x="143" y="41"/>
                </a:cubicBezTo>
                <a:cubicBezTo>
                  <a:pt x="144" y="40"/>
                  <a:pt x="146" y="39"/>
                  <a:pt x="143" y="40"/>
                </a:cubicBezTo>
                <a:cubicBezTo>
                  <a:pt x="139" y="42"/>
                  <a:pt x="137" y="44"/>
                  <a:pt x="134" y="46"/>
                </a:cubicBezTo>
                <a:cubicBezTo>
                  <a:pt x="132" y="49"/>
                  <a:pt x="128" y="51"/>
                  <a:pt x="122" y="54"/>
                </a:cubicBezTo>
                <a:cubicBezTo>
                  <a:pt x="123" y="54"/>
                  <a:pt x="128" y="50"/>
                  <a:pt x="123" y="52"/>
                </a:cubicBezTo>
                <a:cubicBezTo>
                  <a:pt x="122" y="53"/>
                  <a:pt x="120" y="54"/>
                  <a:pt x="119" y="55"/>
                </a:cubicBezTo>
                <a:cubicBezTo>
                  <a:pt x="116" y="57"/>
                  <a:pt x="113" y="60"/>
                  <a:pt x="114" y="60"/>
                </a:cubicBezTo>
                <a:cubicBezTo>
                  <a:pt x="117" y="59"/>
                  <a:pt x="114" y="63"/>
                  <a:pt x="124" y="58"/>
                </a:cubicBezTo>
                <a:cubicBezTo>
                  <a:pt x="125" y="57"/>
                  <a:pt x="125" y="58"/>
                  <a:pt x="129" y="55"/>
                </a:cubicBezTo>
                <a:cubicBezTo>
                  <a:pt x="132" y="53"/>
                  <a:pt x="134" y="51"/>
                  <a:pt x="131" y="52"/>
                </a:cubicBezTo>
                <a:cubicBezTo>
                  <a:pt x="128" y="54"/>
                  <a:pt x="131" y="52"/>
                  <a:pt x="133" y="50"/>
                </a:cubicBezTo>
                <a:cubicBezTo>
                  <a:pt x="136" y="48"/>
                  <a:pt x="139" y="46"/>
                  <a:pt x="142" y="45"/>
                </a:cubicBezTo>
                <a:cubicBezTo>
                  <a:pt x="145" y="44"/>
                  <a:pt x="147" y="43"/>
                  <a:pt x="148" y="43"/>
                </a:cubicBezTo>
                <a:cubicBezTo>
                  <a:pt x="149" y="43"/>
                  <a:pt x="147" y="45"/>
                  <a:pt x="151" y="43"/>
                </a:cubicBezTo>
                <a:cubicBezTo>
                  <a:pt x="153" y="42"/>
                  <a:pt x="155" y="41"/>
                  <a:pt x="154" y="42"/>
                </a:cubicBezTo>
                <a:cubicBezTo>
                  <a:pt x="153" y="43"/>
                  <a:pt x="152" y="43"/>
                  <a:pt x="150" y="44"/>
                </a:cubicBezTo>
                <a:cubicBezTo>
                  <a:pt x="146" y="47"/>
                  <a:pt x="148" y="46"/>
                  <a:pt x="147" y="47"/>
                </a:cubicBezTo>
                <a:cubicBezTo>
                  <a:pt x="147" y="48"/>
                  <a:pt x="148" y="47"/>
                  <a:pt x="148" y="48"/>
                </a:cubicBezTo>
                <a:cubicBezTo>
                  <a:pt x="148" y="49"/>
                  <a:pt x="146" y="50"/>
                  <a:pt x="140" y="53"/>
                </a:cubicBezTo>
                <a:cubicBezTo>
                  <a:pt x="145" y="51"/>
                  <a:pt x="150" y="50"/>
                  <a:pt x="156" y="47"/>
                </a:cubicBezTo>
                <a:cubicBezTo>
                  <a:pt x="146" y="52"/>
                  <a:pt x="135" y="57"/>
                  <a:pt x="129" y="63"/>
                </a:cubicBezTo>
                <a:cubicBezTo>
                  <a:pt x="130" y="63"/>
                  <a:pt x="134" y="60"/>
                  <a:pt x="136" y="60"/>
                </a:cubicBezTo>
                <a:cubicBezTo>
                  <a:pt x="138" y="59"/>
                  <a:pt x="139" y="59"/>
                  <a:pt x="142" y="57"/>
                </a:cubicBezTo>
                <a:cubicBezTo>
                  <a:pt x="145" y="56"/>
                  <a:pt x="147" y="56"/>
                  <a:pt x="145" y="57"/>
                </a:cubicBezTo>
                <a:cubicBezTo>
                  <a:pt x="143" y="59"/>
                  <a:pt x="142" y="61"/>
                  <a:pt x="136" y="64"/>
                </a:cubicBezTo>
                <a:cubicBezTo>
                  <a:pt x="127" y="69"/>
                  <a:pt x="127" y="70"/>
                  <a:pt x="126" y="72"/>
                </a:cubicBezTo>
                <a:cubicBezTo>
                  <a:pt x="125" y="73"/>
                  <a:pt x="123" y="74"/>
                  <a:pt x="122" y="76"/>
                </a:cubicBezTo>
                <a:cubicBezTo>
                  <a:pt x="110" y="86"/>
                  <a:pt x="98" y="98"/>
                  <a:pt x="87" y="110"/>
                </a:cubicBezTo>
                <a:cubicBezTo>
                  <a:pt x="85" y="112"/>
                  <a:pt x="83" y="114"/>
                  <a:pt x="82" y="115"/>
                </a:cubicBezTo>
                <a:cubicBezTo>
                  <a:pt x="81" y="117"/>
                  <a:pt x="80" y="118"/>
                  <a:pt x="79" y="118"/>
                </a:cubicBezTo>
                <a:cubicBezTo>
                  <a:pt x="78" y="120"/>
                  <a:pt x="77" y="119"/>
                  <a:pt x="78" y="117"/>
                </a:cubicBezTo>
                <a:cubicBezTo>
                  <a:pt x="78" y="116"/>
                  <a:pt x="79" y="115"/>
                  <a:pt x="79" y="113"/>
                </a:cubicBezTo>
                <a:cubicBezTo>
                  <a:pt x="80" y="112"/>
                  <a:pt x="80" y="111"/>
                  <a:pt x="80" y="110"/>
                </a:cubicBezTo>
                <a:cubicBezTo>
                  <a:pt x="78" y="113"/>
                  <a:pt x="76" y="115"/>
                  <a:pt x="75" y="117"/>
                </a:cubicBezTo>
                <a:cubicBezTo>
                  <a:pt x="74" y="119"/>
                  <a:pt x="72" y="121"/>
                  <a:pt x="70" y="124"/>
                </a:cubicBezTo>
                <a:cubicBezTo>
                  <a:pt x="69" y="126"/>
                  <a:pt x="68" y="128"/>
                  <a:pt x="66" y="130"/>
                </a:cubicBezTo>
                <a:cubicBezTo>
                  <a:pt x="65" y="132"/>
                  <a:pt x="64" y="134"/>
                  <a:pt x="63" y="135"/>
                </a:cubicBezTo>
                <a:cubicBezTo>
                  <a:pt x="61" y="138"/>
                  <a:pt x="59" y="141"/>
                  <a:pt x="57" y="143"/>
                </a:cubicBezTo>
                <a:cubicBezTo>
                  <a:pt x="55" y="147"/>
                  <a:pt x="57" y="144"/>
                  <a:pt x="55" y="148"/>
                </a:cubicBezTo>
                <a:cubicBezTo>
                  <a:pt x="53" y="152"/>
                  <a:pt x="53" y="150"/>
                  <a:pt x="51" y="154"/>
                </a:cubicBezTo>
                <a:cubicBezTo>
                  <a:pt x="51" y="154"/>
                  <a:pt x="51" y="155"/>
                  <a:pt x="51" y="155"/>
                </a:cubicBezTo>
                <a:cubicBezTo>
                  <a:pt x="51" y="156"/>
                  <a:pt x="52" y="155"/>
                  <a:pt x="50" y="161"/>
                </a:cubicBezTo>
                <a:cubicBezTo>
                  <a:pt x="48" y="167"/>
                  <a:pt x="46" y="169"/>
                  <a:pt x="44" y="172"/>
                </a:cubicBezTo>
                <a:cubicBezTo>
                  <a:pt x="42" y="176"/>
                  <a:pt x="40" y="181"/>
                  <a:pt x="39" y="185"/>
                </a:cubicBezTo>
                <a:cubicBezTo>
                  <a:pt x="38" y="189"/>
                  <a:pt x="38" y="190"/>
                  <a:pt x="39" y="190"/>
                </a:cubicBezTo>
                <a:cubicBezTo>
                  <a:pt x="39" y="190"/>
                  <a:pt x="39" y="190"/>
                  <a:pt x="38" y="194"/>
                </a:cubicBezTo>
                <a:cubicBezTo>
                  <a:pt x="36" y="201"/>
                  <a:pt x="36" y="204"/>
                  <a:pt x="37" y="204"/>
                </a:cubicBezTo>
                <a:cubicBezTo>
                  <a:pt x="37" y="205"/>
                  <a:pt x="37" y="205"/>
                  <a:pt x="38" y="202"/>
                </a:cubicBezTo>
                <a:cubicBezTo>
                  <a:pt x="39" y="199"/>
                  <a:pt x="40" y="196"/>
                  <a:pt x="41" y="193"/>
                </a:cubicBezTo>
                <a:cubicBezTo>
                  <a:pt x="41" y="191"/>
                  <a:pt x="42" y="188"/>
                  <a:pt x="43" y="188"/>
                </a:cubicBezTo>
                <a:cubicBezTo>
                  <a:pt x="43" y="188"/>
                  <a:pt x="43" y="189"/>
                  <a:pt x="43" y="192"/>
                </a:cubicBezTo>
                <a:cubicBezTo>
                  <a:pt x="42" y="195"/>
                  <a:pt x="42" y="198"/>
                  <a:pt x="40" y="201"/>
                </a:cubicBezTo>
                <a:cubicBezTo>
                  <a:pt x="40" y="203"/>
                  <a:pt x="39" y="204"/>
                  <a:pt x="40" y="205"/>
                </a:cubicBezTo>
                <a:cubicBezTo>
                  <a:pt x="41" y="210"/>
                  <a:pt x="39" y="217"/>
                  <a:pt x="37" y="233"/>
                </a:cubicBezTo>
                <a:cubicBezTo>
                  <a:pt x="37" y="238"/>
                  <a:pt x="36" y="244"/>
                  <a:pt x="36" y="250"/>
                </a:cubicBezTo>
                <a:cubicBezTo>
                  <a:pt x="37" y="251"/>
                  <a:pt x="37" y="245"/>
                  <a:pt x="38" y="246"/>
                </a:cubicBezTo>
                <a:cubicBezTo>
                  <a:pt x="37" y="250"/>
                  <a:pt x="37" y="253"/>
                  <a:pt x="36" y="256"/>
                </a:cubicBezTo>
                <a:cubicBezTo>
                  <a:pt x="35" y="258"/>
                  <a:pt x="35" y="260"/>
                  <a:pt x="34" y="263"/>
                </a:cubicBezTo>
                <a:cubicBezTo>
                  <a:pt x="34" y="265"/>
                  <a:pt x="34" y="265"/>
                  <a:pt x="33" y="264"/>
                </a:cubicBezTo>
                <a:cubicBezTo>
                  <a:pt x="33" y="263"/>
                  <a:pt x="33" y="262"/>
                  <a:pt x="33" y="261"/>
                </a:cubicBezTo>
                <a:cubicBezTo>
                  <a:pt x="32" y="259"/>
                  <a:pt x="32" y="258"/>
                  <a:pt x="32" y="256"/>
                </a:cubicBezTo>
                <a:cubicBezTo>
                  <a:pt x="32" y="252"/>
                  <a:pt x="33" y="248"/>
                  <a:pt x="32" y="248"/>
                </a:cubicBezTo>
                <a:cubicBezTo>
                  <a:pt x="32" y="246"/>
                  <a:pt x="32" y="243"/>
                  <a:pt x="32" y="240"/>
                </a:cubicBezTo>
                <a:cubicBezTo>
                  <a:pt x="32" y="237"/>
                  <a:pt x="32" y="234"/>
                  <a:pt x="31" y="233"/>
                </a:cubicBezTo>
                <a:cubicBezTo>
                  <a:pt x="31" y="232"/>
                  <a:pt x="32" y="225"/>
                  <a:pt x="33" y="222"/>
                </a:cubicBezTo>
                <a:cubicBezTo>
                  <a:pt x="33" y="220"/>
                  <a:pt x="34" y="218"/>
                  <a:pt x="35" y="216"/>
                </a:cubicBezTo>
                <a:cubicBezTo>
                  <a:pt x="34" y="217"/>
                  <a:pt x="33" y="218"/>
                  <a:pt x="33" y="217"/>
                </a:cubicBezTo>
                <a:cubicBezTo>
                  <a:pt x="33" y="217"/>
                  <a:pt x="33" y="215"/>
                  <a:pt x="34" y="211"/>
                </a:cubicBezTo>
                <a:cubicBezTo>
                  <a:pt x="32" y="213"/>
                  <a:pt x="31" y="222"/>
                  <a:pt x="29" y="226"/>
                </a:cubicBezTo>
                <a:cubicBezTo>
                  <a:pt x="28" y="229"/>
                  <a:pt x="28" y="228"/>
                  <a:pt x="28" y="226"/>
                </a:cubicBezTo>
                <a:cubicBezTo>
                  <a:pt x="28" y="224"/>
                  <a:pt x="28" y="221"/>
                  <a:pt x="27" y="222"/>
                </a:cubicBezTo>
                <a:cubicBezTo>
                  <a:pt x="27" y="224"/>
                  <a:pt x="26" y="227"/>
                  <a:pt x="26" y="229"/>
                </a:cubicBezTo>
                <a:cubicBezTo>
                  <a:pt x="25" y="232"/>
                  <a:pt x="25" y="234"/>
                  <a:pt x="25" y="237"/>
                </a:cubicBezTo>
                <a:cubicBezTo>
                  <a:pt x="24" y="241"/>
                  <a:pt x="24" y="246"/>
                  <a:pt x="25" y="250"/>
                </a:cubicBezTo>
                <a:cubicBezTo>
                  <a:pt x="25" y="254"/>
                  <a:pt x="25" y="254"/>
                  <a:pt x="24" y="254"/>
                </a:cubicBezTo>
                <a:cubicBezTo>
                  <a:pt x="23" y="254"/>
                  <a:pt x="22" y="251"/>
                  <a:pt x="22" y="259"/>
                </a:cubicBezTo>
                <a:cubicBezTo>
                  <a:pt x="22" y="260"/>
                  <a:pt x="23" y="258"/>
                  <a:pt x="23" y="258"/>
                </a:cubicBezTo>
                <a:cubicBezTo>
                  <a:pt x="23" y="258"/>
                  <a:pt x="23" y="258"/>
                  <a:pt x="23" y="259"/>
                </a:cubicBezTo>
                <a:cubicBezTo>
                  <a:pt x="23" y="260"/>
                  <a:pt x="23" y="262"/>
                  <a:pt x="23" y="265"/>
                </a:cubicBezTo>
                <a:cubicBezTo>
                  <a:pt x="23" y="265"/>
                  <a:pt x="24" y="267"/>
                  <a:pt x="24" y="267"/>
                </a:cubicBezTo>
                <a:cubicBezTo>
                  <a:pt x="25" y="266"/>
                  <a:pt x="25" y="275"/>
                  <a:pt x="25" y="278"/>
                </a:cubicBezTo>
                <a:cubicBezTo>
                  <a:pt x="26" y="280"/>
                  <a:pt x="26" y="282"/>
                  <a:pt x="25" y="284"/>
                </a:cubicBezTo>
                <a:cubicBezTo>
                  <a:pt x="25" y="286"/>
                  <a:pt x="25" y="286"/>
                  <a:pt x="24" y="285"/>
                </a:cubicBezTo>
                <a:cubicBezTo>
                  <a:pt x="24" y="283"/>
                  <a:pt x="23" y="282"/>
                  <a:pt x="22" y="280"/>
                </a:cubicBezTo>
                <a:cubicBezTo>
                  <a:pt x="23" y="283"/>
                  <a:pt x="23" y="286"/>
                  <a:pt x="23" y="287"/>
                </a:cubicBezTo>
                <a:cubicBezTo>
                  <a:pt x="23" y="290"/>
                  <a:pt x="24" y="294"/>
                  <a:pt x="25" y="299"/>
                </a:cubicBezTo>
                <a:cubicBezTo>
                  <a:pt x="25" y="303"/>
                  <a:pt x="26" y="307"/>
                  <a:pt x="26" y="309"/>
                </a:cubicBezTo>
                <a:cubicBezTo>
                  <a:pt x="26" y="310"/>
                  <a:pt x="26" y="313"/>
                  <a:pt x="27" y="315"/>
                </a:cubicBezTo>
                <a:cubicBezTo>
                  <a:pt x="28" y="320"/>
                  <a:pt x="29" y="321"/>
                  <a:pt x="29" y="321"/>
                </a:cubicBezTo>
                <a:cubicBezTo>
                  <a:pt x="30" y="322"/>
                  <a:pt x="30" y="322"/>
                  <a:pt x="31" y="325"/>
                </a:cubicBezTo>
                <a:cubicBezTo>
                  <a:pt x="34" y="336"/>
                  <a:pt x="38" y="343"/>
                  <a:pt x="43" y="354"/>
                </a:cubicBezTo>
                <a:cubicBezTo>
                  <a:pt x="44" y="354"/>
                  <a:pt x="40" y="345"/>
                  <a:pt x="43" y="350"/>
                </a:cubicBezTo>
                <a:cubicBezTo>
                  <a:pt x="45" y="353"/>
                  <a:pt x="44" y="348"/>
                  <a:pt x="44" y="347"/>
                </a:cubicBezTo>
                <a:cubicBezTo>
                  <a:pt x="45" y="345"/>
                  <a:pt x="43" y="339"/>
                  <a:pt x="40" y="335"/>
                </a:cubicBezTo>
                <a:cubicBezTo>
                  <a:pt x="39" y="333"/>
                  <a:pt x="39" y="331"/>
                  <a:pt x="38" y="329"/>
                </a:cubicBezTo>
                <a:cubicBezTo>
                  <a:pt x="37" y="327"/>
                  <a:pt x="37" y="325"/>
                  <a:pt x="36" y="323"/>
                </a:cubicBezTo>
                <a:cubicBezTo>
                  <a:pt x="35" y="319"/>
                  <a:pt x="34" y="315"/>
                  <a:pt x="33" y="311"/>
                </a:cubicBezTo>
                <a:cubicBezTo>
                  <a:pt x="36" y="319"/>
                  <a:pt x="36" y="319"/>
                  <a:pt x="35" y="310"/>
                </a:cubicBezTo>
                <a:cubicBezTo>
                  <a:pt x="35" y="306"/>
                  <a:pt x="35" y="307"/>
                  <a:pt x="36" y="309"/>
                </a:cubicBezTo>
                <a:cubicBezTo>
                  <a:pt x="36" y="310"/>
                  <a:pt x="36" y="310"/>
                  <a:pt x="36" y="311"/>
                </a:cubicBezTo>
                <a:cubicBezTo>
                  <a:pt x="36" y="314"/>
                  <a:pt x="37" y="319"/>
                  <a:pt x="39" y="324"/>
                </a:cubicBezTo>
                <a:cubicBezTo>
                  <a:pt x="39" y="324"/>
                  <a:pt x="39" y="325"/>
                  <a:pt x="39" y="326"/>
                </a:cubicBezTo>
                <a:cubicBezTo>
                  <a:pt x="41" y="329"/>
                  <a:pt x="39" y="323"/>
                  <a:pt x="39" y="323"/>
                </a:cubicBezTo>
                <a:cubicBezTo>
                  <a:pt x="39" y="323"/>
                  <a:pt x="39" y="323"/>
                  <a:pt x="40" y="324"/>
                </a:cubicBezTo>
                <a:cubicBezTo>
                  <a:pt x="41" y="328"/>
                  <a:pt x="42" y="331"/>
                  <a:pt x="44" y="335"/>
                </a:cubicBezTo>
                <a:cubicBezTo>
                  <a:pt x="45" y="339"/>
                  <a:pt x="47" y="342"/>
                  <a:pt x="49" y="347"/>
                </a:cubicBezTo>
                <a:cubicBezTo>
                  <a:pt x="50" y="350"/>
                  <a:pt x="52" y="354"/>
                  <a:pt x="53" y="356"/>
                </a:cubicBezTo>
                <a:cubicBezTo>
                  <a:pt x="54" y="355"/>
                  <a:pt x="51" y="350"/>
                  <a:pt x="51" y="347"/>
                </a:cubicBezTo>
                <a:cubicBezTo>
                  <a:pt x="54" y="354"/>
                  <a:pt x="56" y="359"/>
                  <a:pt x="58" y="363"/>
                </a:cubicBezTo>
                <a:cubicBezTo>
                  <a:pt x="61" y="369"/>
                  <a:pt x="55" y="360"/>
                  <a:pt x="57" y="366"/>
                </a:cubicBezTo>
                <a:cubicBezTo>
                  <a:pt x="59" y="368"/>
                  <a:pt x="61" y="369"/>
                  <a:pt x="63" y="371"/>
                </a:cubicBezTo>
                <a:cubicBezTo>
                  <a:pt x="63" y="371"/>
                  <a:pt x="63" y="370"/>
                  <a:pt x="65" y="373"/>
                </a:cubicBezTo>
                <a:cubicBezTo>
                  <a:pt x="67" y="377"/>
                  <a:pt x="69" y="379"/>
                  <a:pt x="69" y="379"/>
                </a:cubicBezTo>
                <a:cubicBezTo>
                  <a:pt x="70" y="380"/>
                  <a:pt x="70" y="379"/>
                  <a:pt x="69" y="377"/>
                </a:cubicBezTo>
                <a:cubicBezTo>
                  <a:pt x="68" y="372"/>
                  <a:pt x="70" y="374"/>
                  <a:pt x="76" y="382"/>
                </a:cubicBezTo>
                <a:cubicBezTo>
                  <a:pt x="78" y="385"/>
                  <a:pt x="80" y="388"/>
                  <a:pt x="82" y="391"/>
                </a:cubicBezTo>
                <a:cubicBezTo>
                  <a:pt x="80" y="388"/>
                  <a:pt x="78" y="384"/>
                  <a:pt x="77" y="382"/>
                </a:cubicBezTo>
                <a:cubicBezTo>
                  <a:pt x="75" y="377"/>
                  <a:pt x="77" y="375"/>
                  <a:pt x="81" y="380"/>
                </a:cubicBezTo>
                <a:cubicBezTo>
                  <a:pt x="83" y="382"/>
                  <a:pt x="84" y="383"/>
                  <a:pt x="87" y="387"/>
                </a:cubicBezTo>
                <a:cubicBezTo>
                  <a:pt x="88" y="389"/>
                  <a:pt x="90" y="392"/>
                  <a:pt x="90" y="392"/>
                </a:cubicBezTo>
                <a:cubicBezTo>
                  <a:pt x="93" y="395"/>
                  <a:pt x="90" y="391"/>
                  <a:pt x="89" y="389"/>
                </a:cubicBezTo>
                <a:cubicBezTo>
                  <a:pt x="89" y="389"/>
                  <a:pt x="90" y="389"/>
                  <a:pt x="90" y="390"/>
                </a:cubicBezTo>
                <a:cubicBezTo>
                  <a:pt x="95" y="395"/>
                  <a:pt x="95" y="395"/>
                  <a:pt x="96" y="394"/>
                </a:cubicBezTo>
                <a:cubicBezTo>
                  <a:pt x="99" y="397"/>
                  <a:pt x="97" y="397"/>
                  <a:pt x="99" y="399"/>
                </a:cubicBezTo>
                <a:cubicBezTo>
                  <a:pt x="101" y="400"/>
                  <a:pt x="102" y="402"/>
                  <a:pt x="103" y="403"/>
                </a:cubicBezTo>
                <a:cubicBezTo>
                  <a:pt x="104" y="405"/>
                  <a:pt x="105" y="406"/>
                  <a:pt x="106" y="407"/>
                </a:cubicBezTo>
                <a:cubicBezTo>
                  <a:pt x="107" y="409"/>
                  <a:pt x="108" y="410"/>
                  <a:pt x="110" y="413"/>
                </a:cubicBezTo>
                <a:cubicBezTo>
                  <a:pt x="109" y="410"/>
                  <a:pt x="109" y="410"/>
                  <a:pt x="117" y="417"/>
                </a:cubicBezTo>
                <a:cubicBezTo>
                  <a:pt x="117" y="418"/>
                  <a:pt x="119" y="419"/>
                  <a:pt x="119" y="419"/>
                </a:cubicBezTo>
                <a:cubicBezTo>
                  <a:pt x="121" y="419"/>
                  <a:pt x="126" y="424"/>
                  <a:pt x="129" y="425"/>
                </a:cubicBezTo>
                <a:cubicBezTo>
                  <a:pt x="126" y="423"/>
                  <a:pt x="125" y="421"/>
                  <a:pt x="125" y="419"/>
                </a:cubicBezTo>
                <a:cubicBezTo>
                  <a:pt x="125" y="418"/>
                  <a:pt x="126" y="418"/>
                  <a:pt x="128" y="418"/>
                </a:cubicBezTo>
                <a:cubicBezTo>
                  <a:pt x="129" y="418"/>
                  <a:pt x="131" y="420"/>
                  <a:pt x="133" y="421"/>
                </a:cubicBezTo>
                <a:cubicBezTo>
                  <a:pt x="136" y="423"/>
                  <a:pt x="141" y="426"/>
                  <a:pt x="142" y="426"/>
                </a:cubicBezTo>
                <a:cubicBezTo>
                  <a:pt x="143" y="426"/>
                  <a:pt x="145" y="427"/>
                  <a:pt x="147" y="428"/>
                </a:cubicBezTo>
                <a:cubicBezTo>
                  <a:pt x="149" y="430"/>
                  <a:pt x="151" y="432"/>
                  <a:pt x="153" y="433"/>
                </a:cubicBezTo>
                <a:cubicBezTo>
                  <a:pt x="155" y="434"/>
                  <a:pt x="157" y="436"/>
                  <a:pt x="159" y="436"/>
                </a:cubicBezTo>
                <a:cubicBezTo>
                  <a:pt x="160" y="436"/>
                  <a:pt x="163" y="438"/>
                  <a:pt x="162" y="439"/>
                </a:cubicBezTo>
                <a:cubicBezTo>
                  <a:pt x="161" y="439"/>
                  <a:pt x="159" y="437"/>
                  <a:pt x="161" y="439"/>
                </a:cubicBezTo>
                <a:cubicBezTo>
                  <a:pt x="164" y="440"/>
                  <a:pt x="166" y="441"/>
                  <a:pt x="168" y="441"/>
                </a:cubicBezTo>
                <a:cubicBezTo>
                  <a:pt x="170" y="442"/>
                  <a:pt x="173" y="443"/>
                  <a:pt x="176" y="444"/>
                </a:cubicBezTo>
                <a:cubicBezTo>
                  <a:pt x="176" y="444"/>
                  <a:pt x="175" y="444"/>
                  <a:pt x="175" y="443"/>
                </a:cubicBezTo>
                <a:cubicBezTo>
                  <a:pt x="175" y="443"/>
                  <a:pt x="176" y="444"/>
                  <a:pt x="176" y="444"/>
                </a:cubicBezTo>
                <a:cubicBezTo>
                  <a:pt x="176" y="444"/>
                  <a:pt x="176" y="444"/>
                  <a:pt x="176" y="444"/>
                </a:cubicBezTo>
                <a:cubicBezTo>
                  <a:pt x="177" y="444"/>
                  <a:pt x="179" y="445"/>
                  <a:pt x="181" y="446"/>
                </a:cubicBezTo>
                <a:cubicBezTo>
                  <a:pt x="183" y="447"/>
                  <a:pt x="184" y="447"/>
                  <a:pt x="185" y="447"/>
                </a:cubicBezTo>
                <a:cubicBezTo>
                  <a:pt x="186" y="447"/>
                  <a:pt x="183" y="445"/>
                  <a:pt x="181" y="444"/>
                </a:cubicBezTo>
                <a:cubicBezTo>
                  <a:pt x="179" y="443"/>
                  <a:pt x="178" y="442"/>
                  <a:pt x="176" y="441"/>
                </a:cubicBezTo>
                <a:cubicBezTo>
                  <a:pt x="172" y="438"/>
                  <a:pt x="173" y="438"/>
                  <a:pt x="177" y="439"/>
                </a:cubicBezTo>
                <a:cubicBezTo>
                  <a:pt x="178" y="440"/>
                  <a:pt x="181" y="441"/>
                  <a:pt x="180" y="440"/>
                </a:cubicBezTo>
                <a:cubicBezTo>
                  <a:pt x="178" y="439"/>
                  <a:pt x="176" y="438"/>
                  <a:pt x="174" y="437"/>
                </a:cubicBezTo>
                <a:cubicBezTo>
                  <a:pt x="167" y="434"/>
                  <a:pt x="161" y="429"/>
                  <a:pt x="154" y="426"/>
                </a:cubicBezTo>
                <a:cubicBezTo>
                  <a:pt x="154" y="426"/>
                  <a:pt x="153" y="425"/>
                  <a:pt x="153" y="425"/>
                </a:cubicBezTo>
                <a:cubicBezTo>
                  <a:pt x="152" y="424"/>
                  <a:pt x="151" y="423"/>
                  <a:pt x="150" y="422"/>
                </a:cubicBezTo>
                <a:cubicBezTo>
                  <a:pt x="146" y="420"/>
                  <a:pt x="146" y="420"/>
                  <a:pt x="146" y="420"/>
                </a:cubicBezTo>
                <a:cubicBezTo>
                  <a:pt x="145" y="419"/>
                  <a:pt x="144" y="418"/>
                  <a:pt x="143" y="417"/>
                </a:cubicBezTo>
                <a:cubicBezTo>
                  <a:pt x="142" y="416"/>
                  <a:pt x="141" y="415"/>
                  <a:pt x="140" y="414"/>
                </a:cubicBezTo>
                <a:cubicBezTo>
                  <a:pt x="138" y="412"/>
                  <a:pt x="138" y="411"/>
                  <a:pt x="139" y="412"/>
                </a:cubicBezTo>
                <a:cubicBezTo>
                  <a:pt x="140" y="412"/>
                  <a:pt x="140" y="412"/>
                  <a:pt x="143" y="414"/>
                </a:cubicBezTo>
                <a:cubicBezTo>
                  <a:pt x="148" y="418"/>
                  <a:pt x="154" y="421"/>
                  <a:pt x="155" y="421"/>
                </a:cubicBezTo>
                <a:cubicBezTo>
                  <a:pt x="158" y="421"/>
                  <a:pt x="161" y="424"/>
                  <a:pt x="164" y="426"/>
                </a:cubicBezTo>
                <a:cubicBezTo>
                  <a:pt x="164" y="425"/>
                  <a:pt x="163" y="425"/>
                  <a:pt x="163" y="424"/>
                </a:cubicBezTo>
                <a:cubicBezTo>
                  <a:pt x="163" y="424"/>
                  <a:pt x="163" y="425"/>
                  <a:pt x="163" y="425"/>
                </a:cubicBezTo>
                <a:cubicBezTo>
                  <a:pt x="164" y="424"/>
                  <a:pt x="170" y="427"/>
                  <a:pt x="172" y="427"/>
                </a:cubicBezTo>
                <a:cubicBezTo>
                  <a:pt x="172" y="427"/>
                  <a:pt x="172" y="427"/>
                  <a:pt x="172" y="427"/>
                </a:cubicBezTo>
                <a:cubicBezTo>
                  <a:pt x="169" y="425"/>
                  <a:pt x="168" y="424"/>
                  <a:pt x="166" y="422"/>
                </a:cubicBezTo>
                <a:cubicBezTo>
                  <a:pt x="165" y="422"/>
                  <a:pt x="164" y="421"/>
                  <a:pt x="162" y="420"/>
                </a:cubicBezTo>
                <a:cubicBezTo>
                  <a:pt x="160" y="419"/>
                  <a:pt x="158" y="418"/>
                  <a:pt x="156" y="417"/>
                </a:cubicBezTo>
                <a:cubicBezTo>
                  <a:pt x="159" y="419"/>
                  <a:pt x="159" y="419"/>
                  <a:pt x="159" y="420"/>
                </a:cubicBezTo>
                <a:cubicBezTo>
                  <a:pt x="159" y="420"/>
                  <a:pt x="158" y="421"/>
                  <a:pt x="159" y="422"/>
                </a:cubicBezTo>
                <a:cubicBezTo>
                  <a:pt x="159" y="422"/>
                  <a:pt x="159" y="422"/>
                  <a:pt x="159" y="422"/>
                </a:cubicBezTo>
                <a:cubicBezTo>
                  <a:pt x="158" y="421"/>
                  <a:pt x="157" y="420"/>
                  <a:pt x="155" y="419"/>
                </a:cubicBezTo>
                <a:cubicBezTo>
                  <a:pt x="152" y="418"/>
                  <a:pt x="150" y="416"/>
                  <a:pt x="149" y="414"/>
                </a:cubicBezTo>
                <a:cubicBezTo>
                  <a:pt x="147" y="413"/>
                  <a:pt x="146" y="412"/>
                  <a:pt x="145" y="411"/>
                </a:cubicBezTo>
                <a:cubicBezTo>
                  <a:pt x="144" y="409"/>
                  <a:pt x="145" y="409"/>
                  <a:pt x="146" y="410"/>
                </a:cubicBezTo>
                <a:cubicBezTo>
                  <a:pt x="148" y="411"/>
                  <a:pt x="151" y="413"/>
                  <a:pt x="154" y="416"/>
                </a:cubicBezTo>
                <a:cubicBezTo>
                  <a:pt x="156" y="417"/>
                  <a:pt x="157" y="417"/>
                  <a:pt x="159" y="418"/>
                </a:cubicBezTo>
                <a:cubicBezTo>
                  <a:pt x="161" y="419"/>
                  <a:pt x="159" y="418"/>
                  <a:pt x="158" y="417"/>
                </a:cubicBezTo>
                <a:cubicBezTo>
                  <a:pt x="157" y="415"/>
                  <a:pt x="158" y="415"/>
                  <a:pt x="160" y="415"/>
                </a:cubicBezTo>
                <a:cubicBezTo>
                  <a:pt x="161" y="415"/>
                  <a:pt x="162" y="415"/>
                  <a:pt x="163" y="415"/>
                </a:cubicBezTo>
                <a:cubicBezTo>
                  <a:pt x="163" y="416"/>
                  <a:pt x="164" y="416"/>
                  <a:pt x="165" y="417"/>
                </a:cubicBezTo>
                <a:cubicBezTo>
                  <a:pt x="165" y="417"/>
                  <a:pt x="166" y="418"/>
                  <a:pt x="167" y="419"/>
                </a:cubicBezTo>
                <a:cubicBezTo>
                  <a:pt x="168" y="420"/>
                  <a:pt x="170" y="421"/>
                  <a:pt x="172" y="422"/>
                </a:cubicBezTo>
                <a:cubicBezTo>
                  <a:pt x="173" y="422"/>
                  <a:pt x="168" y="419"/>
                  <a:pt x="171" y="420"/>
                </a:cubicBezTo>
                <a:cubicBezTo>
                  <a:pt x="173" y="421"/>
                  <a:pt x="177" y="423"/>
                  <a:pt x="179" y="424"/>
                </a:cubicBezTo>
                <a:cubicBezTo>
                  <a:pt x="179" y="425"/>
                  <a:pt x="179" y="425"/>
                  <a:pt x="180" y="425"/>
                </a:cubicBezTo>
                <a:cubicBezTo>
                  <a:pt x="182" y="426"/>
                  <a:pt x="185" y="428"/>
                  <a:pt x="185" y="428"/>
                </a:cubicBezTo>
                <a:cubicBezTo>
                  <a:pt x="186" y="428"/>
                  <a:pt x="188" y="428"/>
                  <a:pt x="184" y="426"/>
                </a:cubicBezTo>
                <a:cubicBezTo>
                  <a:pt x="183" y="425"/>
                  <a:pt x="182" y="425"/>
                  <a:pt x="184" y="425"/>
                </a:cubicBezTo>
                <a:cubicBezTo>
                  <a:pt x="187" y="427"/>
                  <a:pt x="188" y="428"/>
                  <a:pt x="192" y="430"/>
                </a:cubicBezTo>
                <a:cubicBezTo>
                  <a:pt x="192" y="430"/>
                  <a:pt x="192" y="430"/>
                  <a:pt x="192" y="430"/>
                </a:cubicBezTo>
                <a:cubicBezTo>
                  <a:pt x="191" y="428"/>
                  <a:pt x="187" y="426"/>
                  <a:pt x="194" y="428"/>
                </a:cubicBezTo>
                <a:cubicBezTo>
                  <a:pt x="196" y="428"/>
                  <a:pt x="198" y="429"/>
                  <a:pt x="200" y="430"/>
                </a:cubicBezTo>
                <a:cubicBezTo>
                  <a:pt x="202" y="430"/>
                  <a:pt x="203" y="431"/>
                  <a:pt x="203" y="432"/>
                </a:cubicBezTo>
                <a:cubicBezTo>
                  <a:pt x="203" y="432"/>
                  <a:pt x="206" y="433"/>
                  <a:pt x="207" y="433"/>
                </a:cubicBezTo>
                <a:cubicBezTo>
                  <a:pt x="209" y="434"/>
                  <a:pt x="210" y="434"/>
                  <a:pt x="210" y="435"/>
                </a:cubicBezTo>
                <a:cubicBezTo>
                  <a:pt x="209" y="435"/>
                  <a:pt x="204" y="435"/>
                  <a:pt x="204" y="436"/>
                </a:cubicBezTo>
                <a:cubicBezTo>
                  <a:pt x="204" y="436"/>
                  <a:pt x="199" y="434"/>
                  <a:pt x="196" y="434"/>
                </a:cubicBezTo>
                <a:cubicBezTo>
                  <a:pt x="197" y="434"/>
                  <a:pt x="197" y="435"/>
                  <a:pt x="198" y="435"/>
                </a:cubicBezTo>
                <a:cubicBezTo>
                  <a:pt x="204" y="438"/>
                  <a:pt x="207" y="439"/>
                  <a:pt x="207" y="440"/>
                </a:cubicBezTo>
                <a:cubicBezTo>
                  <a:pt x="207" y="440"/>
                  <a:pt x="207" y="440"/>
                  <a:pt x="206" y="440"/>
                </a:cubicBezTo>
                <a:cubicBezTo>
                  <a:pt x="205" y="440"/>
                  <a:pt x="204" y="440"/>
                  <a:pt x="203" y="440"/>
                </a:cubicBezTo>
                <a:cubicBezTo>
                  <a:pt x="202" y="440"/>
                  <a:pt x="201" y="440"/>
                  <a:pt x="200" y="440"/>
                </a:cubicBezTo>
                <a:cubicBezTo>
                  <a:pt x="198" y="440"/>
                  <a:pt x="199" y="440"/>
                  <a:pt x="201" y="441"/>
                </a:cubicBezTo>
                <a:cubicBezTo>
                  <a:pt x="205" y="443"/>
                  <a:pt x="207" y="444"/>
                  <a:pt x="208" y="444"/>
                </a:cubicBezTo>
                <a:cubicBezTo>
                  <a:pt x="209" y="445"/>
                  <a:pt x="208" y="446"/>
                  <a:pt x="206" y="446"/>
                </a:cubicBezTo>
                <a:cubicBezTo>
                  <a:pt x="205" y="446"/>
                  <a:pt x="203" y="446"/>
                  <a:pt x="205" y="446"/>
                </a:cubicBezTo>
                <a:cubicBezTo>
                  <a:pt x="207" y="447"/>
                  <a:pt x="208" y="447"/>
                  <a:pt x="210" y="448"/>
                </a:cubicBezTo>
                <a:cubicBezTo>
                  <a:pt x="212" y="448"/>
                  <a:pt x="214" y="448"/>
                  <a:pt x="215" y="449"/>
                </a:cubicBezTo>
                <a:cubicBezTo>
                  <a:pt x="217" y="449"/>
                  <a:pt x="219" y="449"/>
                  <a:pt x="220" y="450"/>
                </a:cubicBezTo>
                <a:cubicBezTo>
                  <a:pt x="222" y="450"/>
                  <a:pt x="224" y="451"/>
                  <a:pt x="225" y="451"/>
                </a:cubicBezTo>
                <a:cubicBezTo>
                  <a:pt x="226" y="452"/>
                  <a:pt x="227" y="451"/>
                  <a:pt x="227" y="452"/>
                </a:cubicBezTo>
                <a:cubicBezTo>
                  <a:pt x="230" y="452"/>
                  <a:pt x="229" y="452"/>
                  <a:pt x="230" y="452"/>
                </a:cubicBezTo>
                <a:cubicBezTo>
                  <a:pt x="232" y="453"/>
                  <a:pt x="228" y="453"/>
                  <a:pt x="231" y="453"/>
                </a:cubicBezTo>
                <a:cubicBezTo>
                  <a:pt x="236" y="453"/>
                  <a:pt x="232" y="452"/>
                  <a:pt x="236" y="451"/>
                </a:cubicBezTo>
                <a:cubicBezTo>
                  <a:pt x="239" y="452"/>
                  <a:pt x="241" y="452"/>
                  <a:pt x="242" y="453"/>
                </a:cubicBezTo>
                <a:cubicBezTo>
                  <a:pt x="243" y="453"/>
                  <a:pt x="243" y="453"/>
                  <a:pt x="243" y="454"/>
                </a:cubicBezTo>
                <a:cubicBezTo>
                  <a:pt x="242" y="454"/>
                  <a:pt x="239" y="455"/>
                  <a:pt x="239" y="455"/>
                </a:cubicBezTo>
                <a:cubicBezTo>
                  <a:pt x="243" y="456"/>
                  <a:pt x="246" y="456"/>
                  <a:pt x="248" y="456"/>
                </a:cubicBezTo>
                <a:cubicBezTo>
                  <a:pt x="251" y="456"/>
                  <a:pt x="254" y="455"/>
                  <a:pt x="257" y="456"/>
                </a:cubicBezTo>
                <a:cubicBezTo>
                  <a:pt x="259" y="457"/>
                  <a:pt x="262" y="456"/>
                  <a:pt x="264" y="456"/>
                </a:cubicBezTo>
                <a:cubicBezTo>
                  <a:pt x="268" y="456"/>
                  <a:pt x="267" y="455"/>
                  <a:pt x="267" y="455"/>
                </a:cubicBezTo>
                <a:cubicBezTo>
                  <a:pt x="267" y="455"/>
                  <a:pt x="264" y="455"/>
                  <a:pt x="262" y="455"/>
                </a:cubicBezTo>
                <a:cubicBezTo>
                  <a:pt x="260" y="455"/>
                  <a:pt x="258" y="455"/>
                  <a:pt x="258" y="454"/>
                </a:cubicBezTo>
                <a:cubicBezTo>
                  <a:pt x="260" y="454"/>
                  <a:pt x="263" y="454"/>
                  <a:pt x="265" y="454"/>
                </a:cubicBezTo>
                <a:cubicBezTo>
                  <a:pt x="267" y="454"/>
                  <a:pt x="269" y="454"/>
                  <a:pt x="271" y="454"/>
                </a:cubicBezTo>
                <a:cubicBezTo>
                  <a:pt x="268" y="454"/>
                  <a:pt x="266" y="453"/>
                  <a:pt x="266" y="452"/>
                </a:cubicBezTo>
                <a:cubicBezTo>
                  <a:pt x="267" y="452"/>
                  <a:pt x="269" y="451"/>
                  <a:pt x="273" y="450"/>
                </a:cubicBezTo>
                <a:cubicBezTo>
                  <a:pt x="271" y="450"/>
                  <a:pt x="270" y="450"/>
                  <a:pt x="269" y="450"/>
                </a:cubicBezTo>
                <a:cubicBezTo>
                  <a:pt x="267" y="450"/>
                  <a:pt x="266" y="451"/>
                  <a:pt x="265" y="451"/>
                </a:cubicBezTo>
                <a:cubicBezTo>
                  <a:pt x="264" y="451"/>
                  <a:pt x="262" y="451"/>
                  <a:pt x="260" y="452"/>
                </a:cubicBezTo>
                <a:cubicBezTo>
                  <a:pt x="257" y="452"/>
                  <a:pt x="254" y="452"/>
                  <a:pt x="251" y="452"/>
                </a:cubicBezTo>
                <a:cubicBezTo>
                  <a:pt x="248" y="451"/>
                  <a:pt x="245" y="451"/>
                  <a:pt x="243" y="450"/>
                </a:cubicBezTo>
                <a:cubicBezTo>
                  <a:pt x="240" y="450"/>
                  <a:pt x="237" y="449"/>
                  <a:pt x="236" y="448"/>
                </a:cubicBezTo>
                <a:cubicBezTo>
                  <a:pt x="235" y="447"/>
                  <a:pt x="235" y="446"/>
                  <a:pt x="237" y="446"/>
                </a:cubicBezTo>
                <a:cubicBezTo>
                  <a:pt x="239" y="445"/>
                  <a:pt x="244" y="445"/>
                  <a:pt x="248" y="445"/>
                </a:cubicBezTo>
                <a:cubicBezTo>
                  <a:pt x="251" y="446"/>
                  <a:pt x="255" y="447"/>
                  <a:pt x="258" y="447"/>
                </a:cubicBezTo>
                <a:cubicBezTo>
                  <a:pt x="260" y="448"/>
                  <a:pt x="256" y="449"/>
                  <a:pt x="254" y="449"/>
                </a:cubicBezTo>
                <a:cubicBezTo>
                  <a:pt x="266" y="450"/>
                  <a:pt x="272" y="448"/>
                  <a:pt x="285" y="446"/>
                </a:cubicBezTo>
                <a:cubicBezTo>
                  <a:pt x="282" y="446"/>
                  <a:pt x="279" y="446"/>
                  <a:pt x="278" y="446"/>
                </a:cubicBezTo>
                <a:cubicBezTo>
                  <a:pt x="276" y="446"/>
                  <a:pt x="275" y="446"/>
                  <a:pt x="274" y="446"/>
                </a:cubicBezTo>
                <a:cubicBezTo>
                  <a:pt x="274" y="446"/>
                  <a:pt x="274" y="446"/>
                  <a:pt x="274" y="446"/>
                </a:cubicBezTo>
                <a:cubicBezTo>
                  <a:pt x="275" y="446"/>
                  <a:pt x="276" y="446"/>
                  <a:pt x="277" y="446"/>
                </a:cubicBezTo>
                <a:cubicBezTo>
                  <a:pt x="277" y="445"/>
                  <a:pt x="275" y="445"/>
                  <a:pt x="274" y="446"/>
                </a:cubicBezTo>
                <a:cubicBezTo>
                  <a:pt x="274" y="445"/>
                  <a:pt x="275" y="445"/>
                  <a:pt x="276" y="445"/>
                </a:cubicBezTo>
                <a:cubicBezTo>
                  <a:pt x="276" y="444"/>
                  <a:pt x="277" y="444"/>
                  <a:pt x="277" y="444"/>
                </a:cubicBezTo>
                <a:cubicBezTo>
                  <a:pt x="280" y="443"/>
                  <a:pt x="275" y="443"/>
                  <a:pt x="272" y="443"/>
                </a:cubicBezTo>
                <a:cubicBezTo>
                  <a:pt x="271" y="443"/>
                  <a:pt x="270" y="443"/>
                  <a:pt x="269" y="443"/>
                </a:cubicBezTo>
                <a:cubicBezTo>
                  <a:pt x="267" y="443"/>
                  <a:pt x="266" y="443"/>
                  <a:pt x="265" y="443"/>
                </a:cubicBezTo>
                <a:cubicBezTo>
                  <a:pt x="262" y="444"/>
                  <a:pt x="267" y="444"/>
                  <a:pt x="269" y="444"/>
                </a:cubicBezTo>
                <a:cubicBezTo>
                  <a:pt x="269" y="444"/>
                  <a:pt x="270" y="444"/>
                  <a:pt x="270" y="444"/>
                </a:cubicBezTo>
                <a:cubicBezTo>
                  <a:pt x="269" y="444"/>
                  <a:pt x="268" y="444"/>
                  <a:pt x="268" y="444"/>
                </a:cubicBezTo>
                <a:cubicBezTo>
                  <a:pt x="267" y="445"/>
                  <a:pt x="266" y="445"/>
                  <a:pt x="266" y="445"/>
                </a:cubicBezTo>
                <a:cubicBezTo>
                  <a:pt x="266" y="445"/>
                  <a:pt x="266" y="445"/>
                  <a:pt x="266" y="445"/>
                </a:cubicBezTo>
                <a:cubicBezTo>
                  <a:pt x="264" y="444"/>
                  <a:pt x="261" y="444"/>
                  <a:pt x="259" y="444"/>
                </a:cubicBezTo>
                <a:cubicBezTo>
                  <a:pt x="258" y="443"/>
                  <a:pt x="258" y="443"/>
                  <a:pt x="261" y="442"/>
                </a:cubicBezTo>
                <a:cubicBezTo>
                  <a:pt x="264" y="441"/>
                  <a:pt x="260" y="441"/>
                  <a:pt x="251" y="440"/>
                </a:cubicBezTo>
                <a:cubicBezTo>
                  <a:pt x="243" y="439"/>
                  <a:pt x="249" y="440"/>
                  <a:pt x="245" y="440"/>
                </a:cubicBezTo>
                <a:cubicBezTo>
                  <a:pt x="242" y="440"/>
                  <a:pt x="242" y="439"/>
                  <a:pt x="237" y="439"/>
                </a:cubicBezTo>
                <a:cubicBezTo>
                  <a:pt x="235" y="438"/>
                  <a:pt x="240" y="438"/>
                  <a:pt x="238" y="438"/>
                </a:cubicBezTo>
                <a:cubicBezTo>
                  <a:pt x="236" y="437"/>
                  <a:pt x="237" y="436"/>
                  <a:pt x="233" y="436"/>
                </a:cubicBezTo>
                <a:cubicBezTo>
                  <a:pt x="229" y="435"/>
                  <a:pt x="227" y="435"/>
                  <a:pt x="225" y="434"/>
                </a:cubicBezTo>
                <a:cubicBezTo>
                  <a:pt x="219" y="432"/>
                  <a:pt x="218" y="431"/>
                  <a:pt x="216" y="432"/>
                </a:cubicBezTo>
                <a:cubicBezTo>
                  <a:pt x="215" y="433"/>
                  <a:pt x="215" y="433"/>
                  <a:pt x="212" y="433"/>
                </a:cubicBezTo>
                <a:cubicBezTo>
                  <a:pt x="211" y="432"/>
                  <a:pt x="209" y="431"/>
                  <a:pt x="207" y="430"/>
                </a:cubicBezTo>
                <a:cubicBezTo>
                  <a:pt x="205" y="429"/>
                  <a:pt x="202" y="429"/>
                  <a:pt x="200" y="428"/>
                </a:cubicBezTo>
                <a:cubicBezTo>
                  <a:pt x="208" y="430"/>
                  <a:pt x="200" y="426"/>
                  <a:pt x="202" y="426"/>
                </a:cubicBezTo>
                <a:cubicBezTo>
                  <a:pt x="203" y="425"/>
                  <a:pt x="200" y="424"/>
                  <a:pt x="197" y="423"/>
                </a:cubicBezTo>
                <a:cubicBezTo>
                  <a:pt x="195" y="422"/>
                  <a:pt x="193" y="421"/>
                  <a:pt x="191" y="420"/>
                </a:cubicBezTo>
                <a:cubicBezTo>
                  <a:pt x="190" y="420"/>
                  <a:pt x="190" y="419"/>
                  <a:pt x="191" y="419"/>
                </a:cubicBezTo>
                <a:cubicBezTo>
                  <a:pt x="192" y="419"/>
                  <a:pt x="191" y="418"/>
                  <a:pt x="189" y="417"/>
                </a:cubicBezTo>
                <a:cubicBezTo>
                  <a:pt x="188" y="417"/>
                  <a:pt x="188" y="416"/>
                  <a:pt x="189" y="417"/>
                </a:cubicBezTo>
                <a:cubicBezTo>
                  <a:pt x="196" y="419"/>
                  <a:pt x="192" y="416"/>
                  <a:pt x="193" y="416"/>
                </a:cubicBezTo>
                <a:cubicBezTo>
                  <a:pt x="189" y="414"/>
                  <a:pt x="186" y="413"/>
                  <a:pt x="185" y="414"/>
                </a:cubicBezTo>
                <a:cubicBezTo>
                  <a:pt x="185" y="414"/>
                  <a:pt x="183" y="414"/>
                  <a:pt x="181" y="412"/>
                </a:cubicBezTo>
                <a:cubicBezTo>
                  <a:pt x="178" y="411"/>
                  <a:pt x="179" y="411"/>
                  <a:pt x="180" y="411"/>
                </a:cubicBezTo>
                <a:cubicBezTo>
                  <a:pt x="180" y="411"/>
                  <a:pt x="180" y="410"/>
                  <a:pt x="179" y="410"/>
                </a:cubicBezTo>
                <a:cubicBezTo>
                  <a:pt x="173" y="407"/>
                  <a:pt x="176" y="407"/>
                  <a:pt x="176" y="407"/>
                </a:cubicBezTo>
                <a:cubicBezTo>
                  <a:pt x="175" y="406"/>
                  <a:pt x="174" y="405"/>
                  <a:pt x="171" y="403"/>
                </a:cubicBezTo>
                <a:cubicBezTo>
                  <a:pt x="167" y="401"/>
                  <a:pt x="168" y="402"/>
                  <a:pt x="168" y="403"/>
                </a:cubicBezTo>
                <a:cubicBezTo>
                  <a:pt x="168" y="404"/>
                  <a:pt x="167" y="403"/>
                  <a:pt x="163" y="401"/>
                </a:cubicBezTo>
                <a:cubicBezTo>
                  <a:pt x="162" y="400"/>
                  <a:pt x="160" y="399"/>
                  <a:pt x="158" y="398"/>
                </a:cubicBezTo>
                <a:cubicBezTo>
                  <a:pt x="156" y="397"/>
                  <a:pt x="154" y="395"/>
                  <a:pt x="152" y="394"/>
                </a:cubicBezTo>
                <a:cubicBezTo>
                  <a:pt x="152" y="393"/>
                  <a:pt x="150" y="392"/>
                  <a:pt x="150" y="392"/>
                </a:cubicBezTo>
                <a:cubicBezTo>
                  <a:pt x="149" y="392"/>
                  <a:pt x="150" y="393"/>
                  <a:pt x="151" y="394"/>
                </a:cubicBezTo>
                <a:cubicBezTo>
                  <a:pt x="154" y="397"/>
                  <a:pt x="155" y="399"/>
                  <a:pt x="158" y="401"/>
                </a:cubicBezTo>
                <a:cubicBezTo>
                  <a:pt x="160" y="403"/>
                  <a:pt x="158" y="403"/>
                  <a:pt x="157" y="402"/>
                </a:cubicBezTo>
                <a:cubicBezTo>
                  <a:pt x="155" y="401"/>
                  <a:pt x="154" y="400"/>
                  <a:pt x="153" y="400"/>
                </a:cubicBezTo>
                <a:cubicBezTo>
                  <a:pt x="153" y="399"/>
                  <a:pt x="152" y="399"/>
                  <a:pt x="152" y="399"/>
                </a:cubicBezTo>
                <a:cubicBezTo>
                  <a:pt x="151" y="400"/>
                  <a:pt x="152" y="400"/>
                  <a:pt x="151" y="400"/>
                </a:cubicBezTo>
                <a:cubicBezTo>
                  <a:pt x="149" y="400"/>
                  <a:pt x="150" y="401"/>
                  <a:pt x="144" y="397"/>
                </a:cubicBezTo>
                <a:cubicBezTo>
                  <a:pt x="142" y="395"/>
                  <a:pt x="139" y="393"/>
                  <a:pt x="137" y="390"/>
                </a:cubicBezTo>
                <a:cubicBezTo>
                  <a:pt x="135" y="388"/>
                  <a:pt x="133" y="386"/>
                  <a:pt x="132" y="384"/>
                </a:cubicBezTo>
                <a:cubicBezTo>
                  <a:pt x="128" y="379"/>
                  <a:pt x="128" y="379"/>
                  <a:pt x="123" y="375"/>
                </a:cubicBezTo>
                <a:cubicBezTo>
                  <a:pt x="122" y="374"/>
                  <a:pt x="121" y="372"/>
                  <a:pt x="120" y="371"/>
                </a:cubicBezTo>
                <a:cubicBezTo>
                  <a:pt x="118" y="369"/>
                  <a:pt x="117" y="368"/>
                  <a:pt x="116" y="366"/>
                </a:cubicBezTo>
                <a:cubicBezTo>
                  <a:pt x="113" y="361"/>
                  <a:pt x="117" y="366"/>
                  <a:pt x="116" y="364"/>
                </a:cubicBezTo>
                <a:cubicBezTo>
                  <a:pt x="115" y="362"/>
                  <a:pt x="113" y="361"/>
                  <a:pt x="112" y="358"/>
                </a:cubicBezTo>
                <a:cubicBezTo>
                  <a:pt x="111" y="357"/>
                  <a:pt x="110" y="356"/>
                  <a:pt x="110" y="356"/>
                </a:cubicBezTo>
                <a:cubicBezTo>
                  <a:pt x="111" y="355"/>
                  <a:pt x="109" y="352"/>
                  <a:pt x="109" y="349"/>
                </a:cubicBezTo>
                <a:cubicBezTo>
                  <a:pt x="109" y="348"/>
                  <a:pt x="109" y="347"/>
                  <a:pt x="107" y="343"/>
                </a:cubicBezTo>
                <a:cubicBezTo>
                  <a:pt x="105" y="338"/>
                  <a:pt x="106" y="338"/>
                  <a:pt x="106" y="336"/>
                </a:cubicBezTo>
                <a:cubicBezTo>
                  <a:pt x="107" y="339"/>
                  <a:pt x="108" y="341"/>
                  <a:pt x="109" y="343"/>
                </a:cubicBezTo>
                <a:cubicBezTo>
                  <a:pt x="110" y="345"/>
                  <a:pt x="112" y="347"/>
                  <a:pt x="113" y="350"/>
                </a:cubicBezTo>
                <a:cubicBezTo>
                  <a:pt x="114" y="352"/>
                  <a:pt x="116" y="355"/>
                  <a:pt x="116" y="353"/>
                </a:cubicBezTo>
                <a:cubicBezTo>
                  <a:pt x="116" y="353"/>
                  <a:pt x="118" y="356"/>
                  <a:pt x="119" y="358"/>
                </a:cubicBezTo>
                <a:cubicBezTo>
                  <a:pt x="122" y="362"/>
                  <a:pt x="122" y="362"/>
                  <a:pt x="126" y="366"/>
                </a:cubicBezTo>
                <a:cubicBezTo>
                  <a:pt x="125" y="365"/>
                  <a:pt x="124" y="364"/>
                  <a:pt x="123" y="362"/>
                </a:cubicBezTo>
                <a:cubicBezTo>
                  <a:pt x="123" y="361"/>
                  <a:pt x="122" y="360"/>
                  <a:pt x="122" y="359"/>
                </a:cubicBezTo>
                <a:cubicBezTo>
                  <a:pt x="121" y="358"/>
                  <a:pt x="120" y="356"/>
                  <a:pt x="119" y="355"/>
                </a:cubicBezTo>
                <a:cubicBezTo>
                  <a:pt x="118" y="354"/>
                  <a:pt x="117" y="352"/>
                  <a:pt x="116" y="350"/>
                </a:cubicBezTo>
                <a:cubicBezTo>
                  <a:pt x="115" y="348"/>
                  <a:pt x="113" y="346"/>
                  <a:pt x="112" y="344"/>
                </a:cubicBezTo>
                <a:cubicBezTo>
                  <a:pt x="111" y="342"/>
                  <a:pt x="110" y="339"/>
                  <a:pt x="110" y="338"/>
                </a:cubicBezTo>
                <a:cubicBezTo>
                  <a:pt x="112" y="341"/>
                  <a:pt x="113" y="343"/>
                  <a:pt x="114" y="343"/>
                </a:cubicBezTo>
                <a:cubicBezTo>
                  <a:pt x="115" y="344"/>
                  <a:pt x="115" y="343"/>
                  <a:pt x="115" y="342"/>
                </a:cubicBezTo>
                <a:cubicBezTo>
                  <a:pt x="115" y="339"/>
                  <a:pt x="116" y="340"/>
                  <a:pt x="119" y="343"/>
                </a:cubicBezTo>
                <a:cubicBezTo>
                  <a:pt x="121" y="345"/>
                  <a:pt x="121" y="343"/>
                  <a:pt x="119" y="341"/>
                </a:cubicBezTo>
                <a:cubicBezTo>
                  <a:pt x="119" y="339"/>
                  <a:pt x="118" y="338"/>
                  <a:pt x="118" y="338"/>
                </a:cubicBezTo>
                <a:cubicBezTo>
                  <a:pt x="118" y="337"/>
                  <a:pt x="118" y="337"/>
                  <a:pt x="118" y="337"/>
                </a:cubicBezTo>
                <a:cubicBezTo>
                  <a:pt x="119" y="337"/>
                  <a:pt x="121" y="341"/>
                  <a:pt x="120" y="339"/>
                </a:cubicBezTo>
                <a:cubicBezTo>
                  <a:pt x="119" y="337"/>
                  <a:pt x="119" y="336"/>
                  <a:pt x="118" y="334"/>
                </a:cubicBezTo>
                <a:cubicBezTo>
                  <a:pt x="117" y="332"/>
                  <a:pt x="116" y="330"/>
                  <a:pt x="116" y="330"/>
                </a:cubicBezTo>
                <a:cubicBezTo>
                  <a:pt x="116" y="328"/>
                  <a:pt x="117" y="332"/>
                  <a:pt x="118" y="332"/>
                </a:cubicBezTo>
                <a:cubicBezTo>
                  <a:pt x="117" y="330"/>
                  <a:pt x="116" y="329"/>
                  <a:pt x="116" y="328"/>
                </a:cubicBezTo>
                <a:cubicBezTo>
                  <a:pt x="116" y="327"/>
                  <a:pt x="116" y="326"/>
                  <a:pt x="116" y="327"/>
                </a:cubicBezTo>
                <a:cubicBezTo>
                  <a:pt x="117" y="327"/>
                  <a:pt x="118" y="328"/>
                  <a:pt x="118" y="329"/>
                </a:cubicBezTo>
                <a:cubicBezTo>
                  <a:pt x="119" y="331"/>
                  <a:pt x="119" y="332"/>
                  <a:pt x="120" y="333"/>
                </a:cubicBezTo>
                <a:cubicBezTo>
                  <a:pt x="121" y="336"/>
                  <a:pt x="123" y="339"/>
                  <a:pt x="124" y="342"/>
                </a:cubicBezTo>
                <a:cubicBezTo>
                  <a:pt x="125" y="344"/>
                  <a:pt x="126" y="346"/>
                  <a:pt x="128" y="348"/>
                </a:cubicBezTo>
                <a:cubicBezTo>
                  <a:pt x="129" y="350"/>
                  <a:pt x="131" y="351"/>
                  <a:pt x="131" y="352"/>
                </a:cubicBezTo>
                <a:cubicBezTo>
                  <a:pt x="134" y="354"/>
                  <a:pt x="131" y="349"/>
                  <a:pt x="130" y="346"/>
                </a:cubicBezTo>
                <a:cubicBezTo>
                  <a:pt x="129" y="345"/>
                  <a:pt x="128" y="343"/>
                  <a:pt x="127" y="342"/>
                </a:cubicBezTo>
                <a:cubicBezTo>
                  <a:pt x="129" y="344"/>
                  <a:pt x="130" y="344"/>
                  <a:pt x="131" y="347"/>
                </a:cubicBezTo>
                <a:cubicBezTo>
                  <a:pt x="133" y="349"/>
                  <a:pt x="134" y="352"/>
                  <a:pt x="136" y="353"/>
                </a:cubicBezTo>
                <a:cubicBezTo>
                  <a:pt x="137" y="355"/>
                  <a:pt x="139" y="356"/>
                  <a:pt x="140" y="356"/>
                </a:cubicBezTo>
                <a:cubicBezTo>
                  <a:pt x="140" y="356"/>
                  <a:pt x="141" y="356"/>
                  <a:pt x="142" y="358"/>
                </a:cubicBezTo>
                <a:cubicBezTo>
                  <a:pt x="143" y="359"/>
                  <a:pt x="145" y="361"/>
                  <a:pt x="146" y="363"/>
                </a:cubicBezTo>
                <a:cubicBezTo>
                  <a:pt x="148" y="364"/>
                  <a:pt x="149" y="366"/>
                  <a:pt x="150" y="367"/>
                </a:cubicBezTo>
                <a:cubicBezTo>
                  <a:pt x="151" y="369"/>
                  <a:pt x="153" y="370"/>
                  <a:pt x="154" y="370"/>
                </a:cubicBezTo>
                <a:cubicBezTo>
                  <a:pt x="151" y="367"/>
                  <a:pt x="153" y="366"/>
                  <a:pt x="150" y="362"/>
                </a:cubicBezTo>
                <a:cubicBezTo>
                  <a:pt x="149" y="361"/>
                  <a:pt x="147" y="359"/>
                  <a:pt x="149" y="359"/>
                </a:cubicBezTo>
                <a:cubicBezTo>
                  <a:pt x="150" y="360"/>
                  <a:pt x="150" y="359"/>
                  <a:pt x="152" y="361"/>
                </a:cubicBezTo>
                <a:cubicBezTo>
                  <a:pt x="155" y="363"/>
                  <a:pt x="154" y="363"/>
                  <a:pt x="154" y="364"/>
                </a:cubicBezTo>
                <a:cubicBezTo>
                  <a:pt x="155" y="365"/>
                  <a:pt x="154" y="365"/>
                  <a:pt x="155" y="366"/>
                </a:cubicBezTo>
                <a:cubicBezTo>
                  <a:pt x="157" y="367"/>
                  <a:pt x="158" y="369"/>
                  <a:pt x="159" y="370"/>
                </a:cubicBezTo>
                <a:cubicBezTo>
                  <a:pt x="161" y="372"/>
                  <a:pt x="162" y="373"/>
                  <a:pt x="163" y="374"/>
                </a:cubicBezTo>
                <a:cubicBezTo>
                  <a:pt x="164" y="376"/>
                  <a:pt x="165" y="377"/>
                  <a:pt x="166" y="378"/>
                </a:cubicBezTo>
                <a:cubicBezTo>
                  <a:pt x="167" y="379"/>
                  <a:pt x="168" y="380"/>
                  <a:pt x="169" y="381"/>
                </a:cubicBezTo>
                <a:cubicBezTo>
                  <a:pt x="169" y="382"/>
                  <a:pt x="171" y="383"/>
                  <a:pt x="170" y="383"/>
                </a:cubicBezTo>
                <a:cubicBezTo>
                  <a:pt x="167" y="383"/>
                  <a:pt x="170" y="386"/>
                  <a:pt x="172" y="388"/>
                </a:cubicBezTo>
                <a:cubicBezTo>
                  <a:pt x="174" y="389"/>
                  <a:pt x="175" y="389"/>
                  <a:pt x="177" y="390"/>
                </a:cubicBezTo>
                <a:cubicBezTo>
                  <a:pt x="178" y="391"/>
                  <a:pt x="180" y="392"/>
                  <a:pt x="180" y="393"/>
                </a:cubicBezTo>
                <a:cubicBezTo>
                  <a:pt x="181" y="393"/>
                  <a:pt x="182" y="393"/>
                  <a:pt x="183" y="393"/>
                </a:cubicBezTo>
                <a:cubicBezTo>
                  <a:pt x="184" y="393"/>
                  <a:pt x="187" y="394"/>
                  <a:pt x="189" y="396"/>
                </a:cubicBezTo>
                <a:cubicBezTo>
                  <a:pt x="190" y="396"/>
                  <a:pt x="191" y="397"/>
                  <a:pt x="192" y="398"/>
                </a:cubicBezTo>
                <a:cubicBezTo>
                  <a:pt x="190" y="397"/>
                  <a:pt x="188" y="397"/>
                  <a:pt x="186" y="396"/>
                </a:cubicBezTo>
                <a:cubicBezTo>
                  <a:pt x="184" y="396"/>
                  <a:pt x="182" y="395"/>
                  <a:pt x="181" y="394"/>
                </a:cubicBezTo>
                <a:cubicBezTo>
                  <a:pt x="180" y="394"/>
                  <a:pt x="178" y="392"/>
                  <a:pt x="177" y="392"/>
                </a:cubicBezTo>
                <a:cubicBezTo>
                  <a:pt x="176" y="392"/>
                  <a:pt x="178" y="394"/>
                  <a:pt x="179" y="395"/>
                </a:cubicBezTo>
                <a:cubicBezTo>
                  <a:pt x="181" y="397"/>
                  <a:pt x="183" y="396"/>
                  <a:pt x="186" y="397"/>
                </a:cubicBezTo>
                <a:cubicBezTo>
                  <a:pt x="186" y="399"/>
                  <a:pt x="187" y="401"/>
                  <a:pt x="195" y="404"/>
                </a:cubicBezTo>
                <a:cubicBezTo>
                  <a:pt x="197" y="403"/>
                  <a:pt x="188" y="399"/>
                  <a:pt x="192" y="398"/>
                </a:cubicBezTo>
                <a:cubicBezTo>
                  <a:pt x="193" y="398"/>
                  <a:pt x="193" y="398"/>
                  <a:pt x="193" y="398"/>
                </a:cubicBezTo>
                <a:cubicBezTo>
                  <a:pt x="195" y="399"/>
                  <a:pt x="196" y="399"/>
                  <a:pt x="198" y="400"/>
                </a:cubicBezTo>
                <a:cubicBezTo>
                  <a:pt x="201" y="400"/>
                  <a:pt x="198" y="398"/>
                  <a:pt x="196" y="397"/>
                </a:cubicBezTo>
                <a:cubicBezTo>
                  <a:pt x="195" y="396"/>
                  <a:pt x="193" y="396"/>
                  <a:pt x="193" y="395"/>
                </a:cubicBezTo>
                <a:cubicBezTo>
                  <a:pt x="195" y="396"/>
                  <a:pt x="197" y="397"/>
                  <a:pt x="197" y="396"/>
                </a:cubicBezTo>
                <a:cubicBezTo>
                  <a:pt x="196" y="395"/>
                  <a:pt x="196" y="395"/>
                  <a:pt x="197" y="395"/>
                </a:cubicBezTo>
                <a:cubicBezTo>
                  <a:pt x="198" y="396"/>
                  <a:pt x="199" y="396"/>
                  <a:pt x="201" y="396"/>
                </a:cubicBezTo>
                <a:cubicBezTo>
                  <a:pt x="201" y="397"/>
                  <a:pt x="202" y="397"/>
                  <a:pt x="202" y="397"/>
                </a:cubicBezTo>
                <a:cubicBezTo>
                  <a:pt x="204" y="398"/>
                  <a:pt x="206" y="399"/>
                  <a:pt x="205" y="399"/>
                </a:cubicBezTo>
                <a:cubicBezTo>
                  <a:pt x="204" y="399"/>
                  <a:pt x="203" y="399"/>
                  <a:pt x="206" y="400"/>
                </a:cubicBezTo>
                <a:cubicBezTo>
                  <a:pt x="208" y="401"/>
                  <a:pt x="210" y="402"/>
                  <a:pt x="212" y="403"/>
                </a:cubicBezTo>
                <a:cubicBezTo>
                  <a:pt x="214" y="404"/>
                  <a:pt x="216" y="404"/>
                  <a:pt x="218" y="404"/>
                </a:cubicBezTo>
                <a:cubicBezTo>
                  <a:pt x="218" y="404"/>
                  <a:pt x="218" y="404"/>
                  <a:pt x="218" y="404"/>
                </a:cubicBezTo>
                <a:cubicBezTo>
                  <a:pt x="222" y="405"/>
                  <a:pt x="223" y="405"/>
                  <a:pt x="223" y="404"/>
                </a:cubicBezTo>
                <a:cubicBezTo>
                  <a:pt x="223" y="404"/>
                  <a:pt x="223" y="404"/>
                  <a:pt x="222" y="403"/>
                </a:cubicBezTo>
                <a:cubicBezTo>
                  <a:pt x="221" y="402"/>
                  <a:pt x="220" y="401"/>
                  <a:pt x="219" y="400"/>
                </a:cubicBezTo>
                <a:cubicBezTo>
                  <a:pt x="218" y="400"/>
                  <a:pt x="217" y="399"/>
                  <a:pt x="214" y="398"/>
                </a:cubicBezTo>
                <a:cubicBezTo>
                  <a:pt x="214" y="398"/>
                  <a:pt x="215" y="398"/>
                  <a:pt x="214" y="399"/>
                </a:cubicBezTo>
                <a:cubicBezTo>
                  <a:pt x="213" y="398"/>
                  <a:pt x="211" y="397"/>
                  <a:pt x="211" y="397"/>
                </a:cubicBezTo>
                <a:cubicBezTo>
                  <a:pt x="210" y="396"/>
                  <a:pt x="205" y="396"/>
                  <a:pt x="208" y="395"/>
                </a:cubicBezTo>
                <a:cubicBezTo>
                  <a:pt x="210" y="395"/>
                  <a:pt x="211" y="396"/>
                  <a:pt x="213" y="397"/>
                </a:cubicBezTo>
                <a:cubicBezTo>
                  <a:pt x="218" y="399"/>
                  <a:pt x="221" y="400"/>
                  <a:pt x="228" y="401"/>
                </a:cubicBezTo>
                <a:cubicBezTo>
                  <a:pt x="232" y="401"/>
                  <a:pt x="234" y="401"/>
                  <a:pt x="236" y="402"/>
                </a:cubicBezTo>
                <a:cubicBezTo>
                  <a:pt x="237" y="403"/>
                  <a:pt x="237" y="404"/>
                  <a:pt x="236" y="404"/>
                </a:cubicBezTo>
                <a:cubicBezTo>
                  <a:pt x="235" y="405"/>
                  <a:pt x="234" y="405"/>
                  <a:pt x="233" y="406"/>
                </a:cubicBezTo>
                <a:cubicBezTo>
                  <a:pt x="235" y="406"/>
                  <a:pt x="239" y="407"/>
                  <a:pt x="239" y="406"/>
                </a:cubicBezTo>
                <a:cubicBezTo>
                  <a:pt x="240" y="405"/>
                  <a:pt x="241" y="405"/>
                  <a:pt x="243" y="405"/>
                </a:cubicBezTo>
                <a:cubicBezTo>
                  <a:pt x="244" y="405"/>
                  <a:pt x="246" y="406"/>
                  <a:pt x="248" y="406"/>
                </a:cubicBezTo>
                <a:cubicBezTo>
                  <a:pt x="249" y="405"/>
                  <a:pt x="250" y="405"/>
                  <a:pt x="250" y="404"/>
                </a:cubicBezTo>
                <a:cubicBezTo>
                  <a:pt x="250" y="404"/>
                  <a:pt x="250" y="404"/>
                  <a:pt x="250" y="404"/>
                </a:cubicBezTo>
                <a:cubicBezTo>
                  <a:pt x="252" y="404"/>
                  <a:pt x="253" y="405"/>
                  <a:pt x="255" y="405"/>
                </a:cubicBezTo>
                <a:cubicBezTo>
                  <a:pt x="254" y="405"/>
                  <a:pt x="255" y="405"/>
                  <a:pt x="256" y="406"/>
                </a:cubicBezTo>
                <a:cubicBezTo>
                  <a:pt x="256" y="407"/>
                  <a:pt x="258" y="406"/>
                  <a:pt x="260" y="406"/>
                </a:cubicBezTo>
                <a:cubicBezTo>
                  <a:pt x="263" y="406"/>
                  <a:pt x="262" y="405"/>
                  <a:pt x="261" y="405"/>
                </a:cubicBezTo>
                <a:cubicBezTo>
                  <a:pt x="261" y="405"/>
                  <a:pt x="263" y="405"/>
                  <a:pt x="263" y="404"/>
                </a:cubicBezTo>
                <a:cubicBezTo>
                  <a:pt x="263" y="404"/>
                  <a:pt x="264" y="404"/>
                  <a:pt x="264" y="404"/>
                </a:cubicBezTo>
                <a:cubicBezTo>
                  <a:pt x="265" y="404"/>
                  <a:pt x="266" y="404"/>
                  <a:pt x="265" y="404"/>
                </a:cubicBezTo>
                <a:cubicBezTo>
                  <a:pt x="270" y="403"/>
                  <a:pt x="277" y="401"/>
                  <a:pt x="280" y="401"/>
                </a:cubicBezTo>
                <a:cubicBezTo>
                  <a:pt x="286" y="401"/>
                  <a:pt x="286" y="402"/>
                  <a:pt x="283" y="404"/>
                </a:cubicBezTo>
                <a:cubicBezTo>
                  <a:pt x="279" y="407"/>
                  <a:pt x="286" y="405"/>
                  <a:pt x="287" y="405"/>
                </a:cubicBezTo>
                <a:cubicBezTo>
                  <a:pt x="290" y="404"/>
                  <a:pt x="292" y="404"/>
                  <a:pt x="294" y="402"/>
                </a:cubicBezTo>
                <a:cubicBezTo>
                  <a:pt x="297" y="401"/>
                  <a:pt x="299" y="400"/>
                  <a:pt x="302" y="399"/>
                </a:cubicBezTo>
                <a:cubicBezTo>
                  <a:pt x="303" y="399"/>
                  <a:pt x="303" y="398"/>
                  <a:pt x="306" y="397"/>
                </a:cubicBezTo>
                <a:cubicBezTo>
                  <a:pt x="310" y="395"/>
                  <a:pt x="308" y="397"/>
                  <a:pt x="310" y="397"/>
                </a:cubicBezTo>
                <a:cubicBezTo>
                  <a:pt x="312" y="395"/>
                  <a:pt x="315" y="392"/>
                  <a:pt x="319" y="390"/>
                </a:cubicBezTo>
                <a:cubicBezTo>
                  <a:pt x="322" y="388"/>
                  <a:pt x="326" y="386"/>
                  <a:pt x="330" y="383"/>
                </a:cubicBezTo>
                <a:cubicBezTo>
                  <a:pt x="331" y="383"/>
                  <a:pt x="332" y="382"/>
                  <a:pt x="332" y="382"/>
                </a:cubicBezTo>
                <a:cubicBezTo>
                  <a:pt x="334" y="380"/>
                  <a:pt x="336" y="378"/>
                  <a:pt x="338" y="378"/>
                </a:cubicBezTo>
                <a:cubicBezTo>
                  <a:pt x="341" y="376"/>
                  <a:pt x="344" y="375"/>
                  <a:pt x="346" y="374"/>
                </a:cubicBezTo>
                <a:cubicBezTo>
                  <a:pt x="347" y="373"/>
                  <a:pt x="349" y="372"/>
                  <a:pt x="349" y="372"/>
                </a:cubicBezTo>
                <a:cubicBezTo>
                  <a:pt x="351" y="372"/>
                  <a:pt x="350" y="374"/>
                  <a:pt x="349" y="377"/>
                </a:cubicBezTo>
                <a:cubicBezTo>
                  <a:pt x="349" y="378"/>
                  <a:pt x="349" y="379"/>
                  <a:pt x="348" y="380"/>
                </a:cubicBezTo>
                <a:cubicBezTo>
                  <a:pt x="350" y="379"/>
                  <a:pt x="352" y="378"/>
                  <a:pt x="353" y="377"/>
                </a:cubicBezTo>
                <a:cubicBezTo>
                  <a:pt x="355" y="376"/>
                  <a:pt x="356" y="374"/>
                  <a:pt x="357" y="373"/>
                </a:cubicBezTo>
                <a:cubicBezTo>
                  <a:pt x="359" y="372"/>
                  <a:pt x="360" y="370"/>
                  <a:pt x="361" y="369"/>
                </a:cubicBezTo>
                <a:cubicBezTo>
                  <a:pt x="363" y="367"/>
                  <a:pt x="363" y="367"/>
                  <a:pt x="363" y="367"/>
                </a:cubicBezTo>
                <a:cubicBezTo>
                  <a:pt x="365" y="365"/>
                  <a:pt x="365" y="365"/>
                  <a:pt x="365" y="365"/>
                </a:cubicBezTo>
                <a:cubicBezTo>
                  <a:pt x="365" y="364"/>
                  <a:pt x="366" y="364"/>
                  <a:pt x="366" y="363"/>
                </a:cubicBezTo>
                <a:cubicBezTo>
                  <a:pt x="367" y="362"/>
                  <a:pt x="368" y="361"/>
                  <a:pt x="369" y="361"/>
                </a:cubicBezTo>
                <a:cubicBezTo>
                  <a:pt x="370" y="360"/>
                  <a:pt x="373" y="358"/>
                  <a:pt x="375" y="357"/>
                </a:cubicBezTo>
                <a:cubicBezTo>
                  <a:pt x="377" y="355"/>
                  <a:pt x="379" y="353"/>
                  <a:pt x="380" y="353"/>
                </a:cubicBezTo>
                <a:cubicBezTo>
                  <a:pt x="385" y="344"/>
                  <a:pt x="385" y="344"/>
                  <a:pt x="390" y="333"/>
                </a:cubicBezTo>
                <a:cubicBezTo>
                  <a:pt x="392" y="331"/>
                  <a:pt x="392" y="329"/>
                  <a:pt x="394" y="328"/>
                </a:cubicBezTo>
                <a:cubicBezTo>
                  <a:pt x="395" y="326"/>
                  <a:pt x="396" y="327"/>
                  <a:pt x="395" y="328"/>
                </a:cubicBezTo>
                <a:cubicBezTo>
                  <a:pt x="395" y="330"/>
                  <a:pt x="395" y="332"/>
                  <a:pt x="396" y="333"/>
                </a:cubicBezTo>
                <a:cubicBezTo>
                  <a:pt x="398" y="329"/>
                  <a:pt x="399" y="325"/>
                  <a:pt x="401" y="322"/>
                </a:cubicBezTo>
                <a:cubicBezTo>
                  <a:pt x="402" y="319"/>
                  <a:pt x="404" y="316"/>
                  <a:pt x="406" y="313"/>
                </a:cubicBezTo>
                <a:cubicBezTo>
                  <a:pt x="406" y="313"/>
                  <a:pt x="407" y="309"/>
                  <a:pt x="407" y="312"/>
                </a:cubicBezTo>
                <a:cubicBezTo>
                  <a:pt x="407" y="315"/>
                  <a:pt x="408" y="316"/>
                  <a:pt x="409" y="318"/>
                </a:cubicBezTo>
                <a:cubicBezTo>
                  <a:pt x="409" y="321"/>
                  <a:pt x="408" y="324"/>
                  <a:pt x="405" y="332"/>
                </a:cubicBezTo>
                <a:cubicBezTo>
                  <a:pt x="405" y="332"/>
                  <a:pt x="405" y="332"/>
                  <a:pt x="405" y="333"/>
                </a:cubicBezTo>
                <a:cubicBezTo>
                  <a:pt x="405" y="335"/>
                  <a:pt x="403" y="339"/>
                  <a:pt x="401" y="343"/>
                </a:cubicBezTo>
                <a:cubicBezTo>
                  <a:pt x="400" y="345"/>
                  <a:pt x="399" y="347"/>
                  <a:pt x="398" y="349"/>
                </a:cubicBezTo>
                <a:cubicBezTo>
                  <a:pt x="397" y="351"/>
                  <a:pt x="396" y="352"/>
                  <a:pt x="395" y="354"/>
                </a:cubicBezTo>
                <a:cubicBezTo>
                  <a:pt x="393" y="357"/>
                  <a:pt x="391" y="358"/>
                  <a:pt x="390" y="359"/>
                </a:cubicBezTo>
                <a:cubicBezTo>
                  <a:pt x="388" y="361"/>
                  <a:pt x="388" y="361"/>
                  <a:pt x="388" y="359"/>
                </a:cubicBezTo>
                <a:cubicBezTo>
                  <a:pt x="390" y="356"/>
                  <a:pt x="388" y="358"/>
                  <a:pt x="387" y="360"/>
                </a:cubicBezTo>
                <a:cubicBezTo>
                  <a:pt x="384" y="363"/>
                  <a:pt x="381" y="366"/>
                  <a:pt x="378" y="370"/>
                </a:cubicBezTo>
                <a:cubicBezTo>
                  <a:pt x="377" y="371"/>
                  <a:pt x="375" y="371"/>
                  <a:pt x="374" y="374"/>
                </a:cubicBezTo>
                <a:cubicBezTo>
                  <a:pt x="373" y="376"/>
                  <a:pt x="377" y="372"/>
                  <a:pt x="378" y="371"/>
                </a:cubicBezTo>
                <a:cubicBezTo>
                  <a:pt x="379" y="370"/>
                  <a:pt x="381" y="370"/>
                  <a:pt x="378" y="373"/>
                </a:cubicBezTo>
                <a:cubicBezTo>
                  <a:pt x="377" y="375"/>
                  <a:pt x="375" y="377"/>
                  <a:pt x="374" y="378"/>
                </a:cubicBezTo>
                <a:cubicBezTo>
                  <a:pt x="372" y="379"/>
                  <a:pt x="371" y="379"/>
                  <a:pt x="371" y="378"/>
                </a:cubicBezTo>
                <a:cubicBezTo>
                  <a:pt x="371" y="378"/>
                  <a:pt x="370" y="378"/>
                  <a:pt x="370" y="378"/>
                </a:cubicBezTo>
                <a:cubicBezTo>
                  <a:pt x="361" y="384"/>
                  <a:pt x="366" y="378"/>
                  <a:pt x="367" y="376"/>
                </a:cubicBezTo>
                <a:cubicBezTo>
                  <a:pt x="369" y="372"/>
                  <a:pt x="366" y="374"/>
                  <a:pt x="363" y="378"/>
                </a:cubicBezTo>
                <a:cubicBezTo>
                  <a:pt x="360" y="380"/>
                  <a:pt x="357" y="384"/>
                  <a:pt x="355" y="383"/>
                </a:cubicBezTo>
                <a:cubicBezTo>
                  <a:pt x="354" y="384"/>
                  <a:pt x="354" y="385"/>
                  <a:pt x="354" y="385"/>
                </a:cubicBezTo>
                <a:cubicBezTo>
                  <a:pt x="355" y="386"/>
                  <a:pt x="353" y="388"/>
                  <a:pt x="348" y="390"/>
                </a:cubicBezTo>
                <a:cubicBezTo>
                  <a:pt x="345" y="392"/>
                  <a:pt x="342" y="393"/>
                  <a:pt x="341" y="394"/>
                </a:cubicBezTo>
                <a:cubicBezTo>
                  <a:pt x="339" y="394"/>
                  <a:pt x="338" y="394"/>
                  <a:pt x="338" y="393"/>
                </a:cubicBezTo>
                <a:cubicBezTo>
                  <a:pt x="337" y="391"/>
                  <a:pt x="333" y="394"/>
                  <a:pt x="330" y="396"/>
                </a:cubicBezTo>
                <a:cubicBezTo>
                  <a:pt x="327" y="398"/>
                  <a:pt x="323" y="399"/>
                  <a:pt x="323" y="401"/>
                </a:cubicBezTo>
                <a:cubicBezTo>
                  <a:pt x="324" y="401"/>
                  <a:pt x="322" y="403"/>
                  <a:pt x="318" y="404"/>
                </a:cubicBezTo>
                <a:cubicBezTo>
                  <a:pt x="317" y="405"/>
                  <a:pt x="317" y="405"/>
                  <a:pt x="316" y="405"/>
                </a:cubicBezTo>
                <a:cubicBezTo>
                  <a:pt x="316" y="405"/>
                  <a:pt x="315" y="405"/>
                  <a:pt x="315" y="405"/>
                </a:cubicBezTo>
                <a:cubicBezTo>
                  <a:pt x="315" y="406"/>
                  <a:pt x="314" y="406"/>
                  <a:pt x="314" y="406"/>
                </a:cubicBezTo>
                <a:cubicBezTo>
                  <a:pt x="313" y="406"/>
                  <a:pt x="312" y="407"/>
                  <a:pt x="311" y="407"/>
                </a:cubicBezTo>
                <a:cubicBezTo>
                  <a:pt x="309" y="408"/>
                  <a:pt x="307" y="409"/>
                  <a:pt x="305" y="410"/>
                </a:cubicBezTo>
                <a:cubicBezTo>
                  <a:pt x="306" y="410"/>
                  <a:pt x="306" y="410"/>
                  <a:pt x="307" y="410"/>
                </a:cubicBezTo>
                <a:cubicBezTo>
                  <a:pt x="308" y="410"/>
                  <a:pt x="308" y="410"/>
                  <a:pt x="310" y="409"/>
                </a:cubicBezTo>
                <a:cubicBezTo>
                  <a:pt x="311" y="409"/>
                  <a:pt x="311" y="409"/>
                  <a:pt x="313" y="409"/>
                </a:cubicBezTo>
                <a:cubicBezTo>
                  <a:pt x="312" y="410"/>
                  <a:pt x="316" y="408"/>
                  <a:pt x="317" y="408"/>
                </a:cubicBezTo>
                <a:cubicBezTo>
                  <a:pt x="317" y="408"/>
                  <a:pt x="317" y="408"/>
                  <a:pt x="317" y="408"/>
                </a:cubicBezTo>
                <a:cubicBezTo>
                  <a:pt x="320" y="407"/>
                  <a:pt x="322" y="407"/>
                  <a:pt x="319" y="410"/>
                </a:cubicBezTo>
                <a:cubicBezTo>
                  <a:pt x="316" y="412"/>
                  <a:pt x="322" y="410"/>
                  <a:pt x="322" y="411"/>
                </a:cubicBezTo>
                <a:cubicBezTo>
                  <a:pt x="323" y="411"/>
                  <a:pt x="326" y="409"/>
                  <a:pt x="328" y="408"/>
                </a:cubicBezTo>
                <a:cubicBezTo>
                  <a:pt x="332" y="404"/>
                  <a:pt x="336" y="403"/>
                  <a:pt x="339" y="402"/>
                </a:cubicBezTo>
                <a:cubicBezTo>
                  <a:pt x="341" y="401"/>
                  <a:pt x="344" y="401"/>
                  <a:pt x="348" y="399"/>
                </a:cubicBezTo>
                <a:cubicBezTo>
                  <a:pt x="348" y="398"/>
                  <a:pt x="348" y="397"/>
                  <a:pt x="349" y="395"/>
                </a:cubicBezTo>
                <a:cubicBezTo>
                  <a:pt x="355" y="392"/>
                  <a:pt x="351" y="396"/>
                  <a:pt x="351" y="398"/>
                </a:cubicBezTo>
                <a:cubicBezTo>
                  <a:pt x="350" y="399"/>
                  <a:pt x="349" y="400"/>
                  <a:pt x="351" y="399"/>
                </a:cubicBezTo>
                <a:cubicBezTo>
                  <a:pt x="354" y="398"/>
                  <a:pt x="356" y="397"/>
                  <a:pt x="357" y="395"/>
                </a:cubicBezTo>
                <a:cubicBezTo>
                  <a:pt x="358" y="394"/>
                  <a:pt x="360" y="393"/>
                  <a:pt x="361" y="392"/>
                </a:cubicBezTo>
                <a:cubicBezTo>
                  <a:pt x="362" y="391"/>
                  <a:pt x="363" y="390"/>
                  <a:pt x="364" y="389"/>
                </a:cubicBezTo>
                <a:cubicBezTo>
                  <a:pt x="366" y="388"/>
                  <a:pt x="368" y="388"/>
                  <a:pt x="369" y="387"/>
                </a:cubicBezTo>
                <a:cubicBezTo>
                  <a:pt x="373" y="385"/>
                  <a:pt x="369" y="390"/>
                  <a:pt x="373" y="389"/>
                </a:cubicBezTo>
                <a:cubicBezTo>
                  <a:pt x="373" y="389"/>
                  <a:pt x="372" y="389"/>
                  <a:pt x="372" y="390"/>
                </a:cubicBezTo>
                <a:cubicBezTo>
                  <a:pt x="372" y="390"/>
                  <a:pt x="372" y="390"/>
                  <a:pt x="371" y="390"/>
                </a:cubicBezTo>
                <a:cubicBezTo>
                  <a:pt x="371" y="390"/>
                  <a:pt x="371" y="390"/>
                  <a:pt x="371" y="390"/>
                </a:cubicBezTo>
                <a:cubicBezTo>
                  <a:pt x="371" y="390"/>
                  <a:pt x="371" y="391"/>
                  <a:pt x="371" y="391"/>
                </a:cubicBezTo>
                <a:cubicBezTo>
                  <a:pt x="369" y="392"/>
                  <a:pt x="369" y="392"/>
                  <a:pt x="368" y="393"/>
                </a:cubicBezTo>
                <a:cubicBezTo>
                  <a:pt x="368" y="393"/>
                  <a:pt x="368" y="393"/>
                  <a:pt x="368" y="394"/>
                </a:cubicBezTo>
                <a:cubicBezTo>
                  <a:pt x="367" y="394"/>
                  <a:pt x="367" y="394"/>
                  <a:pt x="367" y="394"/>
                </a:cubicBezTo>
                <a:cubicBezTo>
                  <a:pt x="367" y="392"/>
                  <a:pt x="368" y="390"/>
                  <a:pt x="368" y="388"/>
                </a:cubicBezTo>
                <a:cubicBezTo>
                  <a:pt x="366" y="390"/>
                  <a:pt x="364" y="393"/>
                  <a:pt x="362" y="394"/>
                </a:cubicBezTo>
                <a:cubicBezTo>
                  <a:pt x="361" y="396"/>
                  <a:pt x="359" y="398"/>
                  <a:pt x="357" y="399"/>
                </a:cubicBezTo>
                <a:cubicBezTo>
                  <a:pt x="352" y="403"/>
                  <a:pt x="349" y="403"/>
                  <a:pt x="346" y="404"/>
                </a:cubicBezTo>
                <a:cubicBezTo>
                  <a:pt x="345" y="405"/>
                  <a:pt x="345" y="405"/>
                  <a:pt x="344" y="406"/>
                </a:cubicBezTo>
                <a:cubicBezTo>
                  <a:pt x="345" y="405"/>
                  <a:pt x="346" y="405"/>
                  <a:pt x="347" y="404"/>
                </a:cubicBezTo>
                <a:cubicBezTo>
                  <a:pt x="349" y="404"/>
                  <a:pt x="350" y="403"/>
                  <a:pt x="351" y="403"/>
                </a:cubicBezTo>
                <a:cubicBezTo>
                  <a:pt x="353" y="402"/>
                  <a:pt x="356" y="401"/>
                  <a:pt x="359" y="400"/>
                </a:cubicBezTo>
                <a:cubicBezTo>
                  <a:pt x="354" y="403"/>
                  <a:pt x="352" y="405"/>
                  <a:pt x="349" y="407"/>
                </a:cubicBezTo>
                <a:cubicBezTo>
                  <a:pt x="348" y="408"/>
                  <a:pt x="345" y="410"/>
                  <a:pt x="344" y="410"/>
                </a:cubicBezTo>
                <a:cubicBezTo>
                  <a:pt x="338" y="412"/>
                  <a:pt x="333" y="416"/>
                  <a:pt x="327" y="419"/>
                </a:cubicBezTo>
                <a:cubicBezTo>
                  <a:pt x="334" y="417"/>
                  <a:pt x="338" y="416"/>
                  <a:pt x="339" y="416"/>
                </a:cubicBezTo>
                <a:cubicBezTo>
                  <a:pt x="341" y="416"/>
                  <a:pt x="340" y="418"/>
                  <a:pt x="336" y="422"/>
                </a:cubicBezTo>
                <a:cubicBezTo>
                  <a:pt x="340" y="419"/>
                  <a:pt x="343" y="418"/>
                  <a:pt x="344" y="417"/>
                </a:cubicBezTo>
                <a:cubicBezTo>
                  <a:pt x="348" y="414"/>
                  <a:pt x="351" y="412"/>
                  <a:pt x="353" y="411"/>
                </a:cubicBezTo>
                <a:cubicBezTo>
                  <a:pt x="356" y="409"/>
                  <a:pt x="358" y="408"/>
                  <a:pt x="359" y="408"/>
                </a:cubicBezTo>
                <a:cubicBezTo>
                  <a:pt x="362" y="407"/>
                  <a:pt x="364" y="405"/>
                  <a:pt x="368" y="402"/>
                </a:cubicBezTo>
                <a:cubicBezTo>
                  <a:pt x="366" y="405"/>
                  <a:pt x="365" y="408"/>
                  <a:pt x="365" y="409"/>
                </a:cubicBezTo>
                <a:cubicBezTo>
                  <a:pt x="371" y="404"/>
                  <a:pt x="375" y="399"/>
                  <a:pt x="382" y="395"/>
                </a:cubicBezTo>
                <a:cubicBezTo>
                  <a:pt x="384" y="393"/>
                  <a:pt x="386" y="391"/>
                  <a:pt x="387" y="389"/>
                </a:cubicBezTo>
                <a:cubicBezTo>
                  <a:pt x="387" y="386"/>
                  <a:pt x="385" y="388"/>
                  <a:pt x="376" y="395"/>
                </a:cubicBezTo>
                <a:cubicBezTo>
                  <a:pt x="377" y="393"/>
                  <a:pt x="378" y="391"/>
                  <a:pt x="379" y="390"/>
                </a:cubicBezTo>
                <a:cubicBezTo>
                  <a:pt x="379" y="389"/>
                  <a:pt x="379" y="388"/>
                  <a:pt x="382" y="386"/>
                </a:cubicBezTo>
                <a:cubicBezTo>
                  <a:pt x="389" y="379"/>
                  <a:pt x="391" y="376"/>
                  <a:pt x="389" y="374"/>
                </a:cubicBezTo>
                <a:cubicBezTo>
                  <a:pt x="387" y="377"/>
                  <a:pt x="385" y="379"/>
                  <a:pt x="383" y="382"/>
                </a:cubicBezTo>
                <a:cubicBezTo>
                  <a:pt x="382" y="383"/>
                  <a:pt x="381" y="384"/>
                  <a:pt x="380" y="386"/>
                </a:cubicBezTo>
                <a:cubicBezTo>
                  <a:pt x="379" y="387"/>
                  <a:pt x="378" y="388"/>
                  <a:pt x="376" y="389"/>
                </a:cubicBezTo>
                <a:cubicBezTo>
                  <a:pt x="376" y="390"/>
                  <a:pt x="375" y="390"/>
                  <a:pt x="375" y="390"/>
                </a:cubicBezTo>
                <a:cubicBezTo>
                  <a:pt x="375" y="390"/>
                  <a:pt x="376" y="389"/>
                  <a:pt x="377" y="388"/>
                </a:cubicBezTo>
                <a:cubicBezTo>
                  <a:pt x="379" y="385"/>
                  <a:pt x="375" y="388"/>
                  <a:pt x="376" y="386"/>
                </a:cubicBezTo>
                <a:cubicBezTo>
                  <a:pt x="380" y="381"/>
                  <a:pt x="383" y="378"/>
                  <a:pt x="388" y="374"/>
                </a:cubicBezTo>
                <a:cubicBezTo>
                  <a:pt x="390" y="373"/>
                  <a:pt x="393" y="371"/>
                  <a:pt x="395" y="369"/>
                </a:cubicBezTo>
                <a:cubicBezTo>
                  <a:pt x="395" y="366"/>
                  <a:pt x="398" y="362"/>
                  <a:pt x="401" y="357"/>
                </a:cubicBezTo>
                <a:cubicBezTo>
                  <a:pt x="403" y="354"/>
                  <a:pt x="404" y="352"/>
                  <a:pt x="405" y="349"/>
                </a:cubicBezTo>
                <a:cubicBezTo>
                  <a:pt x="406" y="347"/>
                  <a:pt x="407" y="345"/>
                  <a:pt x="407" y="344"/>
                </a:cubicBezTo>
                <a:cubicBezTo>
                  <a:pt x="409" y="341"/>
                  <a:pt x="407" y="347"/>
                  <a:pt x="410" y="343"/>
                </a:cubicBezTo>
                <a:cubicBezTo>
                  <a:pt x="412" y="340"/>
                  <a:pt x="413" y="337"/>
                  <a:pt x="413" y="335"/>
                </a:cubicBezTo>
                <a:cubicBezTo>
                  <a:pt x="413" y="333"/>
                  <a:pt x="415" y="329"/>
                  <a:pt x="417" y="325"/>
                </a:cubicBezTo>
                <a:cubicBezTo>
                  <a:pt x="417" y="326"/>
                  <a:pt x="416" y="328"/>
                  <a:pt x="418" y="327"/>
                </a:cubicBezTo>
                <a:cubicBezTo>
                  <a:pt x="420" y="322"/>
                  <a:pt x="422" y="316"/>
                  <a:pt x="423" y="310"/>
                </a:cubicBezTo>
                <a:cubicBezTo>
                  <a:pt x="425" y="303"/>
                  <a:pt x="428" y="298"/>
                  <a:pt x="429" y="299"/>
                </a:cubicBezTo>
                <a:cubicBezTo>
                  <a:pt x="430" y="299"/>
                  <a:pt x="430" y="300"/>
                  <a:pt x="429" y="302"/>
                </a:cubicBezTo>
                <a:cubicBezTo>
                  <a:pt x="429" y="305"/>
                  <a:pt x="428" y="306"/>
                  <a:pt x="427" y="307"/>
                </a:cubicBezTo>
                <a:cubicBezTo>
                  <a:pt x="426" y="309"/>
                  <a:pt x="425" y="311"/>
                  <a:pt x="424" y="313"/>
                </a:cubicBezTo>
                <a:cubicBezTo>
                  <a:pt x="424" y="314"/>
                  <a:pt x="424" y="315"/>
                  <a:pt x="424" y="315"/>
                </a:cubicBezTo>
                <a:cubicBezTo>
                  <a:pt x="425" y="315"/>
                  <a:pt x="426" y="316"/>
                  <a:pt x="425" y="319"/>
                </a:cubicBezTo>
                <a:cubicBezTo>
                  <a:pt x="425" y="322"/>
                  <a:pt x="424" y="326"/>
                  <a:pt x="420" y="333"/>
                </a:cubicBezTo>
                <a:cubicBezTo>
                  <a:pt x="420" y="334"/>
                  <a:pt x="419" y="336"/>
                  <a:pt x="420" y="336"/>
                </a:cubicBezTo>
                <a:cubicBezTo>
                  <a:pt x="420" y="337"/>
                  <a:pt x="421" y="335"/>
                  <a:pt x="422" y="333"/>
                </a:cubicBezTo>
                <a:cubicBezTo>
                  <a:pt x="424" y="330"/>
                  <a:pt x="428" y="324"/>
                  <a:pt x="427" y="327"/>
                </a:cubicBezTo>
                <a:cubicBezTo>
                  <a:pt x="427" y="329"/>
                  <a:pt x="428" y="330"/>
                  <a:pt x="428" y="333"/>
                </a:cubicBezTo>
                <a:cubicBezTo>
                  <a:pt x="428" y="334"/>
                  <a:pt x="427" y="336"/>
                  <a:pt x="426" y="338"/>
                </a:cubicBezTo>
                <a:cubicBezTo>
                  <a:pt x="425" y="341"/>
                  <a:pt x="424" y="344"/>
                  <a:pt x="422" y="348"/>
                </a:cubicBezTo>
                <a:cubicBezTo>
                  <a:pt x="424" y="344"/>
                  <a:pt x="426" y="342"/>
                  <a:pt x="427" y="340"/>
                </a:cubicBezTo>
                <a:cubicBezTo>
                  <a:pt x="429" y="338"/>
                  <a:pt x="430" y="337"/>
                  <a:pt x="430" y="337"/>
                </a:cubicBezTo>
                <a:cubicBezTo>
                  <a:pt x="431" y="337"/>
                  <a:pt x="432" y="339"/>
                  <a:pt x="431" y="344"/>
                </a:cubicBezTo>
                <a:cubicBezTo>
                  <a:pt x="433" y="338"/>
                  <a:pt x="435" y="334"/>
                  <a:pt x="436" y="330"/>
                </a:cubicBezTo>
                <a:cubicBezTo>
                  <a:pt x="439" y="323"/>
                  <a:pt x="441" y="317"/>
                  <a:pt x="443" y="318"/>
                </a:cubicBezTo>
                <a:cubicBezTo>
                  <a:pt x="443" y="318"/>
                  <a:pt x="443" y="317"/>
                  <a:pt x="444" y="316"/>
                </a:cubicBezTo>
                <a:cubicBezTo>
                  <a:pt x="447" y="309"/>
                  <a:pt x="448" y="308"/>
                  <a:pt x="448" y="313"/>
                </a:cubicBezTo>
                <a:cubicBezTo>
                  <a:pt x="448" y="314"/>
                  <a:pt x="448" y="316"/>
                  <a:pt x="449" y="314"/>
                </a:cubicBezTo>
                <a:cubicBezTo>
                  <a:pt x="451" y="310"/>
                  <a:pt x="450" y="307"/>
                  <a:pt x="450" y="304"/>
                </a:cubicBezTo>
                <a:cubicBezTo>
                  <a:pt x="451" y="301"/>
                  <a:pt x="451" y="298"/>
                  <a:pt x="453" y="292"/>
                </a:cubicBezTo>
                <a:cubicBezTo>
                  <a:pt x="453" y="293"/>
                  <a:pt x="452" y="299"/>
                  <a:pt x="454" y="294"/>
                </a:cubicBezTo>
                <a:cubicBezTo>
                  <a:pt x="455" y="293"/>
                  <a:pt x="456" y="292"/>
                  <a:pt x="456" y="290"/>
                </a:cubicBezTo>
                <a:close/>
                <a:moveTo>
                  <a:pt x="389" y="117"/>
                </a:moveTo>
                <a:cubicBezTo>
                  <a:pt x="391" y="118"/>
                  <a:pt x="389" y="114"/>
                  <a:pt x="396" y="123"/>
                </a:cubicBezTo>
                <a:cubicBezTo>
                  <a:pt x="398" y="124"/>
                  <a:pt x="399" y="125"/>
                  <a:pt x="401" y="127"/>
                </a:cubicBezTo>
                <a:cubicBezTo>
                  <a:pt x="402" y="127"/>
                  <a:pt x="403" y="128"/>
                  <a:pt x="403" y="130"/>
                </a:cubicBezTo>
                <a:cubicBezTo>
                  <a:pt x="404" y="131"/>
                  <a:pt x="405" y="132"/>
                  <a:pt x="406" y="133"/>
                </a:cubicBezTo>
                <a:cubicBezTo>
                  <a:pt x="403" y="130"/>
                  <a:pt x="402" y="128"/>
                  <a:pt x="400" y="128"/>
                </a:cubicBezTo>
                <a:cubicBezTo>
                  <a:pt x="399" y="127"/>
                  <a:pt x="399" y="127"/>
                  <a:pt x="398" y="126"/>
                </a:cubicBezTo>
                <a:cubicBezTo>
                  <a:pt x="395" y="124"/>
                  <a:pt x="393" y="121"/>
                  <a:pt x="390" y="119"/>
                </a:cubicBezTo>
                <a:cubicBezTo>
                  <a:pt x="389" y="118"/>
                  <a:pt x="388" y="117"/>
                  <a:pt x="388" y="117"/>
                </a:cubicBezTo>
                <a:cubicBezTo>
                  <a:pt x="388" y="117"/>
                  <a:pt x="389" y="117"/>
                  <a:pt x="389" y="117"/>
                </a:cubicBezTo>
                <a:close/>
                <a:moveTo>
                  <a:pt x="129" y="294"/>
                </a:moveTo>
                <a:cubicBezTo>
                  <a:pt x="129" y="293"/>
                  <a:pt x="130" y="293"/>
                  <a:pt x="131" y="294"/>
                </a:cubicBezTo>
                <a:cubicBezTo>
                  <a:pt x="130" y="293"/>
                  <a:pt x="129" y="293"/>
                  <a:pt x="129" y="294"/>
                </a:cubicBezTo>
                <a:close/>
                <a:moveTo>
                  <a:pt x="339" y="76"/>
                </a:moveTo>
                <a:cubicBezTo>
                  <a:pt x="338" y="75"/>
                  <a:pt x="338" y="75"/>
                  <a:pt x="337" y="75"/>
                </a:cubicBezTo>
                <a:cubicBezTo>
                  <a:pt x="337" y="75"/>
                  <a:pt x="337" y="75"/>
                  <a:pt x="337" y="75"/>
                </a:cubicBezTo>
                <a:cubicBezTo>
                  <a:pt x="335" y="74"/>
                  <a:pt x="333" y="74"/>
                  <a:pt x="331" y="73"/>
                </a:cubicBezTo>
                <a:cubicBezTo>
                  <a:pt x="329" y="73"/>
                  <a:pt x="328" y="72"/>
                  <a:pt x="326" y="72"/>
                </a:cubicBezTo>
                <a:cubicBezTo>
                  <a:pt x="328" y="71"/>
                  <a:pt x="330" y="72"/>
                  <a:pt x="339" y="76"/>
                </a:cubicBezTo>
                <a:close/>
                <a:moveTo>
                  <a:pt x="302" y="66"/>
                </a:moveTo>
                <a:cubicBezTo>
                  <a:pt x="304" y="66"/>
                  <a:pt x="307" y="65"/>
                  <a:pt x="310" y="65"/>
                </a:cubicBezTo>
                <a:cubicBezTo>
                  <a:pt x="314" y="67"/>
                  <a:pt x="314" y="67"/>
                  <a:pt x="317" y="69"/>
                </a:cubicBezTo>
                <a:cubicBezTo>
                  <a:pt x="317" y="70"/>
                  <a:pt x="319" y="70"/>
                  <a:pt x="321" y="71"/>
                </a:cubicBezTo>
                <a:cubicBezTo>
                  <a:pt x="322" y="72"/>
                  <a:pt x="323" y="72"/>
                  <a:pt x="321" y="72"/>
                </a:cubicBezTo>
                <a:cubicBezTo>
                  <a:pt x="319" y="72"/>
                  <a:pt x="319" y="72"/>
                  <a:pt x="319" y="72"/>
                </a:cubicBezTo>
                <a:cubicBezTo>
                  <a:pt x="317" y="71"/>
                  <a:pt x="316" y="70"/>
                  <a:pt x="312" y="70"/>
                </a:cubicBezTo>
                <a:cubicBezTo>
                  <a:pt x="309" y="69"/>
                  <a:pt x="307" y="69"/>
                  <a:pt x="304" y="68"/>
                </a:cubicBezTo>
                <a:cubicBezTo>
                  <a:pt x="300" y="67"/>
                  <a:pt x="300" y="66"/>
                  <a:pt x="302" y="66"/>
                </a:cubicBezTo>
                <a:close/>
                <a:moveTo>
                  <a:pt x="321" y="74"/>
                </a:moveTo>
                <a:cubicBezTo>
                  <a:pt x="320" y="74"/>
                  <a:pt x="320" y="74"/>
                  <a:pt x="319" y="74"/>
                </a:cubicBezTo>
                <a:cubicBezTo>
                  <a:pt x="316" y="73"/>
                  <a:pt x="314" y="72"/>
                  <a:pt x="313" y="72"/>
                </a:cubicBezTo>
                <a:cubicBezTo>
                  <a:pt x="312" y="71"/>
                  <a:pt x="316" y="72"/>
                  <a:pt x="317" y="72"/>
                </a:cubicBezTo>
                <a:cubicBezTo>
                  <a:pt x="318" y="72"/>
                  <a:pt x="319" y="73"/>
                  <a:pt x="320" y="73"/>
                </a:cubicBezTo>
                <a:cubicBezTo>
                  <a:pt x="320" y="73"/>
                  <a:pt x="321" y="74"/>
                  <a:pt x="321" y="74"/>
                </a:cubicBezTo>
                <a:close/>
                <a:moveTo>
                  <a:pt x="280" y="139"/>
                </a:moveTo>
                <a:cubicBezTo>
                  <a:pt x="281" y="139"/>
                  <a:pt x="282" y="139"/>
                  <a:pt x="283" y="139"/>
                </a:cubicBezTo>
                <a:cubicBezTo>
                  <a:pt x="283" y="140"/>
                  <a:pt x="283" y="140"/>
                  <a:pt x="283" y="141"/>
                </a:cubicBezTo>
                <a:cubicBezTo>
                  <a:pt x="282" y="140"/>
                  <a:pt x="280" y="139"/>
                  <a:pt x="279" y="139"/>
                </a:cubicBezTo>
                <a:cubicBezTo>
                  <a:pt x="279" y="139"/>
                  <a:pt x="280" y="139"/>
                  <a:pt x="280" y="139"/>
                </a:cubicBezTo>
                <a:close/>
                <a:moveTo>
                  <a:pt x="282" y="189"/>
                </a:moveTo>
                <a:cubicBezTo>
                  <a:pt x="282" y="190"/>
                  <a:pt x="282" y="191"/>
                  <a:pt x="281" y="191"/>
                </a:cubicBezTo>
                <a:cubicBezTo>
                  <a:pt x="282" y="191"/>
                  <a:pt x="282" y="190"/>
                  <a:pt x="282" y="189"/>
                </a:cubicBezTo>
                <a:close/>
                <a:moveTo>
                  <a:pt x="274" y="141"/>
                </a:moveTo>
                <a:cubicBezTo>
                  <a:pt x="276" y="141"/>
                  <a:pt x="279" y="142"/>
                  <a:pt x="280" y="144"/>
                </a:cubicBezTo>
                <a:cubicBezTo>
                  <a:pt x="278" y="143"/>
                  <a:pt x="277" y="143"/>
                  <a:pt x="276" y="143"/>
                </a:cubicBezTo>
                <a:cubicBezTo>
                  <a:pt x="275" y="143"/>
                  <a:pt x="275" y="143"/>
                  <a:pt x="274" y="142"/>
                </a:cubicBezTo>
                <a:cubicBezTo>
                  <a:pt x="273" y="142"/>
                  <a:pt x="272" y="141"/>
                  <a:pt x="274" y="141"/>
                </a:cubicBezTo>
                <a:close/>
                <a:moveTo>
                  <a:pt x="243" y="126"/>
                </a:moveTo>
                <a:cubicBezTo>
                  <a:pt x="244" y="126"/>
                  <a:pt x="245" y="126"/>
                  <a:pt x="246" y="126"/>
                </a:cubicBezTo>
                <a:cubicBezTo>
                  <a:pt x="246" y="126"/>
                  <a:pt x="246" y="126"/>
                  <a:pt x="246" y="126"/>
                </a:cubicBezTo>
                <a:cubicBezTo>
                  <a:pt x="244" y="127"/>
                  <a:pt x="242" y="127"/>
                  <a:pt x="239" y="127"/>
                </a:cubicBezTo>
                <a:cubicBezTo>
                  <a:pt x="241" y="127"/>
                  <a:pt x="245" y="126"/>
                  <a:pt x="243" y="126"/>
                </a:cubicBezTo>
                <a:close/>
                <a:moveTo>
                  <a:pt x="231" y="128"/>
                </a:moveTo>
                <a:cubicBezTo>
                  <a:pt x="232" y="127"/>
                  <a:pt x="231" y="126"/>
                  <a:pt x="235" y="126"/>
                </a:cubicBezTo>
                <a:cubicBezTo>
                  <a:pt x="234" y="126"/>
                  <a:pt x="234" y="127"/>
                  <a:pt x="234" y="127"/>
                </a:cubicBezTo>
                <a:cubicBezTo>
                  <a:pt x="234" y="128"/>
                  <a:pt x="233" y="128"/>
                  <a:pt x="232" y="129"/>
                </a:cubicBezTo>
                <a:cubicBezTo>
                  <a:pt x="231" y="129"/>
                  <a:pt x="231" y="129"/>
                  <a:pt x="231" y="129"/>
                </a:cubicBezTo>
                <a:cubicBezTo>
                  <a:pt x="231" y="129"/>
                  <a:pt x="231" y="129"/>
                  <a:pt x="231" y="128"/>
                </a:cubicBezTo>
                <a:close/>
                <a:moveTo>
                  <a:pt x="207" y="388"/>
                </a:moveTo>
                <a:cubicBezTo>
                  <a:pt x="207" y="388"/>
                  <a:pt x="206" y="389"/>
                  <a:pt x="206" y="389"/>
                </a:cubicBezTo>
                <a:cubicBezTo>
                  <a:pt x="205" y="388"/>
                  <a:pt x="204" y="387"/>
                  <a:pt x="204" y="387"/>
                </a:cubicBezTo>
                <a:cubicBezTo>
                  <a:pt x="203" y="386"/>
                  <a:pt x="202" y="386"/>
                  <a:pt x="202" y="385"/>
                </a:cubicBezTo>
                <a:cubicBezTo>
                  <a:pt x="203" y="386"/>
                  <a:pt x="204" y="386"/>
                  <a:pt x="205" y="387"/>
                </a:cubicBezTo>
                <a:cubicBezTo>
                  <a:pt x="207" y="387"/>
                  <a:pt x="208" y="388"/>
                  <a:pt x="207" y="388"/>
                </a:cubicBezTo>
                <a:close/>
                <a:moveTo>
                  <a:pt x="328" y="378"/>
                </a:moveTo>
                <a:cubicBezTo>
                  <a:pt x="327" y="380"/>
                  <a:pt x="326" y="382"/>
                  <a:pt x="325" y="384"/>
                </a:cubicBezTo>
                <a:cubicBezTo>
                  <a:pt x="321" y="385"/>
                  <a:pt x="321" y="385"/>
                  <a:pt x="318" y="384"/>
                </a:cubicBezTo>
                <a:cubicBezTo>
                  <a:pt x="318" y="384"/>
                  <a:pt x="317" y="385"/>
                  <a:pt x="316" y="385"/>
                </a:cubicBezTo>
                <a:cubicBezTo>
                  <a:pt x="316" y="385"/>
                  <a:pt x="315" y="385"/>
                  <a:pt x="314" y="386"/>
                </a:cubicBezTo>
                <a:cubicBezTo>
                  <a:pt x="313" y="387"/>
                  <a:pt x="312" y="387"/>
                  <a:pt x="312" y="388"/>
                </a:cubicBezTo>
                <a:cubicBezTo>
                  <a:pt x="311" y="390"/>
                  <a:pt x="311" y="390"/>
                  <a:pt x="303" y="394"/>
                </a:cubicBezTo>
                <a:cubicBezTo>
                  <a:pt x="305" y="392"/>
                  <a:pt x="303" y="392"/>
                  <a:pt x="303" y="391"/>
                </a:cubicBezTo>
                <a:cubicBezTo>
                  <a:pt x="306" y="390"/>
                  <a:pt x="306" y="391"/>
                  <a:pt x="308" y="390"/>
                </a:cubicBezTo>
                <a:cubicBezTo>
                  <a:pt x="309" y="388"/>
                  <a:pt x="302" y="388"/>
                  <a:pt x="297" y="389"/>
                </a:cubicBezTo>
                <a:cubicBezTo>
                  <a:pt x="295" y="390"/>
                  <a:pt x="293" y="391"/>
                  <a:pt x="291" y="392"/>
                </a:cubicBezTo>
                <a:cubicBezTo>
                  <a:pt x="290" y="393"/>
                  <a:pt x="293" y="392"/>
                  <a:pt x="293" y="392"/>
                </a:cubicBezTo>
                <a:cubicBezTo>
                  <a:pt x="295" y="392"/>
                  <a:pt x="294" y="393"/>
                  <a:pt x="292" y="394"/>
                </a:cubicBezTo>
                <a:cubicBezTo>
                  <a:pt x="288" y="395"/>
                  <a:pt x="287" y="394"/>
                  <a:pt x="283" y="395"/>
                </a:cubicBezTo>
                <a:cubicBezTo>
                  <a:pt x="282" y="395"/>
                  <a:pt x="281" y="396"/>
                  <a:pt x="280" y="395"/>
                </a:cubicBezTo>
                <a:cubicBezTo>
                  <a:pt x="280" y="395"/>
                  <a:pt x="281" y="395"/>
                  <a:pt x="282" y="394"/>
                </a:cubicBezTo>
                <a:cubicBezTo>
                  <a:pt x="284" y="393"/>
                  <a:pt x="284" y="394"/>
                  <a:pt x="284" y="394"/>
                </a:cubicBezTo>
                <a:cubicBezTo>
                  <a:pt x="285" y="394"/>
                  <a:pt x="286" y="394"/>
                  <a:pt x="287" y="393"/>
                </a:cubicBezTo>
                <a:cubicBezTo>
                  <a:pt x="289" y="393"/>
                  <a:pt x="289" y="392"/>
                  <a:pt x="288" y="392"/>
                </a:cubicBezTo>
                <a:cubicBezTo>
                  <a:pt x="287" y="392"/>
                  <a:pt x="286" y="392"/>
                  <a:pt x="287" y="391"/>
                </a:cubicBezTo>
                <a:cubicBezTo>
                  <a:pt x="287" y="391"/>
                  <a:pt x="288" y="390"/>
                  <a:pt x="285" y="390"/>
                </a:cubicBezTo>
                <a:cubicBezTo>
                  <a:pt x="283" y="391"/>
                  <a:pt x="282" y="392"/>
                  <a:pt x="281" y="392"/>
                </a:cubicBezTo>
                <a:cubicBezTo>
                  <a:pt x="281" y="393"/>
                  <a:pt x="280" y="395"/>
                  <a:pt x="276" y="395"/>
                </a:cubicBezTo>
                <a:cubicBezTo>
                  <a:pt x="272" y="396"/>
                  <a:pt x="275" y="394"/>
                  <a:pt x="275" y="393"/>
                </a:cubicBezTo>
                <a:cubicBezTo>
                  <a:pt x="274" y="393"/>
                  <a:pt x="276" y="392"/>
                  <a:pt x="277" y="392"/>
                </a:cubicBezTo>
                <a:cubicBezTo>
                  <a:pt x="280" y="390"/>
                  <a:pt x="284" y="388"/>
                  <a:pt x="286" y="387"/>
                </a:cubicBezTo>
                <a:cubicBezTo>
                  <a:pt x="289" y="384"/>
                  <a:pt x="289" y="383"/>
                  <a:pt x="295" y="383"/>
                </a:cubicBezTo>
                <a:cubicBezTo>
                  <a:pt x="297" y="383"/>
                  <a:pt x="299" y="383"/>
                  <a:pt x="301" y="382"/>
                </a:cubicBezTo>
                <a:cubicBezTo>
                  <a:pt x="302" y="380"/>
                  <a:pt x="299" y="381"/>
                  <a:pt x="297" y="381"/>
                </a:cubicBezTo>
                <a:cubicBezTo>
                  <a:pt x="292" y="382"/>
                  <a:pt x="286" y="383"/>
                  <a:pt x="288" y="380"/>
                </a:cubicBezTo>
                <a:cubicBezTo>
                  <a:pt x="285" y="382"/>
                  <a:pt x="284" y="382"/>
                  <a:pt x="284" y="383"/>
                </a:cubicBezTo>
                <a:cubicBezTo>
                  <a:pt x="284" y="384"/>
                  <a:pt x="285" y="384"/>
                  <a:pt x="284" y="385"/>
                </a:cubicBezTo>
                <a:cubicBezTo>
                  <a:pt x="282" y="385"/>
                  <a:pt x="280" y="385"/>
                  <a:pt x="279" y="386"/>
                </a:cubicBezTo>
                <a:cubicBezTo>
                  <a:pt x="277" y="386"/>
                  <a:pt x="275" y="386"/>
                  <a:pt x="277" y="385"/>
                </a:cubicBezTo>
                <a:cubicBezTo>
                  <a:pt x="281" y="383"/>
                  <a:pt x="275" y="384"/>
                  <a:pt x="273" y="384"/>
                </a:cubicBezTo>
                <a:cubicBezTo>
                  <a:pt x="270" y="387"/>
                  <a:pt x="269" y="387"/>
                  <a:pt x="265" y="388"/>
                </a:cubicBezTo>
                <a:cubicBezTo>
                  <a:pt x="269" y="387"/>
                  <a:pt x="268" y="386"/>
                  <a:pt x="270" y="385"/>
                </a:cubicBezTo>
                <a:cubicBezTo>
                  <a:pt x="271" y="385"/>
                  <a:pt x="271" y="384"/>
                  <a:pt x="271" y="383"/>
                </a:cubicBezTo>
                <a:cubicBezTo>
                  <a:pt x="269" y="383"/>
                  <a:pt x="266" y="384"/>
                  <a:pt x="264" y="384"/>
                </a:cubicBezTo>
                <a:cubicBezTo>
                  <a:pt x="262" y="384"/>
                  <a:pt x="262" y="384"/>
                  <a:pt x="262" y="385"/>
                </a:cubicBezTo>
                <a:cubicBezTo>
                  <a:pt x="263" y="386"/>
                  <a:pt x="259" y="386"/>
                  <a:pt x="256" y="387"/>
                </a:cubicBezTo>
                <a:cubicBezTo>
                  <a:pt x="252" y="387"/>
                  <a:pt x="248" y="387"/>
                  <a:pt x="245" y="388"/>
                </a:cubicBezTo>
                <a:cubicBezTo>
                  <a:pt x="244" y="388"/>
                  <a:pt x="246" y="389"/>
                  <a:pt x="247" y="389"/>
                </a:cubicBezTo>
                <a:cubicBezTo>
                  <a:pt x="258" y="390"/>
                  <a:pt x="258" y="390"/>
                  <a:pt x="253" y="394"/>
                </a:cubicBezTo>
                <a:cubicBezTo>
                  <a:pt x="252" y="395"/>
                  <a:pt x="255" y="397"/>
                  <a:pt x="246" y="396"/>
                </a:cubicBezTo>
                <a:cubicBezTo>
                  <a:pt x="244" y="397"/>
                  <a:pt x="241" y="396"/>
                  <a:pt x="236" y="395"/>
                </a:cubicBezTo>
                <a:cubicBezTo>
                  <a:pt x="243" y="396"/>
                  <a:pt x="242" y="394"/>
                  <a:pt x="245" y="394"/>
                </a:cubicBezTo>
                <a:cubicBezTo>
                  <a:pt x="244" y="394"/>
                  <a:pt x="248" y="393"/>
                  <a:pt x="244" y="393"/>
                </a:cubicBezTo>
                <a:cubicBezTo>
                  <a:pt x="243" y="393"/>
                  <a:pt x="241" y="393"/>
                  <a:pt x="241" y="392"/>
                </a:cubicBezTo>
                <a:cubicBezTo>
                  <a:pt x="242" y="392"/>
                  <a:pt x="244" y="392"/>
                  <a:pt x="245" y="392"/>
                </a:cubicBezTo>
                <a:cubicBezTo>
                  <a:pt x="247" y="393"/>
                  <a:pt x="247" y="392"/>
                  <a:pt x="247" y="392"/>
                </a:cubicBezTo>
                <a:cubicBezTo>
                  <a:pt x="248" y="391"/>
                  <a:pt x="246" y="391"/>
                  <a:pt x="245" y="391"/>
                </a:cubicBezTo>
                <a:cubicBezTo>
                  <a:pt x="241" y="391"/>
                  <a:pt x="239" y="390"/>
                  <a:pt x="237" y="390"/>
                </a:cubicBezTo>
                <a:cubicBezTo>
                  <a:pt x="233" y="389"/>
                  <a:pt x="233" y="389"/>
                  <a:pt x="228" y="389"/>
                </a:cubicBezTo>
                <a:cubicBezTo>
                  <a:pt x="230" y="389"/>
                  <a:pt x="232" y="389"/>
                  <a:pt x="233" y="390"/>
                </a:cubicBezTo>
                <a:cubicBezTo>
                  <a:pt x="234" y="390"/>
                  <a:pt x="235" y="390"/>
                  <a:pt x="236" y="390"/>
                </a:cubicBezTo>
                <a:cubicBezTo>
                  <a:pt x="238" y="391"/>
                  <a:pt x="238" y="392"/>
                  <a:pt x="237" y="393"/>
                </a:cubicBezTo>
                <a:cubicBezTo>
                  <a:pt x="236" y="393"/>
                  <a:pt x="233" y="393"/>
                  <a:pt x="232" y="394"/>
                </a:cubicBezTo>
                <a:cubicBezTo>
                  <a:pt x="232" y="394"/>
                  <a:pt x="232" y="395"/>
                  <a:pt x="230" y="395"/>
                </a:cubicBezTo>
                <a:cubicBezTo>
                  <a:pt x="229" y="394"/>
                  <a:pt x="229" y="394"/>
                  <a:pt x="229" y="393"/>
                </a:cubicBezTo>
                <a:cubicBezTo>
                  <a:pt x="229" y="393"/>
                  <a:pt x="234" y="393"/>
                  <a:pt x="231" y="392"/>
                </a:cubicBezTo>
                <a:cubicBezTo>
                  <a:pt x="229" y="391"/>
                  <a:pt x="232" y="391"/>
                  <a:pt x="231" y="390"/>
                </a:cubicBezTo>
                <a:cubicBezTo>
                  <a:pt x="227" y="389"/>
                  <a:pt x="222" y="389"/>
                  <a:pt x="220" y="388"/>
                </a:cubicBezTo>
                <a:cubicBezTo>
                  <a:pt x="218" y="387"/>
                  <a:pt x="219" y="386"/>
                  <a:pt x="220" y="386"/>
                </a:cubicBezTo>
                <a:cubicBezTo>
                  <a:pt x="221" y="386"/>
                  <a:pt x="223" y="386"/>
                  <a:pt x="223" y="385"/>
                </a:cubicBezTo>
                <a:cubicBezTo>
                  <a:pt x="222" y="385"/>
                  <a:pt x="221" y="385"/>
                  <a:pt x="220" y="385"/>
                </a:cubicBezTo>
                <a:cubicBezTo>
                  <a:pt x="219" y="385"/>
                  <a:pt x="218" y="384"/>
                  <a:pt x="217" y="384"/>
                </a:cubicBezTo>
                <a:cubicBezTo>
                  <a:pt x="217" y="383"/>
                  <a:pt x="216" y="383"/>
                  <a:pt x="215" y="383"/>
                </a:cubicBezTo>
                <a:cubicBezTo>
                  <a:pt x="209" y="383"/>
                  <a:pt x="209" y="382"/>
                  <a:pt x="208" y="380"/>
                </a:cubicBezTo>
                <a:cubicBezTo>
                  <a:pt x="207" y="380"/>
                  <a:pt x="205" y="379"/>
                  <a:pt x="204" y="378"/>
                </a:cubicBezTo>
                <a:cubicBezTo>
                  <a:pt x="203" y="378"/>
                  <a:pt x="202" y="377"/>
                  <a:pt x="202" y="378"/>
                </a:cubicBezTo>
                <a:cubicBezTo>
                  <a:pt x="203" y="379"/>
                  <a:pt x="200" y="378"/>
                  <a:pt x="197" y="378"/>
                </a:cubicBezTo>
                <a:cubicBezTo>
                  <a:pt x="195" y="377"/>
                  <a:pt x="192" y="376"/>
                  <a:pt x="190" y="375"/>
                </a:cubicBezTo>
                <a:cubicBezTo>
                  <a:pt x="191" y="376"/>
                  <a:pt x="191" y="377"/>
                  <a:pt x="192" y="377"/>
                </a:cubicBezTo>
                <a:cubicBezTo>
                  <a:pt x="193" y="378"/>
                  <a:pt x="195" y="379"/>
                  <a:pt x="195" y="380"/>
                </a:cubicBezTo>
                <a:cubicBezTo>
                  <a:pt x="195" y="380"/>
                  <a:pt x="195" y="380"/>
                  <a:pt x="195" y="380"/>
                </a:cubicBezTo>
                <a:cubicBezTo>
                  <a:pt x="196" y="380"/>
                  <a:pt x="195" y="381"/>
                  <a:pt x="194" y="380"/>
                </a:cubicBezTo>
                <a:cubicBezTo>
                  <a:pt x="194" y="380"/>
                  <a:pt x="193" y="380"/>
                  <a:pt x="191" y="379"/>
                </a:cubicBezTo>
                <a:cubicBezTo>
                  <a:pt x="191" y="378"/>
                  <a:pt x="190" y="378"/>
                  <a:pt x="189" y="377"/>
                </a:cubicBezTo>
                <a:cubicBezTo>
                  <a:pt x="188" y="377"/>
                  <a:pt x="187" y="376"/>
                  <a:pt x="186" y="376"/>
                </a:cubicBezTo>
                <a:cubicBezTo>
                  <a:pt x="187" y="378"/>
                  <a:pt x="194" y="382"/>
                  <a:pt x="189" y="382"/>
                </a:cubicBezTo>
                <a:cubicBezTo>
                  <a:pt x="189" y="382"/>
                  <a:pt x="190" y="382"/>
                  <a:pt x="190" y="382"/>
                </a:cubicBezTo>
                <a:cubicBezTo>
                  <a:pt x="192" y="384"/>
                  <a:pt x="195" y="384"/>
                  <a:pt x="197" y="386"/>
                </a:cubicBezTo>
                <a:cubicBezTo>
                  <a:pt x="199" y="386"/>
                  <a:pt x="200" y="387"/>
                  <a:pt x="202" y="387"/>
                </a:cubicBezTo>
                <a:cubicBezTo>
                  <a:pt x="203" y="388"/>
                  <a:pt x="204" y="388"/>
                  <a:pt x="205" y="389"/>
                </a:cubicBezTo>
                <a:cubicBezTo>
                  <a:pt x="205" y="389"/>
                  <a:pt x="206" y="389"/>
                  <a:pt x="206" y="389"/>
                </a:cubicBezTo>
                <a:cubicBezTo>
                  <a:pt x="205" y="390"/>
                  <a:pt x="205" y="391"/>
                  <a:pt x="203" y="391"/>
                </a:cubicBezTo>
                <a:cubicBezTo>
                  <a:pt x="201" y="391"/>
                  <a:pt x="196" y="389"/>
                  <a:pt x="193" y="388"/>
                </a:cubicBezTo>
                <a:cubicBezTo>
                  <a:pt x="192" y="388"/>
                  <a:pt x="192" y="388"/>
                  <a:pt x="191" y="388"/>
                </a:cubicBezTo>
                <a:cubicBezTo>
                  <a:pt x="192" y="388"/>
                  <a:pt x="192" y="388"/>
                  <a:pt x="192" y="389"/>
                </a:cubicBezTo>
                <a:cubicBezTo>
                  <a:pt x="196" y="390"/>
                  <a:pt x="198" y="391"/>
                  <a:pt x="198" y="392"/>
                </a:cubicBezTo>
                <a:cubicBezTo>
                  <a:pt x="198" y="392"/>
                  <a:pt x="198" y="392"/>
                  <a:pt x="198" y="392"/>
                </a:cubicBezTo>
                <a:cubicBezTo>
                  <a:pt x="197" y="392"/>
                  <a:pt x="196" y="392"/>
                  <a:pt x="195" y="391"/>
                </a:cubicBezTo>
                <a:cubicBezTo>
                  <a:pt x="192" y="389"/>
                  <a:pt x="190" y="387"/>
                  <a:pt x="190" y="387"/>
                </a:cubicBezTo>
                <a:cubicBezTo>
                  <a:pt x="190" y="386"/>
                  <a:pt x="191" y="386"/>
                  <a:pt x="194" y="386"/>
                </a:cubicBezTo>
                <a:cubicBezTo>
                  <a:pt x="191" y="385"/>
                  <a:pt x="189" y="384"/>
                  <a:pt x="188" y="382"/>
                </a:cubicBezTo>
                <a:cubicBezTo>
                  <a:pt x="188" y="382"/>
                  <a:pt x="187" y="381"/>
                  <a:pt x="186" y="381"/>
                </a:cubicBezTo>
                <a:cubicBezTo>
                  <a:pt x="185" y="380"/>
                  <a:pt x="184" y="379"/>
                  <a:pt x="181" y="378"/>
                </a:cubicBezTo>
                <a:cubicBezTo>
                  <a:pt x="177" y="375"/>
                  <a:pt x="170" y="372"/>
                  <a:pt x="166" y="366"/>
                </a:cubicBezTo>
                <a:cubicBezTo>
                  <a:pt x="164" y="365"/>
                  <a:pt x="160" y="361"/>
                  <a:pt x="160" y="361"/>
                </a:cubicBezTo>
                <a:cubicBezTo>
                  <a:pt x="159" y="362"/>
                  <a:pt x="158" y="361"/>
                  <a:pt x="157" y="360"/>
                </a:cubicBezTo>
                <a:cubicBezTo>
                  <a:pt x="155" y="359"/>
                  <a:pt x="154" y="357"/>
                  <a:pt x="152" y="355"/>
                </a:cubicBezTo>
                <a:cubicBezTo>
                  <a:pt x="150" y="354"/>
                  <a:pt x="149" y="352"/>
                  <a:pt x="147" y="350"/>
                </a:cubicBezTo>
                <a:cubicBezTo>
                  <a:pt x="148" y="353"/>
                  <a:pt x="149" y="354"/>
                  <a:pt x="151" y="357"/>
                </a:cubicBezTo>
                <a:cubicBezTo>
                  <a:pt x="152" y="358"/>
                  <a:pt x="154" y="361"/>
                  <a:pt x="152" y="360"/>
                </a:cubicBezTo>
                <a:cubicBezTo>
                  <a:pt x="151" y="359"/>
                  <a:pt x="147" y="356"/>
                  <a:pt x="146" y="354"/>
                </a:cubicBezTo>
                <a:cubicBezTo>
                  <a:pt x="144" y="350"/>
                  <a:pt x="142" y="348"/>
                  <a:pt x="140" y="346"/>
                </a:cubicBezTo>
                <a:cubicBezTo>
                  <a:pt x="139" y="345"/>
                  <a:pt x="138" y="344"/>
                  <a:pt x="138" y="343"/>
                </a:cubicBezTo>
                <a:cubicBezTo>
                  <a:pt x="137" y="342"/>
                  <a:pt x="137" y="341"/>
                  <a:pt x="136" y="340"/>
                </a:cubicBezTo>
                <a:cubicBezTo>
                  <a:pt x="137" y="341"/>
                  <a:pt x="135" y="337"/>
                  <a:pt x="135" y="334"/>
                </a:cubicBezTo>
                <a:cubicBezTo>
                  <a:pt x="135" y="334"/>
                  <a:pt x="135" y="333"/>
                  <a:pt x="136" y="334"/>
                </a:cubicBezTo>
                <a:cubicBezTo>
                  <a:pt x="137" y="336"/>
                  <a:pt x="138" y="337"/>
                  <a:pt x="138" y="336"/>
                </a:cubicBezTo>
                <a:cubicBezTo>
                  <a:pt x="138" y="335"/>
                  <a:pt x="137" y="334"/>
                  <a:pt x="137" y="332"/>
                </a:cubicBezTo>
                <a:cubicBezTo>
                  <a:pt x="138" y="334"/>
                  <a:pt x="138" y="335"/>
                  <a:pt x="139" y="336"/>
                </a:cubicBezTo>
                <a:cubicBezTo>
                  <a:pt x="140" y="337"/>
                  <a:pt x="140" y="338"/>
                  <a:pt x="141" y="339"/>
                </a:cubicBezTo>
                <a:cubicBezTo>
                  <a:pt x="143" y="343"/>
                  <a:pt x="145" y="344"/>
                  <a:pt x="145" y="344"/>
                </a:cubicBezTo>
                <a:cubicBezTo>
                  <a:pt x="146" y="344"/>
                  <a:pt x="146" y="343"/>
                  <a:pt x="146" y="341"/>
                </a:cubicBezTo>
                <a:cubicBezTo>
                  <a:pt x="145" y="340"/>
                  <a:pt x="144" y="338"/>
                  <a:pt x="144" y="336"/>
                </a:cubicBezTo>
                <a:cubicBezTo>
                  <a:pt x="143" y="335"/>
                  <a:pt x="143" y="333"/>
                  <a:pt x="142" y="332"/>
                </a:cubicBezTo>
                <a:cubicBezTo>
                  <a:pt x="142" y="331"/>
                  <a:pt x="141" y="329"/>
                  <a:pt x="141" y="328"/>
                </a:cubicBezTo>
                <a:cubicBezTo>
                  <a:pt x="140" y="325"/>
                  <a:pt x="140" y="322"/>
                  <a:pt x="139" y="320"/>
                </a:cubicBezTo>
                <a:cubicBezTo>
                  <a:pt x="139" y="319"/>
                  <a:pt x="139" y="318"/>
                  <a:pt x="139" y="318"/>
                </a:cubicBezTo>
                <a:cubicBezTo>
                  <a:pt x="137" y="315"/>
                  <a:pt x="136" y="312"/>
                  <a:pt x="135" y="310"/>
                </a:cubicBezTo>
                <a:cubicBezTo>
                  <a:pt x="135" y="309"/>
                  <a:pt x="135" y="308"/>
                  <a:pt x="135" y="306"/>
                </a:cubicBezTo>
                <a:cubicBezTo>
                  <a:pt x="134" y="305"/>
                  <a:pt x="134" y="304"/>
                  <a:pt x="134" y="302"/>
                </a:cubicBezTo>
                <a:cubicBezTo>
                  <a:pt x="133" y="302"/>
                  <a:pt x="132" y="296"/>
                  <a:pt x="133" y="296"/>
                </a:cubicBezTo>
                <a:cubicBezTo>
                  <a:pt x="134" y="296"/>
                  <a:pt x="135" y="301"/>
                  <a:pt x="136" y="303"/>
                </a:cubicBezTo>
                <a:cubicBezTo>
                  <a:pt x="136" y="302"/>
                  <a:pt x="136" y="301"/>
                  <a:pt x="135" y="299"/>
                </a:cubicBezTo>
                <a:cubicBezTo>
                  <a:pt x="134" y="298"/>
                  <a:pt x="134" y="297"/>
                  <a:pt x="134" y="295"/>
                </a:cubicBezTo>
                <a:cubicBezTo>
                  <a:pt x="134" y="294"/>
                  <a:pt x="135" y="296"/>
                  <a:pt x="135" y="296"/>
                </a:cubicBezTo>
                <a:cubicBezTo>
                  <a:pt x="136" y="297"/>
                  <a:pt x="136" y="296"/>
                  <a:pt x="135" y="291"/>
                </a:cubicBezTo>
                <a:cubicBezTo>
                  <a:pt x="135" y="290"/>
                  <a:pt x="134" y="286"/>
                  <a:pt x="135" y="286"/>
                </a:cubicBezTo>
                <a:cubicBezTo>
                  <a:pt x="136" y="286"/>
                  <a:pt x="136" y="285"/>
                  <a:pt x="135" y="283"/>
                </a:cubicBezTo>
                <a:cubicBezTo>
                  <a:pt x="135" y="282"/>
                  <a:pt x="135" y="281"/>
                  <a:pt x="135" y="280"/>
                </a:cubicBezTo>
                <a:cubicBezTo>
                  <a:pt x="135" y="279"/>
                  <a:pt x="135" y="278"/>
                  <a:pt x="135" y="278"/>
                </a:cubicBezTo>
                <a:cubicBezTo>
                  <a:pt x="135" y="276"/>
                  <a:pt x="135" y="275"/>
                  <a:pt x="136" y="275"/>
                </a:cubicBezTo>
                <a:cubicBezTo>
                  <a:pt x="137" y="275"/>
                  <a:pt x="136" y="274"/>
                  <a:pt x="136" y="271"/>
                </a:cubicBezTo>
                <a:cubicBezTo>
                  <a:pt x="136" y="269"/>
                  <a:pt x="136" y="267"/>
                  <a:pt x="137" y="267"/>
                </a:cubicBezTo>
                <a:cubicBezTo>
                  <a:pt x="137" y="268"/>
                  <a:pt x="138" y="267"/>
                  <a:pt x="139" y="269"/>
                </a:cubicBezTo>
                <a:cubicBezTo>
                  <a:pt x="138" y="264"/>
                  <a:pt x="138" y="260"/>
                  <a:pt x="139" y="258"/>
                </a:cubicBezTo>
                <a:cubicBezTo>
                  <a:pt x="139" y="255"/>
                  <a:pt x="140" y="253"/>
                  <a:pt x="141" y="251"/>
                </a:cubicBezTo>
                <a:cubicBezTo>
                  <a:pt x="142" y="251"/>
                  <a:pt x="142" y="250"/>
                  <a:pt x="142" y="249"/>
                </a:cubicBezTo>
                <a:cubicBezTo>
                  <a:pt x="142" y="247"/>
                  <a:pt x="142" y="245"/>
                  <a:pt x="142" y="244"/>
                </a:cubicBezTo>
                <a:cubicBezTo>
                  <a:pt x="142" y="242"/>
                  <a:pt x="143" y="241"/>
                  <a:pt x="144" y="241"/>
                </a:cubicBezTo>
                <a:cubicBezTo>
                  <a:pt x="144" y="240"/>
                  <a:pt x="145" y="238"/>
                  <a:pt x="145" y="237"/>
                </a:cubicBezTo>
                <a:cubicBezTo>
                  <a:pt x="146" y="235"/>
                  <a:pt x="145" y="234"/>
                  <a:pt x="145" y="234"/>
                </a:cubicBezTo>
                <a:cubicBezTo>
                  <a:pt x="144" y="235"/>
                  <a:pt x="144" y="234"/>
                  <a:pt x="144" y="232"/>
                </a:cubicBezTo>
                <a:cubicBezTo>
                  <a:pt x="144" y="230"/>
                  <a:pt x="144" y="228"/>
                  <a:pt x="145" y="225"/>
                </a:cubicBezTo>
                <a:cubicBezTo>
                  <a:pt x="145" y="224"/>
                  <a:pt x="146" y="222"/>
                  <a:pt x="146" y="221"/>
                </a:cubicBezTo>
                <a:cubicBezTo>
                  <a:pt x="145" y="225"/>
                  <a:pt x="143" y="224"/>
                  <a:pt x="142" y="227"/>
                </a:cubicBezTo>
                <a:cubicBezTo>
                  <a:pt x="140" y="232"/>
                  <a:pt x="141" y="226"/>
                  <a:pt x="140" y="226"/>
                </a:cubicBezTo>
                <a:cubicBezTo>
                  <a:pt x="140" y="226"/>
                  <a:pt x="140" y="226"/>
                  <a:pt x="139" y="227"/>
                </a:cubicBezTo>
                <a:cubicBezTo>
                  <a:pt x="138" y="229"/>
                  <a:pt x="139" y="227"/>
                  <a:pt x="139" y="226"/>
                </a:cubicBezTo>
                <a:cubicBezTo>
                  <a:pt x="139" y="226"/>
                  <a:pt x="139" y="226"/>
                  <a:pt x="139" y="226"/>
                </a:cubicBezTo>
                <a:cubicBezTo>
                  <a:pt x="139" y="226"/>
                  <a:pt x="139" y="225"/>
                  <a:pt x="140" y="224"/>
                </a:cubicBezTo>
                <a:cubicBezTo>
                  <a:pt x="140" y="223"/>
                  <a:pt x="140" y="222"/>
                  <a:pt x="140" y="223"/>
                </a:cubicBezTo>
                <a:cubicBezTo>
                  <a:pt x="141" y="224"/>
                  <a:pt x="142" y="221"/>
                  <a:pt x="144" y="219"/>
                </a:cubicBezTo>
                <a:cubicBezTo>
                  <a:pt x="144" y="217"/>
                  <a:pt x="142" y="218"/>
                  <a:pt x="142" y="217"/>
                </a:cubicBezTo>
                <a:cubicBezTo>
                  <a:pt x="141" y="215"/>
                  <a:pt x="141" y="215"/>
                  <a:pt x="142" y="213"/>
                </a:cubicBezTo>
                <a:cubicBezTo>
                  <a:pt x="142" y="213"/>
                  <a:pt x="142" y="212"/>
                  <a:pt x="143" y="212"/>
                </a:cubicBezTo>
                <a:cubicBezTo>
                  <a:pt x="143" y="211"/>
                  <a:pt x="144" y="210"/>
                  <a:pt x="145" y="208"/>
                </a:cubicBezTo>
                <a:cubicBezTo>
                  <a:pt x="147" y="206"/>
                  <a:pt x="147" y="205"/>
                  <a:pt x="147" y="204"/>
                </a:cubicBezTo>
                <a:cubicBezTo>
                  <a:pt x="148" y="202"/>
                  <a:pt x="149" y="202"/>
                  <a:pt x="150" y="200"/>
                </a:cubicBezTo>
                <a:cubicBezTo>
                  <a:pt x="152" y="197"/>
                  <a:pt x="152" y="198"/>
                  <a:pt x="152" y="199"/>
                </a:cubicBezTo>
                <a:cubicBezTo>
                  <a:pt x="152" y="200"/>
                  <a:pt x="153" y="199"/>
                  <a:pt x="154" y="198"/>
                </a:cubicBezTo>
                <a:cubicBezTo>
                  <a:pt x="156" y="197"/>
                  <a:pt x="157" y="196"/>
                  <a:pt x="158" y="193"/>
                </a:cubicBezTo>
                <a:cubicBezTo>
                  <a:pt x="160" y="191"/>
                  <a:pt x="161" y="190"/>
                  <a:pt x="162" y="189"/>
                </a:cubicBezTo>
                <a:cubicBezTo>
                  <a:pt x="163" y="188"/>
                  <a:pt x="164" y="187"/>
                  <a:pt x="165" y="186"/>
                </a:cubicBezTo>
                <a:cubicBezTo>
                  <a:pt x="167" y="185"/>
                  <a:pt x="167" y="186"/>
                  <a:pt x="166" y="188"/>
                </a:cubicBezTo>
                <a:cubicBezTo>
                  <a:pt x="165" y="188"/>
                  <a:pt x="164" y="189"/>
                  <a:pt x="164" y="190"/>
                </a:cubicBezTo>
                <a:cubicBezTo>
                  <a:pt x="165" y="190"/>
                  <a:pt x="166" y="189"/>
                  <a:pt x="166" y="188"/>
                </a:cubicBezTo>
                <a:cubicBezTo>
                  <a:pt x="167" y="187"/>
                  <a:pt x="169" y="186"/>
                  <a:pt x="170" y="185"/>
                </a:cubicBezTo>
                <a:cubicBezTo>
                  <a:pt x="171" y="184"/>
                  <a:pt x="171" y="184"/>
                  <a:pt x="172" y="183"/>
                </a:cubicBezTo>
                <a:cubicBezTo>
                  <a:pt x="173" y="182"/>
                  <a:pt x="175" y="182"/>
                  <a:pt x="176" y="181"/>
                </a:cubicBezTo>
                <a:cubicBezTo>
                  <a:pt x="177" y="180"/>
                  <a:pt x="178" y="179"/>
                  <a:pt x="179" y="178"/>
                </a:cubicBezTo>
                <a:cubicBezTo>
                  <a:pt x="182" y="176"/>
                  <a:pt x="186" y="173"/>
                  <a:pt x="189" y="171"/>
                </a:cubicBezTo>
                <a:cubicBezTo>
                  <a:pt x="189" y="172"/>
                  <a:pt x="190" y="173"/>
                  <a:pt x="193" y="169"/>
                </a:cubicBezTo>
                <a:cubicBezTo>
                  <a:pt x="193" y="169"/>
                  <a:pt x="194" y="169"/>
                  <a:pt x="194" y="169"/>
                </a:cubicBezTo>
                <a:cubicBezTo>
                  <a:pt x="195" y="170"/>
                  <a:pt x="198" y="168"/>
                  <a:pt x="199" y="167"/>
                </a:cubicBezTo>
                <a:cubicBezTo>
                  <a:pt x="201" y="166"/>
                  <a:pt x="199" y="166"/>
                  <a:pt x="199" y="166"/>
                </a:cubicBezTo>
                <a:cubicBezTo>
                  <a:pt x="199" y="165"/>
                  <a:pt x="200" y="164"/>
                  <a:pt x="202" y="163"/>
                </a:cubicBezTo>
                <a:cubicBezTo>
                  <a:pt x="207" y="160"/>
                  <a:pt x="208" y="159"/>
                  <a:pt x="206" y="157"/>
                </a:cubicBezTo>
                <a:cubicBezTo>
                  <a:pt x="205" y="158"/>
                  <a:pt x="207" y="160"/>
                  <a:pt x="203" y="160"/>
                </a:cubicBezTo>
                <a:cubicBezTo>
                  <a:pt x="200" y="161"/>
                  <a:pt x="199" y="161"/>
                  <a:pt x="200" y="159"/>
                </a:cubicBezTo>
                <a:cubicBezTo>
                  <a:pt x="201" y="158"/>
                  <a:pt x="201" y="157"/>
                  <a:pt x="200" y="157"/>
                </a:cubicBezTo>
                <a:cubicBezTo>
                  <a:pt x="200" y="157"/>
                  <a:pt x="198" y="158"/>
                  <a:pt x="197" y="159"/>
                </a:cubicBezTo>
                <a:cubicBezTo>
                  <a:pt x="196" y="159"/>
                  <a:pt x="195" y="160"/>
                  <a:pt x="197" y="160"/>
                </a:cubicBezTo>
                <a:cubicBezTo>
                  <a:pt x="197" y="160"/>
                  <a:pt x="197" y="161"/>
                  <a:pt x="195" y="162"/>
                </a:cubicBezTo>
                <a:cubicBezTo>
                  <a:pt x="193" y="162"/>
                  <a:pt x="192" y="162"/>
                  <a:pt x="190" y="162"/>
                </a:cubicBezTo>
                <a:cubicBezTo>
                  <a:pt x="190" y="161"/>
                  <a:pt x="190" y="160"/>
                  <a:pt x="191" y="160"/>
                </a:cubicBezTo>
                <a:cubicBezTo>
                  <a:pt x="191" y="159"/>
                  <a:pt x="190" y="160"/>
                  <a:pt x="190" y="159"/>
                </a:cubicBezTo>
                <a:cubicBezTo>
                  <a:pt x="188" y="161"/>
                  <a:pt x="186" y="163"/>
                  <a:pt x="185" y="165"/>
                </a:cubicBezTo>
                <a:cubicBezTo>
                  <a:pt x="184" y="164"/>
                  <a:pt x="184" y="163"/>
                  <a:pt x="185" y="162"/>
                </a:cubicBezTo>
                <a:cubicBezTo>
                  <a:pt x="185" y="161"/>
                  <a:pt x="186" y="161"/>
                  <a:pt x="187" y="160"/>
                </a:cubicBezTo>
                <a:cubicBezTo>
                  <a:pt x="188" y="159"/>
                  <a:pt x="189" y="158"/>
                  <a:pt x="191" y="157"/>
                </a:cubicBezTo>
                <a:cubicBezTo>
                  <a:pt x="193" y="156"/>
                  <a:pt x="194" y="154"/>
                  <a:pt x="197" y="153"/>
                </a:cubicBezTo>
                <a:cubicBezTo>
                  <a:pt x="192" y="155"/>
                  <a:pt x="195" y="151"/>
                  <a:pt x="194" y="151"/>
                </a:cubicBezTo>
                <a:cubicBezTo>
                  <a:pt x="193" y="150"/>
                  <a:pt x="195" y="148"/>
                  <a:pt x="198" y="147"/>
                </a:cubicBezTo>
                <a:cubicBezTo>
                  <a:pt x="200" y="146"/>
                  <a:pt x="201" y="145"/>
                  <a:pt x="203" y="144"/>
                </a:cubicBezTo>
                <a:cubicBezTo>
                  <a:pt x="203" y="145"/>
                  <a:pt x="204" y="145"/>
                  <a:pt x="204" y="146"/>
                </a:cubicBezTo>
                <a:cubicBezTo>
                  <a:pt x="207" y="145"/>
                  <a:pt x="209" y="144"/>
                  <a:pt x="208" y="142"/>
                </a:cubicBezTo>
                <a:cubicBezTo>
                  <a:pt x="208" y="142"/>
                  <a:pt x="209" y="141"/>
                  <a:pt x="211" y="140"/>
                </a:cubicBezTo>
                <a:cubicBezTo>
                  <a:pt x="213" y="140"/>
                  <a:pt x="213" y="140"/>
                  <a:pt x="213" y="141"/>
                </a:cubicBezTo>
                <a:cubicBezTo>
                  <a:pt x="212" y="141"/>
                  <a:pt x="213" y="142"/>
                  <a:pt x="213" y="141"/>
                </a:cubicBezTo>
                <a:cubicBezTo>
                  <a:pt x="218" y="139"/>
                  <a:pt x="216" y="142"/>
                  <a:pt x="216" y="142"/>
                </a:cubicBezTo>
                <a:cubicBezTo>
                  <a:pt x="217" y="142"/>
                  <a:pt x="218" y="142"/>
                  <a:pt x="221" y="142"/>
                </a:cubicBezTo>
                <a:cubicBezTo>
                  <a:pt x="224" y="141"/>
                  <a:pt x="222" y="140"/>
                  <a:pt x="222" y="140"/>
                </a:cubicBezTo>
                <a:cubicBezTo>
                  <a:pt x="221" y="139"/>
                  <a:pt x="222" y="139"/>
                  <a:pt x="223" y="138"/>
                </a:cubicBezTo>
                <a:cubicBezTo>
                  <a:pt x="223" y="138"/>
                  <a:pt x="224" y="138"/>
                  <a:pt x="225" y="138"/>
                </a:cubicBezTo>
                <a:cubicBezTo>
                  <a:pt x="226" y="137"/>
                  <a:pt x="228" y="137"/>
                  <a:pt x="228" y="137"/>
                </a:cubicBezTo>
                <a:cubicBezTo>
                  <a:pt x="228" y="138"/>
                  <a:pt x="226" y="138"/>
                  <a:pt x="223" y="139"/>
                </a:cubicBezTo>
                <a:cubicBezTo>
                  <a:pt x="226" y="139"/>
                  <a:pt x="227" y="139"/>
                  <a:pt x="229" y="139"/>
                </a:cubicBezTo>
                <a:cubicBezTo>
                  <a:pt x="231" y="138"/>
                  <a:pt x="232" y="138"/>
                  <a:pt x="233" y="137"/>
                </a:cubicBezTo>
                <a:cubicBezTo>
                  <a:pt x="234" y="137"/>
                  <a:pt x="235" y="137"/>
                  <a:pt x="236" y="138"/>
                </a:cubicBezTo>
                <a:cubicBezTo>
                  <a:pt x="237" y="138"/>
                  <a:pt x="239" y="138"/>
                  <a:pt x="236" y="139"/>
                </a:cubicBezTo>
                <a:cubicBezTo>
                  <a:pt x="234" y="140"/>
                  <a:pt x="236" y="140"/>
                  <a:pt x="236" y="140"/>
                </a:cubicBezTo>
                <a:cubicBezTo>
                  <a:pt x="237" y="141"/>
                  <a:pt x="243" y="140"/>
                  <a:pt x="239" y="142"/>
                </a:cubicBezTo>
                <a:cubicBezTo>
                  <a:pt x="239" y="142"/>
                  <a:pt x="239" y="142"/>
                  <a:pt x="240" y="142"/>
                </a:cubicBezTo>
                <a:cubicBezTo>
                  <a:pt x="240" y="142"/>
                  <a:pt x="241" y="142"/>
                  <a:pt x="242" y="142"/>
                </a:cubicBezTo>
                <a:cubicBezTo>
                  <a:pt x="239" y="143"/>
                  <a:pt x="237" y="143"/>
                  <a:pt x="236" y="142"/>
                </a:cubicBezTo>
                <a:cubicBezTo>
                  <a:pt x="234" y="142"/>
                  <a:pt x="231" y="142"/>
                  <a:pt x="229" y="142"/>
                </a:cubicBezTo>
                <a:cubicBezTo>
                  <a:pt x="228" y="142"/>
                  <a:pt x="227" y="142"/>
                  <a:pt x="225" y="143"/>
                </a:cubicBezTo>
                <a:cubicBezTo>
                  <a:pt x="224" y="143"/>
                  <a:pt x="223" y="144"/>
                  <a:pt x="222" y="144"/>
                </a:cubicBezTo>
                <a:cubicBezTo>
                  <a:pt x="223" y="145"/>
                  <a:pt x="225" y="144"/>
                  <a:pt x="227" y="144"/>
                </a:cubicBezTo>
                <a:cubicBezTo>
                  <a:pt x="229" y="144"/>
                  <a:pt x="231" y="143"/>
                  <a:pt x="232" y="144"/>
                </a:cubicBezTo>
                <a:cubicBezTo>
                  <a:pt x="230" y="144"/>
                  <a:pt x="228" y="145"/>
                  <a:pt x="225" y="146"/>
                </a:cubicBezTo>
                <a:cubicBezTo>
                  <a:pt x="223" y="146"/>
                  <a:pt x="221" y="146"/>
                  <a:pt x="219" y="146"/>
                </a:cubicBezTo>
                <a:cubicBezTo>
                  <a:pt x="216" y="145"/>
                  <a:pt x="214" y="146"/>
                  <a:pt x="213" y="147"/>
                </a:cubicBezTo>
                <a:cubicBezTo>
                  <a:pt x="212" y="147"/>
                  <a:pt x="211" y="149"/>
                  <a:pt x="210" y="149"/>
                </a:cubicBezTo>
                <a:cubicBezTo>
                  <a:pt x="209" y="150"/>
                  <a:pt x="207" y="151"/>
                  <a:pt x="207" y="152"/>
                </a:cubicBezTo>
                <a:cubicBezTo>
                  <a:pt x="213" y="152"/>
                  <a:pt x="214" y="153"/>
                  <a:pt x="212" y="156"/>
                </a:cubicBezTo>
                <a:cubicBezTo>
                  <a:pt x="214" y="155"/>
                  <a:pt x="217" y="154"/>
                  <a:pt x="220" y="153"/>
                </a:cubicBezTo>
                <a:cubicBezTo>
                  <a:pt x="222" y="153"/>
                  <a:pt x="224" y="153"/>
                  <a:pt x="226" y="153"/>
                </a:cubicBezTo>
                <a:cubicBezTo>
                  <a:pt x="229" y="153"/>
                  <a:pt x="231" y="153"/>
                  <a:pt x="233" y="152"/>
                </a:cubicBezTo>
                <a:cubicBezTo>
                  <a:pt x="233" y="152"/>
                  <a:pt x="234" y="153"/>
                  <a:pt x="234" y="153"/>
                </a:cubicBezTo>
                <a:cubicBezTo>
                  <a:pt x="234" y="153"/>
                  <a:pt x="234" y="153"/>
                  <a:pt x="234" y="153"/>
                </a:cubicBezTo>
                <a:cubicBezTo>
                  <a:pt x="234" y="153"/>
                  <a:pt x="233" y="154"/>
                  <a:pt x="231" y="154"/>
                </a:cubicBezTo>
                <a:cubicBezTo>
                  <a:pt x="230" y="154"/>
                  <a:pt x="231" y="154"/>
                  <a:pt x="231" y="154"/>
                </a:cubicBezTo>
                <a:cubicBezTo>
                  <a:pt x="233" y="154"/>
                  <a:pt x="234" y="154"/>
                  <a:pt x="231" y="155"/>
                </a:cubicBezTo>
                <a:cubicBezTo>
                  <a:pt x="226" y="157"/>
                  <a:pt x="226" y="157"/>
                  <a:pt x="230" y="157"/>
                </a:cubicBezTo>
                <a:cubicBezTo>
                  <a:pt x="231" y="157"/>
                  <a:pt x="231" y="157"/>
                  <a:pt x="232" y="157"/>
                </a:cubicBezTo>
                <a:cubicBezTo>
                  <a:pt x="232" y="157"/>
                  <a:pt x="233" y="158"/>
                  <a:pt x="234" y="157"/>
                </a:cubicBezTo>
                <a:cubicBezTo>
                  <a:pt x="235" y="157"/>
                  <a:pt x="234" y="157"/>
                  <a:pt x="234" y="156"/>
                </a:cubicBezTo>
                <a:cubicBezTo>
                  <a:pt x="234" y="156"/>
                  <a:pt x="232" y="157"/>
                  <a:pt x="232" y="157"/>
                </a:cubicBezTo>
                <a:cubicBezTo>
                  <a:pt x="233" y="156"/>
                  <a:pt x="235" y="155"/>
                  <a:pt x="237" y="154"/>
                </a:cubicBezTo>
                <a:cubicBezTo>
                  <a:pt x="238" y="154"/>
                  <a:pt x="239" y="153"/>
                  <a:pt x="240" y="153"/>
                </a:cubicBezTo>
                <a:cubicBezTo>
                  <a:pt x="241" y="153"/>
                  <a:pt x="242" y="153"/>
                  <a:pt x="242" y="153"/>
                </a:cubicBezTo>
                <a:cubicBezTo>
                  <a:pt x="243" y="153"/>
                  <a:pt x="244" y="152"/>
                  <a:pt x="244" y="152"/>
                </a:cubicBezTo>
                <a:cubicBezTo>
                  <a:pt x="243" y="152"/>
                  <a:pt x="242" y="152"/>
                  <a:pt x="241" y="152"/>
                </a:cubicBezTo>
                <a:cubicBezTo>
                  <a:pt x="241" y="152"/>
                  <a:pt x="242" y="152"/>
                  <a:pt x="242" y="152"/>
                </a:cubicBezTo>
                <a:cubicBezTo>
                  <a:pt x="241" y="149"/>
                  <a:pt x="246" y="149"/>
                  <a:pt x="250" y="150"/>
                </a:cubicBezTo>
                <a:cubicBezTo>
                  <a:pt x="251" y="150"/>
                  <a:pt x="253" y="150"/>
                  <a:pt x="254" y="149"/>
                </a:cubicBezTo>
                <a:cubicBezTo>
                  <a:pt x="254" y="148"/>
                  <a:pt x="252" y="148"/>
                  <a:pt x="251" y="148"/>
                </a:cubicBezTo>
                <a:cubicBezTo>
                  <a:pt x="246" y="146"/>
                  <a:pt x="244" y="145"/>
                  <a:pt x="248" y="144"/>
                </a:cubicBezTo>
                <a:cubicBezTo>
                  <a:pt x="249" y="143"/>
                  <a:pt x="249" y="143"/>
                  <a:pt x="248" y="142"/>
                </a:cubicBezTo>
                <a:cubicBezTo>
                  <a:pt x="248" y="142"/>
                  <a:pt x="248" y="142"/>
                  <a:pt x="247" y="142"/>
                </a:cubicBezTo>
                <a:cubicBezTo>
                  <a:pt x="246" y="141"/>
                  <a:pt x="247" y="141"/>
                  <a:pt x="248" y="141"/>
                </a:cubicBezTo>
                <a:cubicBezTo>
                  <a:pt x="250" y="141"/>
                  <a:pt x="250" y="141"/>
                  <a:pt x="251" y="141"/>
                </a:cubicBezTo>
                <a:cubicBezTo>
                  <a:pt x="252" y="142"/>
                  <a:pt x="252" y="142"/>
                  <a:pt x="254" y="143"/>
                </a:cubicBezTo>
                <a:cubicBezTo>
                  <a:pt x="255" y="143"/>
                  <a:pt x="256" y="145"/>
                  <a:pt x="260" y="143"/>
                </a:cubicBezTo>
                <a:cubicBezTo>
                  <a:pt x="260" y="143"/>
                  <a:pt x="262" y="143"/>
                  <a:pt x="261" y="144"/>
                </a:cubicBezTo>
                <a:cubicBezTo>
                  <a:pt x="260" y="145"/>
                  <a:pt x="261" y="145"/>
                  <a:pt x="264" y="145"/>
                </a:cubicBezTo>
                <a:cubicBezTo>
                  <a:pt x="267" y="145"/>
                  <a:pt x="269" y="144"/>
                  <a:pt x="272" y="144"/>
                </a:cubicBezTo>
                <a:cubicBezTo>
                  <a:pt x="273" y="144"/>
                  <a:pt x="274" y="144"/>
                  <a:pt x="275" y="144"/>
                </a:cubicBezTo>
                <a:cubicBezTo>
                  <a:pt x="275" y="145"/>
                  <a:pt x="275" y="145"/>
                  <a:pt x="276" y="145"/>
                </a:cubicBezTo>
                <a:cubicBezTo>
                  <a:pt x="277" y="147"/>
                  <a:pt x="276" y="148"/>
                  <a:pt x="272" y="148"/>
                </a:cubicBezTo>
                <a:cubicBezTo>
                  <a:pt x="271" y="148"/>
                  <a:pt x="272" y="150"/>
                  <a:pt x="273" y="150"/>
                </a:cubicBezTo>
                <a:cubicBezTo>
                  <a:pt x="274" y="151"/>
                  <a:pt x="275" y="151"/>
                  <a:pt x="275" y="151"/>
                </a:cubicBezTo>
                <a:cubicBezTo>
                  <a:pt x="276" y="151"/>
                  <a:pt x="276" y="152"/>
                  <a:pt x="275" y="152"/>
                </a:cubicBezTo>
                <a:cubicBezTo>
                  <a:pt x="275" y="152"/>
                  <a:pt x="272" y="151"/>
                  <a:pt x="274" y="152"/>
                </a:cubicBezTo>
                <a:cubicBezTo>
                  <a:pt x="275" y="153"/>
                  <a:pt x="275" y="153"/>
                  <a:pt x="277" y="154"/>
                </a:cubicBezTo>
                <a:cubicBezTo>
                  <a:pt x="278" y="154"/>
                  <a:pt x="279" y="155"/>
                  <a:pt x="280" y="155"/>
                </a:cubicBezTo>
                <a:cubicBezTo>
                  <a:pt x="280" y="156"/>
                  <a:pt x="277" y="155"/>
                  <a:pt x="277" y="155"/>
                </a:cubicBezTo>
                <a:cubicBezTo>
                  <a:pt x="280" y="156"/>
                  <a:pt x="281" y="157"/>
                  <a:pt x="280" y="158"/>
                </a:cubicBezTo>
                <a:cubicBezTo>
                  <a:pt x="279" y="158"/>
                  <a:pt x="277" y="157"/>
                  <a:pt x="276" y="156"/>
                </a:cubicBezTo>
                <a:cubicBezTo>
                  <a:pt x="274" y="155"/>
                  <a:pt x="272" y="155"/>
                  <a:pt x="270" y="154"/>
                </a:cubicBezTo>
                <a:cubicBezTo>
                  <a:pt x="269" y="153"/>
                  <a:pt x="267" y="153"/>
                  <a:pt x="266" y="153"/>
                </a:cubicBezTo>
                <a:cubicBezTo>
                  <a:pt x="264" y="153"/>
                  <a:pt x="263" y="153"/>
                  <a:pt x="262" y="153"/>
                </a:cubicBezTo>
                <a:cubicBezTo>
                  <a:pt x="261" y="154"/>
                  <a:pt x="263" y="155"/>
                  <a:pt x="265" y="156"/>
                </a:cubicBezTo>
                <a:cubicBezTo>
                  <a:pt x="266" y="157"/>
                  <a:pt x="268" y="157"/>
                  <a:pt x="268" y="157"/>
                </a:cubicBezTo>
                <a:cubicBezTo>
                  <a:pt x="267" y="157"/>
                  <a:pt x="266" y="157"/>
                  <a:pt x="264" y="157"/>
                </a:cubicBezTo>
                <a:cubicBezTo>
                  <a:pt x="261" y="156"/>
                  <a:pt x="257" y="155"/>
                  <a:pt x="256" y="157"/>
                </a:cubicBezTo>
                <a:cubicBezTo>
                  <a:pt x="256" y="158"/>
                  <a:pt x="256" y="159"/>
                  <a:pt x="255" y="158"/>
                </a:cubicBezTo>
                <a:cubicBezTo>
                  <a:pt x="252" y="158"/>
                  <a:pt x="249" y="159"/>
                  <a:pt x="247" y="157"/>
                </a:cubicBezTo>
                <a:cubicBezTo>
                  <a:pt x="246" y="157"/>
                  <a:pt x="245" y="157"/>
                  <a:pt x="244" y="158"/>
                </a:cubicBezTo>
                <a:cubicBezTo>
                  <a:pt x="247" y="159"/>
                  <a:pt x="246" y="161"/>
                  <a:pt x="249" y="162"/>
                </a:cubicBezTo>
                <a:cubicBezTo>
                  <a:pt x="250" y="162"/>
                  <a:pt x="252" y="162"/>
                  <a:pt x="251" y="163"/>
                </a:cubicBezTo>
                <a:cubicBezTo>
                  <a:pt x="250" y="164"/>
                  <a:pt x="250" y="165"/>
                  <a:pt x="249" y="165"/>
                </a:cubicBezTo>
                <a:cubicBezTo>
                  <a:pt x="247" y="165"/>
                  <a:pt x="247" y="164"/>
                  <a:pt x="247" y="164"/>
                </a:cubicBezTo>
                <a:cubicBezTo>
                  <a:pt x="246" y="163"/>
                  <a:pt x="246" y="163"/>
                  <a:pt x="245" y="163"/>
                </a:cubicBezTo>
                <a:cubicBezTo>
                  <a:pt x="243" y="163"/>
                  <a:pt x="241" y="163"/>
                  <a:pt x="239" y="162"/>
                </a:cubicBezTo>
                <a:cubicBezTo>
                  <a:pt x="238" y="162"/>
                  <a:pt x="237" y="161"/>
                  <a:pt x="236" y="161"/>
                </a:cubicBezTo>
                <a:cubicBezTo>
                  <a:pt x="235" y="161"/>
                  <a:pt x="234" y="161"/>
                  <a:pt x="233" y="160"/>
                </a:cubicBezTo>
                <a:cubicBezTo>
                  <a:pt x="233" y="160"/>
                  <a:pt x="231" y="160"/>
                  <a:pt x="232" y="160"/>
                </a:cubicBezTo>
                <a:cubicBezTo>
                  <a:pt x="233" y="158"/>
                  <a:pt x="230" y="158"/>
                  <a:pt x="228" y="157"/>
                </a:cubicBezTo>
                <a:cubicBezTo>
                  <a:pt x="227" y="158"/>
                  <a:pt x="225" y="160"/>
                  <a:pt x="222" y="158"/>
                </a:cubicBezTo>
                <a:cubicBezTo>
                  <a:pt x="222" y="159"/>
                  <a:pt x="222" y="160"/>
                  <a:pt x="222" y="160"/>
                </a:cubicBezTo>
                <a:cubicBezTo>
                  <a:pt x="222" y="160"/>
                  <a:pt x="222" y="161"/>
                  <a:pt x="222" y="161"/>
                </a:cubicBezTo>
                <a:cubicBezTo>
                  <a:pt x="221" y="161"/>
                  <a:pt x="221" y="161"/>
                  <a:pt x="221" y="160"/>
                </a:cubicBezTo>
                <a:cubicBezTo>
                  <a:pt x="223" y="158"/>
                  <a:pt x="219" y="160"/>
                  <a:pt x="218" y="160"/>
                </a:cubicBezTo>
                <a:cubicBezTo>
                  <a:pt x="216" y="161"/>
                  <a:pt x="215" y="161"/>
                  <a:pt x="213" y="162"/>
                </a:cubicBezTo>
                <a:cubicBezTo>
                  <a:pt x="212" y="162"/>
                  <a:pt x="210" y="163"/>
                  <a:pt x="209" y="163"/>
                </a:cubicBezTo>
                <a:cubicBezTo>
                  <a:pt x="208" y="163"/>
                  <a:pt x="208" y="164"/>
                  <a:pt x="208" y="164"/>
                </a:cubicBezTo>
                <a:cubicBezTo>
                  <a:pt x="208" y="165"/>
                  <a:pt x="205" y="166"/>
                  <a:pt x="202" y="168"/>
                </a:cubicBezTo>
                <a:cubicBezTo>
                  <a:pt x="206" y="167"/>
                  <a:pt x="208" y="168"/>
                  <a:pt x="207" y="170"/>
                </a:cubicBezTo>
                <a:cubicBezTo>
                  <a:pt x="208" y="168"/>
                  <a:pt x="210" y="167"/>
                  <a:pt x="213" y="167"/>
                </a:cubicBezTo>
                <a:cubicBezTo>
                  <a:pt x="214" y="166"/>
                  <a:pt x="215" y="166"/>
                  <a:pt x="216" y="166"/>
                </a:cubicBezTo>
                <a:cubicBezTo>
                  <a:pt x="216" y="166"/>
                  <a:pt x="217" y="166"/>
                  <a:pt x="217" y="166"/>
                </a:cubicBezTo>
                <a:cubicBezTo>
                  <a:pt x="217" y="166"/>
                  <a:pt x="217" y="166"/>
                  <a:pt x="217" y="166"/>
                </a:cubicBezTo>
                <a:cubicBezTo>
                  <a:pt x="216" y="166"/>
                  <a:pt x="215" y="167"/>
                  <a:pt x="216" y="168"/>
                </a:cubicBezTo>
                <a:cubicBezTo>
                  <a:pt x="217" y="168"/>
                  <a:pt x="216" y="169"/>
                  <a:pt x="214" y="170"/>
                </a:cubicBezTo>
                <a:cubicBezTo>
                  <a:pt x="212" y="170"/>
                  <a:pt x="210" y="171"/>
                  <a:pt x="211" y="169"/>
                </a:cubicBezTo>
                <a:cubicBezTo>
                  <a:pt x="211" y="169"/>
                  <a:pt x="211" y="168"/>
                  <a:pt x="210" y="169"/>
                </a:cubicBezTo>
                <a:cubicBezTo>
                  <a:pt x="207" y="170"/>
                  <a:pt x="204" y="170"/>
                  <a:pt x="203" y="173"/>
                </a:cubicBezTo>
                <a:cubicBezTo>
                  <a:pt x="203" y="173"/>
                  <a:pt x="203" y="173"/>
                  <a:pt x="203" y="173"/>
                </a:cubicBezTo>
                <a:cubicBezTo>
                  <a:pt x="200" y="175"/>
                  <a:pt x="201" y="176"/>
                  <a:pt x="203" y="176"/>
                </a:cubicBezTo>
                <a:cubicBezTo>
                  <a:pt x="204" y="176"/>
                  <a:pt x="204" y="177"/>
                  <a:pt x="205" y="177"/>
                </a:cubicBezTo>
                <a:cubicBezTo>
                  <a:pt x="206" y="177"/>
                  <a:pt x="207" y="177"/>
                  <a:pt x="209" y="177"/>
                </a:cubicBezTo>
                <a:cubicBezTo>
                  <a:pt x="208" y="176"/>
                  <a:pt x="207" y="176"/>
                  <a:pt x="209" y="174"/>
                </a:cubicBezTo>
                <a:cubicBezTo>
                  <a:pt x="212" y="173"/>
                  <a:pt x="212" y="172"/>
                  <a:pt x="214" y="173"/>
                </a:cubicBezTo>
                <a:cubicBezTo>
                  <a:pt x="215" y="173"/>
                  <a:pt x="216" y="172"/>
                  <a:pt x="217" y="172"/>
                </a:cubicBezTo>
                <a:cubicBezTo>
                  <a:pt x="218" y="171"/>
                  <a:pt x="218" y="171"/>
                  <a:pt x="219" y="171"/>
                </a:cubicBezTo>
                <a:cubicBezTo>
                  <a:pt x="221" y="171"/>
                  <a:pt x="223" y="171"/>
                  <a:pt x="223" y="171"/>
                </a:cubicBezTo>
                <a:cubicBezTo>
                  <a:pt x="224" y="172"/>
                  <a:pt x="223" y="173"/>
                  <a:pt x="222" y="175"/>
                </a:cubicBezTo>
                <a:cubicBezTo>
                  <a:pt x="224" y="174"/>
                  <a:pt x="225" y="174"/>
                  <a:pt x="226" y="174"/>
                </a:cubicBezTo>
                <a:cubicBezTo>
                  <a:pt x="227" y="175"/>
                  <a:pt x="228" y="175"/>
                  <a:pt x="231" y="174"/>
                </a:cubicBezTo>
                <a:cubicBezTo>
                  <a:pt x="232" y="173"/>
                  <a:pt x="234" y="172"/>
                  <a:pt x="235" y="172"/>
                </a:cubicBezTo>
                <a:cubicBezTo>
                  <a:pt x="236" y="171"/>
                  <a:pt x="237" y="171"/>
                  <a:pt x="238" y="171"/>
                </a:cubicBezTo>
                <a:cubicBezTo>
                  <a:pt x="239" y="171"/>
                  <a:pt x="240" y="171"/>
                  <a:pt x="241" y="172"/>
                </a:cubicBezTo>
                <a:cubicBezTo>
                  <a:pt x="242" y="172"/>
                  <a:pt x="246" y="171"/>
                  <a:pt x="246" y="171"/>
                </a:cubicBezTo>
                <a:cubicBezTo>
                  <a:pt x="245" y="169"/>
                  <a:pt x="248" y="169"/>
                  <a:pt x="251" y="169"/>
                </a:cubicBezTo>
                <a:cubicBezTo>
                  <a:pt x="252" y="169"/>
                  <a:pt x="254" y="169"/>
                  <a:pt x="255" y="169"/>
                </a:cubicBezTo>
                <a:cubicBezTo>
                  <a:pt x="254" y="168"/>
                  <a:pt x="253" y="168"/>
                  <a:pt x="251" y="167"/>
                </a:cubicBezTo>
                <a:cubicBezTo>
                  <a:pt x="250" y="167"/>
                  <a:pt x="248" y="166"/>
                  <a:pt x="249" y="166"/>
                </a:cubicBezTo>
                <a:cubicBezTo>
                  <a:pt x="250" y="165"/>
                  <a:pt x="253" y="164"/>
                  <a:pt x="254" y="165"/>
                </a:cubicBezTo>
                <a:cubicBezTo>
                  <a:pt x="257" y="167"/>
                  <a:pt x="258" y="166"/>
                  <a:pt x="260" y="166"/>
                </a:cubicBezTo>
                <a:cubicBezTo>
                  <a:pt x="261" y="166"/>
                  <a:pt x="261" y="166"/>
                  <a:pt x="262" y="166"/>
                </a:cubicBezTo>
                <a:cubicBezTo>
                  <a:pt x="263" y="166"/>
                  <a:pt x="263" y="166"/>
                  <a:pt x="264" y="166"/>
                </a:cubicBezTo>
                <a:cubicBezTo>
                  <a:pt x="263" y="168"/>
                  <a:pt x="266" y="169"/>
                  <a:pt x="267" y="170"/>
                </a:cubicBezTo>
                <a:cubicBezTo>
                  <a:pt x="267" y="170"/>
                  <a:pt x="267" y="171"/>
                  <a:pt x="266" y="171"/>
                </a:cubicBezTo>
                <a:cubicBezTo>
                  <a:pt x="263" y="171"/>
                  <a:pt x="265" y="172"/>
                  <a:pt x="266" y="173"/>
                </a:cubicBezTo>
                <a:cubicBezTo>
                  <a:pt x="264" y="172"/>
                  <a:pt x="263" y="173"/>
                  <a:pt x="262" y="172"/>
                </a:cubicBezTo>
                <a:cubicBezTo>
                  <a:pt x="260" y="171"/>
                  <a:pt x="258" y="172"/>
                  <a:pt x="258" y="173"/>
                </a:cubicBezTo>
                <a:cubicBezTo>
                  <a:pt x="258" y="173"/>
                  <a:pt x="258" y="174"/>
                  <a:pt x="259" y="175"/>
                </a:cubicBezTo>
                <a:cubicBezTo>
                  <a:pt x="260" y="176"/>
                  <a:pt x="261" y="176"/>
                  <a:pt x="261" y="177"/>
                </a:cubicBezTo>
                <a:cubicBezTo>
                  <a:pt x="264" y="180"/>
                  <a:pt x="267" y="182"/>
                  <a:pt x="269" y="184"/>
                </a:cubicBezTo>
                <a:cubicBezTo>
                  <a:pt x="269" y="185"/>
                  <a:pt x="269" y="185"/>
                  <a:pt x="269" y="185"/>
                </a:cubicBezTo>
                <a:cubicBezTo>
                  <a:pt x="270" y="185"/>
                  <a:pt x="271" y="185"/>
                  <a:pt x="272" y="185"/>
                </a:cubicBezTo>
                <a:cubicBezTo>
                  <a:pt x="273" y="186"/>
                  <a:pt x="273" y="186"/>
                  <a:pt x="273" y="187"/>
                </a:cubicBezTo>
                <a:cubicBezTo>
                  <a:pt x="274" y="188"/>
                  <a:pt x="275" y="189"/>
                  <a:pt x="277" y="189"/>
                </a:cubicBezTo>
                <a:cubicBezTo>
                  <a:pt x="277" y="189"/>
                  <a:pt x="279" y="192"/>
                  <a:pt x="279" y="193"/>
                </a:cubicBezTo>
                <a:cubicBezTo>
                  <a:pt x="278" y="193"/>
                  <a:pt x="278" y="193"/>
                  <a:pt x="277" y="192"/>
                </a:cubicBezTo>
                <a:cubicBezTo>
                  <a:pt x="276" y="192"/>
                  <a:pt x="275" y="192"/>
                  <a:pt x="275" y="191"/>
                </a:cubicBezTo>
                <a:cubicBezTo>
                  <a:pt x="275" y="192"/>
                  <a:pt x="275" y="193"/>
                  <a:pt x="276" y="193"/>
                </a:cubicBezTo>
                <a:cubicBezTo>
                  <a:pt x="277" y="193"/>
                  <a:pt x="278" y="193"/>
                  <a:pt x="278" y="194"/>
                </a:cubicBezTo>
                <a:cubicBezTo>
                  <a:pt x="278" y="194"/>
                  <a:pt x="277" y="194"/>
                  <a:pt x="277" y="194"/>
                </a:cubicBezTo>
                <a:cubicBezTo>
                  <a:pt x="276" y="195"/>
                  <a:pt x="276" y="196"/>
                  <a:pt x="278" y="197"/>
                </a:cubicBezTo>
                <a:cubicBezTo>
                  <a:pt x="279" y="198"/>
                  <a:pt x="280" y="199"/>
                  <a:pt x="280" y="199"/>
                </a:cubicBezTo>
                <a:cubicBezTo>
                  <a:pt x="279" y="200"/>
                  <a:pt x="279" y="200"/>
                  <a:pt x="280" y="201"/>
                </a:cubicBezTo>
                <a:cubicBezTo>
                  <a:pt x="282" y="202"/>
                  <a:pt x="283" y="203"/>
                  <a:pt x="282" y="205"/>
                </a:cubicBezTo>
                <a:cubicBezTo>
                  <a:pt x="281" y="205"/>
                  <a:pt x="282" y="206"/>
                  <a:pt x="283" y="207"/>
                </a:cubicBezTo>
                <a:cubicBezTo>
                  <a:pt x="283" y="207"/>
                  <a:pt x="284" y="208"/>
                  <a:pt x="284" y="209"/>
                </a:cubicBezTo>
                <a:cubicBezTo>
                  <a:pt x="283" y="209"/>
                  <a:pt x="282" y="210"/>
                  <a:pt x="281" y="210"/>
                </a:cubicBezTo>
                <a:cubicBezTo>
                  <a:pt x="282" y="211"/>
                  <a:pt x="283" y="211"/>
                  <a:pt x="284" y="212"/>
                </a:cubicBezTo>
                <a:cubicBezTo>
                  <a:pt x="284" y="212"/>
                  <a:pt x="285" y="213"/>
                  <a:pt x="285" y="213"/>
                </a:cubicBezTo>
                <a:cubicBezTo>
                  <a:pt x="285" y="215"/>
                  <a:pt x="285" y="216"/>
                  <a:pt x="285" y="217"/>
                </a:cubicBezTo>
                <a:cubicBezTo>
                  <a:pt x="284" y="218"/>
                  <a:pt x="285" y="218"/>
                  <a:pt x="285" y="219"/>
                </a:cubicBezTo>
                <a:cubicBezTo>
                  <a:pt x="287" y="220"/>
                  <a:pt x="287" y="221"/>
                  <a:pt x="286" y="222"/>
                </a:cubicBezTo>
                <a:cubicBezTo>
                  <a:pt x="286" y="223"/>
                  <a:pt x="286" y="223"/>
                  <a:pt x="287" y="224"/>
                </a:cubicBezTo>
                <a:cubicBezTo>
                  <a:pt x="287" y="225"/>
                  <a:pt x="288" y="224"/>
                  <a:pt x="288" y="224"/>
                </a:cubicBezTo>
                <a:cubicBezTo>
                  <a:pt x="290" y="223"/>
                  <a:pt x="291" y="224"/>
                  <a:pt x="292" y="226"/>
                </a:cubicBezTo>
                <a:cubicBezTo>
                  <a:pt x="293" y="227"/>
                  <a:pt x="293" y="227"/>
                  <a:pt x="294" y="227"/>
                </a:cubicBezTo>
                <a:cubicBezTo>
                  <a:pt x="293" y="226"/>
                  <a:pt x="294" y="225"/>
                  <a:pt x="294" y="224"/>
                </a:cubicBezTo>
                <a:cubicBezTo>
                  <a:pt x="294" y="221"/>
                  <a:pt x="296" y="223"/>
                  <a:pt x="297" y="223"/>
                </a:cubicBezTo>
                <a:cubicBezTo>
                  <a:pt x="297" y="222"/>
                  <a:pt x="297" y="222"/>
                  <a:pt x="297" y="222"/>
                </a:cubicBezTo>
                <a:cubicBezTo>
                  <a:pt x="297" y="221"/>
                  <a:pt x="298" y="222"/>
                  <a:pt x="298" y="222"/>
                </a:cubicBezTo>
                <a:cubicBezTo>
                  <a:pt x="298" y="222"/>
                  <a:pt x="298" y="222"/>
                  <a:pt x="298" y="222"/>
                </a:cubicBezTo>
                <a:cubicBezTo>
                  <a:pt x="298" y="222"/>
                  <a:pt x="298" y="222"/>
                  <a:pt x="298" y="223"/>
                </a:cubicBezTo>
                <a:cubicBezTo>
                  <a:pt x="299" y="223"/>
                  <a:pt x="299" y="223"/>
                  <a:pt x="299" y="223"/>
                </a:cubicBezTo>
                <a:cubicBezTo>
                  <a:pt x="297" y="223"/>
                  <a:pt x="297" y="225"/>
                  <a:pt x="297" y="226"/>
                </a:cubicBezTo>
                <a:cubicBezTo>
                  <a:pt x="298" y="227"/>
                  <a:pt x="299" y="226"/>
                  <a:pt x="300" y="226"/>
                </a:cubicBezTo>
                <a:cubicBezTo>
                  <a:pt x="301" y="226"/>
                  <a:pt x="302" y="226"/>
                  <a:pt x="302" y="226"/>
                </a:cubicBezTo>
                <a:cubicBezTo>
                  <a:pt x="303" y="227"/>
                  <a:pt x="303" y="227"/>
                  <a:pt x="303" y="227"/>
                </a:cubicBezTo>
                <a:cubicBezTo>
                  <a:pt x="303" y="228"/>
                  <a:pt x="302" y="229"/>
                  <a:pt x="302" y="229"/>
                </a:cubicBezTo>
                <a:cubicBezTo>
                  <a:pt x="302" y="231"/>
                  <a:pt x="302" y="231"/>
                  <a:pt x="304" y="231"/>
                </a:cubicBezTo>
                <a:cubicBezTo>
                  <a:pt x="303" y="233"/>
                  <a:pt x="303" y="233"/>
                  <a:pt x="303" y="234"/>
                </a:cubicBezTo>
                <a:cubicBezTo>
                  <a:pt x="303" y="236"/>
                  <a:pt x="302" y="236"/>
                  <a:pt x="302" y="236"/>
                </a:cubicBezTo>
                <a:cubicBezTo>
                  <a:pt x="300" y="235"/>
                  <a:pt x="299" y="238"/>
                  <a:pt x="300" y="240"/>
                </a:cubicBezTo>
                <a:cubicBezTo>
                  <a:pt x="300" y="242"/>
                  <a:pt x="299" y="243"/>
                  <a:pt x="299" y="244"/>
                </a:cubicBezTo>
                <a:cubicBezTo>
                  <a:pt x="298" y="245"/>
                  <a:pt x="298" y="245"/>
                  <a:pt x="297" y="244"/>
                </a:cubicBezTo>
                <a:cubicBezTo>
                  <a:pt x="297" y="244"/>
                  <a:pt x="297" y="243"/>
                  <a:pt x="297" y="243"/>
                </a:cubicBezTo>
                <a:cubicBezTo>
                  <a:pt x="296" y="243"/>
                  <a:pt x="296" y="244"/>
                  <a:pt x="296" y="244"/>
                </a:cubicBezTo>
                <a:cubicBezTo>
                  <a:pt x="296" y="245"/>
                  <a:pt x="296" y="245"/>
                  <a:pt x="296" y="245"/>
                </a:cubicBezTo>
                <a:cubicBezTo>
                  <a:pt x="296" y="246"/>
                  <a:pt x="296" y="246"/>
                  <a:pt x="296" y="246"/>
                </a:cubicBezTo>
                <a:cubicBezTo>
                  <a:pt x="295" y="247"/>
                  <a:pt x="295" y="247"/>
                  <a:pt x="294" y="248"/>
                </a:cubicBezTo>
                <a:cubicBezTo>
                  <a:pt x="294" y="249"/>
                  <a:pt x="294" y="250"/>
                  <a:pt x="293" y="251"/>
                </a:cubicBezTo>
                <a:cubicBezTo>
                  <a:pt x="293" y="252"/>
                  <a:pt x="293" y="253"/>
                  <a:pt x="292" y="254"/>
                </a:cubicBezTo>
                <a:cubicBezTo>
                  <a:pt x="292" y="254"/>
                  <a:pt x="292" y="255"/>
                  <a:pt x="292" y="255"/>
                </a:cubicBezTo>
                <a:cubicBezTo>
                  <a:pt x="292" y="255"/>
                  <a:pt x="292" y="255"/>
                  <a:pt x="292" y="255"/>
                </a:cubicBezTo>
                <a:cubicBezTo>
                  <a:pt x="291" y="256"/>
                  <a:pt x="291" y="256"/>
                  <a:pt x="291" y="256"/>
                </a:cubicBezTo>
                <a:cubicBezTo>
                  <a:pt x="295" y="256"/>
                  <a:pt x="294" y="260"/>
                  <a:pt x="294" y="263"/>
                </a:cubicBezTo>
                <a:cubicBezTo>
                  <a:pt x="294" y="261"/>
                  <a:pt x="295" y="261"/>
                  <a:pt x="296" y="260"/>
                </a:cubicBezTo>
                <a:cubicBezTo>
                  <a:pt x="296" y="260"/>
                  <a:pt x="297" y="260"/>
                  <a:pt x="297" y="260"/>
                </a:cubicBezTo>
                <a:cubicBezTo>
                  <a:pt x="298" y="259"/>
                  <a:pt x="300" y="260"/>
                  <a:pt x="301" y="261"/>
                </a:cubicBezTo>
                <a:cubicBezTo>
                  <a:pt x="301" y="261"/>
                  <a:pt x="301" y="261"/>
                  <a:pt x="301" y="261"/>
                </a:cubicBezTo>
                <a:cubicBezTo>
                  <a:pt x="301" y="260"/>
                  <a:pt x="301" y="258"/>
                  <a:pt x="301" y="257"/>
                </a:cubicBezTo>
                <a:cubicBezTo>
                  <a:pt x="303" y="257"/>
                  <a:pt x="304" y="259"/>
                  <a:pt x="303" y="262"/>
                </a:cubicBezTo>
                <a:cubicBezTo>
                  <a:pt x="303" y="263"/>
                  <a:pt x="303" y="264"/>
                  <a:pt x="303" y="265"/>
                </a:cubicBezTo>
                <a:cubicBezTo>
                  <a:pt x="305" y="263"/>
                  <a:pt x="306" y="266"/>
                  <a:pt x="307" y="266"/>
                </a:cubicBezTo>
                <a:cubicBezTo>
                  <a:pt x="308" y="266"/>
                  <a:pt x="308" y="267"/>
                  <a:pt x="308" y="269"/>
                </a:cubicBezTo>
                <a:cubicBezTo>
                  <a:pt x="308" y="271"/>
                  <a:pt x="307" y="273"/>
                  <a:pt x="307" y="274"/>
                </a:cubicBezTo>
                <a:cubicBezTo>
                  <a:pt x="306" y="276"/>
                  <a:pt x="305" y="278"/>
                  <a:pt x="305" y="279"/>
                </a:cubicBezTo>
                <a:cubicBezTo>
                  <a:pt x="304" y="280"/>
                  <a:pt x="304" y="280"/>
                  <a:pt x="304" y="281"/>
                </a:cubicBezTo>
                <a:cubicBezTo>
                  <a:pt x="303" y="281"/>
                  <a:pt x="303" y="281"/>
                  <a:pt x="303" y="281"/>
                </a:cubicBezTo>
                <a:cubicBezTo>
                  <a:pt x="302" y="282"/>
                  <a:pt x="302" y="282"/>
                  <a:pt x="302" y="281"/>
                </a:cubicBezTo>
                <a:cubicBezTo>
                  <a:pt x="301" y="280"/>
                  <a:pt x="301" y="280"/>
                  <a:pt x="301" y="281"/>
                </a:cubicBezTo>
                <a:cubicBezTo>
                  <a:pt x="300" y="282"/>
                  <a:pt x="300" y="282"/>
                  <a:pt x="299" y="282"/>
                </a:cubicBezTo>
                <a:cubicBezTo>
                  <a:pt x="299" y="282"/>
                  <a:pt x="300" y="281"/>
                  <a:pt x="300" y="280"/>
                </a:cubicBezTo>
                <a:cubicBezTo>
                  <a:pt x="299" y="281"/>
                  <a:pt x="298" y="280"/>
                  <a:pt x="298" y="282"/>
                </a:cubicBezTo>
                <a:cubicBezTo>
                  <a:pt x="297" y="283"/>
                  <a:pt x="297" y="283"/>
                  <a:pt x="297" y="283"/>
                </a:cubicBezTo>
                <a:cubicBezTo>
                  <a:pt x="296" y="284"/>
                  <a:pt x="296" y="284"/>
                  <a:pt x="295" y="284"/>
                </a:cubicBezTo>
                <a:cubicBezTo>
                  <a:pt x="295" y="284"/>
                  <a:pt x="293" y="284"/>
                  <a:pt x="294" y="283"/>
                </a:cubicBezTo>
                <a:cubicBezTo>
                  <a:pt x="294" y="281"/>
                  <a:pt x="293" y="282"/>
                  <a:pt x="293" y="282"/>
                </a:cubicBezTo>
                <a:cubicBezTo>
                  <a:pt x="292" y="282"/>
                  <a:pt x="290" y="284"/>
                  <a:pt x="290" y="281"/>
                </a:cubicBezTo>
                <a:cubicBezTo>
                  <a:pt x="290" y="281"/>
                  <a:pt x="289" y="281"/>
                  <a:pt x="289" y="281"/>
                </a:cubicBezTo>
                <a:cubicBezTo>
                  <a:pt x="288" y="282"/>
                  <a:pt x="287" y="282"/>
                  <a:pt x="285" y="282"/>
                </a:cubicBezTo>
                <a:cubicBezTo>
                  <a:pt x="286" y="283"/>
                  <a:pt x="286" y="284"/>
                  <a:pt x="287" y="284"/>
                </a:cubicBezTo>
                <a:cubicBezTo>
                  <a:pt x="287" y="284"/>
                  <a:pt x="288" y="284"/>
                  <a:pt x="287" y="284"/>
                </a:cubicBezTo>
                <a:cubicBezTo>
                  <a:pt x="287" y="285"/>
                  <a:pt x="286" y="285"/>
                  <a:pt x="286" y="285"/>
                </a:cubicBezTo>
                <a:cubicBezTo>
                  <a:pt x="285" y="285"/>
                  <a:pt x="284" y="284"/>
                  <a:pt x="283" y="284"/>
                </a:cubicBezTo>
                <a:cubicBezTo>
                  <a:pt x="283" y="284"/>
                  <a:pt x="281" y="284"/>
                  <a:pt x="281" y="286"/>
                </a:cubicBezTo>
                <a:cubicBezTo>
                  <a:pt x="281" y="286"/>
                  <a:pt x="280" y="287"/>
                  <a:pt x="280" y="286"/>
                </a:cubicBezTo>
                <a:cubicBezTo>
                  <a:pt x="280" y="285"/>
                  <a:pt x="279" y="285"/>
                  <a:pt x="279" y="286"/>
                </a:cubicBezTo>
                <a:cubicBezTo>
                  <a:pt x="278" y="287"/>
                  <a:pt x="278" y="288"/>
                  <a:pt x="277" y="289"/>
                </a:cubicBezTo>
                <a:cubicBezTo>
                  <a:pt x="276" y="290"/>
                  <a:pt x="276" y="291"/>
                  <a:pt x="275" y="291"/>
                </a:cubicBezTo>
                <a:cubicBezTo>
                  <a:pt x="277" y="292"/>
                  <a:pt x="280" y="291"/>
                  <a:pt x="279" y="294"/>
                </a:cubicBezTo>
                <a:cubicBezTo>
                  <a:pt x="279" y="294"/>
                  <a:pt x="280" y="294"/>
                  <a:pt x="280" y="294"/>
                </a:cubicBezTo>
                <a:cubicBezTo>
                  <a:pt x="282" y="294"/>
                  <a:pt x="281" y="295"/>
                  <a:pt x="280" y="296"/>
                </a:cubicBezTo>
                <a:cubicBezTo>
                  <a:pt x="280" y="297"/>
                  <a:pt x="279" y="298"/>
                  <a:pt x="278" y="298"/>
                </a:cubicBezTo>
                <a:cubicBezTo>
                  <a:pt x="277" y="299"/>
                  <a:pt x="276" y="299"/>
                  <a:pt x="275" y="298"/>
                </a:cubicBezTo>
                <a:cubicBezTo>
                  <a:pt x="275" y="298"/>
                  <a:pt x="274" y="298"/>
                  <a:pt x="274" y="298"/>
                </a:cubicBezTo>
                <a:cubicBezTo>
                  <a:pt x="274" y="298"/>
                  <a:pt x="273" y="299"/>
                  <a:pt x="273" y="299"/>
                </a:cubicBezTo>
                <a:cubicBezTo>
                  <a:pt x="274" y="300"/>
                  <a:pt x="274" y="301"/>
                  <a:pt x="274" y="302"/>
                </a:cubicBezTo>
                <a:cubicBezTo>
                  <a:pt x="273" y="303"/>
                  <a:pt x="272" y="303"/>
                  <a:pt x="270" y="304"/>
                </a:cubicBezTo>
                <a:cubicBezTo>
                  <a:pt x="270" y="304"/>
                  <a:pt x="270" y="305"/>
                  <a:pt x="270" y="305"/>
                </a:cubicBezTo>
                <a:cubicBezTo>
                  <a:pt x="271" y="305"/>
                  <a:pt x="271" y="306"/>
                  <a:pt x="272" y="305"/>
                </a:cubicBezTo>
                <a:cubicBezTo>
                  <a:pt x="275" y="305"/>
                  <a:pt x="275" y="306"/>
                  <a:pt x="274" y="307"/>
                </a:cubicBezTo>
                <a:cubicBezTo>
                  <a:pt x="274" y="307"/>
                  <a:pt x="275" y="308"/>
                  <a:pt x="275" y="308"/>
                </a:cubicBezTo>
                <a:cubicBezTo>
                  <a:pt x="274" y="308"/>
                  <a:pt x="274" y="309"/>
                  <a:pt x="275" y="309"/>
                </a:cubicBezTo>
                <a:cubicBezTo>
                  <a:pt x="276" y="309"/>
                  <a:pt x="276" y="308"/>
                  <a:pt x="277" y="308"/>
                </a:cubicBezTo>
                <a:cubicBezTo>
                  <a:pt x="278" y="307"/>
                  <a:pt x="279" y="306"/>
                  <a:pt x="280" y="305"/>
                </a:cubicBezTo>
                <a:cubicBezTo>
                  <a:pt x="280" y="307"/>
                  <a:pt x="279" y="308"/>
                  <a:pt x="278" y="309"/>
                </a:cubicBezTo>
                <a:cubicBezTo>
                  <a:pt x="277" y="309"/>
                  <a:pt x="276" y="309"/>
                  <a:pt x="276" y="310"/>
                </a:cubicBezTo>
                <a:cubicBezTo>
                  <a:pt x="275" y="310"/>
                  <a:pt x="275" y="311"/>
                  <a:pt x="274" y="311"/>
                </a:cubicBezTo>
                <a:cubicBezTo>
                  <a:pt x="275" y="311"/>
                  <a:pt x="275" y="311"/>
                  <a:pt x="275" y="311"/>
                </a:cubicBezTo>
                <a:cubicBezTo>
                  <a:pt x="276" y="311"/>
                  <a:pt x="277" y="311"/>
                  <a:pt x="278" y="311"/>
                </a:cubicBezTo>
                <a:cubicBezTo>
                  <a:pt x="278" y="311"/>
                  <a:pt x="279" y="311"/>
                  <a:pt x="279" y="311"/>
                </a:cubicBezTo>
                <a:cubicBezTo>
                  <a:pt x="280" y="311"/>
                  <a:pt x="280" y="312"/>
                  <a:pt x="280" y="314"/>
                </a:cubicBezTo>
                <a:cubicBezTo>
                  <a:pt x="280" y="314"/>
                  <a:pt x="280" y="315"/>
                  <a:pt x="280" y="315"/>
                </a:cubicBezTo>
                <a:cubicBezTo>
                  <a:pt x="281" y="315"/>
                  <a:pt x="282" y="314"/>
                  <a:pt x="284" y="313"/>
                </a:cubicBezTo>
                <a:cubicBezTo>
                  <a:pt x="285" y="312"/>
                  <a:pt x="286" y="311"/>
                  <a:pt x="286" y="311"/>
                </a:cubicBezTo>
                <a:cubicBezTo>
                  <a:pt x="284" y="309"/>
                  <a:pt x="289" y="307"/>
                  <a:pt x="289" y="305"/>
                </a:cubicBezTo>
                <a:cubicBezTo>
                  <a:pt x="290" y="306"/>
                  <a:pt x="288" y="308"/>
                  <a:pt x="287" y="309"/>
                </a:cubicBezTo>
                <a:cubicBezTo>
                  <a:pt x="288" y="308"/>
                  <a:pt x="289" y="307"/>
                  <a:pt x="290" y="306"/>
                </a:cubicBezTo>
                <a:cubicBezTo>
                  <a:pt x="291" y="306"/>
                  <a:pt x="291" y="305"/>
                  <a:pt x="292" y="305"/>
                </a:cubicBezTo>
                <a:cubicBezTo>
                  <a:pt x="293" y="303"/>
                  <a:pt x="293" y="303"/>
                  <a:pt x="293" y="303"/>
                </a:cubicBezTo>
                <a:cubicBezTo>
                  <a:pt x="294" y="302"/>
                  <a:pt x="296" y="301"/>
                  <a:pt x="297" y="300"/>
                </a:cubicBezTo>
                <a:cubicBezTo>
                  <a:pt x="298" y="299"/>
                  <a:pt x="300" y="299"/>
                  <a:pt x="300" y="299"/>
                </a:cubicBezTo>
                <a:cubicBezTo>
                  <a:pt x="301" y="298"/>
                  <a:pt x="301" y="297"/>
                  <a:pt x="302" y="296"/>
                </a:cubicBezTo>
                <a:cubicBezTo>
                  <a:pt x="302" y="295"/>
                  <a:pt x="302" y="294"/>
                  <a:pt x="304" y="293"/>
                </a:cubicBezTo>
                <a:cubicBezTo>
                  <a:pt x="303" y="294"/>
                  <a:pt x="303" y="296"/>
                  <a:pt x="304" y="295"/>
                </a:cubicBezTo>
                <a:cubicBezTo>
                  <a:pt x="306" y="294"/>
                  <a:pt x="307" y="295"/>
                  <a:pt x="308" y="295"/>
                </a:cubicBezTo>
                <a:cubicBezTo>
                  <a:pt x="308" y="295"/>
                  <a:pt x="308" y="294"/>
                  <a:pt x="308" y="294"/>
                </a:cubicBezTo>
                <a:cubicBezTo>
                  <a:pt x="308" y="293"/>
                  <a:pt x="307" y="292"/>
                  <a:pt x="306" y="291"/>
                </a:cubicBezTo>
                <a:cubicBezTo>
                  <a:pt x="306" y="291"/>
                  <a:pt x="306" y="290"/>
                  <a:pt x="306" y="290"/>
                </a:cubicBezTo>
                <a:cubicBezTo>
                  <a:pt x="306" y="289"/>
                  <a:pt x="306" y="288"/>
                  <a:pt x="307" y="288"/>
                </a:cubicBezTo>
                <a:cubicBezTo>
                  <a:pt x="308" y="286"/>
                  <a:pt x="312" y="288"/>
                  <a:pt x="311" y="291"/>
                </a:cubicBezTo>
                <a:cubicBezTo>
                  <a:pt x="311" y="291"/>
                  <a:pt x="311" y="292"/>
                  <a:pt x="310" y="293"/>
                </a:cubicBezTo>
                <a:cubicBezTo>
                  <a:pt x="310" y="293"/>
                  <a:pt x="310" y="294"/>
                  <a:pt x="309" y="294"/>
                </a:cubicBezTo>
                <a:cubicBezTo>
                  <a:pt x="309" y="296"/>
                  <a:pt x="308" y="297"/>
                  <a:pt x="307" y="298"/>
                </a:cubicBezTo>
                <a:cubicBezTo>
                  <a:pt x="307" y="299"/>
                  <a:pt x="306" y="300"/>
                  <a:pt x="305" y="301"/>
                </a:cubicBezTo>
                <a:cubicBezTo>
                  <a:pt x="302" y="305"/>
                  <a:pt x="302" y="305"/>
                  <a:pt x="302" y="305"/>
                </a:cubicBezTo>
                <a:cubicBezTo>
                  <a:pt x="301" y="306"/>
                  <a:pt x="301" y="306"/>
                  <a:pt x="300" y="306"/>
                </a:cubicBezTo>
                <a:cubicBezTo>
                  <a:pt x="297" y="307"/>
                  <a:pt x="296" y="306"/>
                  <a:pt x="294" y="307"/>
                </a:cubicBezTo>
                <a:cubicBezTo>
                  <a:pt x="294" y="307"/>
                  <a:pt x="293" y="307"/>
                  <a:pt x="292" y="308"/>
                </a:cubicBezTo>
                <a:cubicBezTo>
                  <a:pt x="291" y="308"/>
                  <a:pt x="290" y="310"/>
                  <a:pt x="290" y="311"/>
                </a:cubicBezTo>
                <a:cubicBezTo>
                  <a:pt x="290" y="311"/>
                  <a:pt x="290" y="311"/>
                  <a:pt x="290" y="312"/>
                </a:cubicBezTo>
                <a:cubicBezTo>
                  <a:pt x="291" y="313"/>
                  <a:pt x="290" y="314"/>
                  <a:pt x="288" y="315"/>
                </a:cubicBezTo>
                <a:cubicBezTo>
                  <a:pt x="286" y="317"/>
                  <a:pt x="284" y="318"/>
                  <a:pt x="282" y="319"/>
                </a:cubicBezTo>
                <a:cubicBezTo>
                  <a:pt x="283" y="320"/>
                  <a:pt x="285" y="319"/>
                  <a:pt x="285" y="320"/>
                </a:cubicBezTo>
                <a:cubicBezTo>
                  <a:pt x="284" y="320"/>
                  <a:pt x="284" y="320"/>
                  <a:pt x="284" y="321"/>
                </a:cubicBezTo>
                <a:cubicBezTo>
                  <a:pt x="283" y="321"/>
                  <a:pt x="281" y="322"/>
                  <a:pt x="282" y="322"/>
                </a:cubicBezTo>
                <a:cubicBezTo>
                  <a:pt x="283" y="323"/>
                  <a:pt x="283" y="323"/>
                  <a:pt x="284" y="323"/>
                </a:cubicBezTo>
                <a:cubicBezTo>
                  <a:pt x="286" y="322"/>
                  <a:pt x="285" y="322"/>
                  <a:pt x="285" y="321"/>
                </a:cubicBezTo>
                <a:cubicBezTo>
                  <a:pt x="286" y="320"/>
                  <a:pt x="285" y="320"/>
                  <a:pt x="286" y="319"/>
                </a:cubicBezTo>
                <a:cubicBezTo>
                  <a:pt x="288" y="318"/>
                  <a:pt x="291" y="319"/>
                  <a:pt x="291" y="320"/>
                </a:cubicBezTo>
                <a:cubicBezTo>
                  <a:pt x="291" y="321"/>
                  <a:pt x="291" y="323"/>
                  <a:pt x="291" y="324"/>
                </a:cubicBezTo>
                <a:cubicBezTo>
                  <a:pt x="288" y="325"/>
                  <a:pt x="284" y="327"/>
                  <a:pt x="285" y="324"/>
                </a:cubicBezTo>
                <a:cubicBezTo>
                  <a:pt x="284" y="324"/>
                  <a:pt x="283" y="325"/>
                  <a:pt x="282" y="325"/>
                </a:cubicBezTo>
                <a:cubicBezTo>
                  <a:pt x="280" y="327"/>
                  <a:pt x="276" y="327"/>
                  <a:pt x="276" y="326"/>
                </a:cubicBezTo>
                <a:cubicBezTo>
                  <a:pt x="276" y="325"/>
                  <a:pt x="275" y="324"/>
                  <a:pt x="273" y="325"/>
                </a:cubicBezTo>
                <a:cubicBezTo>
                  <a:pt x="272" y="326"/>
                  <a:pt x="269" y="327"/>
                  <a:pt x="270" y="328"/>
                </a:cubicBezTo>
                <a:cubicBezTo>
                  <a:pt x="270" y="329"/>
                  <a:pt x="270" y="329"/>
                  <a:pt x="268" y="330"/>
                </a:cubicBezTo>
                <a:cubicBezTo>
                  <a:pt x="267" y="330"/>
                  <a:pt x="265" y="331"/>
                  <a:pt x="264" y="331"/>
                </a:cubicBezTo>
                <a:cubicBezTo>
                  <a:pt x="263" y="331"/>
                  <a:pt x="262" y="332"/>
                  <a:pt x="261" y="332"/>
                </a:cubicBezTo>
                <a:cubicBezTo>
                  <a:pt x="262" y="333"/>
                  <a:pt x="262" y="333"/>
                  <a:pt x="263" y="333"/>
                </a:cubicBezTo>
                <a:cubicBezTo>
                  <a:pt x="267" y="333"/>
                  <a:pt x="264" y="336"/>
                  <a:pt x="265" y="337"/>
                </a:cubicBezTo>
                <a:cubicBezTo>
                  <a:pt x="265" y="338"/>
                  <a:pt x="264" y="339"/>
                  <a:pt x="263" y="339"/>
                </a:cubicBezTo>
                <a:cubicBezTo>
                  <a:pt x="262" y="339"/>
                  <a:pt x="260" y="339"/>
                  <a:pt x="260" y="339"/>
                </a:cubicBezTo>
                <a:cubicBezTo>
                  <a:pt x="254" y="340"/>
                  <a:pt x="253" y="341"/>
                  <a:pt x="253" y="343"/>
                </a:cubicBezTo>
                <a:cubicBezTo>
                  <a:pt x="253" y="345"/>
                  <a:pt x="248" y="345"/>
                  <a:pt x="246" y="344"/>
                </a:cubicBezTo>
                <a:cubicBezTo>
                  <a:pt x="243" y="343"/>
                  <a:pt x="241" y="343"/>
                  <a:pt x="240" y="344"/>
                </a:cubicBezTo>
                <a:cubicBezTo>
                  <a:pt x="240" y="345"/>
                  <a:pt x="238" y="346"/>
                  <a:pt x="237" y="346"/>
                </a:cubicBezTo>
                <a:cubicBezTo>
                  <a:pt x="235" y="346"/>
                  <a:pt x="234" y="346"/>
                  <a:pt x="232" y="345"/>
                </a:cubicBezTo>
                <a:cubicBezTo>
                  <a:pt x="230" y="345"/>
                  <a:pt x="228" y="345"/>
                  <a:pt x="230" y="344"/>
                </a:cubicBezTo>
                <a:cubicBezTo>
                  <a:pt x="231" y="343"/>
                  <a:pt x="232" y="343"/>
                  <a:pt x="230" y="342"/>
                </a:cubicBezTo>
                <a:cubicBezTo>
                  <a:pt x="228" y="343"/>
                  <a:pt x="226" y="344"/>
                  <a:pt x="222" y="343"/>
                </a:cubicBezTo>
                <a:cubicBezTo>
                  <a:pt x="219" y="342"/>
                  <a:pt x="219" y="341"/>
                  <a:pt x="219" y="340"/>
                </a:cubicBezTo>
                <a:cubicBezTo>
                  <a:pt x="217" y="342"/>
                  <a:pt x="213" y="339"/>
                  <a:pt x="210" y="339"/>
                </a:cubicBezTo>
                <a:cubicBezTo>
                  <a:pt x="211" y="340"/>
                  <a:pt x="213" y="341"/>
                  <a:pt x="214" y="342"/>
                </a:cubicBezTo>
                <a:cubicBezTo>
                  <a:pt x="213" y="342"/>
                  <a:pt x="211" y="342"/>
                  <a:pt x="210" y="341"/>
                </a:cubicBezTo>
                <a:cubicBezTo>
                  <a:pt x="209" y="341"/>
                  <a:pt x="208" y="340"/>
                  <a:pt x="207" y="339"/>
                </a:cubicBezTo>
                <a:cubicBezTo>
                  <a:pt x="206" y="338"/>
                  <a:pt x="204" y="337"/>
                  <a:pt x="203" y="338"/>
                </a:cubicBezTo>
                <a:cubicBezTo>
                  <a:pt x="203" y="338"/>
                  <a:pt x="202" y="338"/>
                  <a:pt x="202" y="338"/>
                </a:cubicBezTo>
                <a:cubicBezTo>
                  <a:pt x="201" y="338"/>
                  <a:pt x="200" y="338"/>
                  <a:pt x="199" y="337"/>
                </a:cubicBezTo>
                <a:cubicBezTo>
                  <a:pt x="198" y="337"/>
                  <a:pt x="196" y="336"/>
                  <a:pt x="195" y="336"/>
                </a:cubicBezTo>
                <a:cubicBezTo>
                  <a:pt x="197" y="337"/>
                  <a:pt x="198" y="339"/>
                  <a:pt x="199" y="340"/>
                </a:cubicBezTo>
                <a:cubicBezTo>
                  <a:pt x="201" y="342"/>
                  <a:pt x="204" y="342"/>
                  <a:pt x="207" y="343"/>
                </a:cubicBezTo>
                <a:cubicBezTo>
                  <a:pt x="209" y="343"/>
                  <a:pt x="206" y="341"/>
                  <a:pt x="206" y="341"/>
                </a:cubicBezTo>
                <a:cubicBezTo>
                  <a:pt x="205" y="340"/>
                  <a:pt x="204" y="340"/>
                  <a:pt x="204" y="339"/>
                </a:cubicBezTo>
                <a:cubicBezTo>
                  <a:pt x="205" y="339"/>
                  <a:pt x="205" y="339"/>
                  <a:pt x="206" y="339"/>
                </a:cubicBezTo>
                <a:cubicBezTo>
                  <a:pt x="207" y="340"/>
                  <a:pt x="208" y="341"/>
                  <a:pt x="208" y="341"/>
                </a:cubicBezTo>
                <a:cubicBezTo>
                  <a:pt x="208" y="342"/>
                  <a:pt x="210" y="343"/>
                  <a:pt x="211" y="344"/>
                </a:cubicBezTo>
                <a:cubicBezTo>
                  <a:pt x="212" y="343"/>
                  <a:pt x="215" y="343"/>
                  <a:pt x="217" y="344"/>
                </a:cubicBezTo>
                <a:cubicBezTo>
                  <a:pt x="218" y="344"/>
                  <a:pt x="219" y="344"/>
                  <a:pt x="220" y="345"/>
                </a:cubicBezTo>
                <a:cubicBezTo>
                  <a:pt x="220" y="345"/>
                  <a:pt x="220" y="346"/>
                  <a:pt x="220" y="346"/>
                </a:cubicBezTo>
                <a:cubicBezTo>
                  <a:pt x="220" y="347"/>
                  <a:pt x="221" y="347"/>
                  <a:pt x="222" y="347"/>
                </a:cubicBezTo>
                <a:cubicBezTo>
                  <a:pt x="222" y="347"/>
                  <a:pt x="224" y="347"/>
                  <a:pt x="223" y="347"/>
                </a:cubicBezTo>
                <a:cubicBezTo>
                  <a:pt x="219" y="348"/>
                  <a:pt x="223" y="349"/>
                  <a:pt x="224" y="350"/>
                </a:cubicBezTo>
                <a:cubicBezTo>
                  <a:pt x="225" y="349"/>
                  <a:pt x="225" y="349"/>
                  <a:pt x="226" y="348"/>
                </a:cubicBezTo>
                <a:cubicBezTo>
                  <a:pt x="227" y="347"/>
                  <a:pt x="231" y="348"/>
                  <a:pt x="234" y="348"/>
                </a:cubicBezTo>
                <a:cubicBezTo>
                  <a:pt x="237" y="349"/>
                  <a:pt x="236" y="350"/>
                  <a:pt x="235" y="350"/>
                </a:cubicBezTo>
                <a:cubicBezTo>
                  <a:pt x="235" y="351"/>
                  <a:pt x="234" y="351"/>
                  <a:pt x="234" y="351"/>
                </a:cubicBezTo>
                <a:cubicBezTo>
                  <a:pt x="234" y="351"/>
                  <a:pt x="232" y="352"/>
                  <a:pt x="234" y="352"/>
                </a:cubicBezTo>
                <a:cubicBezTo>
                  <a:pt x="236" y="352"/>
                  <a:pt x="238" y="353"/>
                  <a:pt x="241" y="352"/>
                </a:cubicBezTo>
                <a:cubicBezTo>
                  <a:pt x="243" y="352"/>
                  <a:pt x="244" y="353"/>
                  <a:pt x="245" y="353"/>
                </a:cubicBezTo>
                <a:cubicBezTo>
                  <a:pt x="246" y="354"/>
                  <a:pt x="247" y="355"/>
                  <a:pt x="251" y="355"/>
                </a:cubicBezTo>
                <a:cubicBezTo>
                  <a:pt x="251" y="355"/>
                  <a:pt x="252" y="355"/>
                  <a:pt x="252" y="355"/>
                </a:cubicBezTo>
                <a:cubicBezTo>
                  <a:pt x="249" y="357"/>
                  <a:pt x="251" y="358"/>
                  <a:pt x="255" y="358"/>
                </a:cubicBezTo>
                <a:cubicBezTo>
                  <a:pt x="252" y="358"/>
                  <a:pt x="248" y="359"/>
                  <a:pt x="248" y="358"/>
                </a:cubicBezTo>
                <a:cubicBezTo>
                  <a:pt x="248" y="358"/>
                  <a:pt x="247" y="357"/>
                  <a:pt x="246" y="357"/>
                </a:cubicBezTo>
                <a:cubicBezTo>
                  <a:pt x="246" y="356"/>
                  <a:pt x="245" y="356"/>
                  <a:pt x="244" y="355"/>
                </a:cubicBezTo>
                <a:cubicBezTo>
                  <a:pt x="244" y="355"/>
                  <a:pt x="243" y="354"/>
                  <a:pt x="242" y="354"/>
                </a:cubicBezTo>
                <a:cubicBezTo>
                  <a:pt x="241" y="354"/>
                  <a:pt x="241" y="355"/>
                  <a:pt x="241" y="355"/>
                </a:cubicBezTo>
                <a:cubicBezTo>
                  <a:pt x="240" y="356"/>
                  <a:pt x="239" y="356"/>
                  <a:pt x="240" y="357"/>
                </a:cubicBezTo>
                <a:cubicBezTo>
                  <a:pt x="240" y="358"/>
                  <a:pt x="238" y="359"/>
                  <a:pt x="235" y="358"/>
                </a:cubicBezTo>
                <a:cubicBezTo>
                  <a:pt x="233" y="358"/>
                  <a:pt x="229" y="357"/>
                  <a:pt x="229" y="358"/>
                </a:cubicBezTo>
                <a:cubicBezTo>
                  <a:pt x="228" y="359"/>
                  <a:pt x="231" y="360"/>
                  <a:pt x="232" y="361"/>
                </a:cubicBezTo>
                <a:cubicBezTo>
                  <a:pt x="233" y="361"/>
                  <a:pt x="233" y="361"/>
                  <a:pt x="233" y="361"/>
                </a:cubicBezTo>
                <a:cubicBezTo>
                  <a:pt x="235" y="361"/>
                  <a:pt x="235" y="362"/>
                  <a:pt x="235" y="362"/>
                </a:cubicBezTo>
                <a:cubicBezTo>
                  <a:pt x="235" y="363"/>
                  <a:pt x="233" y="363"/>
                  <a:pt x="232" y="363"/>
                </a:cubicBezTo>
                <a:cubicBezTo>
                  <a:pt x="230" y="363"/>
                  <a:pt x="229" y="362"/>
                  <a:pt x="227" y="362"/>
                </a:cubicBezTo>
                <a:cubicBezTo>
                  <a:pt x="226" y="362"/>
                  <a:pt x="225" y="362"/>
                  <a:pt x="224" y="362"/>
                </a:cubicBezTo>
                <a:cubicBezTo>
                  <a:pt x="224" y="362"/>
                  <a:pt x="223" y="362"/>
                  <a:pt x="222" y="362"/>
                </a:cubicBezTo>
                <a:cubicBezTo>
                  <a:pt x="223" y="362"/>
                  <a:pt x="223" y="363"/>
                  <a:pt x="224" y="363"/>
                </a:cubicBezTo>
                <a:cubicBezTo>
                  <a:pt x="231" y="366"/>
                  <a:pt x="231" y="366"/>
                  <a:pt x="228" y="368"/>
                </a:cubicBezTo>
                <a:cubicBezTo>
                  <a:pt x="227" y="369"/>
                  <a:pt x="225" y="369"/>
                  <a:pt x="226" y="370"/>
                </a:cubicBezTo>
                <a:cubicBezTo>
                  <a:pt x="227" y="370"/>
                  <a:pt x="229" y="370"/>
                  <a:pt x="230" y="370"/>
                </a:cubicBezTo>
                <a:cubicBezTo>
                  <a:pt x="231" y="370"/>
                  <a:pt x="232" y="370"/>
                  <a:pt x="233" y="370"/>
                </a:cubicBezTo>
                <a:cubicBezTo>
                  <a:pt x="233" y="371"/>
                  <a:pt x="232" y="371"/>
                  <a:pt x="230" y="371"/>
                </a:cubicBezTo>
                <a:cubicBezTo>
                  <a:pt x="227" y="370"/>
                  <a:pt x="223" y="370"/>
                  <a:pt x="219" y="370"/>
                </a:cubicBezTo>
                <a:cubicBezTo>
                  <a:pt x="220" y="370"/>
                  <a:pt x="222" y="371"/>
                  <a:pt x="223" y="371"/>
                </a:cubicBezTo>
                <a:cubicBezTo>
                  <a:pt x="224" y="372"/>
                  <a:pt x="225" y="372"/>
                  <a:pt x="225" y="372"/>
                </a:cubicBezTo>
                <a:cubicBezTo>
                  <a:pt x="226" y="373"/>
                  <a:pt x="226" y="373"/>
                  <a:pt x="226" y="373"/>
                </a:cubicBezTo>
                <a:cubicBezTo>
                  <a:pt x="226" y="373"/>
                  <a:pt x="226" y="373"/>
                  <a:pt x="226" y="373"/>
                </a:cubicBezTo>
                <a:cubicBezTo>
                  <a:pt x="227" y="374"/>
                  <a:pt x="226" y="374"/>
                  <a:pt x="226" y="375"/>
                </a:cubicBezTo>
                <a:cubicBezTo>
                  <a:pt x="227" y="375"/>
                  <a:pt x="227" y="375"/>
                  <a:pt x="228" y="375"/>
                </a:cubicBezTo>
                <a:cubicBezTo>
                  <a:pt x="227" y="376"/>
                  <a:pt x="225" y="377"/>
                  <a:pt x="223" y="378"/>
                </a:cubicBezTo>
                <a:cubicBezTo>
                  <a:pt x="226" y="378"/>
                  <a:pt x="228" y="378"/>
                  <a:pt x="230" y="378"/>
                </a:cubicBezTo>
                <a:cubicBezTo>
                  <a:pt x="231" y="378"/>
                  <a:pt x="232" y="378"/>
                  <a:pt x="233" y="378"/>
                </a:cubicBezTo>
                <a:cubicBezTo>
                  <a:pt x="234" y="378"/>
                  <a:pt x="235" y="378"/>
                  <a:pt x="236" y="378"/>
                </a:cubicBezTo>
                <a:cubicBezTo>
                  <a:pt x="237" y="377"/>
                  <a:pt x="238" y="377"/>
                  <a:pt x="240" y="377"/>
                </a:cubicBezTo>
                <a:cubicBezTo>
                  <a:pt x="242" y="377"/>
                  <a:pt x="244" y="377"/>
                  <a:pt x="246" y="377"/>
                </a:cubicBezTo>
                <a:cubicBezTo>
                  <a:pt x="247" y="377"/>
                  <a:pt x="248" y="376"/>
                  <a:pt x="249" y="376"/>
                </a:cubicBezTo>
                <a:cubicBezTo>
                  <a:pt x="247" y="375"/>
                  <a:pt x="247" y="373"/>
                  <a:pt x="242" y="373"/>
                </a:cubicBezTo>
                <a:cubicBezTo>
                  <a:pt x="240" y="373"/>
                  <a:pt x="240" y="372"/>
                  <a:pt x="241" y="372"/>
                </a:cubicBezTo>
                <a:cubicBezTo>
                  <a:pt x="243" y="372"/>
                  <a:pt x="243" y="371"/>
                  <a:pt x="246" y="370"/>
                </a:cubicBezTo>
                <a:cubicBezTo>
                  <a:pt x="248" y="369"/>
                  <a:pt x="249" y="370"/>
                  <a:pt x="250" y="370"/>
                </a:cubicBezTo>
                <a:cubicBezTo>
                  <a:pt x="252" y="371"/>
                  <a:pt x="250" y="371"/>
                  <a:pt x="249" y="372"/>
                </a:cubicBezTo>
                <a:cubicBezTo>
                  <a:pt x="248" y="372"/>
                  <a:pt x="245" y="372"/>
                  <a:pt x="245" y="372"/>
                </a:cubicBezTo>
                <a:cubicBezTo>
                  <a:pt x="247" y="373"/>
                  <a:pt x="249" y="372"/>
                  <a:pt x="252" y="373"/>
                </a:cubicBezTo>
                <a:cubicBezTo>
                  <a:pt x="253" y="373"/>
                  <a:pt x="254" y="373"/>
                  <a:pt x="254" y="372"/>
                </a:cubicBezTo>
                <a:cubicBezTo>
                  <a:pt x="256" y="371"/>
                  <a:pt x="257" y="370"/>
                  <a:pt x="258" y="370"/>
                </a:cubicBezTo>
                <a:cubicBezTo>
                  <a:pt x="259" y="370"/>
                  <a:pt x="260" y="370"/>
                  <a:pt x="262" y="371"/>
                </a:cubicBezTo>
                <a:cubicBezTo>
                  <a:pt x="264" y="371"/>
                  <a:pt x="265" y="371"/>
                  <a:pt x="266" y="371"/>
                </a:cubicBezTo>
                <a:cubicBezTo>
                  <a:pt x="270" y="371"/>
                  <a:pt x="270" y="372"/>
                  <a:pt x="269" y="373"/>
                </a:cubicBezTo>
                <a:cubicBezTo>
                  <a:pt x="268" y="373"/>
                  <a:pt x="268" y="374"/>
                  <a:pt x="267" y="375"/>
                </a:cubicBezTo>
                <a:cubicBezTo>
                  <a:pt x="270" y="374"/>
                  <a:pt x="272" y="374"/>
                  <a:pt x="274" y="374"/>
                </a:cubicBezTo>
                <a:cubicBezTo>
                  <a:pt x="275" y="374"/>
                  <a:pt x="277" y="375"/>
                  <a:pt x="278" y="373"/>
                </a:cubicBezTo>
                <a:cubicBezTo>
                  <a:pt x="280" y="372"/>
                  <a:pt x="282" y="372"/>
                  <a:pt x="285" y="371"/>
                </a:cubicBezTo>
                <a:cubicBezTo>
                  <a:pt x="286" y="371"/>
                  <a:pt x="287" y="370"/>
                  <a:pt x="288" y="369"/>
                </a:cubicBezTo>
                <a:cubicBezTo>
                  <a:pt x="287" y="370"/>
                  <a:pt x="285" y="370"/>
                  <a:pt x="284" y="370"/>
                </a:cubicBezTo>
                <a:cubicBezTo>
                  <a:pt x="285" y="369"/>
                  <a:pt x="287" y="369"/>
                  <a:pt x="289" y="368"/>
                </a:cubicBezTo>
                <a:cubicBezTo>
                  <a:pt x="290" y="368"/>
                  <a:pt x="292" y="368"/>
                  <a:pt x="293" y="368"/>
                </a:cubicBezTo>
                <a:cubicBezTo>
                  <a:pt x="294" y="367"/>
                  <a:pt x="295" y="367"/>
                  <a:pt x="296" y="366"/>
                </a:cubicBezTo>
                <a:cubicBezTo>
                  <a:pt x="304" y="361"/>
                  <a:pt x="303" y="362"/>
                  <a:pt x="308" y="362"/>
                </a:cubicBezTo>
                <a:cubicBezTo>
                  <a:pt x="305" y="364"/>
                  <a:pt x="302" y="365"/>
                  <a:pt x="300" y="366"/>
                </a:cubicBezTo>
                <a:cubicBezTo>
                  <a:pt x="298" y="367"/>
                  <a:pt x="297" y="368"/>
                  <a:pt x="296" y="369"/>
                </a:cubicBezTo>
                <a:cubicBezTo>
                  <a:pt x="295" y="369"/>
                  <a:pt x="295" y="369"/>
                  <a:pt x="294" y="369"/>
                </a:cubicBezTo>
                <a:cubicBezTo>
                  <a:pt x="294" y="369"/>
                  <a:pt x="293" y="370"/>
                  <a:pt x="292" y="370"/>
                </a:cubicBezTo>
                <a:cubicBezTo>
                  <a:pt x="291" y="370"/>
                  <a:pt x="289" y="371"/>
                  <a:pt x="288" y="372"/>
                </a:cubicBezTo>
                <a:cubicBezTo>
                  <a:pt x="287" y="373"/>
                  <a:pt x="290" y="372"/>
                  <a:pt x="290" y="372"/>
                </a:cubicBezTo>
                <a:cubicBezTo>
                  <a:pt x="291" y="373"/>
                  <a:pt x="293" y="373"/>
                  <a:pt x="296" y="372"/>
                </a:cubicBezTo>
                <a:cubicBezTo>
                  <a:pt x="299" y="371"/>
                  <a:pt x="301" y="370"/>
                  <a:pt x="303" y="371"/>
                </a:cubicBezTo>
                <a:cubicBezTo>
                  <a:pt x="304" y="371"/>
                  <a:pt x="307" y="369"/>
                  <a:pt x="306" y="371"/>
                </a:cubicBezTo>
                <a:cubicBezTo>
                  <a:pt x="305" y="372"/>
                  <a:pt x="304" y="373"/>
                  <a:pt x="301" y="375"/>
                </a:cubicBezTo>
                <a:cubicBezTo>
                  <a:pt x="300" y="376"/>
                  <a:pt x="298" y="376"/>
                  <a:pt x="296" y="377"/>
                </a:cubicBezTo>
                <a:cubicBezTo>
                  <a:pt x="294" y="378"/>
                  <a:pt x="293" y="379"/>
                  <a:pt x="291" y="379"/>
                </a:cubicBezTo>
                <a:cubicBezTo>
                  <a:pt x="292" y="380"/>
                  <a:pt x="295" y="379"/>
                  <a:pt x="298" y="379"/>
                </a:cubicBezTo>
                <a:cubicBezTo>
                  <a:pt x="300" y="379"/>
                  <a:pt x="302" y="379"/>
                  <a:pt x="301" y="380"/>
                </a:cubicBezTo>
                <a:cubicBezTo>
                  <a:pt x="304" y="379"/>
                  <a:pt x="306" y="377"/>
                  <a:pt x="308" y="377"/>
                </a:cubicBezTo>
                <a:cubicBezTo>
                  <a:pt x="311" y="377"/>
                  <a:pt x="309" y="378"/>
                  <a:pt x="308" y="379"/>
                </a:cubicBezTo>
                <a:cubicBezTo>
                  <a:pt x="308" y="381"/>
                  <a:pt x="304" y="385"/>
                  <a:pt x="305" y="386"/>
                </a:cubicBezTo>
                <a:cubicBezTo>
                  <a:pt x="308" y="385"/>
                  <a:pt x="311" y="383"/>
                  <a:pt x="314" y="382"/>
                </a:cubicBezTo>
                <a:cubicBezTo>
                  <a:pt x="316" y="380"/>
                  <a:pt x="317" y="380"/>
                  <a:pt x="318" y="380"/>
                </a:cubicBezTo>
                <a:cubicBezTo>
                  <a:pt x="319" y="380"/>
                  <a:pt x="317" y="381"/>
                  <a:pt x="316" y="382"/>
                </a:cubicBezTo>
                <a:cubicBezTo>
                  <a:pt x="315" y="383"/>
                  <a:pt x="314" y="383"/>
                  <a:pt x="313" y="384"/>
                </a:cubicBezTo>
                <a:cubicBezTo>
                  <a:pt x="316" y="382"/>
                  <a:pt x="317" y="384"/>
                  <a:pt x="320" y="381"/>
                </a:cubicBezTo>
                <a:cubicBezTo>
                  <a:pt x="321" y="379"/>
                  <a:pt x="323" y="378"/>
                  <a:pt x="325" y="377"/>
                </a:cubicBezTo>
                <a:cubicBezTo>
                  <a:pt x="328" y="376"/>
                  <a:pt x="328" y="376"/>
                  <a:pt x="328" y="378"/>
                </a:cubicBezTo>
                <a:close/>
                <a:moveTo>
                  <a:pt x="191" y="166"/>
                </a:moveTo>
                <a:cubicBezTo>
                  <a:pt x="191" y="166"/>
                  <a:pt x="191" y="166"/>
                  <a:pt x="191" y="166"/>
                </a:cubicBezTo>
                <a:cubicBezTo>
                  <a:pt x="192" y="166"/>
                  <a:pt x="193" y="166"/>
                  <a:pt x="192" y="167"/>
                </a:cubicBezTo>
                <a:cubicBezTo>
                  <a:pt x="192" y="169"/>
                  <a:pt x="191" y="169"/>
                  <a:pt x="189" y="170"/>
                </a:cubicBezTo>
                <a:cubicBezTo>
                  <a:pt x="188" y="169"/>
                  <a:pt x="189" y="168"/>
                  <a:pt x="191" y="166"/>
                </a:cubicBezTo>
                <a:close/>
                <a:moveTo>
                  <a:pt x="249" y="368"/>
                </a:moveTo>
                <a:cubicBezTo>
                  <a:pt x="248" y="369"/>
                  <a:pt x="248" y="369"/>
                  <a:pt x="247" y="369"/>
                </a:cubicBezTo>
                <a:cubicBezTo>
                  <a:pt x="247" y="369"/>
                  <a:pt x="247" y="369"/>
                  <a:pt x="247" y="369"/>
                </a:cubicBezTo>
                <a:cubicBezTo>
                  <a:pt x="248" y="369"/>
                  <a:pt x="248" y="369"/>
                  <a:pt x="249" y="368"/>
                </a:cubicBezTo>
                <a:close/>
                <a:moveTo>
                  <a:pt x="347" y="92"/>
                </a:moveTo>
                <a:cubicBezTo>
                  <a:pt x="348" y="92"/>
                  <a:pt x="348" y="92"/>
                  <a:pt x="348" y="92"/>
                </a:cubicBezTo>
                <a:cubicBezTo>
                  <a:pt x="347" y="92"/>
                  <a:pt x="347" y="91"/>
                  <a:pt x="346" y="91"/>
                </a:cubicBezTo>
                <a:cubicBezTo>
                  <a:pt x="344" y="89"/>
                  <a:pt x="341" y="88"/>
                  <a:pt x="338" y="86"/>
                </a:cubicBezTo>
                <a:cubicBezTo>
                  <a:pt x="336" y="85"/>
                  <a:pt x="334" y="84"/>
                  <a:pt x="332" y="83"/>
                </a:cubicBezTo>
                <a:cubicBezTo>
                  <a:pt x="329" y="83"/>
                  <a:pt x="334" y="85"/>
                  <a:pt x="335" y="86"/>
                </a:cubicBezTo>
                <a:cubicBezTo>
                  <a:pt x="336" y="86"/>
                  <a:pt x="336" y="87"/>
                  <a:pt x="337" y="87"/>
                </a:cubicBezTo>
                <a:cubicBezTo>
                  <a:pt x="337" y="87"/>
                  <a:pt x="337" y="87"/>
                  <a:pt x="337" y="87"/>
                </a:cubicBezTo>
                <a:cubicBezTo>
                  <a:pt x="334" y="85"/>
                  <a:pt x="332" y="85"/>
                  <a:pt x="330" y="84"/>
                </a:cubicBezTo>
                <a:cubicBezTo>
                  <a:pt x="330" y="84"/>
                  <a:pt x="330" y="84"/>
                  <a:pt x="330" y="83"/>
                </a:cubicBezTo>
                <a:cubicBezTo>
                  <a:pt x="329" y="83"/>
                  <a:pt x="327" y="82"/>
                  <a:pt x="325" y="82"/>
                </a:cubicBezTo>
                <a:cubicBezTo>
                  <a:pt x="324" y="81"/>
                  <a:pt x="322" y="81"/>
                  <a:pt x="321" y="80"/>
                </a:cubicBezTo>
                <a:cubicBezTo>
                  <a:pt x="317" y="78"/>
                  <a:pt x="322" y="79"/>
                  <a:pt x="322" y="79"/>
                </a:cubicBezTo>
                <a:cubicBezTo>
                  <a:pt x="323" y="78"/>
                  <a:pt x="324" y="78"/>
                  <a:pt x="325" y="78"/>
                </a:cubicBezTo>
                <a:cubicBezTo>
                  <a:pt x="327" y="79"/>
                  <a:pt x="329" y="80"/>
                  <a:pt x="330" y="80"/>
                </a:cubicBezTo>
                <a:cubicBezTo>
                  <a:pt x="332" y="80"/>
                  <a:pt x="334" y="81"/>
                  <a:pt x="335" y="82"/>
                </a:cubicBezTo>
                <a:cubicBezTo>
                  <a:pt x="337" y="82"/>
                  <a:pt x="338" y="83"/>
                  <a:pt x="340" y="84"/>
                </a:cubicBezTo>
                <a:cubicBezTo>
                  <a:pt x="343" y="86"/>
                  <a:pt x="345" y="88"/>
                  <a:pt x="348" y="89"/>
                </a:cubicBezTo>
                <a:cubicBezTo>
                  <a:pt x="342" y="87"/>
                  <a:pt x="342" y="87"/>
                  <a:pt x="347" y="92"/>
                </a:cubicBezTo>
                <a:close/>
                <a:moveTo>
                  <a:pt x="369" y="99"/>
                </a:moveTo>
                <a:cubicBezTo>
                  <a:pt x="369" y="98"/>
                  <a:pt x="369" y="98"/>
                  <a:pt x="369" y="98"/>
                </a:cubicBezTo>
                <a:cubicBezTo>
                  <a:pt x="370" y="98"/>
                  <a:pt x="369" y="99"/>
                  <a:pt x="369" y="99"/>
                </a:cubicBezTo>
                <a:close/>
                <a:moveTo>
                  <a:pt x="381" y="132"/>
                </a:moveTo>
                <a:cubicBezTo>
                  <a:pt x="379" y="130"/>
                  <a:pt x="378" y="129"/>
                  <a:pt x="378" y="127"/>
                </a:cubicBezTo>
                <a:cubicBezTo>
                  <a:pt x="378" y="128"/>
                  <a:pt x="378" y="128"/>
                  <a:pt x="378" y="128"/>
                </a:cubicBezTo>
                <a:cubicBezTo>
                  <a:pt x="379" y="129"/>
                  <a:pt x="379" y="129"/>
                  <a:pt x="380" y="130"/>
                </a:cubicBezTo>
                <a:cubicBezTo>
                  <a:pt x="380" y="131"/>
                  <a:pt x="382" y="132"/>
                  <a:pt x="381" y="132"/>
                </a:cubicBezTo>
                <a:close/>
                <a:moveTo>
                  <a:pt x="365" y="398"/>
                </a:moveTo>
                <a:cubicBezTo>
                  <a:pt x="364" y="399"/>
                  <a:pt x="362" y="401"/>
                  <a:pt x="361" y="402"/>
                </a:cubicBezTo>
                <a:cubicBezTo>
                  <a:pt x="360" y="403"/>
                  <a:pt x="358" y="404"/>
                  <a:pt x="357" y="404"/>
                </a:cubicBezTo>
                <a:cubicBezTo>
                  <a:pt x="357" y="404"/>
                  <a:pt x="356" y="405"/>
                  <a:pt x="356" y="404"/>
                </a:cubicBezTo>
                <a:cubicBezTo>
                  <a:pt x="357" y="403"/>
                  <a:pt x="358" y="402"/>
                  <a:pt x="360" y="401"/>
                </a:cubicBezTo>
                <a:cubicBezTo>
                  <a:pt x="362" y="400"/>
                  <a:pt x="363" y="399"/>
                  <a:pt x="365" y="398"/>
                </a:cubicBezTo>
                <a:cubicBezTo>
                  <a:pt x="365" y="398"/>
                  <a:pt x="365" y="398"/>
                  <a:pt x="365" y="398"/>
                </a:cubicBezTo>
                <a:close/>
                <a:moveTo>
                  <a:pt x="367" y="397"/>
                </a:moveTo>
                <a:cubicBezTo>
                  <a:pt x="368" y="397"/>
                  <a:pt x="368" y="396"/>
                  <a:pt x="369" y="396"/>
                </a:cubicBezTo>
                <a:cubicBezTo>
                  <a:pt x="370" y="395"/>
                  <a:pt x="371" y="394"/>
                  <a:pt x="372" y="393"/>
                </a:cubicBezTo>
                <a:cubicBezTo>
                  <a:pt x="370" y="395"/>
                  <a:pt x="369" y="396"/>
                  <a:pt x="367" y="397"/>
                </a:cubicBezTo>
                <a:close/>
                <a:moveTo>
                  <a:pt x="257" y="377"/>
                </a:moveTo>
                <a:cubicBezTo>
                  <a:pt x="259" y="376"/>
                  <a:pt x="261" y="376"/>
                  <a:pt x="264" y="375"/>
                </a:cubicBezTo>
                <a:cubicBezTo>
                  <a:pt x="262" y="375"/>
                  <a:pt x="260" y="375"/>
                  <a:pt x="259" y="374"/>
                </a:cubicBezTo>
                <a:cubicBezTo>
                  <a:pt x="257" y="375"/>
                  <a:pt x="256" y="376"/>
                  <a:pt x="253" y="375"/>
                </a:cubicBezTo>
                <a:cubicBezTo>
                  <a:pt x="251" y="375"/>
                  <a:pt x="250" y="376"/>
                  <a:pt x="249" y="376"/>
                </a:cubicBezTo>
                <a:cubicBezTo>
                  <a:pt x="250" y="377"/>
                  <a:pt x="251" y="377"/>
                  <a:pt x="253" y="377"/>
                </a:cubicBezTo>
                <a:cubicBezTo>
                  <a:pt x="254" y="377"/>
                  <a:pt x="255" y="377"/>
                  <a:pt x="257" y="377"/>
                </a:cubicBezTo>
                <a:close/>
                <a:moveTo>
                  <a:pt x="249" y="376"/>
                </a:moveTo>
                <a:cubicBezTo>
                  <a:pt x="249" y="376"/>
                  <a:pt x="249" y="376"/>
                  <a:pt x="249" y="376"/>
                </a:cubicBezTo>
                <a:cubicBezTo>
                  <a:pt x="249" y="376"/>
                  <a:pt x="249" y="376"/>
                  <a:pt x="249" y="376"/>
                </a:cubicBezTo>
                <a:cubicBezTo>
                  <a:pt x="249" y="376"/>
                  <a:pt x="249" y="376"/>
                  <a:pt x="249" y="376"/>
                </a:cubicBezTo>
                <a:cubicBezTo>
                  <a:pt x="249" y="376"/>
                  <a:pt x="249" y="376"/>
                  <a:pt x="249" y="376"/>
                </a:cubicBezTo>
                <a:close/>
                <a:moveTo>
                  <a:pt x="186" y="196"/>
                </a:moveTo>
                <a:cubicBezTo>
                  <a:pt x="187" y="196"/>
                  <a:pt x="188" y="196"/>
                  <a:pt x="189" y="195"/>
                </a:cubicBezTo>
                <a:cubicBezTo>
                  <a:pt x="189" y="195"/>
                  <a:pt x="189" y="194"/>
                  <a:pt x="190" y="194"/>
                </a:cubicBezTo>
                <a:cubicBezTo>
                  <a:pt x="190" y="194"/>
                  <a:pt x="190" y="194"/>
                  <a:pt x="191" y="194"/>
                </a:cubicBezTo>
                <a:cubicBezTo>
                  <a:pt x="191" y="195"/>
                  <a:pt x="192" y="195"/>
                  <a:pt x="193" y="194"/>
                </a:cubicBezTo>
                <a:cubicBezTo>
                  <a:pt x="192" y="197"/>
                  <a:pt x="192" y="198"/>
                  <a:pt x="195" y="196"/>
                </a:cubicBezTo>
                <a:cubicBezTo>
                  <a:pt x="195" y="196"/>
                  <a:pt x="195" y="195"/>
                  <a:pt x="195" y="194"/>
                </a:cubicBezTo>
                <a:cubicBezTo>
                  <a:pt x="196" y="193"/>
                  <a:pt x="196" y="192"/>
                  <a:pt x="198" y="191"/>
                </a:cubicBezTo>
                <a:cubicBezTo>
                  <a:pt x="197" y="192"/>
                  <a:pt x="196" y="192"/>
                  <a:pt x="195" y="192"/>
                </a:cubicBezTo>
                <a:cubicBezTo>
                  <a:pt x="195" y="192"/>
                  <a:pt x="195" y="191"/>
                  <a:pt x="195" y="191"/>
                </a:cubicBezTo>
                <a:cubicBezTo>
                  <a:pt x="195" y="191"/>
                  <a:pt x="195" y="190"/>
                  <a:pt x="196" y="190"/>
                </a:cubicBezTo>
                <a:cubicBezTo>
                  <a:pt x="196" y="189"/>
                  <a:pt x="196" y="189"/>
                  <a:pt x="197" y="188"/>
                </a:cubicBezTo>
                <a:cubicBezTo>
                  <a:pt x="197" y="188"/>
                  <a:pt x="196" y="188"/>
                  <a:pt x="196" y="188"/>
                </a:cubicBezTo>
                <a:cubicBezTo>
                  <a:pt x="195" y="188"/>
                  <a:pt x="194" y="189"/>
                  <a:pt x="194" y="189"/>
                </a:cubicBezTo>
                <a:cubicBezTo>
                  <a:pt x="192" y="189"/>
                  <a:pt x="191" y="189"/>
                  <a:pt x="190" y="190"/>
                </a:cubicBezTo>
                <a:cubicBezTo>
                  <a:pt x="190" y="190"/>
                  <a:pt x="189" y="191"/>
                  <a:pt x="189" y="191"/>
                </a:cubicBezTo>
                <a:cubicBezTo>
                  <a:pt x="188" y="192"/>
                  <a:pt x="188" y="192"/>
                  <a:pt x="188" y="192"/>
                </a:cubicBezTo>
                <a:cubicBezTo>
                  <a:pt x="188" y="193"/>
                  <a:pt x="187" y="193"/>
                  <a:pt x="187" y="194"/>
                </a:cubicBezTo>
                <a:cubicBezTo>
                  <a:pt x="187" y="194"/>
                  <a:pt x="185" y="195"/>
                  <a:pt x="186" y="196"/>
                </a:cubicBezTo>
                <a:close/>
                <a:moveTo>
                  <a:pt x="281" y="230"/>
                </a:moveTo>
                <a:cubicBezTo>
                  <a:pt x="282" y="231"/>
                  <a:pt x="281" y="231"/>
                  <a:pt x="280" y="232"/>
                </a:cubicBezTo>
                <a:cubicBezTo>
                  <a:pt x="282" y="232"/>
                  <a:pt x="282" y="232"/>
                  <a:pt x="282" y="232"/>
                </a:cubicBezTo>
                <a:cubicBezTo>
                  <a:pt x="283" y="231"/>
                  <a:pt x="283" y="231"/>
                  <a:pt x="283" y="231"/>
                </a:cubicBezTo>
                <a:cubicBezTo>
                  <a:pt x="283" y="231"/>
                  <a:pt x="283" y="230"/>
                  <a:pt x="283" y="230"/>
                </a:cubicBezTo>
                <a:cubicBezTo>
                  <a:pt x="283" y="229"/>
                  <a:pt x="283" y="229"/>
                  <a:pt x="284" y="228"/>
                </a:cubicBezTo>
                <a:cubicBezTo>
                  <a:pt x="285" y="228"/>
                  <a:pt x="284" y="226"/>
                  <a:pt x="284" y="226"/>
                </a:cubicBezTo>
                <a:cubicBezTo>
                  <a:pt x="283" y="225"/>
                  <a:pt x="282" y="224"/>
                  <a:pt x="281" y="223"/>
                </a:cubicBezTo>
                <a:cubicBezTo>
                  <a:pt x="281" y="223"/>
                  <a:pt x="281" y="223"/>
                  <a:pt x="280" y="223"/>
                </a:cubicBezTo>
                <a:cubicBezTo>
                  <a:pt x="280" y="224"/>
                  <a:pt x="280" y="224"/>
                  <a:pt x="281" y="224"/>
                </a:cubicBezTo>
                <a:cubicBezTo>
                  <a:pt x="281" y="224"/>
                  <a:pt x="281" y="225"/>
                  <a:pt x="282" y="225"/>
                </a:cubicBezTo>
                <a:cubicBezTo>
                  <a:pt x="282" y="225"/>
                  <a:pt x="282" y="226"/>
                  <a:pt x="282" y="226"/>
                </a:cubicBezTo>
                <a:cubicBezTo>
                  <a:pt x="282" y="226"/>
                  <a:pt x="281" y="227"/>
                  <a:pt x="281" y="226"/>
                </a:cubicBezTo>
                <a:cubicBezTo>
                  <a:pt x="280" y="225"/>
                  <a:pt x="280" y="226"/>
                  <a:pt x="280" y="227"/>
                </a:cubicBezTo>
                <a:cubicBezTo>
                  <a:pt x="280" y="227"/>
                  <a:pt x="280" y="228"/>
                  <a:pt x="279" y="228"/>
                </a:cubicBezTo>
                <a:cubicBezTo>
                  <a:pt x="278" y="228"/>
                  <a:pt x="277" y="230"/>
                  <a:pt x="278" y="231"/>
                </a:cubicBezTo>
                <a:cubicBezTo>
                  <a:pt x="279" y="229"/>
                  <a:pt x="280" y="229"/>
                  <a:pt x="281" y="230"/>
                </a:cubicBezTo>
                <a:close/>
                <a:moveTo>
                  <a:pt x="276" y="237"/>
                </a:moveTo>
                <a:cubicBezTo>
                  <a:pt x="276" y="237"/>
                  <a:pt x="277" y="237"/>
                  <a:pt x="278" y="237"/>
                </a:cubicBezTo>
                <a:cubicBezTo>
                  <a:pt x="278" y="238"/>
                  <a:pt x="278" y="238"/>
                  <a:pt x="279" y="239"/>
                </a:cubicBezTo>
                <a:cubicBezTo>
                  <a:pt x="280" y="238"/>
                  <a:pt x="279" y="237"/>
                  <a:pt x="280" y="236"/>
                </a:cubicBezTo>
                <a:cubicBezTo>
                  <a:pt x="281" y="236"/>
                  <a:pt x="281" y="236"/>
                  <a:pt x="281" y="236"/>
                </a:cubicBezTo>
                <a:cubicBezTo>
                  <a:pt x="282" y="236"/>
                  <a:pt x="282" y="235"/>
                  <a:pt x="281" y="235"/>
                </a:cubicBezTo>
                <a:cubicBezTo>
                  <a:pt x="280" y="235"/>
                  <a:pt x="280" y="234"/>
                  <a:pt x="279" y="234"/>
                </a:cubicBezTo>
                <a:cubicBezTo>
                  <a:pt x="278" y="235"/>
                  <a:pt x="278" y="235"/>
                  <a:pt x="279" y="235"/>
                </a:cubicBezTo>
                <a:cubicBezTo>
                  <a:pt x="279" y="235"/>
                  <a:pt x="280" y="235"/>
                  <a:pt x="280" y="236"/>
                </a:cubicBezTo>
                <a:cubicBezTo>
                  <a:pt x="280" y="236"/>
                  <a:pt x="279" y="236"/>
                  <a:pt x="279" y="236"/>
                </a:cubicBezTo>
                <a:cubicBezTo>
                  <a:pt x="278" y="236"/>
                  <a:pt x="278" y="236"/>
                  <a:pt x="278" y="235"/>
                </a:cubicBezTo>
                <a:cubicBezTo>
                  <a:pt x="277" y="235"/>
                  <a:pt x="278" y="234"/>
                  <a:pt x="279" y="233"/>
                </a:cubicBezTo>
                <a:cubicBezTo>
                  <a:pt x="277" y="234"/>
                  <a:pt x="277" y="235"/>
                  <a:pt x="275" y="236"/>
                </a:cubicBezTo>
                <a:cubicBezTo>
                  <a:pt x="275" y="236"/>
                  <a:pt x="275" y="237"/>
                  <a:pt x="276" y="237"/>
                </a:cubicBezTo>
                <a:close/>
                <a:moveTo>
                  <a:pt x="279" y="233"/>
                </a:moveTo>
                <a:cubicBezTo>
                  <a:pt x="279" y="233"/>
                  <a:pt x="279" y="233"/>
                  <a:pt x="279" y="233"/>
                </a:cubicBezTo>
                <a:cubicBezTo>
                  <a:pt x="279" y="233"/>
                  <a:pt x="279" y="234"/>
                  <a:pt x="279" y="234"/>
                </a:cubicBezTo>
                <a:cubicBezTo>
                  <a:pt x="280" y="233"/>
                  <a:pt x="280" y="235"/>
                  <a:pt x="282" y="235"/>
                </a:cubicBezTo>
                <a:cubicBezTo>
                  <a:pt x="281" y="233"/>
                  <a:pt x="281" y="232"/>
                  <a:pt x="279" y="233"/>
                </a:cubicBezTo>
                <a:close/>
                <a:moveTo>
                  <a:pt x="301" y="304"/>
                </a:moveTo>
                <a:cubicBezTo>
                  <a:pt x="303" y="304"/>
                  <a:pt x="303" y="302"/>
                  <a:pt x="304" y="301"/>
                </a:cubicBezTo>
                <a:cubicBezTo>
                  <a:pt x="304" y="301"/>
                  <a:pt x="304" y="300"/>
                  <a:pt x="303" y="300"/>
                </a:cubicBezTo>
                <a:cubicBezTo>
                  <a:pt x="302" y="301"/>
                  <a:pt x="301" y="302"/>
                  <a:pt x="300" y="303"/>
                </a:cubicBezTo>
                <a:cubicBezTo>
                  <a:pt x="300" y="304"/>
                  <a:pt x="301" y="304"/>
                  <a:pt x="301" y="304"/>
                </a:cubicBezTo>
                <a:close/>
                <a:moveTo>
                  <a:pt x="281" y="271"/>
                </a:moveTo>
                <a:cubicBezTo>
                  <a:pt x="281" y="271"/>
                  <a:pt x="281" y="271"/>
                  <a:pt x="281" y="271"/>
                </a:cubicBezTo>
                <a:cubicBezTo>
                  <a:pt x="280" y="271"/>
                  <a:pt x="280" y="271"/>
                  <a:pt x="281" y="270"/>
                </a:cubicBezTo>
                <a:cubicBezTo>
                  <a:pt x="281" y="269"/>
                  <a:pt x="281" y="269"/>
                  <a:pt x="279" y="269"/>
                </a:cubicBezTo>
                <a:cubicBezTo>
                  <a:pt x="279" y="269"/>
                  <a:pt x="278" y="269"/>
                  <a:pt x="278" y="269"/>
                </a:cubicBezTo>
                <a:cubicBezTo>
                  <a:pt x="278" y="269"/>
                  <a:pt x="277" y="269"/>
                  <a:pt x="277" y="269"/>
                </a:cubicBezTo>
                <a:cubicBezTo>
                  <a:pt x="277" y="270"/>
                  <a:pt x="278" y="270"/>
                  <a:pt x="278" y="270"/>
                </a:cubicBezTo>
                <a:cubicBezTo>
                  <a:pt x="278" y="270"/>
                  <a:pt x="278" y="269"/>
                  <a:pt x="279" y="269"/>
                </a:cubicBezTo>
                <a:cubicBezTo>
                  <a:pt x="279" y="270"/>
                  <a:pt x="279" y="271"/>
                  <a:pt x="279" y="272"/>
                </a:cubicBezTo>
                <a:cubicBezTo>
                  <a:pt x="279" y="273"/>
                  <a:pt x="278" y="274"/>
                  <a:pt x="278" y="275"/>
                </a:cubicBezTo>
                <a:cubicBezTo>
                  <a:pt x="279" y="274"/>
                  <a:pt x="281" y="273"/>
                  <a:pt x="282" y="274"/>
                </a:cubicBezTo>
                <a:cubicBezTo>
                  <a:pt x="282" y="273"/>
                  <a:pt x="281" y="272"/>
                  <a:pt x="281" y="271"/>
                </a:cubicBezTo>
                <a:close/>
                <a:moveTo>
                  <a:pt x="285" y="262"/>
                </a:moveTo>
                <a:cubicBezTo>
                  <a:pt x="284" y="262"/>
                  <a:pt x="284" y="261"/>
                  <a:pt x="284" y="260"/>
                </a:cubicBezTo>
                <a:cubicBezTo>
                  <a:pt x="282" y="261"/>
                  <a:pt x="281" y="260"/>
                  <a:pt x="279" y="259"/>
                </a:cubicBezTo>
                <a:cubicBezTo>
                  <a:pt x="281" y="260"/>
                  <a:pt x="280" y="261"/>
                  <a:pt x="279" y="261"/>
                </a:cubicBezTo>
                <a:cubicBezTo>
                  <a:pt x="278" y="262"/>
                  <a:pt x="278" y="262"/>
                  <a:pt x="277" y="262"/>
                </a:cubicBezTo>
                <a:cubicBezTo>
                  <a:pt x="277" y="262"/>
                  <a:pt x="277" y="263"/>
                  <a:pt x="276" y="263"/>
                </a:cubicBezTo>
                <a:cubicBezTo>
                  <a:pt x="279" y="264"/>
                  <a:pt x="277" y="265"/>
                  <a:pt x="278" y="267"/>
                </a:cubicBezTo>
                <a:cubicBezTo>
                  <a:pt x="278" y="267"/>
                  <a:pt x="279" y="266"/>
                  <a:pt x="279" y="266"/>
                </a:cubicBezTo>
                <a:cubicBezTo>
                  <a:pt x="279" y="266"/>
                  <a:pt x="280" y="265"/>
                  <a:pt x="280" y="266"/>
                </a:cubicBezTo>
                <a:cubicBezTo>
                  <a:pt x="281" y="267"/>
                  <a:pt x="282" y="266"/>
                  <a:pt x="282" y="266"/>
                </a:cubicBezTo>
                <a:cubicBezTo>
                  <a:pt x="283" y="265"/>
                  <a:pt x="283" y="264"/>
                  <a:pt x="283" y="264"/>
                </a:cubicBezTo>
                <a:cubicBezTo>
                  <a:pt x="284" y="264"/>
                  <a:pt x="284" y="263"/>
                  <a:pt x="285" y="263"/>
                </a:cubicBezTo>
                <a:cubicBezTo>
                  <a:pt x="285" y="263"/>
                  <a:pt x="285" y="262"/>
                  <a:pt x="285" y="262"/>
                </a:cubicBezTo>
                <a:close/>
                <a:moveTo>
                  <a:pt x="445" y="134"/>
                </a:moveTo>
                <a:cubicBezTo>
                  <a:pt x="440" y="125"/>
                  <a:pt x="444" y="128"/>
                  <a:pt x="445" y="128"/>
                </a:cubicBezTo>
                <a:cubicBezTo>
                  <a:pt x="442" y="124"/>
                  <a:pt x="440" y="124"/>
                  <a:pt x="440" y="126"/>
                </a:cubicBezTo>
                <a:cubicBezTo>
                  <a:pt x="441" y="128"/>
                  <a:pt x="443" y="131"/>
                  <a:pt x="445" y="134"/>
                </a:cubicBezTo>
                <a:close/>
                <a:moveTo>
                  <a:pt x="247" y="416"/>
                </a:moveTo>
                <a:cubicBezTo>
                  <a:pt x="249" y="416"/>
                  <a:pt x="250" y="415"/>
                  <a:pt x="252" y="415"/>
                </a:cubicBezTo>
                <a:cubicBezTo>
                  <a:pt x="251" y="415"/>
                  <a:pt x="248" y="415"/>
                  <a:pt x="247" y="415"/>
                </a:cubicBezTo>
                <a:cubicBezTo>
                  <a:pt x="245" y="414"/>
                  <a:pt x="243" y="414"/>
                  <a:pt x="243" y="413"/>
                </a:cubicBezTo>
                <a:cubicBezTo>
                  <a:pt x="242" y="412"/>
                  <a:pt x="243" y="412"/>
                  <a:pt x="245" y="412"/>
                </a:cubicBezTo>
                <a:cubicBezTo>
                  <a:pt x="246" y="411"/>
                  <a:pt x="248" y="411"/>
                  <a:pt x="250" y="410"/>
                </a:cubicBezTo>
                <a:cubicBezTo>
                  <a:pt x="252" y="410"/>
                  <a:pt x="252" y="409"/>
                  <a:pt x="249" y="409"/>
                </a:cubicBezTo>
                <a:cubicBezTo>
                  <a:pt x="248" y="408"/>
                  <a:pt x="247" y="408"/>
                  <a:pt x="246" y="408"/>
                </a:cubicBezTo>
                <a:cubicBezTo>
                  <a:pt x="245" y="408"/>
                  <a:pt x="243" y="407"/>
                  <a:pt x="242" y="407"/>
                </a:cubicBezTo>
                <a:cubicBezTo>
                  <a:pt x="241" y="408"/>
                  <a:pt x="240" y="409"/>
                  <a:pt x="238" y="409"/>
                </a:cubicBezTo>
                <a:cubicBezTo>
                  <a:pt x="236" y="409"/>
                  <a:pt x="232" y="410"/>
                  <a:pt x="225" y="410"/>
                </a:cubicBezTo>
                <a:cubicBezTo>
                  <a:pt x="226" y="410"/>
                  <a:pt x="228" y="411"/>
                  <a:pt x="230" y="412"/>
                </a:cubicBezTo>
                <a:cubicBezTo>
                  <a:pt x="232" y="412"/>
                  <a:pt x="233" y="413"/>
                  <a:pt x="233" y="413"/>
                </a:cubicBezTo>
                <a:cubicBezTo>
                  <a:pt x="234" y="414"/>
                  <a:pt x="233" y="414"/>
                  <a:pt x="233" y="414"/>
                </a:cubicBezTo>
                <a:cubicBezTo>
                  <a:pt x="232" y="414"/>
                  <a:pt x="231" y="413"/>
                  <a:pt x="228" y="413"/>
                </a:cubicBezTo>
                <a:cubicBezTo>
                  <a:pt x="226" y="413"/>
                  <a:pt x="225" y="413"/>
                  <a:pt x="225" y="412"/>
                </a:cubicBezTo>
                <a:cubicBezTo>
                  <a:pt x="225" y="411"/>
                  <a:pt x="220" y="410"/>
                  <a:pt x="218" y="410"/>
                </a:cubicBezTo>
                <a:cubicBezTo>
                  <a:pt x="215" y="409"/>
                  <a:pt x="217" y="410"/>
                  <a:pt x="216" y="410"/>
                </a:cubicBezTo>
                <a:cubicBezTo>
                  <a:pt x="215" y="411"/>
                  <a:pt x="214" y="411"/>
                  <a:pt x="210" y="409"/>
                </a:cubicBezTo>
                <a:cubicBezTo>
                  <a:pt x="208" y="409"/>
                  <a:pt x="206" y="408"/>
                  <a:pt x="205" y="408"/>
                </a:cubicBezTo>
                <a:cubicBezTo>
                  <a:pt x="203" y="407"/>
                  <a:pt x="202" y="407"/>
                  <a:pt x="202" y="407"/>
                </a:cubicBezTo>
                <a:cubicBezTo>
                  <a:pt x="200" y="407"/>
                  <a:pt x="200" y="407"/>
                  <a:pt x="200" y="408"/>
                </a:cubicBezTo>
                <a:cubicBezTo>
                  <a:pt x="202" y="409"/>
                  <a:pt x="201" y="407"/>
                  <a:pt x="207" y="410"/>
                </a:cubicBezTo>
                <a:cubicBezTo>
                  <a:pt x="210" y="412"/>
                  <a:pt x="212" y="413"/>
                  <a:pt x="208" y="413"/>
                </a:cubicBezTo>
                <a:cubicBezTo>
                  <a:pt x="207" y="412"/>
                  <a:pt x="205" y="413"/>
                  <a:pt x="207" y="414"/>
                </a:cubicBezTo>
                <a:cubicBezTo>
                  <a:pt x="208" y="414"/>
                  <a:pt x="210" y="415"/>
                  <a:pt x="212" y="415"/>
                </a:cubicBezTo>
                <a:cubicBezTo>
                  <a:pt x="214" y="416"/>
                  <a:pt x="215" y="416"/>
                  <a:pt x="214" y="415"/>
                </a:cubicBezTo>
                <a:cubicBezTo>
                  <a:pt x="214" y="414"/>
                  <a:pt x="215" y="414"/>
                  <a:pt x="217" y="415"/>
                </a:cubicBezTo>
                <a:cubicBezTo>
                  <a:pt x="221" y="417"/>
                  <a:pt x="221" y="418"/>
                  <a:pt x="226" y="419"/>
                </a:cubicBezTo>
                <a:cubicBezTo>
                  <a:pt x="225" y="418"/>
                  <a:pt x="224" y="418"/>
                  <a:pt x="225" y="417"/>
                </a:cubicBezTo>
                <a:cubicBezTo>
                  <a:pt x="225" y="417"/>
                  <a:pt x="227" y="417"/>
                  <a:pt x="230" y="418"/>
                </a:cubicBezTo>
                <a:cubicBezTo>
                  <a:pt x="232" y="418"/>
                  <a:pt x="233" y="418"/>
                  <a:pt x="235" y="418"/>
                </a:cubicBezTo>
                <a:cubicBezTo>
                  <a:pt x="236" y="418"/>
                  <a:pt x="237" y="418"/>
                  <a:pt x="238" y="418"/>
                </a:cubicBezTo>
                <a:cubicBezTo>
                  <a:pt x="238" y="417"/>
                  <a:pt x="235" y="417"/>
                  <a:pt x="233" y="416"/>
                </a:cubicBezTo>
                <a:cubicBezTo>
                  <a:pt x="236" y="416"/>
                  <a:pt x="238" y="416"/>
                  <a:pt x="241" y="416"/>
                </a:cubicBezTo>
                <a:cubicBezTo>
                  <a:pt x="243" y="416"/>
                  <a:pt x="245" y="416"/>
                  <a:pt x="247" y="416"/>
                </a:cubicBezTo>
                <a:close/>
                <a:moveTo>
                  <a:pt x="230" y="417"/>
                </a:moveTo>
                <a:cubicBezTo>
                  <a:pt x="230" y="417"/>
                  <a:pt x="228" y="416"/>
                  <a:pt x="227" y="416"/>
                </a:cubicBezTo>
                <a:cubicBezTo>
                  <a:pt x="225" y="415"/>
                  <a:pt x="225" y="415"/>
                  <a:pt x="226" y="415"/>
                </a:cubicBezTo>
                <a:cubicBezTo>
                  <a:pt x="228" y="414"/>
                  <a:pt x="230" y="415"/>
                  <a:pt x="232" y="415"/>
                </a:cubicBezTo>
                <a:cubicBezTo>
                  <a:pt x="231" y="416"/>
                  <a:pt x="230" y="416"/>
                  <a:pt x="230" y="417"/>
                </a:cubicBezTo>
                <a:cubicBezTo>
                  <a:pt x="230" y="416"/>
                  <a:pt x="231" y="416"/>
                  <a:pt x="232" y="416"/>
                </a:cubicBezTo>
                <a:cubicBezTo>
                  <a:pt x="232" y="417"/>
                  <a:pt x="233" y="417"/>
                  <a:pt x="230" y="417"/>
                </a:cubicBezTo>
                <a:close/>
                <a:moveTo>
                  <a:pt x="274" y="434"/>
                </a:moveTo>
                <a:cubicBezTo>
                  <a:pt x="273" y="434"/>
                  <a:pt x="275" y="435"/>
                  <a:pt x="276" y="434"/>
                </a:cubicBezTo>
                <a:cubicBezTo>
                  <a:pt x="278" y="434"/>
                  <a:pt x="280" y="434"/>
                  <a:pt x="281" y="433"/>
                </a:cubicBezTo>
                <a:cubicBezTo>
                  <a:pt x="282" y="433"/>
                  <a:pt x="280" y="432"/>
                  <a:pt x="281" y="432"/>
                </a:cubicBezTo>
                <a:cubicBezTo>
                  <a:pt x="288" y="430"/>
                  <a:pt x="292" y="430"/>
                  <a:pt x="298" y="430"/>
                </a:cubicBezTo>
                <a:cubicBezTo>
                  <a:pt x="296" y="429"/>
                  <a:pt x="295" y="428"/>
                  <a:pt x="294" y="428"/>
                </a:cubicBezTo>
                <a:cubicBezTo>
                  <a:pt x="294" y="428"/>
                  <a:pt x="299" y="427"/>
                  <a:pt x="296" y="426"/>
                </a:cubicBezTo>
                <a:cubicBezTo>
                  <a:pt x="294" y="426"/>
                  <a:pt x="292" y="428"/>
                  <a:pt x="290" y="428"/>
                </a:cubicBezTo>
                <a:cubicBezTo>
                  <a:pt x="288" y="429"/>
                  <a:pt x="287" y="429"/>
                  <a:pt x="285" y="430"/>
                </a:cubicBezTo>
                <a:cubicBezTo>
                  <a:pt x="282" y="429"/>
                  <a:pt x="288" y="427"/>
                  <a:pt x="287" y="427"/>
                </a:cubicBezTo>
                <a:cubicBezTo>
                  <a:pt x="281" y="429"/>
                  <a:pt x="274" y="428"/>
                  <a:pt x="268" y="430"/>
                </a:cubicBezTo>
                <a:cubicBezTo>
                  <a:pt x="268" y="430"/>
                  <a:pt x="267" y="430"/>
                  <a:pt x="266" y="429"/>
                </a:cubicBezTo>
                <a:cubicBezTo>
                  <a:pt x="265" y="429"/>
                  <a:pt x="262" y="429"/>
                  <a:pt x="263" y="429"/>
                </a:cubicBezTo>
                <a:cubicBezTo>
                  <a:pt x="270" y="429"/>
                  <a:pt x="268" y="428"/>
                  <a:pt x="268" y="427"/>
                </a:cubicBezTo>
                <a:cubicBezTo>
                  <a:pt x="268" y="427"/>
                  <a:pt x="272" y="427"/>
                  <a:pt x="270" y="426"/>
                </a:cubicBezTo>
                <a:cubicBezTo>
                  <a:pt x="269" y="426"/>
                  <a:pt x="268" y="426"/>
                  <a:pt x="267" y="426"/>
                </a:cubicBezTo>
                <a:cubicBezTo>
                  <a:pt x="267" y="426"/>
                  <a:pt x="266" y="426"/>
                  <a:pt x="265" y="426"/>
                </a:cubicBezTo>
                <a:cubicBezTo>
                  <a:pt x="260" y="426"/>
                  <a:pt x="268" y="424"/>
                  <a:pt x="260" y="425"/>
                </a:cubicBezTo>
                <a:cubicBezTo>
                  <a:pt x="261" y="425"/>
                  <a:pt x="261" y="424"/>
                  <a:pt x="262" y="424"/>
                </a:cubicBezTo>
                <a:cubicBezTo>
                  <a:pt x="264" y="424"/>
                  <a:pt x="265" y="424"/>
                  <a:pt x="267" y="424"/>
                </a:cubicBezTo>
                <a:cubicBezTo>
                  <a:pt x="269" y="424"/>
                  <a:pt x="271" y="424"/>
                  <a:pt x="271" y="424"/>
                </a:cubicBezTo>
                <a:cubicBezTo>
                  <a:pt x="272" y="424"/>
                  <a:pt x="270" y="424"/>
                  <a:pt x="270" y="423"/>
                </a:cubicBezTo>
                <a:cubicBezTo>
                  <a:pt x="269" y="423"/>
                  <a:pt x="267" y="424"/>
                  <a:pt x="267" y="423"/>
                </a:cubicBezTo>
                <a:cubicBezTo>
                  <a:pt x="269" y="423"/>
                  <a:pt x="270" y="423"/>
                  <a:pt x="273" y="422"/>
                </a:cubicBezTo>
                <a:cubicBezTo>
                  <a:pt x="271" y="422"/>
                  <a:pt x="269" y="422"/>
                  <a:pt x="268" y="422"/>
                </a:cubicBezTo>
                <a:cubicBezTo>
                  <a:pt x="267" y="422"/>
                  <a:pt x="266" y="422"/>
                  <a:pt x="265" y="422"/>
                </a:cubicBezTo>
                <a:cubicBezTo>
                  <a:pt x="263" y="421"/>
                  <a:pt x="263" y="421"/>
                  <a:pt x="263" y="420"/>
                </a:cubicBezTo>
                <a:cubicBezTo>
                  <a:pt x="262" y="420"/>
                  <a:pt x="261" y="420"/>
                  <a:pt x="259" y="420"/>
                </a:cubicBezTo>
                <a:cubicBezTo>
                  <a:pt x="258" y="421"/>
                  <a:pt x="257" y="421"/>
                  <a:pt x="255" y="421"/>
                </a:cubicBezTo>
                <a:cubicBezTo>
                  <a:pt x="254" y="421"/>
                  <a:pt x="252" y="421"/>
                  <a:pt x="251" y="421"/>
                </a:cubicBezTo>
                <a:cubicBezTo>
                  <a:pt x="249" y="421"/>
                  <a:pt x="247" y="421"/>
                  <a:pt x="245" y="421"/>
                </a:cubicBezTo>
                <a:cubicBezTo>
                  <a:pt x="251" y="422"/>
                  <a:pt x="253" y="423"/>
                  <a:pt x="253" y="423"/>
                </a:cubicBezTo>
                <a:cubicBezTo>
                  <a:pt x="254" y="424"/>
                  <a:pt x="252" y="425"/>
                  <a:pt x="250" y="426"/>
                </a:cubicBezTo>
                <a:cubicBezTo>
                  <a:pt x="252" y="425"/>
                  <a:pt x="253" y="425"/>
                  <a:pt x="255" y="425"/>
                </a:cubicBezTo>
                <a:cubicBezTo>
                  <a:pt x="257" y="425"/>
                  <a:pt x="256" y="426"/>
                  <a:pt x="256" y="426"/>
                </a:cubicBezTo>
                <a:cubicBezTo>
                  <a:pt x="255" y="426"/>
                  <a:pt x="254" y="427"/>
                  <a:pt x="252" y="426"/>
                </a:cubicBezTo>
                <a:cubicBezTo>
                  <a:pt x="249" y="426"/>
                  <a:pt x="246" y="426"/>
                  <a:pt x="243" y="426"/>
                </a:cubicBezTo>
                <a:cubicBezTo>
                  <a:pt x="247" y="427"/>
                  <a:pt x="249" y="428"/>
                  <a:pt x="252" y="428"/>
                </a:cubicBezTo>
                <a:cubicBezTo>
                  <a:pt x="255" y="429"/>
                  <a:pt x="259" y="430"/>
                  <a:pt x="262" y="430"/>
                </a:cubicBezTo>
                <a:cubicBezTo>
                  <a:pt x="264" y="431"/>
                  <a:pt x="265" y="431"/>
                  <a:pt x="266" y="431"/>
                </a:cubicBezTo>
                <a:cubicBezTo>
                  <a:pt x="271" y="431"/>
                  <a:pt x="282" y="431"/>
                  <a:pt x="274" y="434"/>
                </a:cubicBezTo>
                <a:close/>
                <a:moveTo>
                  <a:pt x="288" y="441"/>
                </a:moveTo>
                <a:cubicBezTo>
                  <a:pt x="290" y="441"/>
                  <a:pt x="294" y="441"/>
                  <a:pt x="297" y="440"/>
                </a:cubicBezTo>
                <a:cubicBezTo>
                  <a:pt x="297" y="441"/>
                  <a:pt x="297" y="441"/>
                  <a:pt x="298" y="441"/>
                </a:cubicBezTo>
                <a:cubicBezTo>
                  <a:pt x="299" y="441"/>
                  <a:pt x="300" y="440"/>
                  <a:pt x="302" y="440"/>
                </a:cubicBezTo>
                <a:cubicBezTo>
                  <a:pt x="304" y="439"/>
                  <a:pt x="307" y="438"/>
                  <a:pt x="310" y="437"/>
                </a:cubicBezTo>
                <a:cubicBezTo>
                  <a:pt x="308" y="437"/>
                  <a:pt x="301" y="440"/>
                  <a:pt x="301" y="439"/>
                </a:cubicBezTo>
                <a:cubicBezTo>
                  <a:pt x="301" y="437"/>
                  <a:pt x="295" y="439"/>
                  <a:pt x="294" y="438"/>
                </a:cubicBezTo>
                <a:cubicBezTo>
                  <a:pt x="292" y="439"/>
                  <a:pt x="290" y="439"/>
                  <a:pt x="287" y="440"/>
                </a:cubicBezTo>
                <a:cubicBezTo>
                  <a:pt x="285" y="440"/>
                  <a:pt x="282" y="441"/>
                  <a:pt x="280" y="441"/>
                </a:cubicBezTo>
                <a:cubicBezTo>
                  <a:pt x="281" y="441"/>
                  <a:pt x="282" y="442"/>
                  <a:pt x="284" y="442"/>
                </a:cubicBezTo>
                <a:cubicBezTo>
                  <a:pt x="285" y="442"/>
                  <a:pt x="286" y="441"/>
                  <a:pt x="288" y="441"/>
                </a:cubicBezTo>
                <a:close/>
                <a:moveTo>
                  <a:pt x="267" y="17"/>
                </a:moveTo>
                <a:cubicBezTo>
                  <a:pt x="273" y="17"/>
                  <a:pt x="274" y="17"/>
                  <a:pt x="274" y="16"/>
                </a:cubicBezTo>
                <a:cubicBezTo>
                  <a:pt x="272" y="16"/>
                  <a:pt x="270" y="15"/>
                  <a:pt x="268" y="15"/>
                </a:cubicBezTo>
                <a:cubicBezTo>
                  <a:pt x="266" y="15"/>
                  <a:pt x="264" y="15"/>
                  <a:pt x="262" y="15"/>
                </a:cubicBezTo>
                <a:cubicBezTo>
                  <a:pt x="267" y="16"/>
                  <a:pt x="258" y="17"/>
                  <a:pt x="267" y="17"/>
                </a:cubicBezTo>
                <a:close/>
                <a:moveTo>
                  <a:pt x="417" y="111"/>
                </a:moveTo>
                <a:cubicBezTo>
                  <a:pt x="418" y="112"/>
                  <a:pt x="419" y="113"/>
                  <a:pt x="420" y="115"/>
                </a:cubicBezTo>
                <a:cubicBezTo>
                  <a:pt x="422" y="117"/>
                  <a:pt x="424" y="120"/>
                  <a:pt x="426" y="122"/>
                </a:cubicBezTo>
                <a:cubicBezTo>
                  <a:pt x="426" y="122"/>
                  <a:pt x="425" y="119"/>
                  <a:pt x="423" y="117"/>
                </a:cubicBezTo>
                <a:cubicBezTo>
                  <a:pt x="422" y="115"/>
                  <a:pt x="422" y="118"/>
                  <a:pt x="420" y="113"/>
                </a:cubicBezTo>
                <a:cubicBezTo>
                  <a:pt x="420" y="112"/>
                  <a:pt x="421" y="112"/>
                  <a:pt x="424" y="116"/>
                </a:cubicBezTo>
                <a:cubicBezTo>
                  <a:pt x="426" y="119"/>
                  <a:pt x="426" y="118"/>
                  <a:pt x="427" y="117"/>
                </a:cubicBezTo>
                <a:cubicBezTo>
                  <a:pt x="424" y="114"/>
                  <a:pt x="422" y="111"/>
                  <a:pt x="419" y="108"/>
                </a:cubicBezTo>
                <a:cubicBezTo>
                  <a:pt x="417" y="105"/>
                  <a:pt x="415" y="102"/>
                  <a:pt x="413" y="99"/>
                </a:cubicBezTo>
                <a:cubicBezTo>
                  <a:pt x="415" y="103"/>
                  <a:pt x="420" y="110"/>
                  <a:pt x="412" y="104"/>
                </a:cubicBezTo>
                <a:cubicBezTo>
                  <a:pt x="411" y="103"/>
                  <a:pt x="411" y="104"/>
                  <a:pt x="414" y="107"/>
                </a:cubicBezTo>
                <a:cubicBezTo>
                  <a:pt x="415" y="108"/>
                  <a:pt x="416" y="109"/>
                  <a:pt x="417" y="111"/>
                </a:cubicBezTo>
                <a:close/>
                <a:moveTo>
                  <a:pt x="455" y="194"/>
                </a:moveTo>
                <a:cubicBezTo>
                  <a:pt x="456" y="196"/>
                  <a:pt x="456" y="199"/>
                  <a:pt x="457" y="203"/>
                </a:cubicBezTo>
                <a:cubicBezTo>
                  <a:pt x="456" y="194"/>
                  <a:pt x="457" y="192"/>
                  <a:pt x="461" y="198"/>
                </a:cubicBezTo>
                <a:cubicBezTo>
                  <a:pt x="459" y="192"/>
                  <a:pt x="458" y="188"/>
                  <a:pt x="456" y="184"/>
                </a:cubicBezTo>
                <a:cubicBezTo>
                  <a:pt x="456" y="183"/>
                  <a:pt x="455" y="180"/>
                  <a:pt x="455" y="181"/>
                </a:cubicBezTo>
                <a:cubicBezTo>
                  <a:pt x="454" y="183"/>
                  <a:pt x="453" y="183"/>
                  <a:pt x="452" y="184"/>
                </a:cubicBezTo>
                <a:cubicBezTo>
                  <a:pt x="452" y="184"/>
                  <a:pt x="452" y="185"/>
                  <a:pt x="453" y="186"/>
                </a:cubicBezTo>
                <a:cubicBezTo>
                  <a:pt x="454" y="188"/>
                  <a:pt x="454" y="191"/>
                  <a:pt x="455" y="194"/>
                </a:cubicBezTo>
                <a:close/>
                <a:moveTo>
                  <a:pt x="325" y="449"/>
                </a:moveTo>
                <a:cubicBezTo>
                  <a:pt x="327" y="448"/>
                  <a:pt x="330" y="447"/>
                  <a:pt x="329" y="446"/>
                </a:cubicBezTo>
                <a:cubicBezTo>
                  <a:pt x="328" y="446"/>
                  <a:pt x="327" y="447"/>
                  <a:pt x="325" y="447"/>
                </a:cubicBezTo>
                <a:cubicBezTo>
                  <a:pt x="324" y="448"/>
                  <a:pt x="322" y="448"/>
                  <a:pt x="321" y="449"/>
                </a:cubicBezTo>
                <a:cubicBezTo>
                  <a:pt x="319" y="449"/>
                  <a:pt x="316" y="450"/>
                  <a:pt x="314" y="451"/>
                </a:cubicBezTo>
                <a:cubicBezTo>
                  <a:pt x="313" y="451"/>
                  <a:pt x="312" y="452"/>
                  <a:pt x="314" y="452"/>
                </a:cubicBezTo>
                <a:cubicBezTo>
                  <a:pt x="322" y="449"/>
                  <a:pt x="320" y="451"/>
                  <a:pt x="318" y="453"/>
                </a:cubicBezTo>
                <a:cubicBezTo>
                  <a:pt x="318" y="453"/>
                  <a:pt x="318" y="453"/>
                  <a:pt x="319" y="453"/>
                </a:cubicBezTo>
                <a:cubicBezTo>
                  <a:pt x="320" y="453"/>
                  <a:pt x="321" y="452"/>
                  <a:pt x="322" y="452"/>
                </a:cubicBezTo>
                <a:cubicBezTo>
                  <a:pt x="324" y="451"/>
                  <a:pt x="325" y="450"/>
                  <a:pt x="323" y="451"/>
                </a:cubicBezTo>
                <a:cubicBezTo>
                  <a:pt x="321" y="451"/>
                  <a:pt x="322" y="450"/>
                  <a:pt x="325" y="449"/>
                </a:cubicBezTo>
                <a:close/>
                <a:moveTo>
                  <a:pt x="261" y="313"/>
                </a:moveTo>
                <a:cubicBezTo>
                  <a:pt x="264" y="311"/>
                  <a:pt x="261" y="311"/>
                  <a:pt x="260" y="311"/>
                </a:cubicBezTo>
                <a:cubicBezTo>
                  <a:pt x="260" y="311"/>
                  <a:pt x="260" y="310"/>
                  <a:pt x="258" y="311"/>
                </a:cubicBezTo>
                <a:cubicBezTo>
                  <a:pt x="259" y="314"/>
                  <a:pt x="256" y="315"/>
                  <a:pt x="252" y="315"/>
                </a:cubicBezTo>
                <a:cubicBezTo>
                  <a:pt x="257" y="317"/>
                  <a:pt x="257" y="317"/>
                  <a:pt x="256" y="320"/>
                </a:cubicBezTo>
                <a:cubicBezTo>
                  <a:pt x="257" y="320"/>
                  <a:pt x="260" y="320"/>
                  <a:pt x="259" y="319"/>
                </a:cubicBezTo>
                <a:cubicBezTo>
                  <a:pt x="259" y="318"/>
                  <a:pt x="261" y="317"/>
                  <a:pt x="262" y="316"/>
                </a:cubicBezTo>
                <a:cubicBezTo>
                  <a:pt x="258" y="316"/>
                  <a:pt x="258" y="315"/>
                  <a:pt x="261" y="313"/>
                </a:cubicBezTo>
                <a:close/>
                <a:moveTo>
                  <a:pt x="471" y="203"/>
                </a:moveTo>
                <a:cubicBezTo>
                  <a:pt x="471" y="204"/>
                  <a:pt x="472" y="204"/>
                  <a:pt x="472" y="205"/>
                </a:cubicBezTo>
                <a:cubicBezTo>
                  <a:pt x="471" y="204"/>
                  <a:pt x="471" y="203"/>
                  <a:pt x="471" y="203"/>
                </a:cubicBezTo>
                <a:close/>
                <a:moveTo>
                  <a:pt x="177" y="431"/>
                </a:moveTo>
                <a:cubicBezTo>
                  <a:pt x="180" y="432"/>
                  <a:pt x="185" y="434"/>
                  <a:pt x="184" y="432"/>
                </a:cubicBezTo>
                <a:cubicBezTo>
                  <a:pt x="184" y="431"/>
                  <a:pt x="183" y="430"/>
                  <a:pt x="179" y="427"/>
                </a:cubicBezTo>
                <a:cubicBezTo>
                  <a:pt x="178" y="427"/>
                  <a:pt x="177" y="427"/>
                  <a:pt x="176" y="427"/>
                </a:cubicBezTo>
                <a:cubicBezTo>
                  <a:pt x="175" y="426"/>
                  <a:pt x="174" y="426"/>
                  <a:pt x="176" y="427"/>
                </a:cubicBezTo>
                <a:cubicBezTo>
                  <a:pt x="182" y="430"/>
                  <a:pt x="179" y="430"/>
                  <a:pt x="177" y="431"/>
                </a:cubicBezTo>
                <a:close/>
                <a:moveTo>
                  <a:pt x="466" y="192"/>
                </a:moveTo>
                <a:cubicBezTo>
                  <a:pt x="466" y="193"/>
                  <a:pt x="466" y="195"/>
                  <a:pt x="466" y="199"/>
                </a:cubicBezTo>
                <a:cubicBezTo>
                  <a:pt x="467" y="200"/>
                  <a:pt x="467" y="202"/>
                  <a:pt x="467" y="204"/>
                </a:cubicBezTo>
                <a:cubicBezTo>
                  <a:pt x="468" y="205"/>
                  <a:pt x="468" y="206"/>
                  <a:pt x="468" y="207"/>
                </a:cubicBezTo>
                <a:cubicBezTo>
                  <a:pt x="468" y="208"/>
                  <a:pt x="469" y="209"/>
                  <a:pt x="469" y="211"/>
                </a:cubicBezTo>
                <a:cubicBezTo>
                  <a:pt x="469" y="208"/>
                  <a:pt x="468" y="203"/>
                  <a:pt x="469" y="201"/>
                </a:cubicBezTo>
                <a:cubicBezTo>
                  <a:pt x="469" y="199"/>
                  <a:pt x="469" y="199"/>
                  <a:pt x="471" y="203"/>
                </a:cubicBezTo>
                <a:cubicBezTo>
                  <a:pt x="469" y="198"/>
                  <a:pt x="467" y="189"/>
                  <a:pt x="466" y="192"/>
                </a:cubicBezTo>
                <a:close/>
                <a:moveTo>
                  <a:pt x="211" y="52"/>
                </a:moveTo>
                <a:cubicBezTo>
                  <a:pt x="211" y="52"/>
                  <a:pt x="211" y="52"/>
                  <a:pt x="211" y="52"/>
                </a:cubicBezTo>
                <a:cubicBezTo>
                  <a:pt x="211" y="52"/>
                  <a:pt x="211" y="52"/>
                  <a:pt x="211" y="52"/>
                </a:cubicBezTo>
                <a:cubicBezTo>
                  <a:pt x="211" y="52"/>
                  <a:pt x="211" y="52"/>
                  <a:pt x="211" y="52"/>
                </a:cubicBezTo>
                <a:cubicBezTo>
                  <a:pt x="211" y="52"/>
                  <a:pt x="211" y="52"/>
                  <a:pt x="211" y="52"/>
                </a:cubicBezTo>
                <a:close/>
                <a:moveTo>
                  <a:pt x="437" y="220"/>
                </a:moveTo>
                <a:cubicBezTo>
                  <a:pt x="437" y="220"/>
                  <a:pt x="437" y="220"/>
                  <a:pt x="437" y="220"/>
                </a:cubicBezTo>
                <a:cubicBezTo>
                  <a:pt x="437" y="220"/>
                  <a:pt x="437" y="220"/>
                  <a:pt x="437" y="220"/>
                </a:cubicBezTo>
                <a:cubicBezTo>
                  <a:pt x="437" y="220"/>
                  <a:pt x="437" y="220"/>
                  <a:pt x="437" y="220"/>
                </a:cubicBezTo>
                <a:close/>
                <a:moveTo>
                  <a:pt x="457" y="355"/>
                </a:moveTo>
                <a:cubicBezTo>
                  <a:pt x="454" y="361"/>
                  <a:pt x="454" y="361"/>
                  <a:pt x="455" y="361"/>
                </a:cubicBezTo>
                <a:cubicBezTo>
                  <a:pt x="455" y="361"/>
                  <a:pt x="456" y="362"/>
                  <a:pt x="455" y="362"/>
                </a:cubicBezTo>
                <a:cubicBezTo>
                  <a:pt x="452" y="368"/>
                  <a:pt x="454" y="367"/>
                  <a:pt x="454" y="369"/>
                </a:cubicBezTo>
                <a:cubicBezTo>
                  <a:pt x="457" y="365"/>
                  <a:pt x="458" y="362"/>
                  <a:pt x="460" y="358"/>
                </a:cubicBezTo>
                <a:cubicBezTo>
                  <a:pt x="462" y="354"/>
                  <a:pt x="463" y="351"/>
                  <a:pt x="464" y="347"/>
                </a:cubicBezTo>
                <a:cubicBezTo>
                  <a:pt x="461" y="353"/>
                  <a:pt x="462" y="345"/>
                  <a:pt x="457" y="355"/>
                </a:cubicBezTo>
                <a:close/>
                <a:moveTo>
                  <a:pt x="439" y="217"/>
                </a:moveTo>
                <a:cubicBezTo>
                  <a:pt x="440" y="221"/>
                  <a:pt x="441" y="225"/>
                  <a:pt x="442" y="230"/>
                </a:cubicBezTo>
                <a:cubicBezTo>
                  <a:pt x="443" y="235"/>
                  <a:pt x="443" y="240"/>
                  <a:pt x="444" y="245"/>
                </a:cubicBezTo>
                <a:cubicBezTo>
                  <a:pt x="444" y="242"/>
                  <a:pt x="445" y="241"/>
                  <a:pt x="445" y="239"/>
                </a:cubicBezTo>
                <a:cubicBezTo>
                  <a:pt x="445" y="234"/>
                  <a:pt x="445" y="231"/>
                  <a:pt x="446" y="231"/>
                </a:cubicBezTo>
                <a:cubicBezTo>
                  <a:pt x="447" y="230"/>
                  <a:pt x="448" y="231"/>
                  <a:pt x="449" y="234"/>
                </a:cubicBezTo>
                <a:cubicBezTo>
                  <a:pt x="449" y="235"/>
                  <a:pt x="450" y="236"/>
                  <a:pt x="450" y="235"/>
                </a:cubicBezTo>
                <a:cubicBezTo>
                  <a:pt x="450" y="233"/>
                  <a:pt x="450" y="230"/>
                  <a:pt x="449" y="228"/>
                </a:cubicBezTo>
                <a:cubicBezTo>
                  <a:pt x="448" y="223"/>
                  <a:pt x="447" y="218"/>
                  <a:pt x="445" y="212"/>
                </a:cubicBezTo>
                <a:cubicBezTo>
                  <a:pt x="444" y="207"/>
                  <a:pt x="442" y="202"/>
                  <a:pt x="441" y="195"/>
                </a:cubicBezTo>
                <a:cubicBezTo>
                  <a:pt x="441" y="195"/>
                  <a:pt x="440" y="195"/>
                  <a:pt x="440" y="194"/>
                </a:cubicBezTo>
                <a:cubicBezTo>
                  <a:pt x="441" y="200"/>
                  <a:pt x="440" y="203"/>
                  <a:pt x="438" y="202"/>
                </a:cubicBezTo>
                <a:cubicBezTo>
                  <a:pt x="438" y="201"/>
                  <a:pt x="437" y="201"/>
                  <a:pt x="437" y="204"/>
                </a:cubicBezTo>
                <a:cubicBezTo>
                  <a:pt x="438" y="207"/>
                  <a:pt x="438" y="210"/>
                  <a:pt x="438" y="212"/>
                </a:cubicBezTo>
                <a:cubicBezTo>
                  <a:pt x="437" y="214"/>
                  <a:pt x="437" y="217"/>
                  <a:pt x="437" y="220"/>
                </a:cubicBezTo>
                <a:cubicBezTo>
                  <a:pt x="439" y="226"/>
                  <a:pt x="440" y="223"/>
                  <a:pt x="439" y="217"/>
                </a:cubicBezTo>
                <a:close/>
                <a:moveTo>
                  <a:pt x="479" y="228"/>
                </a:moveTo>
                <a:cubicBezTo>
                  <a:pt x="479" y="227"/>
                  <a:pt x="478" y="226"/>
                  <a:pt x="478" y="225"/>
                </a:cubicBezTo>
                <a:cubicBezTo>
                  <a:pt x="478" y="221"/>
                  <a:pt x="477" y="218"/>
                  <a:pt x="476" y="214"/>
                </a:cubicBezTo>
                <a:cubicBezTo>
                  <a:pt x="476" y="211"/>
                  <a:pt x="475" y="207"/>
                  <a:pt x="474" y="203"/>
                </a:cubicBezTo>
                <a:cubicBezTo>
                  <a:pt x="474" y="204"/>
                  <a:pt x="474" y="205"/>
                  <a:pt x="474" y="206"/>
                </a:cubicBezTo>
                <a:cubicBezTo>
                  <a:pt x="474" y="207"/>
                  <a:pt x="474" y="209"/>
                  <a:pt x="474" y="211"/>
                </a:cubicBezTo>
                <a:cubicBezTo>
                  <a:pt x="473" y="214"/>
                  <a:pt x="474" y="219"/>
                  <a:pt x="474" y="223"/>
                </a:cubicBezTo>
                <a:cubicBezTo>
                  <a:pt x="474" y="220"/>
                  <a:pt x="475" y="223"/>
                  <a:pt x="476" y="226"/>
                </a:cubicBezTo>
                <a:cubicBezTo>
                  <a:pt x="476" y="229"/>
                  <a:pt x="477" y="233"/>
                  <a:pt x="477" y="234"/>
                </a:cubicBezTo>
                <a:cubicBezTo>
                  <a:pt x="477" y="232"/>
                  <a:pt x="477" y="230"/>
                  <a:pt x="477" y="228"/>
                </a:cubicBezTo>
                <a:cubicBezTo>
                  <a:pt x="477" y="227"/>
                  <a:pt x="478" y="226"/>
                  <a:pt x="479" y="230"/>
                </a:cubicBezTo>
                <a:cubicBezTo>
                  <a:pt x="479" y="231"/>
                  <a:pt x="480" y="234"/>
                  <a:pt x="480" y="230"/>
                </a:cubicBezTo>
                <a:cubicBezTo>
                  <a:pt x="480" y="225"/>
                  <a:pt x="479" y="230"/>
                  <a:pt x="479" y="228"/>
                </a:cubicBezTo>
                <a:close/>
                <a:moveTo>
                  <a:pt x="471" y="292"/>
                </a:moveTo>
                <a:cubicBezTo>
                  <a:pt x="470" y="297"/>
                  <a:pt x="469" y="299"/>
                  <a:pt x="470" y="300"/>
                </a:cubicBezTo>
                <a:cubicBezTo>
                  <a:pt x="470" y="301"/>
                  <a:pt x="470" y="302"/>
                  <a:pt x="470" y="304"/>
                </a:cubicBezTo>
                <a:cubicBezTo>
                  <a:pt x="471" y="301"/>
                  <a:pt x="472" y="298"/>
                  <a:pt x="472" y="295"/>
                </a:cubicBezTo>
                <a:cubicBezTo>
                  <a:pt x="473" y="292"/>
                  <a:pt x="473" y="290"/>
                  <a:pt x="474" y="287"/>
                </a:cubicBezTo>
                <a:cubicBezTo>
                  <a:pt x="472" y="289"/>
                  <a:pt x="472" y="284"/>
                  <a:pt x="471" y="292"/>
                </a:cubicBezTo>
                <a:close/>
                <a:moveTo>
                  <a:pt x="284" y="243"/>
                </a:moveTo>
                <a:cubicBezTo>
                  <a:pt x="284" y="243"/>
                  <a:pt x="284" y="244"/>
                  <a:pt x="285" y="244"/>
                </a:cubicBezTo>
                <a:cubicBezTo>
                  <a:pt x="286" y="243"/>
                  <a:pt x="286" y="244"/>
                  <a:pt x="287" y="245"/>
                </a:cubicBezTo>
                <a:cubicBezTo>
                  <a:pt x="287" y="246"/>
                  <a:pt x="287" y="246"/>
                  <a:pt x="287" y="246"/>
                </a:cubicBezTo>
                <a:cubicBezTo>
                  <a:pt x="287" y="247"/>
                  <a:pt x="287" y="247"/>
                  <a:pt x="288" y="247"/>
                </a:cubicBezTo>
                <a:cubicBezTo>
                  <a:pt x="288" y="247"/>
                  <a:pt x="288" y="247"/>
                  <a:pt x="288" y="246"/>
                </a:cubicBezTo>
                <a:cubicBezTo>
                  <a:pt x="289" y="246"/>
                  <a:pt x="289" y="245"/>
                  <a:pt x="289" y="245"/>
                </a:cubicBezTo>
                <a:cubicBezTo>
                  <a:pt x="289" y="244"/>
                  <a:pt x="290" y="244"/>
                  <a:pt x="291" y="243"/>
                </a:cubicBezTo>
                <a:cubicBezTo>
                  <a:pt x="291" y="243"/>
                  <a:pt x="292" y="242"/>
                  <a:pt x="291" y="241"/>
                </a:cubicBezTo>
                <a:cubicBezTo>
                  <a:pt x="290" y="240"/>
                  <a:pt x="289" y="239"/>
                  <a:pt x="288" y="238"/>
                </a:cubicBezTo>
                <a:cubicBezTo>
                  <a:pt x="288" y="238"/>
                  <a:pt x="288" y="237"/>
                  <a:pt x="288" y="238"/>
                </a:cubicBezTo>
                <a:cubicBezTo>
                  <a:pt x="287" y="238"/>
                  <a:pt x="287" y="238"/>
                  <a:pt x="287" y="238"/>
                </a:cubicBezTo>
                <a:cubicBezTo>
                  <a:pt x="287" y="239"/>
                  <a:pt x="287" y="239"/>
                  <a:pt x="288" y="239"/>
                </a:cubicBezTo>
                <a:cubicBezTo>
                  <a:pt x="288" y="239"/>
                  <a:pt x="288" y="240"/>
                  <a:pt x="289" y="240"/>
                </a:cubicBezTo>
                <a:cubicBezTo>
                  <a:pt x="289" y="240"/>
                  <a:pt x="288" y="241"/>
                  <a:pt x="288" y="240"/>
                </a:cubicBezTo>
                <a:cubicBezTo>
                  <a:pt x="287" y="239"/>
                  <a:pt x="286" y="240"/>
                  <a:pt x="286" y="241"/>
                </a:cubicBezTo>
                <a:cubicBezTo>
                  <a:pt x="286" y="242"/>
                  <a:pt x="285" y="242"/>
                  <a:pt x="285" y="242"/>
                </a:cubicBezTo>
                <a:cubicBezTo>
                  <a:pt x="284" y="242"/>
                  <a:pt x="283" y="242"/>
                  <a:pt x="284" y="243"/>
                </a:cubicBezTo>
                <a:close/>
                <a:moveTo>
                  <a:pt x="208" y="216"/>
                </a:moveTo>
                <a:cubicBezTo>
                  <a:pt x="208" y="216"/>
                  <a:pt x="208" y="216"/>
                  <a:pt x="208" y="216"/>
                </a:cubicBezTo>
                <a:cubicBezTo>
                  <a:pt x="208" y="215"/>
                  <a:pt x="207" y="213"/>
                  <a:pt x="207" y="213"/>
                </a:cubicBezTo>
                <a:cubicBezTo>
                  <a:pt x="206" y="213"/>
                  <a:pt x="207" y="214"/>
                  <a:pt x="206" y="214"/>
                </a:cubicBezTo>
                <a:cubicBezTo>
                  <a:pt x="206" y="215"/>
                  <a:pt x="207" y="216"/>
                  <a:pt x="208" y="216"/>
                </a:cubicBezTo>
                <a:close/>
                <a:moveTo>
                  <a:pt x="168" y="223"/>
                </a:moveTo>
                <a:cubicBezTo>
                  <a:pt x="168" y="222"/>
                  <a:pt x="167" y="223"/>
                  <a:pt x="167" y="223"/>
                </a:cubicBezTo>
                <a:cubicBezTo>
                  <a:pt x="167" y="224"/>
                  <a:pt x="166" y="226"/>
                  <a:pt x="166" y="227"/>
                </a:cubicBezTo>
                <a:cubicBezTo>
                  <a:pt x="166" y="228"/>
                  <a:pt x="166" y="229"/>
                  <a:pt x="166" y="230"/>
                </a:cubicBezTo>
                <a:cubicBezTo>
                  <a:pt x="167" y="231"/>
                  <a:pt x="168" y="231"/>
                  <a:pt x="168" y="230"/>
                </a:cubicBezTo>
                <a:cubicBezTo>
                  <a:pt x="169" y="229"/>
                  <a:pt x="169" y="228"/>
                  <a:pt x="169" y="227"/>
                </a:cubicBezTo>
                <a:cubicBezTo>
                  <a:pt x="169" y="226"/>
                  <a:pt x="169" y="225"/>
                  <a:pt x="170" y="224"/>
                </a:cubicBezTo>
                <a:cubicBezTo>
                  <a:pt x="170" y="222"/>
                  <a:pt x="168" y="224"/>
                  <a:pt x="168" y="223"/>
                </a:cubicBezTo>
                <a:close/>
                <a:moveTo>
                  <a:pt x="156" y="213"/>
                </a:moveTo>
                <a:cubicBezTo>
                  <a:pt x="157" y="212"/>
                  <a:pt x="157" y="212"/>
                  <a:pt x="158" y="212"/>
                </a:cubicBezTo>
                <a:cubicBezTo>
                  <a:pt x="158" y="210"/>
                  <a:pt x="158" y="209"/>
                  <a:pt x="159" y="206"/>
                </a:cubicBezTo>
                <a:cubicBezTo>
                  <a:pt x="158" y="206"/>
                  <a:pt x="158" y="206"/>
                  <a:pt x="157" y="208"/>
                </a:cubicBezTo>
                <a:cubicBezTo>
                  <a:pt x="157" y="210"/>
                  <a:pt x="156" y="209"/>
                  <a:pt x="156" y="209"/>
                </a:cubicBezTo>
                <a:cubicBezTo>
                  <a:pt x="156" y="207"/>
                  <a:pt x="155" y="210"/>
                  <a:pt x="154" y="210"/>
                </a:cubicBezTo>
                <a:cubicBezTo>
                  <a:pt x="156" y="210"/>
                  <a:pt x="155" y="213"/>
                  <a:pt x="153" y="217"/>
                </a:cubicBezTo>
                <a:cubicBezTo>
                  <a:pt x="154" y="215"/>
                  <a:pt x="155" y="214"/>
                  <a:pt x="156" y="213"/>
                </a:cubicBezTo>
                <a:close/>
                <a:moveTo>
                  <a:pt x="213" y="327"/>
                </a:moveTo>
                <a:cubicBezTo>
                  <a:pt x="215" y="328"/>
                  <a:pt x="217" y="329"/>
                  <a:pt x="218" y="329"/>
                </a:cubicBezTo>
                <a:cubicBezTo>
                  <a:pt x="219" y="330"/>
                  <a:pt x="220" y="331"/>
                  <a:pt x="222" y="333"/>
                </a:cubicBezTo>
                <a:cubicBezTo>
                  <a:pt x="222" y="332"/>
                  <a:pt x="222" y="332"/>
                  <a:pt x="222" y="331"/>
                </a:cubicBezTo>
                <a:cubicBezTo>
                  <a:pt x="229" y="334"/>
                  <a:pt x="225" y="335"/>
                  <a:pt x="224" y="336"/>
                </a:cubicBezTo>
                <a:cubicBezTo>
                  <a:pt x="227" y="337"/>
                  <a:pt x="229" y="336"/>
                  <a:pt x="232" y="335"/>
                </a:cubicBezTo>
                <a:cubicBezTo>
                  <a:pt x="231" y="335"/>
                  <a:pt x="229" y="333"/>
                  <a:pt x="229" y="333"/>
                </a:cubicBezTo>
                <a:cubicBezTo>
                  <a:pt x="233" y="334"/>
                  <a:pt x="229" y="333"/>
                  <a:pt x="230" y="332"/>
                </a:cubicBezTo>
                <a:cubicBezTo>
                  <a:pt x="231" y="332"/>
                  <a:pt x="230" y="331"/>
                  <a:pt x="232" y="331"/>
                </a:cubicBezTo>
                <a:cubicBezTo>
                  <a:pt x="232" y="331"/>
                  <a:pt x="234" y="331"/>
                  <a:pt x="233" y="330"/>
                </a:cubicBezTo>
                <a:cubicBezTo>
                  <a:pt x="232" y="330"/>
                  <a:pt x="231" y="330"/>
                  <a:pt x="230" y="330"/>
                </a:cubicBezTo>
                <a:cubicBezTo>
                  <a:pt x="228" y="331"/>
                  <a:pt x="227" y="330"/>
                  <a:pt x="226" y="329"/>
                </a:cubicBezTo>
                <a:cubicBezTo>
                  <a:pt x="225" y="328"/>
                  <a:pt x="227" y="328"/>
                  <a:pt x="225" y="327"/>
                </a:cubicBezTo>
                <a:cubicBezTo>
                  <a:pt x="224" y="327"/>
                  <a:pt x="224" y="327"/>
                  <a:pt x="223" y="327"/>
                </a:cubicBezTo>
                <a:cubicBezTo>
                  <a:pt x="223" y="326"/>
                  <a:pt x="222" y="326"/>
                  <a:pt x="222" y="326"/>
                </a:cubicBezTo>
                <a:cubicBezTo>
                  <a:pt x="221" y="326"/>
                  <a:pt x="220" y="326"/>
                  <a:pt x="219" y="326"/>
                </a:cubicBezTo>
                <a:cubicBezTo>
                  <a:pt x="218" y="325"/>
                  <a:pt x="221" y="325"/>
                  <a:pt x="219" y="323"/>
                </a:cubicBezTo>
                <a:cubicBezTo>
                  <a:pt x="217" y="324"/>
                  <a:pt x="216" y="326"/>
                  <a:pt x="213" y="323"/>
                </a:cubicBezTo>
                <a:cubicBezTo>
                  <a:pt x="214" y="325"/>
                  <a:pt x="217" y="327"/>
                  <a:pt x="213" y="327"/>
                </a:cubicBezTo>
                <a:close/>
                <a:moveTo>
                  <a:pt x="209" y="209"/>
                </a:moveTo>
                <a:cubicBezTo>
                  <a:pt x="210" y="208"/>
                  <a:pt x="211" y="208"/>
                  <a:pt x="211" y="207"/>
                </a:cubicBezTo>
                <a:cubicBezTo>
                  <a:pt x="211" y="206"/>
                  <a:pt x="212" y="205"/>
                  <a:pt x="213" y="205"/>
                </a:cubicBezTo>
                <a:cubicBezTo>
                  <a:pt x="212" y="204"/>
                  <a:pt x="208" y="207"/>
                  <a:pt x="209" y="204"/>
                </a:cubicBezTo>
                <a:cubicBezTo>
                  <a:pt x="207" y="206"/>
                  <a:pt x="208" y="207"/>
                  <a:pt x="208" y="208"/>
                </a:cubicBezTo>
                <a:cubicBezTo>
                  <a:pt x="208" y="209"/>
                  <a:pt x="208" y="209"/>
                  <a:pt x="209" y="209"/>
                </a:cubicBezTo>
                <a:close/>
                <a:moveTo>
                  <a:pt x="146" y="339"/>
                </a:moveTo>
                <a:cubicBezTo>
                  <a:pt x="148" y="341"/>
                  <a:pt x="150" y="344"/>
                  <a:pt x="152" y="344"/>
                </a:cubicBezTo>
                <a:cubicBezTo>
                  <a:pt x="152" y="344"/>
                  <a:pt x="153" y="343"/>
                  <a:pt x="152" y="343"/>
                </a:cubicBezTo>
                <a:cubicBezTo>
                  <a:pt x="149" y="339"/>
                  <a:pt x="149" y="341"/>
                  <a:pt x="146" y="339"/>
                </a:cubicBezTo>
                <a:close/>
                <a:moveTo>
                  <a:pt x="222" y="207"/>
                </a:moveTo>
                <a:cubicBezTo>
                  <a:pt x="221" y="207"/>
                  <a:pt x="222" y="206"/>
                  <a:pt x="221" y="205"/>
                </a:cubicBezTo>
                <a:cubicBezTo>
                  <a:pt x="221" y="206"/>
                  <a:pt x="220" y="208"/>
                  <a:pt x="219" y="209"/>
                </a:cubicBezTo>
                <a:cubicBezTo>
                  <a:pt x="219" y="209"/>
                  <a:pt x="219" y="210"/>
                  <a:pt x="220" y="210"/>
                </a:cubicBezTo>
                <a:cubicBezTo>
                  <a:pt x="221" y="211"/>
                  <a:pt x="222" y="210"/>
                  <a:pt x="222" y="210"/>
                </a:cubicBezTo>
                <a:cubicBezTo>
                  <a:pt x="222" y="209"/>
                  <a:pt x="223" y="207"/>
                  <a:pt x="222" y="207"/>
                </a:cubicBezTo>
                <a:close/>
                <a:moveTo>
                  <a:pt x="172" y="343"/>
                </a:moveTo>
                <a:cubicBezTo>
                  <a:pt x="170" y="341"/>
                  <a:pt x="172" y="343"/>
                  <a:pt x="172" y="344"/>
                </a:cubicBezTo>
                <a:cubicBezTo>
                  <a:pt x="174" y="346"/>
                  <a:pt x="174" y="347"/>
                  <a:pt x="172" y="347"/>
                </a:cubicBezTo>
                <a:cubicBezTo>
                  <a:pt x="171" y="347"/>
                  <a:pt x="171" y="348"/>
                  <a:pt x="172" y="348"/>
                </a:cubicBezTo>
                <a:cubicBezTo>
                  <a:pt x="173" y="349"/>
                  <a:pt x="174" y="349"/>
                  <a:pt x="174" y="349"/>
                </a:cubicBezTo>
                <a:cubicBezTo>
                  <a:pt x="175" y="350"/>
                  <a:pt x="178" y="347"/>
                  <a:pt x="177" y="346"/>
                </a:cubicBezTo>
                <a:cubicBezTo>
                  <a:pt x="176" y="345"/>
                  <a:pt x="174" y="343"/>
                  <a:pt x="172" y="343"/>
                </a:cubicBezTo>
                <a:close/>
                <a:moveTo>
                  <a:pt x="181" y="324"/>
                </a:moveTo>
                <a:cubicBezTo>
                  <a:pt x="179" y="323"/>
                  <a:pt x="178" y="322"/>
                  <a:pt x="176" y="321"/>
                </a:cubicBezTo>
                <a:cubicBezTo>
                  <a:pt x="175" y="321"/>
                  <a:pt x="175" y="321"/>
                  <a:pt x="176" y="322"/>
                </a:cubicBezTo>
                <a:cubicBezTo>
                  <a:pt x="177" y="324"/>
                  <a:pt x="179" y="325"/>
                  <a:pt x="180" y="326"/>
                </a:cubicBezTo>
                <a:cubicBezTo>
                  <a:pt x="181" y="327"/>
                  <a:pt x="181" y="325"/>
                  <a:pt x="181" y="324"/>
                </a:cubicBezTo>
                <a:close/>
                <a:moveTo>
                  <a:pt x="175" y="354"/>
                </a:moveTo>
                <a:cubicBezTo>
                  <a:pt x="173" y="353"/>
                  <a:pt x="174" y="354"/>
                  <a:pt x="173" y="355"/>
                </a:cubicBezTo>
                <a:cubicBezTo>
                  <a:pt x="173" y="355"/>
                  <a:pt x="173" y="356"/>
                  <a:pt x="171" y="354"/>
                </a:cubicBezTo>
                <a:cubicBezTo>
                  <a:pt x="171" y="354"/>
                  <a:pt x="169" y="354"/>
                  <a:pt x="171" y="355"/>
                </a:cubicBezTo>
                <a:cubicBezTo>
                  <a:pt x="173" y="356"/>
                  <a:pt x="175" y="358"/>
                  <a:pt x="175" y="357"/>
                </a:cubicBezTo>
                <a:cubicBezTo>
                  <a:pt x="176" y="357"/>
                  <a:pt x="178" y="358"/>
                  <a:pt x="177" y="356"/>
                </a:cubicBezTo>
                <a:cubicBezTo>
                  <a:pt x="176" y="356"/>
                  <a:pt x="176" y="355"/>
                  <a:pt x="175" y="354"/>
                </a:cubicBezTo>
                <a:close/>
                <a:moveTo>
                  <a:pt x="170" y="353"/>
                </a:moveTo>
                <a:cubicBezTo>
                  <a:pt x="170" y="353"/>
                  <a:pt x="170" y="353"/>
                  <a:pt x="171" y="354"/>
                </a:cubicBezTo>
                <a:cubicBezTo>
                  <a:pt x="171" y="353"/>
                  <a:pt x="171" y="353"/>
                  <a:pt x="171" y="353"/>
                </a:cubicBezTo>
                <a:cubicBezTo>
                  <a:pt x="171" y="353"/>
                  <a:pt x="170" y="353"/>
                  <a:pt x="170" y="353"/>
                </a:cubicBezTo>
                <a:close/>
                <a:moveTo>
                  <a:pt x="171" y="350"/>
                </a:moveTo>
                <a:cubicBezTo>
                  <a:pt x="170" y="349"/>
                  <a:pt x="169" y="348"/>
                  <a:pt x="168" y="348"/>
                </a:cubicBezTo>
                <a:cubicBezTo>
                  <a:pt x="167" y="347"/>
                  <a:pt x="166" y="346"/>
                  <a:pt x="165" y="346"/>
                </a:cubicBezTo>
                <a:cubicBezTo>
                  <a:pt x="165" y="346"/>
                  <a:pt x="166" y="347"/>
                  <a:pt x="167" y="348"/>
                </a:cubicBezTo>
                <a:cubicBezTo>
                  <a:pt x="167" y="348"/>
                  <a:pt x="168" y="349"/>
                  <a:pt x="168" y="349"/>
                </a:cubicBezTo>
                <a:cubicBezTo>
                  <a:pt x="169" y="350"/>
                  <a:pt x="169" y="351"/>
                  <a:pt x="169" y="351"/>
                </a:cubicBezTo>
                <a:cubicBezTo>
                  <a:pt x="168" y="352"/>
                  <a:pt x="170" y="353"/>
                  <a:pt x="170" y="353"/>
                </a:cubicBezTo>
                <a:cubicBezTo>
                  <a:pt x="173" y="354"/>
                  <a:pt x="170" y="351"/>
                  <a:pt x="171" y="350"/>
                </a:cubicBezTo>
                <a:close/>
                <a:moveTo>
                  <a:pt x="170" y="353"/>
                </a:moveTo>
                <a:cubicBezTo>
                  <a:pt x="170" y="353"/>
                  <a:pt x="170" y="353"/>
                  <a:pt x="170" y="353"/>
                </a:cubicBezTo>
                <a:cubicBezTo>
                  <a:pt x="171" y="353"/>
                  <a:pt x="171" y="353"/>
                  <a:pt x="171" y="353"/>
                </a:cubicBezTo>
                <a:cubicBezTo>
                  <a:pt x="171" y="353"/>
                  <a:pt x="170" y="353"/>
                  <a:pt x="170" y="353"/>
                </a:cubicBezTo>
                <a:close/>
                <a:moveTo>
                  <a:pt x="264" y="286"/>
                </a:moveTo>
                <a:cubicBezTo>
                  <a:pt x="263" y="286"/>
                  <a:pt x="263" y="287"/>
                  <a:pt x="262" y="288"/>
                </a:cubicBezTo>
                <a:cubicBezTo>
                  <a:pt x="262" y="288"/>
                  <a:pt x="262" y="289"/>
                  <a:pt x="262" y="289"/>
                </a:cubicBezTo>
                <a:cubicBezTo>
                  <a:pt x="263" y="289"/>
                  <a:pt x="263" y="290"/>
                  <a:pt x="263" y="291"/>
                </a:cubicBezTo>
                <a:cubicBezTo>
                  <a:pt x="263" y="290"/>
                  <a:pt x="264" y="290"/>
                  <a:pt x="264" y="289"/>
                </a:cubicBezTo>
                <a:cubicBezTo>
                  <a:pt x="264" y="288"/>
                  <a:pt x="265" y="287"/>
                  <a:pt x="264" y="286"/>
                </a:cubicBezTo>
                <a:close/>
                <a:moveTo>
                  <a:pt x="244" y="214"/>
                </a:moveTo>
                <a:cubicBezTo>
                  <a:pt x="243" y="213"/>
                  <a:pt x="244" y="213"/>
                  <a:pt x="245" y="213"/>
                </a:cubicBezTo>
                <a:cubicBezTo>
                  <a:pt x="245" y="212"/>
                  <a:pt x="246" y="212"/>
                  <a:pt x="246" y="212"/>
                </a:cubicBezTo>
                <a:cubicBezTo>
                  <a:pt x="246" y="211"/>
                  <a:pt x="246" y="211"/>
                  <a:pt x="245" y="211"/>
                </a:cubicBezTo>
                <a:cubicBezTo>
                  <a:pt x="245" y="211"/>
                  <a:pt x="245" y="211"/>
                  <a:pt x="244" y="212"/>
                </a:cubicBezTo>
                <a:cubicBezTo>
                  <a:pt x="244" y="212"/>
                  <a:pt x="244" y="212"/>
                  <a:pt x="244" y="212"/>
                </a:cubicBezTo>
                <a:cubicBezTo>
                  <a:pt x="243" y="212"/>
                  <a:pt x="242" y="212"/>
                  <a:pt x="242" y="213"/>
                </a:cubicBezTo>
                <a:cubicBezTo>
                  <a:pt x="243" y="213"/>
                  <a:pt x="243" y="214"/>
                  <a:pt x="244" y="214"/>
                </a:cubicBezTo>
                <a:close/>
                <a:moveTo>
                  <a:pt x="242" y="331"/>
                </a:moveTo>
                <a:cubicBezTo>
                  <a:pt x="240" y="331"/>
                  <a:pt x="239" y="331"/>
                  <a:pt x="238" y="332"/>
                </a:cubicBezTo>
                <a:cubicBezTo>
                  <a:pt x="240" y="332"/>
                  <a:pt x="241" y="332"/>
                  <a:pt x="242" y="333"/>
                </a:cubicBezTo>
                <a:cubicBezTo>
                  <a:pt x="243" y="333"/>
                  <a:pt x="244" y="334"/>
                  <a:pt x="245" y="334"/>
                </a:cubicBezTo>
                <a:cubicBezTo>
                  <a:pt x="247" y="334"/>
                  <a:pt x="247" y="333"/>
                  <a:pt x="247" y="332"/>
                </a:cubicBezTo>
                <a:cubicBezTo>
                  <a:pt x="247" y="333"/>
                  <a:pt x="250" y="333"/>
                  <a:pt x="252" y="332"/>
                </a:cubicBezTo>
                <a:cubicBezTo>
                  <a:pt x="250" y="332"/>
                  <a:pt x="247" y="331"/>
                  <a:pt x="246" y="330"/>
                </a:cubicBezTo>
                <a:cubicBezTo>
                  <a:pt x="246" y="330"/>
                  <a:pt x="249" y="329"/>
                  <a:pt x="250" y="329"/>
                </a:cubicBezTo>
                <a:cubicBezTo>
                  <a:pt x="250" y="328"/>
                  <a:pt x="250" y="328"/>
                  <a:pt x="250" y="328"/>
                </a:cubicBezTo>
                <a:cubicBezTo>
                  <a:pt x="251" y="327"/>
                  <a:pt x="251" y="327"/>
                  <a:pt x="250" y="327"/>
                </a:cubicBezTo>
                <a:cubicBezTo>
                  <a:pt x="250" y="327"/>
                  <a:pt x="249" y="327"/>
                  <a:pt x="249" y="327"/>
                </a:cubicBezTo>
                <a:cubicBezTo>
                  <a:pt x="246" y="328"/>
                  <a:pt x="246" y="327"/>
                  <a:pt x="246" y="326"/>
                </a:cubicBezTo>
                <a:cubicBezTo>
                  <a:pt x="246" y="326"/>
                  <a:pt x="247" y="326"/>
                  <a:pt x="246" y="326"/>
                </a:cubicBezTo>
                <a:cubicBezTo>
                  <a:pt x="246" y="325"/>
                  <a:pt x="246" y="325"/>
                  <a:pt x="245" y="325"/>
                </a:cubicBezTo>
                <a:cubicBezTo>
                  <a:pt x="246" y="327"/>
                  <a:pt x="245" y="327"/>
                  <a:pt x="243" y="328"/>
                </a:cubicBezTo>
                <a:cubicBezTo>
                  <a:pt x="243" y="328"/>
                  <a:pt x="242" y="328"/>
                  <a:pt x="241" y="328"/>
                </a:cubicBezTo>
                <a:cubicBezTo>
                  <a:pt x="240" y="328"/>
                  <a:pt x="238" y="328"/>
                  <a:pt x="237" y="328"/>
                </a:cubicBezTo>
                <a:cubicBezTo>
                  <a:pt x="238" y="329"/>
                  <a:pt x="239" y="329"/>
                  <a:pt x="240" y="330"/>
                </a:cubicBezTo>
                <a:cubicBezTo>
                  <a:pt x="241" y="330"/>
                  <a:pt x="241" y="331"/>
                  <a:pt x="242" y="331"/>
                </a:cubicBezTo>
                <a:close/>
                <a:moveTo>
                  <a:pt x="247" y="253"/>
                </a:moveTo>
                <a:cubicBezTo>
                  <a:pt x="248" y="254"/>
                  <a:pt x="248" y="254"/>
                  <a:pt x="248" y="254"/>
                </a:cubicBezTo>
                <a:cubicBezTo>
                  <a:pt x="248" y="254"/>
                  <a:pt x="248" y="253"/>
                  <a:pt x="247" y="253"/>
                </a:cubicBezTo>
                <a:cubicBezTo>
                  <a:pt x="247" y="253"/>
                  <a:pt x="247" y="253"/>
                  <a:pt x="247" y="253"/>
                </a:cubicBezTo>
                <a:cubicBezTo>
                  <a:pt x="247" y="253"/>
                  <a:pt x="247" y="252"/>
                  <a:pt x="247" y="253"/>
                </a:cubicBezTo>
                <a:close/>
                <a:moveTo>
                  <a:pt x="228" y="287"/>
                </a:moveTo>
                <a:cubicBezTo>
                  <a:pt x="226" y="286"/>
                  <a:pt x="227" y="288"/>
                  <a:pt x="226" y="288"/>
                </a:cubicBezTo>
                <a:cubicBezTo>
                  <a:pt x="227" y="288"/>
                  <a:pt x="228" y="289"/>
                  <a:pt x="228" y="290"/>
                </a:cubicBezTo>
                <a:cubicBezTo>
                  <a:pt x="229" y="289"/>
                  <a:pt x="230" y="288"/>
                  <a:pt x="228" y="287"/>
                </a:cubicBezTo>
                <a:close/>
                <a:moveTo>
                  <a:pt x="258" y="171"/>
                </a:moveTo>
                <a:cubicBezTo>
                  <a:pt x="258" y="171"/>
                  <a:pt x="258" y="171"/>
                  <a:pt x="258" y="171"/>
                </a:cubicBezTo>
                <a:cubicBezTo>
                  <a:pt x="257" y="170"/>
                  <a:pt x="255" y="170"/>
                  <a:pt x="254" y="170"/>
                </a:cubicBezTo>
                <a:cubicBezTo>
                  <a:pt x="253" y="170"/>
                  <a:pt x="253" y="170"/>
                  <a:pt x="252" y="170"/>
                </a:cubicBezTo>
                <a:cubicBezTo>
                  <a:pt x="254" y="172"/>
                  <a:pt x="256" y="171"/>
                  <a:pt x="258" y="171"/>
                </a:cubicBezTo>
                <a:close/>
                <a:moveTo>
                  <a:pt x="249" y="204"/>
                </a:moveTo>
                <a:cubicBezTo>
                  <a:pt x="250" y="204"/>
                  <a:pt x="251" y="203"/>
                  <a:pt x="251" y="204"/>
                </a:cubicBezTo>
                <a:cubicBezTo>
                  <a:pt x="251" y="205"/>
                  <a:pt x="251" y="204"/>
                  <a:pt x="250" y="205"/>
                </a:cubicBezTo>
                <a:cubicBezTo>
                  <a:pt x="250" y="205"/>
                  <a:pt x="250" y="206"/>
                  <a:pt x="250" y="206"/>
                </a:cubicBezTo>
                <a:cubicBezTo>
                  <a:pt x="251" y="207"/>
                  <a:pt x="253" y="208"/>
                  <a:pt x="253" y="207"/>
                </a:cubicBezTo>
                <a:cubicBezTo>
                  <a:pt x="253" y="206"/>
                  <a:pt x="254" y="206"/>
                  <a:pt x="254" y="206"/>
                </a:cubicBezTo>
                <a:cubicBezTo>
                  <a:pt x="255" y="206"/>
                  <a:pt x="256" y="206"/>
                  <a:pt x="256" y="206"/>
                </a:cubicBezTo>
                <a:cubicBezTo>
                  <a:pt x="256" y="205"/>
                  <a:pt x="256" y="204"/>
                  <a:pt x="255" y="204"/>
                </a:cubicBezTo>
                <a:cubicBezTo>
                  <a:pt x="254" y="203"/>
                  <a:pt x="254" y="203"/>
                  <a:pt x="253" y="203"/>
                </a:cubicBezTo>
                <a:cubicBezTo>
                  <a:pt x="252" y="203"/>
                  <a:pt x="252" y="202"/>
                  <a:pt x="251" y="203"/>
                </a:cubicBezTo>
                <a:cubicBezTo>
                  <a:pt x="250" y="203"/>
                  <a:pt x="249" y="203"/>
                  <a:pt x="249" y="203"/>
                </a:cubicBezTo>
                <a:cubicBezTo>
                  <a:pt x="249" y="204"/>
                  <a:pt x="249" y="204"/>
                  <a:pt x="249" y="204"/>
                </a:cubicBezTo>
                <a:close/>
                <a:moveTo>
                  <a:pt x="261" y="206"/>
                </a:moveTo>
                <a:cubicBezTo>
                  <a:pt x="261" y="206"/>
                  <a:pt x="261" y="206"/>
                  <a:pt x="262" y="206"/>
                </a:cubicBezTo>
                <a:cubicBezTo>
                  <a:pt x="263" y="206"/>
                  <a:pt x="262" y="207"/>
                  <a:pt x="263" y="207"/>
                </a:cubicBezTo>
                <a:cubicBezTo>
                  <a:pt x="264" y="205"/>
                  <a:pt x="266" y="206"/>
                  <a:pt x="268" y="207"/>
                </a:cubicBezTo>
                <a:cubicBezTo>
                  <a:pt x="267" y="205"/>
                  <a:pt x="265" y="203"/>
                  <a:pt x="268" y="202"/>
                </a:cubicBezTo>
                <a:cubicBezTo>
                  <a:pt x="268" y="202"/>
                  <a:pt x="268" y="201"/>
                  <a:pt x="267" y="201"/>
                </a:cubicBezTo>
                <a:cubicBezTo>
                  <a:pt x="267" y="201"/>
                  <a:pt x="266" y="200"/>
                  <a:pt x="266" y="201"/>
                </a:cubicBezTo>
                <a:cubicBezTo>
                  <a:pt x="265" y="202"/>
                  <a:pt x="263" y="202"/>
                  <a:pt x="262" y="202"/>
                </a:cubicBezTo>
                <a:cubicBezTo>
                  <a:pt x="261" y="202"/>
                  <a:pt x="260" y="201"/>
                  <a:pt x="261" y="203"/>
                </a:cubicBezTo>
                <a:cubicBezTo>
                  <a:pt x="262" y="203"/>
                  <a:pt x="263" y="205"/>
                  <a:pt x="261" y="206"/>
                </a:cubicBezTo>
                <a:close/>
                <a:moveTo>
                  <a:pt x="257" y="213"/>
                </a:moveTo>
                <a:cubicBezTo>
                  <a:pt x="257" y="212"/>
                  <a:pt x="257" y="212"/>
                  <a:pt x="256" y="212"/>
                </a:cubicBezTo>
                <a:cubicBezTo>
                  <a:pt x="255" y="210"/>
                  <a:pt x="255" y="211"/>
                  <a:pt x="254" y="212"/>
                </a:cubicBezTo>
                <a:cubicBezTo>
                  <a:pt x="254" y="212"/>
                  <a:pt x="254" y="213"/>
                  <a:pt x="253" y="213"/>
                </a:cubicBezTo>
                <a:cubicBezTo>
                  <a:pt x="253" y="214"/>
                  <a:pt x="253" y="214"/>
                  <a:pt x="253" y="215"/>
                </a:cubicBezTo>
                <a:cubicBezTo>
                  <a:pt x="252" y="215"/>
                  <a:pt x="253" y="215"/>
                  <a:pt x="253" y="216"/>
                </a:cubicBezTo>
                <a:cubicBezTo>
                  <a:pt x="254" y="217"/>
                  <a:pt x="254" y="218"/>
                  <a:pt x="255" y="217"/>
                </a:cubicBezTo>
                <a:cubicBezTo>
                  <a:pt x="255" y="217"/>
                  <a:pt x="256" y="217"/>
                  <a:pt x="256" y="217"/>
                </a:cubicBezTo>
                <a:cubicBezTo>
                  <a:pt x="256" y="217"/>
                  <a:pt x="256" y="218"/>
                  <a:pt x="257" y="218"/>
                </a:cubicBezTo>
                <a:cubicBezTo>
                  <a:pt x="257" y="219"/>
                  <a:pt x="257" y="220"/>
                  <a:pt x="259" y="220"/>
                </a:cubicBezTo>
                <a:cubicBezTo>
                  <a:pt x="259" y="220"/>
                  <a:pt x="259" y="220"/>
                  <a:pt x="259" y="221"/>
                </a:cubicBezTo>
                <a:cubicBezTo>
                  <a:pt x="259" y="221"/>
                  <a:pt x="259" y="221"/>
                  <a:pt x="259" y="221"/>
                </a:cubicBezTo>
                <a:cubicBezTo>
                  <a:pt x="260" y="221"/>
                  <a:pt x="260" y="221"/>
                  <a:pt x="260" y="221"/>
                </a:cubicBezTo>
                <a:cubicBezTo>
                  <a:pt x="261" y="220"/>
                  <a:pt x="261" y="220"/>
                  <a:pt x="262" y="220"/>
                </a:cubicBezTo>
                <a:cubicBezTo>
                  <a:pt x="262" y="221"/>
                  <a:pt x="263" y="221"/>
                  <a:pt x="263" y="221"/>
                </a:cubicBezTo>
                <a:cubicBezTo>
                  <a:pt x="263" y="219"/>
                  <a:pt x="262" y="218"/>
                  <a:pt x="263" y="218"/>
                </a:cubicBezTo>
                <a:cubicBezTo>
                  <a:pt x="263" y="217"/>
                  <a:pt x="263" y="217"/>
                  <a:pt x="264" y="216"/>
                </a:cubicBezTo>
                <a:cubicBezTo>
                  <a:pt x="263" y="216"/>
                  <a:pt x="262" y="216"/>
                  <a:pt x="262" y="216"/>
                </a:cubicBezTo>
                <a:cubicBezTo>
                  <a:pt x="261" y="216"/>
                  <a:pt x="260" y="215"/>
                  <a:pt x="260" y="215"/>
                </a:cubicBezTo>
                <a:cubicBezTo>
                  <a:pt x="259" y="215"/>
                  <a:pt x="259" y="214"/>
                  <a:pt x="258" y="214"/>
                </a:cubicBezTo>
                <a:cubicBezTo>
                  <a:pt x="258" y="213"/>
                  <a:pt x="257" y="213"/>
                  <a:pt x="257" y="213"/>
                </a:cubicBezTo>
                <a:close/>
                <a:moveTo>
                  <a:pt x="219" y="181"/>
                </a:moveTo>
                <a:cubicBezTo>
                  <a:pt x="221" y="181"/>
                  <a:pt x="223" y="181"/>
                  <a:pt x="223" y="183"/>
                </a:cubicBezTo>
                <a:cubicBezTo>
                  <a:pt x="223" y="183"/>
                  <a:pt x="222" y="184"/>
                  <a:pt x="224" y="184"/>
                </a:cubicBezTo>
                <a:cubicBezTo>
                  <a:pt x="223" y="183"/>
                  <a:pt x="226" y="183"/>
                  <a:pt x="225" y="182"/>
                </a:cubicBezTo>
                <a:cubicBezTo>
                  <a:pt x="225" y="181"/>
                  <a:pt x="225" y="181"/>
                  <a:pt x="225" y="181"/>
                </a:cubicBezTo>
                <a:cubicBezTo>
                  <a:pt x="226" y="181"/>
                  <a:pt x="226" y="180"/>
                  <a:pt x="227" y="180"/>
                </a:cubicBezTo>
                <a:cubicBezTo>
                  <a:pt x="228" y="180"/>
                  <a:pt x="229" y="180"/>
                  <a:pt x="230" y="179"/>
                </a:cubicBezTo>
                <a:cubicBezTo>
                  <a:pt x="229" y="178"/>
                  <a:pt x="224" y="178"/>
                  <a:pt x="226" y="176"/>
                </a:cubicBezTo>
                <a:cubicBezTo>
                  <a:pt x="226" y="176"/>
                  <a:pt x="226" y="176"/>
                  <a:pt x="225" y="176"/>
                </a:cubicBezTo>
                <a:cubicBezTo>
                  <a:pt x="224" y="176"/>
                  <a:pt x="223" y="177"/>
                  <a:pt x="221" y="177"/>
                </a:cubicBezTo>
                <a:cubicBezTo>
                  <a:pt x="221" y="178"/>
                  <a:pt x="220" y="179"/>
                  <a:pt x="219" y="179"/>
                </a:cubicBezTo>
                <a:cubicBezTo>
                  <a:pt x="218" y="179"/>
                  <a:pt x="218" y="180"/>
                  <a:pt x="217" y="180"/>
                </a:cubicBezTo>
                <a:cubicBezTo>
                  <a:pt x="217" y="180"/>
                  <a:pt x="216" y="180"/>
                  <a:pt x="216" y="181"/>
                </a:cubicBezTo>
                <a:cubicBezTo>
                  <a:pt x="216" y="181"/>
                  <a:pt x="217" y="181"/>
                  <a:pt x="218" y="181"/>
                </a:cubicBezTo>
                <a:cubicBezTo>
                  <a:pt x="218" y="181"/>
                  <a:pt x="219" y="181"/>
                  <a:pt x="219" y="181"/>
                </a:cubicBezTo>
                <a:close/>
                <a:moveTo>
                  <a:pt x="263" y="245"/>
                </a:moveTo>
                <a:cubicBezTo>
                  <a:pt x="263" y="245"/>
                  <a:pt x="263" y="245"/>
                  <a:pt x="262" y="245"/>
                </a:cubicBezTo>
                <a:cubicBezTo>
                  <a:pt x="261" y="245"/>
                  <a:pt x="260" y="245"/>
                  <a:pt x="261" y="246"/>
                </a:cubicBezTo>
                <a:cubicBezTo>
                  <a:pt x="261" y="246"/>
                  <a:pt x="262" y="245"/>
                  <a:pt x="263" y="245"/>
                </a:cubicBezTo>
                <a:cubicBezTo>
                  <a:pt x="263" y="245"/>
                  <a:pt x="263" y="245"/>
                  <a:pt x="263" y="245"/>
                </a:cubicBezTo>
                <a:close/>
                <a:moveTo>
                  <a:pt x="263" y="250"/>
                </a:moveTo>
                <a:cubicBezTo>
                  <a:pt x="264" y="251"/>
                  <a:pt x="266" y="251"/>
                  <a:pt x="265" y="252"/>
                </a:cubicBezTo>
                <a:cubicBezTo>
                  <a:pt x="266" y="251"/>
                  <a:pt x="268" y="251"/>
                  <a:pt x="267" y="250"/>
                </a:cubicBezTo>
                <a:cubicBezTo>
                  <a:pt x="266" y="250"/>
                  <a:pt x="264" y="250"/>
                  <a:pt x="263" y="250"/>
                </a:cubicBezTo>
                <a:close/>
                <a:moveTo>
                  <a:pt x="64" y="414"/>
                </a:moveTo>
                <a:cubicBezTo>
                  <a:pt x="63" y="413"/>
                  <a:pt x="62" y="413"/>
                  <a:pt x="62" y="412"/>
                </a:cubicBezTo>
                <a:cubicBezTo>
                  <a:pt x="60" y="411"/>
                  <a:pt x="56" y="404"/>
                  <a:pt x="53" y="401"/>
                </a:cubicBezTo>
                <a:cubicBezTo>
                  <a:pt x="55" y="405"/>
                  <a:pt x="57" y="408"/>
                  <a:pt x="59" y="412"/>
                </a:cubicBezTo>
                <a:cubicBezTo>
                  <a:pt x="61" y="414"/>
                  <a:pt x="61" y="415"/>
                  <a:pt x="60" y="414"/>
                </a:cubicBezTo>
                <a:cubicBezTo>
                  <a:pt x="58" y="412"/>
                  <a:pt x="54" y="406"/>
                  <a:pt x="55" y="409"/>
                </a:cubicBezTo>
                <a:cubicBezTo>
                  <a:pt x="56" y="412"/>
                  <a:pt x="60" y="415"/>
                  <a:pt x="63" y="419"/>
                </a:cubicBezTo>
                <a:cubicBezTo>
                  <a:pt x="65" y="421"/>
                  <a:pt x="68" y="424"/>
                  <a:pt x="69" y="424"/>
                </a:cubicBezTo>
                <a:cubicBezTo>
                  <a:pt x="69" y="424"/>
                  <a:pt x="69" y="425"/>
                  <a:pt x="69" y="425"/>
                </a:cubicBezTo>
                <a:cubicBezTo>
                  <a:pt x="70" y="425"/>
                  <a:pt x="69" y="422"/>
                  <a:pt x="67" y="420"/>
                </a:cubicBezTo>
                <a:cubicBezTo>
                  <a:pt x="65" y="418"/>
                  <a:pt x="64" y="415"/>
                  <a:pt x="64" y="414"/>
                </a:cubicBezTo>
                <a:close/>
                <a:moveTo>
                  <a:pt x="423" y="91"/>
                </a:moveTo>
                <a:cubicBezTo>
                  <a:pt x="425" y="93"/>
                  <a:pt x="427" y="96"/>
                  <a:pt x="434" y="102"/>
                </a:cubicBezTo>
                <a:cubicBezTo>
                  <a:pt x="426" y="94"/>
                  <a:pt x="423" y="90"/>
                  <a:pt x="430" y="95"/>
                </a:cubicBezTo>
                <a:cubicBezTo>
                  <a:pt x="426" y="91"/>
                  <a:pt x="424" y="88"/>
                  <a:pt x="422" y="87"/>
                </a:cubicBezTo>
                <a:cubicBezTo>
                  <a:pt x="421" y="86"/>
                  <a:pt x="421" y="86"/>
                  <a:pt x="422" y="89"/>
                </a:cubicBezTo>
                <a:cubicBezTo>
                  <a:pt x="423" y="90"/>
                  <a:pt x="423" y="90"/>
                  <a:pt x="423" y="91"/>
                </a:cubicBezTo>
                <a:close/>
                <a:moveTo>
                  <a:pt x="109" y="447"/>
                </a:moveTo>
                <a:cubicBezTo>
                  <a:pt x="109" y="447"/>
                  <a:pt x="109" y="446"/>
                  <a:pt x="109" y="446"/>
                </a:cubicBezTo>
                <a:cubicBezTo>
                  <a:pt x="109" y="446"/>
                  <a:pt x="109" y="447"/>
                  <a:pt x="109" y="447"/>
                </a:cubicBezTo>
                <a:cubicBezTo>
                  <a:pt x="109" y="447"/>
                  <a:pt x="109" y="447"/>
                  <a:pt x="109" y="447"/>
                </a:cubicBezTo>
                <a:close/>
                <a:moveTo>
                  <a:pt x="20" y="358"/>
                </a:moveTo>
                <a:cubicBezTo>
                  <a:pt x="20" y="359"/>
                  <a:pt x="21" y="360"/>
                  <a:pt x="21" y="362"/>
                </a:cubicBezTo>
                <a:cubicBezTo>
                  <a:pt x="21" y="363"/>
                  <a:pt x="22" y="364"/>
                  <a:pt x="22" y="364"/>
                </a:cubicBezTo>
                <a:cubicBezTo>
                  <a:pt x="22" y="366"/>
                  <a:pt x="22" y="366"/>
                  <a:pt x="20" y="363"/>
                </a:cubicBezTo>
                <a:cubicBezTo>
                  <a:pt x="19" y="362"/>
                  <a:pt x="19" y="363"/>
                  <a:pt x="19" y="363"/>
                </a:cubicBezTo>
                <a:cubicBezTo>
                  <a:pt x="19" y="364"/>
                  <a:pt x="20" y="366"/>
                  <a:pt x="21" y="367"/>
                </a:cubicBezTo>
                <a:cubicBezTo>
                  <a:pt x="24" y="372"/>
                  <a:pt x="25" y="375"/>
                  <a:pt x="26" y="376"/>
                </a:cubicBezTo>
                <a:cubicBezTo>
                  <a:pt x="27" y="376"/>
                  <a:pt x="27" y="375"/>
                  <a:pt x="26" y="372"/>
                </a:cubicBezTo>
                <a:cubicBezTo>
                  <a:pt x="25" y="365"/>
                  <a:pt x="21" y="363"/>
                  <a:pt x="20" y="358"/>
                </a:cubicBezTo>
                <a:close/>
                <a:moveTo>
                  <a:pt x="109" y="446"/>
                </a:moveTo>
                <a:cubicBezTo>
                  <a:pt x="109" y="447"/>
                  <a:pt x="109" y="447"/>
                  <a:pt x="109" y="447"/>
                </a:cubicBezTo>
                <a:cubicBezTo>
                  <a:pt x="109" y="447"/>
                  <a:pt x="109" y="447"/>
                  <a:pt x="109" y="447"/>
                </a:cubicBezTo>
                <a:cubicBezTo>
                  <a:pt x="109" y="447"/>
                  <a:pt x="109" y="446"/>
                  <a:pt x="109" y="446"/>
                </a:cubicBezTo>
                <a:close/>
                <a:moveTo>
                  <a:pt x="55" y="432"/>
                </a:moveTo>
                <a:cubicBezTo>
                  <a:pt x="50" y="427"/>
                  <a:pt x="49" y="426"/>
                  <a:pt x="49" y="427"/>
                </a:cubicBezTo>
                <a:cubicBezTo>
                  <a:pt x="50" y="429"/>
                  <a:pt x="51" y="430"/>
                  <a:pt x="53" y="432"/>
                </a:cubicBezTo>
                <a:cubicBezTo>
                  <a:pt x="54" y="433"/>
                  <a:pt x="56" y="435"/>
                  <a:pt x="58" y="437"/>
                </a:cubicBezTo>
                <a:cubicBezTo>
                  <a:pt x="54" y="432"/>
                  <a:pt x="62" y="440"/>
                  <a:pt x="55" y="432"/>
                </a:cubicBezTo>
                <a:close/>
                <a:moveTo>
                  <a:pt x="56" y="419"/>
                </a:moveTo>
                <a:cubicBezTo>
                  <a:pt x="57" y="420"/>
                  <a:pt x="56" y="419"/>
                  <a:pt x="55" y="417"/>
                </a:cubicBezTo>
                <a:cubicBezTo>
                  <a:pt x="53" y="414"/>
                  <a:pt x="51" y="412"/>
                  <a:pt x="49" y="409"/>
                </a:cubicBezTo>
                <a:cubicBezTo>
                  <a:pt x="48" y="407"/>
                  <a:pt x="46" y="404"/>
                  <a:pt x="45" y="403"/>
                </a:cubicBezTo>
                <a:cubicBezTo>
                  <a:pt x="40" y="397"/>
                  <a:pt x="46" y="408"/>
                  <a:pt x="42" y="403"/>
                </a:cubicBezTo>
                <a:cubicBezTo>
                  <a:pt x="42" y="402"/>
                  <a:pt x="41" y="402"/>
                  <a:pt x="43" y="404"/>
                </a:cubicBezTo>
                <a:cubicBezTo>
                  <a:pt x="43" y="405"/>
                  <a:pt x="44" y="406"/>
                  <a:pt x="44" y="407"/>
                </a:cubicBezTo>
                <a:cubicBezTo>
                  <a:pt x="47" y="410"/>
                  <a:pt x="50" y="414"/>
                  <a:pt x="53" y="418"/>
                </a:cubicBezTo>
                <a:cubicBezTo>
                  <a:pt x="58" y="423"/>
                  <a:pt x="55" y="418"/>
                  <a:pt x="56" y="419"/>
                </a:cubicBezTo>
                <a:close/>
                <a:moveTo>
                  <a:pt x="5" y="231"/>
                </a:moveTo>
                <a:cubicBezTo>
                  <a:pt x="4" y="232"/>
                  <a:pt x="4" y="231"/>
                  <a:pt x="4" y="226"/>
                </a:cubicBezTo>
                <a:cubicBezTo>
                  <a:pt x="4" y="221"/>
                  <a:pt x="4" y="222"/>
                  <a:pt x="3" y="222"/>
                </a:cubicBezTo>
                <a:cubicBezTo>
                  <a:pt x="3" y="227"/>
                  <a:pt x="2" y="231"/>
                  <a:pt x="2" y="236"/>
                </a:cubicBezTo>
                <a:cubicBezTo>
                  <a:pt x="1" y="240"/>
                  <a:pt x="1" y="244"/>
                  <a:pt x="0" y="248"/>
                </a:cubicBezTo>
                <a:cubicBezTo>
                  <a:pt x="1" y="243"/>
                  <a:pt x="3" y="233"/>
                  <a:pt x="3" y="245"/>
                </a:cubicBezTo>
                <a:cubicBezTo>
                  <a:pt x="3" y="246"/>
                  <a:pt x="4" y="246"/>
                  <a:pt x="4" y="241"/>
                </a:cubicBezTo>
                <a:cubicBezTo>
                  <a:pt x="4" y="239"/>
                  <a:pt x="5" y="237"/>
                  <a:pt x="5" y="235"/>
                </a:cubicBezTo>
                <a:cubicBezTo>
                  <a:pt x="5" y="233"/>
                  <a:pt x="5" y="231"/>
                  <a:pt x="5" y="229"/>
                </a:cubicBezTo>
                <a:cubicBezTo>
                  <a:pt x="6" y="226"/>
                  <a:pt x="6" y="222"/>
                  <a:pt x="7" y="218"/>
                </a:cubicBezTo>
                <a:cubicBezTo>
                  <a:pt x="6" y="219"/>
                  <a:pt x="6" y="221"/>
                  <a:pt x="5" y="225"/>
                </a:cubicBezTo>
                <a:cubicBezTo>
                  <a:pt x="5" y="227"/>
                  <a:pt x="6" y="225"/>
                  <a:pt x="5" y="231"/>
                </a:cubicBezTo>
                <a:close/>
                <a:moveTo>
                  <a:pt x="480" y="195"/>
                </a:moveTo>
                <a:cubicBezTo>
                  <a:pt x="479" y="191"/>
                  <a:pt x="479" y="190"/>
                  <a:pt x="479" y="190"/>
                </a:cubicBezTo>
                <a:cubicBezTo>
                  <a:pt x="480" y="190"/>
                  <a:pt x="480" y="190"/>
                  <a:pt x="480" y="189"/>
                </a:cubicBezTo>
                <a:cubicBezTo>
                  <a:pt x="480" y="187"/>
                  <a:pt x="480" y="186"/>
                  <a:pt x="479" y="183"/>
                </a:cubicBezTo>
                <a:cubicBezTo>
                  <a:pt x="478" y="182"/>
                  <a:pt x="475" y="175"/>
                  <a:pt x="474" y="173"/>
                </a:cubicBezTo>
                <a:cubicBezTo>
                  <a:pt x="474" y="173"/>
                  <a:pt x="474" y="173"/>
                  <a:pt x="474" y="173"/>
                </a:cubicBezTo>
                <a:cubicBezTo>
                  <a:pt x="476" y="180"/>
                  <a:pt x="475" y="182"/>
                  <a:pt x="480" y="195"/>
                </a:cubicBezTo>
                <a:close/>
                <a:moveTo>
                  <a:pt x="471" y="170"/>
                </a:moveTo>
                <a:cubicBezTo>
                  <a:pt x="471" y="170"/>
                  <a:pt x="472" y="172"/>
                  <a:pt x="471" y="169"/>
                </a:cubicBezTo>
                <a:cubicBezTo>
                  <a:pt x="468" y="161"/>
                  <a:pt x="470" y="164"/>
                  <a:pt x="472" y="166"/>
                </a:cubicBezTo>
                <a:cubicBezTo>
                  <a:pt x="471" y="164"/>
                  <a:pt x="470" y="162"/>
                  <a:pt x="469" y="160"/>
                </a:cubicBezTo>
                <a:cubicBezTo>
                  <a:pt x="468" y="158"/>
                  <a:pt x="468" y="157"/>
                  <a:pt x="468" y="158"/>
                </a:cubicBezTo>
                <a:cubicBezTo>
                  <a:pt x="467" y="159"/>
                  <a:pt x="467" y="161"/>
                  <a:pt x="469" y="166"/>
                </a:cubicBezTo>
                <a:cubicBezTo>
                  <a:pt x="469" y="167"/>
                  <a:pt x="470" y="169"/>
                  <a:pt x="471" y="170"/>
                </a:cubicBezTo>
                <a:close/>
                <a:moveTo>
                  <a:pt x="140" y="442"/>
                </a:moveTo>
                <a:cubicBezTo>
                  <a:pt x="137" y="440"/>
                  <a:pt x="133" y="436"/>
                  <a:pt x="135" y="436"/>
                </a:cubicBezTo>
                <a:cubicBezTo>
                  <a:pt x="130" y="433"/>
                  <a:pt x="132" y="433"/>
                  <a:pt x="128" y="430"/>
                </a:cubicBezTo>
                <a:cubicBezTo>
                  <a:pt x="126" y="428"/>
                  <a:pt x="124" y="427"/>
                  <a:pt x="122" y="425"/>
                </a:cubicBezTo>
                <a:cubicBezTo>
                  <a:pt x="120" y="424"/>
                  <a:pt x="118" y="422"/>
                  <a:pt x="115" y="419"/>
                </a:cubicBezTo>
                <a:cubicBezTo>
                  <a:pt x="112" y="416"/>
                  <a:pt x="108" y="413"/>
                  <a:pt x="104" y="409"/>
                </a:cubicBezTo>
                <a:cubicBezTo>
                  <a:pt x="103" y="408"/>
                  <a:pt x="101" y="406"/>
                  <a:pt x="100" y="406"/>
                </a:cubicBezTo>
                <a:cubicBezTo>
                  <a:pt x="99" y="405"/>
                  <a:pt x="100" y="406"/>
                  <a:pt x="101" y="408"/>
                </a:cubicBezTo>
                <a:cubicBezTo>
                  <a:pt x="108" y="416"/>
                  <a:pt x="106" y="417"/>
                  <a:pt x="102" y="414"/>
                </a:cubicBezTo>
                <a:cubicBezTo>
                  <a:pt x="101" y="413"/>
                  <a:pt x="100" y="413"/>
                  <a:pt x="101" y="414"/>
                </a:cubicBezTo>
                <a:cubicBezTo>
                  <a:pt x="104" y="417"/>
                  <a:pt x="106" y="419"/>
                  <a:pt x="109" y="421"/>
                </a:cubicBezTo>
                <a:cubicBezTo>
                  <a:pt x="111" y="423"/>
                  <a:pt x="114" y="425"/>
                  <a:pt x="117" y="428"/>
                </a:cubicBezTo>
                <a:cubicBezTo>
                  <a:pt x="118" y="429"/>
                  <a:pt x="120" y="431"/>
                  <a:pt x="120" y="431"/>
                </a:cubicBezTo>
                <a:cubicBezTo>
                  <a:pt x="121" y="430"/>
                  <a:pt x="123" y="431"/>
                  <a:pt x="125" y="433"/>
                </a:cubicBezTo>
                <a:cubicBezTo>
                  <a:pt x="126" y="434"/>
                  <a:pt x="127" y="435"/>
                  <a:pt x="128" y="436"/>
                </a:cubicBezTo>
                <a:cubicBezTo>
                  <a:pt x="130" y="437"/>
                  <a:pt x="131" y="438"/>
                  <a:pt x="133" y="439"/>
                </a:cubicBezTo>
                <a:cubicBezTo>
                  <a:pt x="131" y="438"/>
                  <a:pt x="130" y="437"/>
                  <a:pt x="129" y="436"/>
                </a:cubicBezTo>
                <a:cubicBezTo>
                  <a:pt x="127" y="434"/>
                  <a:pt x="126" y="433"/>
                  <a:pt x="126" y="433"/>
                </a:cubicBezTo>
                <a:cubicBezTo>
                  <a:pt x="125" y="432"/>
                  <a:pt x="124" y="430"/>
                  <a:pt x="128" y="433"/>
                </a:cubicBezTo>
                <a:cubicBezTo>
                  <a:pt x="132" y="435"/>
                  <a:pt x="130" y="435"/>
                  <a:pt x="131" y="436"/>
                </a:cubicBezTo>
                <a:cubicBezTo>
                  <a:pt x="133" y="437"/>
                  <a:pt x="134" y="439"/>
                  <a:pt x="136" y="440"/>
                </a:cubicBezTo>
                <a:cubicBezTo>
                  <a:pt x="137" y="442"/>
                  <a:pt x="138" y="443"/>
                  <a:pt x="141" y="444"/>
                </a:cubicBezTo>
                <a:cubicBezTo>
                  <a:pt x="144" y="446"/>
                  <a:pt x="142" y="444"/>
                  <a:pt x="140" y="442"/>
                </a:cubicBezTo>
                <a:close/>
                <a:moveTo>
                  <a:pt x="121" y="457"/>
                </a:moveTo>
                <a:cubicBezTo>
                  <a:pt x="121" y="457"/>
                  <a:pt x="121" y="457"/>
                  <a:pt x="121" y="457"/>
                </a:cubicBezTo>
                <a:cubicBezTo>
                  <a:pt x="121" y="457"/>
                  <a:pt x="122" y="457"/>
                  <a:pt x="122" y="458"/>
                </a:cubicBezTo>
                <a:cubicBezTo>
                  <a:pt x="122" y="457"/>
                  <a:pt x="122" y="457"/>
                  <a:pt x="122" y="457"/>
                </a:cubicBezTo>
                <a:cubicBezTo>
                  <a:pt x="121" y="457"/>
                  <a:pt x="121" y="457"/>
                  <a:pt x="121" y="457"/>
                </a:cubicBezTo>
                <a:close/>
                <a:moveTo>
                  <a:pt x="114" y="452"/>
                </a:moveTo>
                <a:cubicBezTo>
                  <a:pt x="117" y="452"/>
                  <a:pt x="112" y="449"/>
                  <a:pt x="109" y="447"/>
                </a:cubicBezTo>
                <a:cubicBezTo>
                  <a:pt x="109" y="446"/>
                  <a:pt x="108" y="446"/>
                  <a:pt x="108" y="446"/>
                </a:cubicBezTo>
                <a:cubicBezTo>
                  <a:pt x="115" y="453"/>
                  <a:pt x="112" y="452"/>
                  <a:pt x="109" y="451"/>
                </a:cubicBezTo>
                <a:cubicBezTo>
                  <a:pt x="115" y="456"/>
                  <a:pt x="119" y="458"/>
                  <a:pt x="121" y="459"/>
                </a:cubicBezTo>
                <a:cubicBezTo>
                  <a:pt x="122" y="460"/>
                  <a:pt x="122" y="459"/>
                  <a:pt x="121" y="457"/>
                </a:cubicBezTo>
                <a:cubicBezTo>
                  <a:pt x="119" y="456"/>
                  <a:pt x="117" y="455"/>
                  <a:pt x="116" y="454"/>
                </a:cubicBezTo>
                <a:cubicBezTo>
                  <a:pt x="114" y="452"/>
                  <a:pt x="113" y="452"/>
                  <a:pt x="114" y="452"/>
                </a:cubicBezTo>
                <a:close/>
                <a:moveTo>
                  <a:pt x="128" y="460"/>
                </a:moveTo>
                <a:cubicBezTo>
                  <a:pt x="124" y="457"/>
                  <a:pt x="122" y="457"/>
                  <a:pt x="119" y="455"/>
                </a:cubicBezTo>
                <a:cubicBezTo>
                  <a:pt x="122" y="457"/>
                  <a:pt x="122" y="457"/>
                  <a:pt x="122" y="457"/>
                </a:cubicBezTo>
                <a:cubicBezTo>
                  <a:pt x="123" y="458"/>
                  <a:pt x="124" y="459"/>
                  <a:pt x="125" y="460"/>
                </a:cubicBezTo>
                <a:cubicBezTo>
                  <a:pt x="127" y="461"/>
                  <a:pt x="128" y="461"/>
                  <a:pt x="129" y="462"/>
                </a:cubicBezTo>
                <a:cubicBezTo>
                  <a:pt x="132" y="465"/>
                  <a:pt x="136" y="467"/>
                  <a:pt x="136" y="466"/>
                </a:cubicBezTo>
                <a:cubicBezTo>
                  <a:pt x="136" y="465"/>
                  <a:pt x="132" y="463"/>
                  <a:pt x="128" y="460"/>
                </a:cubicBezTo>
                <a:close/>
                <a:moveTo>
                  <a:pt x="216" y="489"/>
                </a:moveTo>
                <a:cubicBezTo>
                  <a:pt x="219" y="488"/>
                  <a:pt x="220" y="487"/>
                  <a:pt x="219" y="486"/>
                </a:cubicBezTo>
                <a:cubicBezTo>
                  <a:pt x="212" y="484"/>
                  <a:pt x="212" y="486"/>
                  <a:pt x="205" y="484"/>
                </a:cubicBezTo>
                <a:cubicBezTo>
                  <a:pt x="207" y="484"/>
                  <a:pt x="210" y="484"/>
                  <a:pt x="209" y="483"/>
                </a:cubicBezTo>
                <a:cubicBezTo>
                  <a:pt x="203" y="482"/>
                  <a:pt x="197" y="480"/>
                  <a:pt x="191" y="479"/>
                </a:cubicBezTo>
                <a:cubicBezTo>
                  <a:pt x="195" y="481"/>
                  <a:pt x="201" y="483"/>
                  <a:pt x="197" y="483"/>
                </a:cubicBezTo>
                <a:cubicBezTo>
                  <a:pt x="195" y="483"/>
                  <a:pt x="198" y="484"/>
                  <a:pt x="202" y="485"/>
                </a:cubicBezTo>
                <a:cubicBezTo>
                  <a:pt x="206" y="486"/>
                  <a:pt x="209" y="486"/>
                  <a:pt x="211" y="487"/>
                </a:cubicBezTo>
                <a:cubicBezTo>
                  <a:pt x="214" y="488"/>
                  <a:pt x="216" y="489"/>
                  <a:pt x="216" y="489"/>
                </a:cubicBezTo>
                <a:close/>
                <a:moveTo>
                  <a:pt x="458" y="207"/>
                </a:moveTo>
                <a:cubicBezTo>
                  <a:pt x="456" y="200"/>
                  <a:pt x="456" y="201"/>
                  <a:pt x="454" y="198"/>
                </a:cubicBezTo>
                <a:cubicBezTo>
                  <a:pt x="453" y="196"/>
                  <a:pt x="455" y="201"/>
                  <a:pt x="455" y="202"/>
                </a:cubicBezTo>
                <a:cubicBezTo>
                  <a:pt x="455" y="202"/>
                  <a:pt x="455" y="203"/>
                  <a:pt x="454" y="204"/>
                </a:cubicBezTo>
                <a:cubicBezTo>
                  <a:pt x="455" y="205"/>
                  <a:pt x="456" y="206"/>
                  <a:pt x="456" y="207"/>
                </a:cubicBezTo>
                <a:cubicBezTo>
                  <a:pt x="457" y="208"/>
                  <a:pt x="457" y="210"/>
                  <a:pt x="458" y="213"/>
                </a:cubicBezTo>
                <a:cubicBezTo>
                  <a:pt x="459" y="218"/>
                  <a:pt x="458" y="216"/>
                  <a:pt x="458" y="216"/>
                </a:cubicBezTo>
                <a:cubicBezTo>
                  <a:pt x="457" y="216"/>
                  <a:pt x="457" y="218"/>
                  <a:pt x="458" y="221"/>
                </a:cubicBezTo>
                <a:cubicBezTo>
                  <a:pt x="458" y="225"/>
                  <a:pt x="459" y="226"/>
                  <a:pt x="460" y="225"/>
                </a:cubicBezTo>
                <a:cubicBezTo>
                  <a:pt x="460" y="224"/>
                  <a:pt x="461" y="222"/>
                  <a:pt x="462" y="226"/>
                </a:cubicBezTo>
                <a:cubicBezTo>
                  <a:pt x="462" y="227"/>
                  <a:pt x="463" y="226"/>
                  <a:pt x="462" y="226"/>
                </a:cubicBezTo>
                <a:cubicBezTo>
                  <a:pt x="462" y="225"/>
                  <a:pt x="462" y="224"/>
                  <a:pt x="462" y="222"/>
                </a:cubicBezTo>
                <a:cubicBezTo>
                  <a:pt x="461" y="220"/>
                  <a:pt x="460" y="217"/>
                  <a:pt x="460" y="214"/>
                </a:cubicBezTo>
                <a:cubicBezTo>
                  <a:pt x="459" y="211"/>
                  <a:pt x="458" y="209"/>
                  <a:pt x="458" y="207"/>
                </a:cubicBezTo>
                <a:close/>
                <a:moveTo>
                  <a:pt x="235" y="497"/>
                </a:moveTo>
                <a:cubicBezTo>
                  <a:pt x="235" y="496"/>
                  <a:pt x="230" y="497"/>
                  <a:pt x="228" y="496"/>
                </a:cubicBezTo>
                <a:cubicBezTo>
                  <a:pt x="227" y="496"/>
                  <a:pt x="222" y="495"/>
                  <a:pt x="225" y="495"/>
                </a:cubicBezTo>
                <a:cubicBezTo>
                  <a:pt x="225" y="495"/>
                  <a:pt x="223" y="495"/>
                  <a:pt x="221" y="494"/>
                </a:cubicBezTo>
                <a:cubicBezTo>
                  <a:pt x="220" y="494"/>
                  <a:pt x="218" y="494"/>
                  <a:pt x="218" y="494"/>
                </a:cubicBezTo>
                <a:cubicBezTo>
                  <a:pt x="217" y="494"/>
                  <a:pt x="216" y="494"/>
                  <a:pt x="218" y="495"/>
                </a:cubicBezTo>
                <a:cubicBezTo>
                  <a:pt x="219" y="495"/>
                  <a:pt x="220" y="495"/>
                  <a:pt x="221" y="495"/>
                </a:cubicBezTo>
                <a:cubicBezTo>
                  <a:pt x="224" y="496"/>
                  <a:pt x="226" y="497"/>
                  <a:pt x="226" y="497"/>
                </a:cubicBezTo>
                <a:cubicBezTo>
                  <a:pt x="225" y="497"/>
                  <a:pt x="223" y="497"/>
                  <a:pt x="221" y="497"/>
                </a:cubicBezTo>
                <a:cubicBezTo>
                  <a:pt x="218" y="496"/>
                  <a:pt x="216" y="496"/>
                  <a:pt x="215" y="495"/>
                </a:cubicBezTo>
                <a:cubicBezTo>
                  <a:pt x="214" y="495"/>
                  <a:pt x="211" y="494"/>
                  <a:pt x="207" y="493"/>
                </a:cubicBezTo>
                <a:cubicBezTo>
                  <a:pt x="210" y="494"/>
                  <a:pt x="211" y="495"/>
                  <a:pt x="211" y="495"/>
                </a:cubicBezTo>
                <a:cubicBezTo>
                  <a:pt x="212" y="496"/>
                  <a:pt x="211" y="496"/>
                  <a:pt x="209" y="496"/>
                </a:cubicBezTo>
                <a:cubicBezTo>
                  <a:pt x="217" y="497"/>
                  <a:pt x="223" y="498"/>
                  <a:pt x="230" y="499"/>
                </a:cubicBezTo>
                <a:cubicBezTo>
                  <a:pt x="235" y="499"/>
                  <a:pt x="236" y="499"/>
                  <a:pt x="236" y="498"/>
                </a:cubicBezTo>
                <a:cubicBezTo>
                  <a:pt x="236" y="498"/>
                  <a:pt x="235" y="498"/>
                  <a:pt x="235" y="497"/>
                </a:cubicBezTo>
                <a:close/>
                <a:moveTo>
                  <a:pt x="356" y="32"/>
                </a:moveTo>
                <a:cubicBezTo>
                  <a:pt x="358" y="33"/>
                  <a:pt x="360" y="34"/>
                  <a:pt x="362" y="35"/>
                </a:cubicBezTo>
                <a:cubicBezTo>
                  <a:pt x="363" y="36"/>
                  <a:pt x="366" y="37"/>
                  <a:pt x="369" y="38"/>
                </a:cubicBezTo>
                <a:cubicBezTo>
                  <a:pt x="370" y="39"/>
                  <a:pt x="371" y="39"/>
                  <a:pt x="370" y="38"/>
                </a:cubicBezTo>
                <a:cubicBezTo>
                  <a:pt x="365" y="35"/>
                  <a:pt x="364" y="35"/>
                  <a:pt x="364" y="34"/>
                </a:cubicBezTo>
                <a:cubicBezTo>
                  <a:pt x="364" y="34"/>
                  <a:pt x="365" y="34"/>
                  <a:pt x="367" y="34"/>
                </a:cubicBezTo>
                <a:cubicBezTo>
                  <a:pt x="367" y="34"/>
                  <a:pt x="366" y="34"/>
                  <a:pt x="366" y="34"/>
                </a:cubicBezTo>
                <a:cubicBezTo>
                  <a:pt x="365" y="33"/>
                  <a:pt x="363" y="32"/>
                  <a:pt x="362" y="32"/>
                </a:cubicBezTo>
                <a:cubicBezTo>
                  <a:pt x="360" y="31"/>
                  <a:pt x="359" y="31"/>
                  <a:pt x="361" y="32"/>
                </a:cubicBezTo>
                <a:cubicBezTo>
                  <a:pt x="363" y="33"/>
                  <a:pt x="362" y="33"/>
                  <a:pt x="358" y="31"/>
                </a:cubicBezTo>
                <a:cubicBezTo>
                  <a:pt x="356" y="30"/>
                  <a:pt x="352" y="29"/>
                  <a:pt x="353" y="30"/>
                </a:cubicBezTo>
                <a:cubicBezTo>
                  <a:pt x="353" y="30"/>
                  <a:pt x="355" y="31"/>
                  <a:pt x="356" y="32"/>
                </a:cubicBezTo>
                <a:close/>
                <a:moveTo>
                  <a:pt x="387" y="73"/>
                </a:moveTo>
                <a:cubicBezTo>
                  <a:pt x="386" y="72"/>
                  <a:pt x="387" y="74"/>
                  <a:pt x="386" y="73"/>
                </a:cubicBezTo>
                <a:cubicBezTo>
                  <a:pt x="382" y="71"/>
                  <a:pt x="380" y="69"/>
                  <a:pt x="377" y="67"/>
                </a:cubicBezTo>
                <a:cubicBezTo>
                  <a:pt x="375" y="65"/>
                  <a:pt x="372" y="63"/>
                  <a:pt x="370" y="61"/>
                </a:cubicBezTo>
                <a:cubicBezTo>
                  <a:pt x="370" y="63"/>
                  <a:pt x="371" y="64"/>
                  <a:pt x="371" y="65"/>
                </a:cubicBezTo>
                <a:cubicBezTo>
                  <a:pt x="371" y="65"/>
                  <a:pt x="366" y="62"/>
                  <a:pt x="368" y="64"/>
                </a:cubicBezTo>
                <a:cubicBezTo>
                  <a:pt x="370" y="66"/>
                  <a:pt x="373" y="67"/>
                  <a:pt x="375" y="68"/>
                </a:cubicBezTo>
                <a:cubicBezTo>
                  <a:pt x="377" y="69"/>
                  <a:pt x="379" y="70"/>
                  <a:pt x="381" y="71"/>
                </a:cubicBezTo>
                <a:cubicBezTo>
                  <a:pt x="384" y="74"/>
                  <a:pt x="377" y="70"/>
                  <a:pt x="378" y="72"/>
                </a:cubicBezTo>
                <a:cubicBezTo>
                  <a:pt x="381" y="74"/>
                  <a:pt x="385" y="76"/>
                  <a:pt x="388" y="79"/>
                </a:cubicBezTo>
                <a:cubicBezTo>
                  <a:pt x="390" y="80"/>
                  <a:pt x="392" y="81"/>
                  <a:pt x="394" y="83"/>
                </a:cubicBezTo>
                <a:cubicBezTo>
                  <a:pt x="395" y="84"/>
                  <a:pt x="397" y="85"/>
                  <a:pt x="399" y="86"/>
                </a:cubicBezTo>
                <a:cubicBezTo>
                  <a:pt x="395" y="82"/>
                  <a:pt x="385" y="73"/>
                  <a:pt x="394" y="78"/>
                </a:cubicBezTo>
                <a:cubicBezTo>
                  <a:pt x="395" y="78"/>
                  <a:pt x="393" y="77"/>
                  <a:pt x="392" y="76"/>
                </a:cubicBezTo>
                <a:cubicBezTo>
                  <a:pt x="390" y="74"/>
                  <a:pt x="388" y="73"/>
                  <a:pt x="387" y="73"/>
                </a:cubicBezTo>
                <a:close/>
                <a:moveTo>
                  <a:pt x="372" y="54"/>
                </a:moveTo>
                <a:cubicBezTo>
                  <a:pt x="371" y="55"/>
                  <a:pt x="377" y="59"/>
                  <a:pt x="378" y="60"/>
                </a:cubicBezTo>
                <a:cubicBezTo>
                  <a:pt x="381" y="61"/>
                  <a:pt x="383" y="62"/>
                  <a:pt x="386" y="64"/>
                </a:cubicBezTo>
                <a:cubicBezTo>
                  <a:pt x="388" y="66"/>
                  <a:pt x="390" y="68"/>
                  <a:pt x="393" y="69"/>
                </a:cubicBezTo>
                <a:cubicBezTo>
                  <a:pt x="391" y="67"/>
                  <a:pt x="389" y="65"/>
                  <a:pt x="386" y="63"/>
                </a:cubicBezTo>
                <a:cubicBezTo>
                  <a:pt x="385" y="62"/>
                  <a:pt x="383" y="61"/>
                  <a:pt x="382" y="60"/>
                </a:cubicBezTo>
                <a:cubicBezTo>
                  <a:pt x="380" y="59"/>
                  <a:pt x="378" y="58"/>
                  <a:pt x="377" y="56"/>
                </a:cubicBezTo>
                <a:cubicBezTo>
                  <a:pt x="378" y="56"/>
                  <a:pt x="378" y="56"/>
                  <a:pt x="376" y="55"/>
                </a:cubicBezTo>
                <a:cubicBezTo>
                  <a:pt x="375" y="55"/>
                  <a:pt x="374" y="54"/>
                  <a:pt x="372" y="53"/>
                </a:cubicBezTo>
                <a:cubicBezTo>
                  <a:pt x="370" y="51"/>
                  <a:pt x="367" y="50"/>
                  <a:pt x="363" y="48"/>
                </a:cubicBezTo>
                <a:cubicBezTo>
                  <a:pt x="365" y="50"/>
                  <a:pt x="373" y="54"/>
                  <a:pt x="372" y="54"/>
                </a:cubicBezTo>
                <a:close/>
                <a:moveTo>
                  <a:pt x="402" y="111"/>
                </a:moveTo>
                <a:cubicBezTo>
                  <a:pt x="399" y="110"/>
                  <a:pt x="399" y="110"/>
                  <a:pt x="401" y="113"/>
                </a:cubicBezTo>
                <a:cubicBezTo>
                  <a:pt x="402" y="114"/>
                  <a:pt x="403" y="115"/>
                  <a:pt x="404" y="116"/>
                </a:cubicBezTo>
                <a:cubicBezTo>
                  <a:pt x="405" y="118"/>
                  <a:pt x="406" y="119"/>
                  <a:pt x="407" y="120"/>
                </a:cubicBezTo>
                <a:cubicBezTo>
                  <a:pt x="409" y="121"/>
                  <a:pt x="410" y="121"/>
                  <a:pt x="412" y="123"/>
                </a:cubicBezTo>
                <a:cubicBezTo>
                  <a:pt x="414" y="125"/>
                  <a:pt x="417" y="128"/>
                  <a:pt x="424" y="135"/>
                </a:cubicBezTo>
                <a:cubicBezTo>
                  <a:pt x="423" y="134"/>
                  <a:pt x="421" y="131"/>
                  <a:pt x="420" y="129"/>
                </a:cubicBezTo>
                <a:cubicBezTo>
                  <a:pt x="419" y="127"/>
                  <a:pt x="418" y="125"/>
                  <a:pt x="418" y="125"/>
                </a:cubicBezTo>
                <a:cubicBezTo>
                  <a:pt x="418" y="124"/>
                  <a:pt x="421" y="126"/>
                  <a:pt x="423" y="126"/>
                </a:cubicBezTo>
                <a:cubicBezTo>
                  <a:pt x="417" y="121"/>
                  <a:pt x="410" y="113"/>
                  <a:pt x="402" y="106"/>
                </a:cubicBezTo>
                <a:cubicBezTo>
                  <a:pt x="404" y="108"/>
                  <a:pt x="405" y="110"/>
                  <a:pt x="407" y="112"/>
                </a:cubicBezTo>
                <a:cubicBezTo>
                  <a:pt x="408" y="114"/>
                  <a:pt x="410" y="116"/>
                  <a:pt x="410" y="116"/>
                </a:cubicBezTo>
                <a:cubicBezTo>
                  <a:pt x="410" y="118"/>
                  <a:pt x="405" y="113"/>
                  <a:pt x="402" y="111"/>
                </a:cubicBezTo>
                <a:close/>
                <a:moveTo>
                  <a:pt x="445" y="172"/>
                </a:moveTo>
                <a:cubicBezTo>
                  <a:pt x="446" y="175"/>
                  <a:pt x="446" y="176"/>
                  <a:pt x="443" y="174"/>
                </a:cubicBezTo>
                <a:cubicBezTo>
                  <a:pt x="445" y="177"/>
                  <a:pt x="447" y="179"/>
                  <a:pt x="448" y="182"/>
                </a:cubicBezTo>
                <a:cubicBezTo>
                  <a:pt x="449" y="184"/>
                  <a:pt x="450" y="187"/>
                  <a:pt x="451" y="189"/>
                </a:cubicBezTo>
                <a:cubicBezTo>
                  <a:pt x="452" y="190"/>
                  <a:pt x="452" y="193"/>
                  <a:pt x="453" y="194"/>
                </a:cubicBezTo>
                <a:cubicBezTo>
                  <a:pt x="454" y="195"/>
                  <a:pt x="453" y="192"/>
                  <a:pt x="453" y="190"/>
                </a:cubicBezTo>
                <a:cubicBezTo>
                  <a:pt x="452" y="187"/>
                  <a:pt x="450" y="185"/>
                  <a:pt x="449" y="182"/>
                </a:cubicBezTo>
                <a:cubicBezTo>
                  <a:pt x="449" y="181"/>
                  <a:pt x="449" y="180"/>
                  <a:pt x="449" y="178"/>
                </a:cubicBezTo>
                <a:cubicBezTo>
                  <a:pt x="449" y="176"/>
                  <a:pt x="448" y="175"/>
                  <a:pt x="448" y="174"/>
                </a:cubicBezTo>
                <a:cubicBezTo>
                  <a:pt x="448" y="173"/>
                  <a:pt x="447" y="172"/>
                  <a:pt x="447" y="171"/>
                </a:cubicBezTo>
                <a:cubicBezTo>
                  <a:pt x="446" y="170"/>
                  <a:pt x="446" y="169"/>
                  <a:pt x="445" y="167"/>
                </a:cubicBezTo>
                <a:cubicBezTo>
                  <a:pt x="444" y="167"/>
                  <a:pt x="445" y="170"/>
                  <a:pt x="445" y="172"/>
                </a:cubicBezTo>
                <a:close/>
                <a:moveTo>
                  <a:pt x="2" y="204"/>
                </a:moveTo>
                <a:cubicBezTo>
                  <a:pt x="3" y="202"/>
                  <a:pt x="3" y="198"/>
                  <a:pt x="4" y="194"/>
                </a:cubicBezTo>
                <a:cubicBezTo>
                  <a:pt x="1" y="206"/>
                  <a:pt x="1" y="200"/>
                  <a:pt x="0" y="199"/>
                </a:cubicBezTo>
                <a:cubicBezTo>
                  <a:pt x="0" y="205"/>
                  <a:pt x="1" y="207"/>
                  <a:pt x="2" y="204"/>
                </a:cubicBezTo>
                <a:close/>
                <a:moveTo>
                  <a:pt x="401" y="71"/>
                </a:moveTo>
                <a:cubicBezTo>
                  <a:pt x="402" y="72"/>
                  <a:pt x="403" y="73"/>
                  <a:pt x="404" y="74"/>
                </a:cubicBezTo>
                <a:cubicBezTo>
                  <a:pt x="408" y="77"/>
                  <a:pt x="402" y="74"/>
                  <a:pt x="403" y="75"/>
                </a:cubicBezTo>
                <a:cubicBezTo>
                  <a:pt x="403" y="75"/>
                  <a:pt x="405" y="77"/>
                  <a:pt x="406" y="77"/>
                </a:cubicBezTo>
                <a:cubicBezTo>
                  <a:pt x="408" y="79"/>
                  <a:pt x="410" y="80"/>
                  <a:pt x="409" y="80"/>
                </a:cubicBezTo>
                <a:cubicBezTo>
                  <a:pt x="407" y="77"/>
                  <a:pt x="411" y="80"/>
                  <a:pt x="410" y="79"/>
                </a:cubicBezTo>
                <a:cubicBezTo>
                  <a:pt x="409" y="77"/>
                  <a:pt x="406" y="75"/>
                  <a:pt x="403" y="73"/>
                </a:cubicBezTo>
                <a:cubicBezTo>
                  <a:pt x="402" y="72"/>
                  <a:pt x="400" y="70"/>
                  <a:pt x="398" y="69"/>
                </a:cubicBezTo>
                <a:cubicBezTo>
                  <a:pt x="399" y="69"/>
                  <a:pt x="400" y="70"/>
                  <a:pt x="401" y="71"/>
                </a:cubicBezTo>
                <a:close/>
                <a:moveTo>
                  <a:pt x="33" y="130"/>
                </a:moveTo>
                <a:cubicBezTo>
                  <a:pt x="35" y="128"/>
                  <a:pt x="40" y="121"/>
                  <a:pt x="46" y="112"/>
                </a:cubicBezTo>
                <a:cubicBezTo>
                  <a:pt x="43" y="115"/>
                  <a:pt x="40" y="119"/>
                  <a:pt x="38" y="121"/>
                </a:cubicBezTo>
                <a:cubicBezTo>
                  <a:pt x="37" y="122"/>
                  <a:pt x="37" y="122"/>
                  <a:pt x="39" y="118"/>
                </a:cubicBezTo>
                <a:cubicBezTo>
                  <a:pt x="37" y="120"/>
                  <a:pt x="36" y="123"/>
                  <a:pt x="34" y="125"/>
                </a:cubicBezTo>
                <a:cubicBezTo>
                  <a:pt x="33" y="129"/>
                  <a:pt x="32" y="131"/>
                  <a:pt x="33" y="130"/>
                </a:cubicBezTo>
                <a:close/>
                <a:moveTo>
                  <a:pt x="39" y="118"/>
                </a:moveTo>
                <a:cubicBezTo>
                  <a:pt x="39" y="117"/>
                  <a:pt x="40" y="116"/>
                  <a:pt x="40" y="115"/>
                </a:cubicBezTo>
                <a:cubicBezTo>
                  <a:pt x="39" y="116"/>
                  <a:pt x="39" y="117"/>
                  <a:pt x="39" y="118"/>
                </a:cubicBezTo>
                <a:close/>
                <a:moveTo>
                  <a:pt x="166" y="9"/>
                </a:moveTo>
                <a:cubicBezTo>
                  <a:pt x="166" y="9"/>
                  <a:pt x="168" y="9"/>
                  <a:pt x="174" y="7"/>
                </a:cubicBezTo>
                <a:cubicBezTo>
                  <a:pt x="181" y="5"/>
                  <a:pt x="181" y="5"/>
                  <a:pt x="180" y="4"/>
                </a:cubicBezTo>
                <a:cubicBezTo>
                  <a:pt x="180" y="4"/>
                  <a:pt x="181" y="4"/>
                  <a:pt x="181" y="4"/>
                </a:cubicBezTo>
                <a:cubicBezTo>
                  <a:pt x="188" y="1"/>
                  <a:pt x="186" y="1"/>
                  <a:pt x="188" y="0"/>
                </a:cubicBezTo>
                <a:cubicBezTo>
                  <a:pt x="182" y="1"/>
                  <a:pt x="179" y="2"/>
                  <a:pt x="175" y="4"/>
                </a:cubicBezTo>
                <a:cubicBezTo>
                  <a:pt x="169" y="5"/>
                  <a:pt x="166" y="7"/>
                  <a:pt x="162" y="9"/>
                </a:cubicBezTo>
                <a:cubicBezTo>
                  <a:pt x="166" y="8"/>
                  <a:pt x="166" y="8"/>
                  <a:pt x="166" y="9"/>
                </a:cubicBezTo>
                <a:close/>
                <a:moveTo>
                  <a:pt x="31" y="147"/>
                </a:moveTo>
                <a:cubicBezTo>
                  <a:pt x="33" y="145"/>
                  <a:pt x="33" y="146"/>
                  <a:pt x="34" y="146"/>
                </a:cubicBezTo>
                <a:cubicBezTo>
                  <a:pt x="35" y="146"/>
                  <a:pt x="35" y="145"/>
                  <a:pt x="36" y="144"/>
                </a:cubicBezTo>
                <a:cubicBezTo>
                  <a:pt x="37" y="141"/>
                  <a:pt x="39" y="138"/>
                  <a:pt x="40" y="136"/>
                </a:cubicBezTo>
                <a:cubicBezTo>
                  <a:pt x="42" y="133"/>
                  <a:pt x="44" y="130"/>
                  <a:pt x="46" y="126"/>
                </a:cubicBezTo>
                <a:cubicBezTo>
                  <a:pt x="43" y="130"/>
                  <a:pt x="41" y="132"/>
                  <a:pt x="40" y="133"/>
                </a:cubicBezTo>
                <a:cubicBezTo>
                  <a:pt x="39" y="133"/>
                  <a:pt x="39" y="131"/>
                  <a:pt x="41" y="128"/>
                </a:cubicBezTo>
                <a:cubicBezTo>
                  <a:pt x="37" y="134"/>
                  <a:pt x="35" y="139"/>
                  <a:pt x="33" y="143"/>
                </a:cubicBezTo>
                <a:cubicBezTo>
                  <a:pt x="32" y="144"/>
                  <a:pt x="31" y="148"/>
                  <a:pt x="31" y="147"/>
                </a:cubicBezTo>
                <a:close/>
                <a:moveTo>
                  <a:pt x="43" y="109"/>
                </a:moveTo>
                <a:cubicBezTo>
                  <a:pt x="45" y="108"/>
                  <a:pt x="46" y="106"/>
                  <a:pt x="48" y="104"/>
                </a:cubicBezTo>
                <a:cubicBezTo>
                  <a:pt x="49" y="102"/>
                  <a:pt x="51" y="100"/>
                  <a:pt x="53" y="98"/>
                </a:cubicBezTo>
                <a:cubicBezTo>
                  <a:pt x="50" y="100"/>
                  <a:pt x="52" y="98"/>
                  <a:pt x="54" y="95"/>
                </a:cubicBezTo>
                <a:cubicBezTo>
                  <a:pt x="56" y="92"/>
                  <a:pt x="59" y="88"/>
                  <a:pt x="59" y="87"/>
                </a:cubicBezTo>
                <a:cubicBezTo>
                  <a:pt x="58" y="89"/>
                  <a:pt x="57" y="91"/>
                  <a:pt x="55" y="92"/>
                </a:cubicBezTo>
                <a:cubicBezTo>
                  <a:pt x="54" y="94"/>
                  <a:pt x="52" y="94"/>
                  <a:pt x="55" y="90"/>
                </a:cubicBezTo>
                <a:cubicBezTo>
                  <a:pt x="56" y="89"/>
                  <a:pt x="58" y="86"/>
                  <a:pt x="55" y="89"/>
                </a:cubicBezTo>
                <a:cubicBezTo>
                  <a:pt x="51" y="94"/>
                  <a:pt x="55" y="90"/>
                  <a:pt x="54" y="92"/>
                </a:cubicBezTo>
                <a:cubicBezTo>
                  <a:pt x="53" y="93"/>
                  <a:pt x="52" y="94"/>
                  <a:pt x="52" y="94"/>
                </a:cubicBezTo>
                <a:cubicBezTo>
                  <a:pt x="46" y="101"/>
                  <a:pt x="43" y="108"/>
                  <a:pt x="37" y="115"/>
                </a:cubicBezTo>
                <a:cubicBezTo>
                  <a:pt x="38" y="115"/>
                  <a:pt x="39" y="114"/>
                  <a:pt x="40" y="113"/>
                </a:cubicBezTo>
                <a:cubicBezTo>
                  <a:pt x="41" y="112"/>
                  <a:pt x="42" y="111"/>
                  <a:pt x="43" y="109"/>
                </a:cubicBezTo>
                <a:close/>
                <a:moveTo>
                  <a:pt x="111" y="45"/>
                </a:moveTo>
                <a:cubicBezTo>
                  <a:pt x="116" y="42"/>
                  <a:pt x="117" y="41"/>
                  <a:pt x="118" y="40"/>
                </a:cubicBezTo>
                <a:cubicBezTo>
                  <a:pt x="119" y="39"/>
                  <a:pt x="119" y="38"/>
                  <a:pt x="122" y="36"/>
                </a:cubicBezTo>
                <a:cubicBezTo>
                  <a:pt x="118" y="38"/>
                  <a:pt x="115" y="40"/>
                  <a:pt x="113" y="42"/>
                </a:cubicBezTo>
                <a:cubicBezTo>
                  <a:pt x="110" y="44"/>
                  <a:pt x="108" y="46"/>
                  <a:pt x="105" y="48"/>
                </a:cubicBezTo>
                <a:cubicBezTo>
                  <a:pt x="107" y="46"/>
                  <a:pt x="103" y="50"/>
                  <a:pt x="111" y="45"/>
                </a:cubicBezTo>
                <a:close/>
                <a:moveTo>
                  <a:pt x="124" y="456"/>
                </a:moveTo>
                <a:cubicBezTo>
                  <a:pt x="120" y="453"/>
                  <a:pt x="118" y="450"/>
                  <a:pt x="118" y="449"/>
                </a:cubicBezTo>
                <a:cubicBezTo>
                  <a:pt x="118" y="447"/>
                  <a:pt x="115" y="446"/>
                  <a:pt x="112" y="444"/>
                </a:cubicBezTo>
                <a:cubicBezTo>
                  <a:pt x="110" y="442"/>
                  <a:pt x="107" y="440"/>
                  <a:pt x="104" y="438"/>
                </a:cubicBezTo>
                <a:cubicBezTo>
                  <a:pt x="109" y="444"/>
                  <a:pt x="109" y="445"/>
                  <a:pt x="106" y="443"/>
                </a:cubicBezTo>
                <a:cubicBezTo>
                  <a:pt x="103" y="442"/>
                  <a:pt x="107" y="445"/>
                  <a:pt x="109" y="447"/>
                </a:cubicBezTo>
                <a:cubicBezTo>
                  <a:pt x="117" y="452"/>
                  <a:pt x="127" y="459"/>
                  <a:pt x="135" y="463"/>
                </a:cubicBezTo>
                <a:cubicBezTo>
                  <a:pt x="131" y="459"/>
                  <a:pt x="127" y="458"/>
                  <a:pt x="124" y="456"/>
                </a:cubicBezTo>
                <a:close/>
                <a:moveTo>
                  <a:pt x="382" y="132"/>
                </a:moveTo>
                <a:cubicBezTo>
                  <a:pt x="382" y="132"/>
                  <a:pt x="382" y="132"/>
                  <a:pt x="382" y="131"/>
                </a:cubicBezTo>
                <a:cubicBezTo>
                  <a:pt x="382" y="131"/>
                  <a:pt x="382" y="131"/>
                  <a:pt x="382" y="131"/>
                </a:cubicBezTo>
                <a:cubicBezTo>
                  <a:pt x="382" y="131"/>
                  <a:pt x="382" y="132"/>
                  <a:pt x="382" y="132"/>
                </a:cubicBezTo>
                <a:cubicBezTo>
                  <a:pt x="382" y="132"/>
                  <a:pt x="382" y="132"/>
                  <a:pt x="382" y="132"/>
                </a:cubicBezTo>
                <a:close/>
                <a:moveTo>
                  <a:pt x="144" y="345"/>
                </a:moveTo>
                <a:cubicBezTo>
                  <a:pt x="145" y="347"/>
                  <a:pt x="148" y="349"/>
                  <a:pt x="149" y="351"/>
                </a:cubicBezTo>
                <a:cubicBezTo>
                  <a:pt x="150" y="352"/>
                  <a:pt x="151" y="353"/>
                  <a:pt x="151" y="354"/>
                </a:cubicBezTo>
                <a:cubicBezTo>
                  <a:pt x="151" y="350"/>
                  <a:pt x="147" y="348"/>
                  <a:pt x="145" y="345"/>
                </a:cubicBezTo>
                <a:cubicBezTo>
                  <a:pt x="144" y="344"/>
                  <a:pt x="144" y="345"/>
                  <a:pt x="144" y="345"/>
                </a:cubicBezTo>
                <a:close/>
                <a:moveTo>
                  <a:pt x="158" y="222"/>
                </a:moveTo>
                <a:cubicBezTo>
                  <a:pt x="157" y="224"/>
                  <a:pt x="156" y="226"/>
                  <a:pt x="156" y="227"/>
                </a:cubicBezTo>
                <a:cubicBezTo>
                  <a:pt x="156" y="228"/>
                  <a:pt x="156" y="229"/>
                  <a:pt x="156" y="229"/>
                </a:cubicBezTo>
                <a:cubicBezTo>
                  <a:pt x="156" y="229"/>
                  <a:pt x="157" y="229"/>
                  <a:pt x="157" y="228"/>
                </a:cubicBezTo>
                <a:cubicBezTo>
                  <a:pt x="157" y="228"/>
                  <a:pt x="157" y="228"/>
                  <a:pt x="157" y="227"/>
                </a:cubicBezTo>
                <a:cubicBezTo>
                  <a:pt x="157" y="227"/>
                  <a:pt x="157" y="226"/>
                  <a:pt x="157" y="225"/>
                </a:cubicBezTo>
                <a:cubicBezTo>
                  <a:pt x="158" y="223"/>
                  <a:pt x="158" y="222"/>
                  <a:pt x="158" y="222"/>
                </a:cubicBezTo>
                <a:close/>
                <a:moveTo>
                  <a:pt x="158" y="223"/>
                </a:moveTo>
                <a:cubicBezTo>
                  <a:pt x="158" y="225"/>
                  <a:pt x="158" y="226"/>
                  <a:pt x="158" y="226"/>
                </a:cubicBezTo>
                <a:cubicBezTo>
                  <a:pt x="159" y="227"/>
                  <a:pt x="159" y="225"/>
                  <a:pt x="159" y="224"/>
                </a:cubicBezTo>
                <a:cubicBezTo>
                  <a:pt x="159" y="224"/>
                  <a:pt x="159" y="223"/>
                  <a:pt x="160" y="222"/>
                </a:cubicBezTo>
                <a:cubicBezTo>
                  <a:pt x="160" y="221"/>
                  <a:pt x="160" y="222"/>
                  <a:pt x="160" y="222"/>
                </a:cubicBezTo>
                <a:cubicBezTo>
                  <a:pt x="160" y="222"/>
                  <a:pt x="160" y="223"/>
                  <a:pt x="160" y="225"/>
                </a:cubicBezTo>
                <a:cubicBezTo>
                  <a:pt x="159" y="228"/>
                  <a:pt x="158" y="228"/>
                  <a:pt x="157" y="230"/>
                </a:cubicBezTo>
                <a:cubicBezTo>
                  <a:pt x="158" y="231"/>
                  <a:pt x="160" y="227"/>
                  <a:pt x="161" y="227"/>
                </a:cubicBezTo>
                <a:cubicBezTo>
                  <a:pt x="162" y="227"/>
                  <a:pt x="162" y="226"/>
                  <a:pt x="162" y="225"/>
                </a:cubicBezTo>
                <a:cubicBezTo>
                  <a:pt x="162" y="224"/>
                  <a:pt x="162" y="222"/>
                  <a:pt x="162" y="220"/>
                </a:cubicBezTo>
                <a:cubicBezTo>
                  <a:pt x="163" y="219"/>
                  <a:pt x="164" y="217"/>
                  <a:pt x="164" y="215"/>
                </a:cubicBezTo>
                <a:cubicBezTo>
                  <a:pt x="163" y="215"/>
                  <a:pt x="161" y="220"/>
                  <a:pt x="161" y="219"/>
                </a:cubicBezTo>
                <a:cubicBezTo>
                  <a:pt x="160" y="218"/>
                  <a:pt x="159" y="220"/>
                  <a:pt x="159" y="220"/>
                </a:cubicBezTo>
                <a:cubicBezTo>
                  <a:pt x="159" y="221"/>
                  <a:pt x="158" y="222"/>
                  <a:pt x="158" y="223"/>
                </a:cubicBezTo>
                <a:close/>
                <a:moveTo>
                  <a:pt x="438" y="233"/>
                </a:moveTo>
                <a:cubicBezTo>
                  <a:pt x="438" y="233"/>
                  <a:pt x="438" y="233"/>
                  <a:pt x="438" y="234"/>
                </a:cubicBezTo>
                <a:cubicBezTo>
                  <a:pt x="438" y="234"/>
                  <a:pt x="438" y="233"/>
                  <a:pt x="438" y="233"/>
                </a:cubicBezTo>
                <a:cubicBezTo>
                  <a:pt x="438" y="233"/>
                  <a:pt x="438" y="233"/>
                  <a:pt x="438" y="233"/>
                </a:cubicBezTo>
                <a:close/>
                <a:moveTo>
                  <a:pt x="241" y="473"/>
                </a:moveTo>
                <a:cubicBezTo>
                  <a:pt x="246" y="474"/>
                  <a:pt x="248" y="473"/>
                  <a:pt x="252" y="473"/>
                </a:cubicBezTo>
                <a:cubicBezTo>
                  <a:pt x="253" y="473"/>
                  <a:pt x="254" y="473"/>
                  <a:pt x="253" y="473"/>
                </a:cubicBezTo>
                <a:cubicBezTo>
                  <a:pt x="251" y="472"/>
                  <a:pt x="252" y="471"/>
                  <a:pt x="257" y="471"/>
                </a:cubicBezTo>
                <a:cubicBezTo>
                  <a:pt x="260" y="471"/>
                  <a:pt x="260" y="471"/>
                  <a:pt x="259" y="470"/>
                </a:cubicBezTo>
                <a:cubicBezTo>
                  <a:pt x="248" y="471"/>
                  <a:pt x="248" y="471"/>
                  <a:pt x="244" y="468"/>
                </a:cubicBezTo>
                <a:cubicBezTo>
                  <a:pt x="244" y="469"/>
                  <a:pt x="241" y="469"/>
                  <a:pt x="237" y="469"/>
                </a:cubicBezTo>
                <a:cubicBezTo>
                  <a:pt x="234" y="469"/>
                  <a:pt x="230" y="468"/>
                  <a:pt x="227" y="468"/>
                </a:cubicBezTo>
                <a:cubicBezTo>
                  <a:pt x="232" y="470"/>
                  <a:pt x="241" y="471"/>
                  <a:pt x="235" y="472"/>
                </a:cubicBezTo>
                <a:cubicBezTo>
                  <a:pt x="234" y="472"/>
                  <a:pt x="233" y="472"/>
                  <a:pt x="235" y="473"/>
                </a:cubicBezTo>
                <a:cubicBezTo>
                  <a:pt x="240" y="473"/>
                  <a:pt x="236" y="472"/>
                  <a:pt x="237" y="472"/>
                </a:cubicBezTo>
                <a:cubicBezTo>
                  <a:pt x="239" y="472"/>
                  <a:pt x="240" y="472"/>
                  <a:pt x="241" y="473"/>
                </a:cubicBezTo>
                <a:close/>
                <a:moveTo>
                  <a:pt x="147" y="248"/>
                </a:moveTo>
                <a:cubicBezTo>
                  <a:pt x="148" y="248"/>
                  <a:pt x="148" y="246"/>
                  <a:pt x="148" y="246"/>
                </a:cubicBezTo>
                <a:cubicBezTo>
                  <a:pt x="148" y="245"/>
                  <a:pt x="148" y="244"/>
                  <a:pt x="148" y="244"/>
                </a:cubicBezTo>
                <a:cubicBezTo>
                  <a:pt x="148" y="243"/>
                  <a:pt x="148" y="243"/>
                  <a:pt x="148" y="242"/>
                </a:cubicBezTo>
                <a:cubicBezTo>
                  <a:pt x="148" y="242"/>
                  <a:pt x="148" y="240"/>
                  <a:pt x="149" y="240"/>
                </a:cubicBezTo>
                <a:cubicBezTo>
                  <a:pt x="149" y="239"/>
                  <a:pt x="150" y="239"/>
                  <a:pt x="149" y="240"/>
                </a:cubicBezTo>
                <a:cubicBezTo>
                  <a:pt x="149" y="244"/>
                  <a:pt x="150" y="241"/>
                  <a:pt x="150" y="242"/>
                </a:cubicBezTo>
                <a:cubicBezTo>
                  <a:pt x="151" y="242"/>
                  <a:pt x="151" y="240"/>
                  <a:pt x="151" y="241"/>
                </a:cubicBezTo>
                <a:cubicBezTo>
                  <a:pt x="152" y="242"/>
                  <a:pt x="154" y="240"/>
                  <a:pt x="155" y="236"/>
                </a:cubicBezTo>
                <a:cubicBezTo>
                  <a:pt x="153" y="236"/>
                  <a:pt x="152" y="235"/>
                  <a:pt x="153" y="232"/>
                </a:cubicBezTo>
                <a:cubicBezTo>
                  <a:pt x="154" y="229"/>
                  <a:pt x="154" y="230"/>
                  <a:pt x="155" y="229"/>
                </a:cubicBezTo>
                <a:cubicBezTo>
                  <a:pt x="155" y="228"/>
                  <a:pt x="154" y="227"/>
                  <a:pt x="154" y="227"/>
                </a:cubicBezTo>
                <a:cubicBezTo>
                  <a:pt x="154" y="227"/>
                  <a:pt x="153" y="228"/>
                  <a:pt x="152" y="230"/>
                </a:cubicBezTo>
                <a:cubicBezTo>
                  <a:pt x="151" y="231"/>
                  <a:pt x="151" y="232"/>
                  <a:pt x="150" y="232"/>
                </a:cubicBezTo>
                <a:cubicBezTo>
                  <a:pt x="149" y="231"/>
                  <a:pt x="148" y="235"/>
                  <a:pt x="148" y="237"/>
                </a:cubicBezTo>
                <a:cubicBezTo>
                  <a:pt x="148" y="238"/>
                  <a:pt x="148" y="240"/>
                  <a:pt x="147" y="241"/>
                </a:cubicBezTo>
                <a:cubicBezTo>
                  <a:pt x="147" y="242"/>
                  <a:pt x="147" y="243"/>
                  <a:pt x="147" y="243"/>
                </a:cubicBezTo>
                <a:cubicBezTo>
                  <a:pt x="147" y="244"/>
                  <a:pt x="147" y="245"/>
                  <a:pt x="147" y="246"/>
                </a:cubicBezTo>
                <a:cubicBezTo>
                  <a:pt x="147" y="247"/>
                  <a:pt x="147" y="248"/>
                  <a:pt x="147" y="248"/>
                </a:cubicBezTo>
                <a:close/>
                <a:moveTo>
                  <a:pt x="161" y="207"/>
                </a:moveTo>
                <a:cubicBezTo>
                  <a:pt x="162" y="206"/>
                  <a:pt x="162" y="206"/>
                  <a:pt x="162" y="205"/>
                </a:cubicBezTo>
                <a:cubicBezTo>
                  <a:pt x="162" y="204"/>
                  <a:pt x="162" y="203"/>
                  <a:pt x="163" y="202"/>
                </a:cubicBezTo>
                <a:cubicBezTo>
                  <a:pt x="163" y="202"/>
                  <a:pt x="165" y="200"/>
                  <a:pt x="164" y="202"/>
                </a:cubicBezTo>
                <a:cubicBezTo>
                  <a:pt x="163" y="204"/>
                  <a:pt x="163" y="205"/>
                  <a:pt x="163" y="205"/>
                </a:cubicBezTo>
                <a:cubicBezTo>
                  <a:pt x="164" y="204"/>
                  <a:pt x="164" y="203"/>
                  <a:pt x="165" y="203"/>
                </a:cubicBezTo>
                <a:cubicBezTo>
                  <a:pt x="167" y="201"/>
                  <a:pt x="167" y="201"/>
                  <a:pt x="168" y="202"/>
                </a:cubicBezTo>
                <a:cubicBezTo>
                  <a:pt x="168" y="202"/>
                  <a:pt x="168" y="202"/>
                  <a:pt x="169" y="200"/>
                </a:cubicBezTo>
                <a:cubicBezTo>
                  <a:pt x="170" y="200"/>
                  <a:pt x="170" y="199"/>
                  <a:pt x="170" y="199"/>
                </a:cubicBezTo>
                <a:cubicBezTo>
                  <a:pt x="170" y="199"/>
                  <a:pt x="170" y="199"/>
                  <a:pt x="170" y="199"/>
                </a:cubicBezTo>
                <a:cubicBezTo>
                  <a:pt x="170" y="200"/>
                  <a:pt x="170" y="201"/>
                  <a:pt x="169" y="203"/>
                </a:cubicBezTo>
                <a:cubicBezTo>
                  <a:pt x="169" y="204"/>
                  <a:pt x="169" y="204"/>
                  <a:pt x="170" y="204"/>
                </a:cubicBezTo>
                <a:cubicBezTo>
                  <a:pt x="171" y="202"/>
                  <a:pt x="171" y="202"/>
                  <a:pt x="171" y="202"/>
                </a:cubicBezTo>
                <a:cubicBezTo>
                  <a:pt x="171" y="201"/>
                  <a:pt x="172" y="200"/>
                  <a:pt x="172" y="199"/>
                </a:cubicBezTo>
                <a:cubicBezTo>
                  <a:pt x="175" y="194"/>
                  <a:pt x="175" y="194"/>
                  <a:pt x="175" y="194"/>
                </a:cubicBezTo>
                <a:cubicBezTo>
                  <a:pt x="175" y="193"/>
                  <a:pt x="176" y="193"/>
                  <a:pt x="176" y="192"/>
                </a:cubicBezTo>
                <a:cubicBezTo>
                  <a:pt x="176" y="192"/>
                  <a:pt x="175" y="192"/>
                  <a:pt x="174" y="193"/>
                </a:cubicBezTo>
                <a:cubicBezTo>
                  <a:pt x="173" y="195"/>
                  <a:pt x="173" y="194"/>
                  <a:pt x="173" y="193"/>
                </a:cubicBezTo>
                <a:cubicBezTo>
                  <a:pt x="173" y="193"/>
                  <a:pt x="173" y="192"/>
                  <a:pt x="173" y="192"/>
                </a:cubicBezTo>
                <a:cubicBezTo>
                  <a:pt x="173" y="192"/>
                  <a:pt x="173" y="191"/>
                  <a:pt x="174" y="191"/>
                </a:cubicBezTo>
                <a:cubicBezTo>
                  <a:pt x="174" y="190"/>
                  <a:pt x="175" y="189"/>
                  <a:pt x="175" y="188"/>
                </a:cubicBezTo>
                <a:cubicBezTo>
                  <a:pt x="175" y="189"/>
                  <a:pt x="174" y="189"/>
                  <a:pt x="173" y="190"/>
                </a:cubicBezTo>
                <a:cubicBezTo>
                  <a:pt x="172" y="191"/>
                  <a:pt x="171" y="191"/>
                  <a:pt x="171" y="192"/>
                </a:cubicBezTo>
                <a:cubicBezTo>
                  <a:pt x="169" y="193"/>
                  <a:pt x="168" y="194"/>
                  <a:pt x="167" y="194"/>
                </a:cubicBezTo>
                <a:cubicBezTo>
                  <a:pt x="167" y="194"/>
                  <a:pt x="164" y="196"/>
                  <a:pt x="164" y="197"/>
                </a:cubicBezTo>
                <a:cubicBezTo>
                  <a:pt x="163" y="199"/>
                  <a:pt x="163" y="200"/>
                  <a:pt x="162" y="202"/>
                </a:cubicBezTo>
                <a:cubicBezTo>
                  <a:pt x="161" y="204"/>
                  <a:pt x="161" y="205"/>
                  <a:pt x="160" y="207"/>
                </a:cubicBezTo>
                <a:cubicBezTo>
                  <a:pt x="160" y="207"/>
                  <a:pt x="160" y="208"/>
                  <a:pt x="160" y="208"/>
                </a:cubicBezTo>
                <a:cubicBezTo>
                  <a:pt x="160" y="208"/>
                  <a:pt x="161" y="208"/>
                  <a:pt x="161" y="207"/>
                </a:cubicBezTo>
                <a:close/>
                <a:moveTo>
                  <a:pt x="170" y="197"/>
                </a:moveTo>
                <a:cubicBezTo>
                  <a:pt x="170" y="197"/>
                  <a:pt x="170" y="197"/>
                  <a:pt x="170" y="197"/>
                </a:cubicBezTo>
                <a:cubicBezTo>
                  <a:pt x="170" y="197"/>
                  <a:pt x="170" y="198"/>
                  <a:pt x="170" y="198"/>
                </a:cubicBezTo>
                <a:cubicBezTo>
                  <a:pt x="170" y="198"/>
                  <a:pt x="170" y="197"/>
                  <a:pt x="170" y="197"/>
                </a:cubicBezTo>
                <a:close/>
                <a:moveTo>
                  <a:pt x="438" y="233"/>
                </a:moveTo>
                <a:cubicBezTo>
                  <a:pt x="438" y="233"/>
                  <a:pt x="438" y="233"/>
                  <a:pt x="438" y="233"/>
                </a:cubicBezTo>
                <a:cubicBezTo>
                  <a:pt x="438" y="234"/>
                  <a:pt x="438" y="234"/>
                  <a:pt x="438" y="234"/>
                </a:cubicBezTo>
                <a:cubicBezTo>
                  <a:pt x="438" y="233"/>
                  <a:pt x="438" y="233"/>
                  <a:pt x="438" y="233"/>
                </a:cubicBezTo>
                <a:cubicBezTo>
                  <a:pt x="438" y="233"/>
                  <a:pt x="438" y="233"/>
                  <a:pt x="438" y="233"/>
                </a:cubicBezTo>
                <a:cubicBezTo>
                  <a:pt x="438" y="233"/>
                  <a:pt x="438" y="233"/>
                  <a:pt x="438" y="233"/>
                </a:cubicBezTo>
                <a:close/>
                <a:moveTo>
                  <a:pt x="323" y="391"/>
                </a:moveTo>
                <a:cubicBezTo>
                  <a:pt x="325" y="390"/>
                  <a:pt x="326" y="389"/>
                  <a:pt x="328" y="388"/>
                </a:cubicBezTo>
                <a:cubicBezTo>
                  <a:pt x="330" y="387"/>
                  <a:pt x="331" y="386"/>
                  <a:pt x="332" y="385"/>
                </a:cubicBezTo>
                <a:cubicBezTo>
                  <a:pt x="333" y="383"/>
                  <a:pt x="333" y="383"/>
                  <a:pt x="331" y="383"/>
                </a:cubicBezTo>
                <a:cubicBezTo>
                  <a:pt x="330" y="384"/>
                  <a:pt x="328" y="385"/>
                  <a:pt x="326" y="386"/>
                </a:cubicBezTo>
                <a:cubicBezTo>
                  <a:pt x="325" y="387"/>
                  <a:pt x="323" y="388"/>
                  <a:pt x="321" y="389"/>
                </a:cubicBezTo>
                <a:cubicBezTo>
                  <a:pt x="318" y="391"/>
                  <a:pt x="323" y="390"/>
                  <a:pt x="321" y="391"/>
                </a:cubicBezTo>
                <a:cubicBezTo>
                  <a:pt x="321" y="391"/>
                  <a:pt x="322" y="391"/>
                  <a:pt x="323" y="391"/>
                </a:cubicBezTo>
                <a:close/>
                <a:moveTo>
                  <a:pt x="246" y="382"/>
                </a:moveTo>
                <a:cubicBezTo>
                  <a:pt x="245" y="383"/>
                  <a:pt x="243" y="383"/>
                  <a:pt x="240" y="383"/>
                </a:cubicBezTo>
                <a:cubicBezTo>
                  <a:pt x="241" y="384"/>
                  <a:pt x="250" y="384"/>
                  <a:pt x="245" y="385"/>
                </a:cubicBezTo>
                <a:cubicBezTo>
                  <a:pt x="251" y="386"/>
                  <a:pt x="251" y="385"/>
                  <a:pt x="253" y="384"/>
                </a:cubicBezTo>
                <a:cubicBezTo>
                  <a:pt x="255" y="384"/>
                  <a:pt x="253" y="383"/>
                  <a:pt x="252" y="383"/>
                </a:cubicBezTo>
                <a:cubicBezTo>
                  <a:pt x="250" y="383"/>
                  <a:pt x="248" y="382"/>
                  <a:pt x="246" y="382"/>
                </a:cubicBezTo>
                <a:close/>
                <a:moveTo>
                  <a:pt x="266" y="379"/>
                </a:moveTo>
                <a:cubicBezTo>
                  <a:pt x="265" y="379"/>
                  <a:pt x="265" y="379"/>
                  <a:pt x="264" y="379"/>
                </a:cubicBezTo>
                <a:cubicBezTo>
                  <a:pt x="263" y="380"/>
                  <a:pt x="261" y="382"/>
                  <a:pt x="262" y="382"/>
                </a:cubicBezTo>
                <a:cubicBezTo>
                  <a:pt x="264" y="382"/>
                  <a:pt x="264" y="381"/>
                  <a:pt x="265" y="382"/>
                </a:cubicBezTo>
                <a:cubicBezTo>
                  <a:pt x="267" y="381"/>
                  <a:pt x="268" y="380"/>
                  <a:pt x="266" y="379"/>
                </a:cubicBezTo>
                <a:close/>
                <a:moveTo>
                  <a:pt x="176" y="403"/>
                </a:moveTo>
                <a:cubicBezTo>
                  <a:pt x="178" y="405"/>
                  <a:pt x="181" y="407"/>
                  <a:pt x="183" y="407"/>
                </a:cubicBezTo>
                <a:cubicBezTo>
                  <a:pt x="185" y="408"/>
                  <a:pt x="187" y="409"/>
                  <a:pt x="189" y="409"/>
                </a:cubicBezTo>
                <a:cubicBezTo>
                  <a:pt x="191" y="410"/>
                  <a:pt x="194" y="411"/>
                  <a:pt x="195" y="411"/>
                </a:cubicBezTo>
                <a:cubicBezTo>
                  <a:pt x="187" y="405"/>
                  <a:pt x="187" y="403"/>
                  <a:pt x="191" y="404"/>
                </a:cubicBezTo>
                <a:cubicBezTo>
                  <a:pt x="189" y="403"/>
                  <a:pt x="188" y="402"/>
                  <a:pt x="186" y="401"/>
                </a:cubicBezTo>
                <a:cubicBezTo>
                  <a:pt x="184" y="400"/>
                  <a:pt x="182" y="399"/>
                  <a:pt x="180" y="398"/>
                </a:cubicBezTo>
                <a:cubicBezTo>
                  <a:pt x="175" y="396"/>
                  <a:pt x="173" y="393"/>
                  <a:pt x="169" y="390"/>
                </a:cubicBezTo>
                <a:cubicBezTo>
                  <a:pt x="171" y="391"/>
                  <a:pt x="172" y="390"/>
                  <a:pt x="174" y="391"/>
                </a:cubicBezTo>
                <a:cubicBezTo>
                  <a:pt x="175" y="392"/>
                  <a:pt x="172" y="390"/>
                  <a:pt x="172" y="389"/>
                </a:cubicBezTo>
                <a:cubicBezTo>
                  <a:pt x="172" y="389"/>
                  <a:pt x="171" y="388"/>
                  <a:pt x="171" y="387"/>
                </a:cubicBezTo>
                <a:cubicBezTo>
                  <a:pt x="169" y="387"/>
                  <a:pt x="168" y="387"/>
                  <a:pt x="164" y="385"/>
                </a:cubicBezTo>
                <a:cubicBezTo>
                  <a:pt x="160" y="382"/>
                  <a:pt x="162" y="383"/>
                  <a:pt x="163" y="382"/>
                </a:cubicBezTo>
                <a:cubicBezTo>
                  <a:pt x="163" y="382"/>
                  <a:pt x="162" y="381"/>
                  <a:pt x="160" y="380"/>
                </a:cubicBezTo>
                <a:cubicBezTo>
                  <a:pt x="158" y="378"/>
                  <a:pt x="156" y="378"/>
                  <a:pt x="156" y="378"/>
                </a:cubicBezTo>
                <a:cubicBezTo>
                  <a:pt x="156" y="379"/>
                  <a:pt x="156" y="379"/>
                  <a:pt x="157" y="379"/>
                </a:cubicBezTo>
                <a:cubicBezTo>
                  <a:pt x="156" y="379"/>
                  <a:pt x="155" y="378"/>
                  <a:pt x="155" y="378"/>
                </a:cubicBezTo>
                <a:cubicBezTo>
                  <a:pt x="154" y="377"/>
                  <a:pt x="153" y="377"/>
                  <a:pt x="153" y="377"/>
                </a:cubicBezTo>
                <a:cubicBezTo>
                  <a:pt x="152" y="378"/>
                  <a:pt x="147" y="373"/>
                  <a:pt x="143" y="369"/>
                </a:cubicBezTo>
                <a:cubicBezTo>
                  <a:pt x="141" y="367"/>
                  <a:pt x="139" y="365"/>
                  <a:pt x="138" y="364"/>
                </a:cubicBezTo>
                <a:cubicBezTo>
                  <a:pt x="137" y="364"/>
                  <a:pt x="139" y="367"/>
                  <a:pt x="140" y="369"/>
                </a:cubicBezTo>
                <a:cubicBezTo>
                  <a:pt x="145" y="376"/>
                  <a:pt x="147" y="378"/>
                  <a:pt x="142" y="375"/>
                </a:cubicBezTo>
                <a:cubicBezTo>
                  <a:pt x="139" y="373"/>
                  <a:pt x="140" y="375"/>
                  <a:pt x="144" y="379"/>
                </a:cubicBezTo>
                <a:cubicBezTo>
                  <a:pt x="146" y="380"/>
                  <a:pt x="148" y="382"/>
                  <a:pt x="149" y="383"/>
                </a:cubicBezTo>
                <a:cubicBezTo>
                  <a:pt x="151" y="385"/>
                  <a:pt x="153" y="387"/>
                  <a:pt x="154" y="387"/>
                </a:cubicBezTo>
                <a:cubicBezTo>
                  <a:pt x="159" y="393"/>
                  <a:pt x="164" y="397"/>
                  <a:pt x="171" y="401"/>
                </a:cubicBezTo>
                <a:cubicBezTo>
                  <a:pt x="169" y="398"/>
                  <a:pt x="162" y="394"/>
                  <a:pt x="159" y="391"/>
                </a:cubicBezTo>
                <a:cubicBezTo>
                  <a:pt x="161" y="392"/>
                  <a:pt x="165" y="394"/>
                  <a:pt x="168" y="397"/>
                </a:cubicBezTo>
                <a:cubicBezTo>
                  <a:pt x="171" y="399"/>
                  <a:pt x="174" y="401"/>
                  <a:pt x="176" y="403"/>
                </a:cubicBezTo>
                <a:close/>
                <a:moveTo>
                  <a:pt x="190" y="344"/>
                </a:moveTo>
                <a:cubicBezTo>
                  <a:pt x="190" y="343"/>
                  <a:pt x="190" y="342"/>
                  <a:pt x="188" y="340"/>
                </a:cubicBezTo>
                <a:cubicBezTo>
                  <a:pt x="189" y="342"/>
                  <a:pt x="188" y="342"/>
                  <a:pt x="186" y="340"/>
                </a:cubicBezTo>
                <a:cubicBezTo>
                  <a:pt x="185" y="339"/>
                  <a:pt x="184" y="338"/>
                  <a:pt x="183" y="338"/>
                </a:cubicBezTo>
                <a:cubicBezTo>
                  <a:pt x="183" y="338"/>
                  <a:pt x="183" y="339"/>
                  <a:pt x="183" y="339"/>
                </a:cubicBezTo>
                <a:cubicBezTo>
                  <a:pt x="184" y="340"/>
                  <a:pt x="185" y="341"/>
                  <a:pt x="186" y="341"/>
                </a:cubicBezTo>
                <a:cubicBezTo>
                  <a:pt x="186" y="341"/>
                  <a:pt x="187" y="341"/>
                  <a:pt x="187" y="342"/>
                </a:cubicBezTo>
                <a:cubicBezTo>
                  <a:pt x="189" y="343"/>
                  <a:pt x="190" y="344"/>
                  <a:pt x="190" y="344"/>
                </a:cubicBezTo>
                <a:close/>
                <a:moveTo>
                  <a:pt x="180" y="219"/>
                </a:moveTo>
                <a:cubicBezTo>
                  <a:pt x="180" y="218"/>
                  <a:pt x="179" y="218"/>
                  <a:pt x="179" y="217"/>
                </a:cubicBezTo>
                <a:cubicBezTo>
                  <a:pt x="179" y="216"/>
                  <a:pt x="178" y="217"/>
                  <a:pt x="178" y="218"/>
                </a:cubicBezTo>
                <a:cubicBezTo>
                  <a:pt x="177" y="219"/>
                  <a:pt x="177" y="220"/>
                  <a:pt x="177" y="220"/>
                </a:cubicBezTo>
                <a:cubicBezTo>
                  <a:pt x="178" y="222"/>
                  <a:pt x="179" y="221"/>
                  <a:pt x="180" y="219"/>
                </a:cubicBezTo>
                <a:close/>
                <a:moveTo>
                  <a:pt x="203" y="46"/>
                </a:moveTo>
                <a:cubicBezTo>
                  <a:pt x="201" y="47"/>
                  <a:pt x="203" y="46"/>
                  <a:pt x="205" y="46"/>
                </a:cubicBezTo>
                <a:cubicBezTo>
                  <a:pt x="207" y="46"/>
                  <a:pt x="210" y="46"/>
                  <a:pt x="213" y="44"/>
                </a:cubicBezTo>
                <a:cubicBezTo>
                  <a:pt x="215" y="44"/>
                  <a:pt x="215" y="44"/>
                  <a:pt x="213" y="44"/>
                </a:cubicBezTo>
                <a:cubicBezTo>
                  <a:pt x="210" y="44"/>
                  <a:pt x="207" y="45"/>
                  <a:pt x="203" y="46"/>
                </a:cubicBezTo>
                <a:close/>
                <a:moveTo>
                  <a:pt x="443" y="262"/>
                </a:moveTo>
                <a:cubicBezTo>
                  <a:pt x="442" y="269"/>
                  <a:pt x="444" y="268"/>
                  <a:pt x="444" y="271"/>
                </a:cubicBezTo>
                <a:cubicBezTo>
                  <a:pt x="444" y="268"/>
                  <a:pt x="445" y="263"/>
                  <a:pt x="444" y="261"/>
                </a:cubicBezTo>
                <a:cubicBezTo>
                  <a:pt x="444" y="261"/>
                  <a:pt x="443" y="261"/>
                  <a:pt x="443" y="262"/>
                </a:cubicBezTo>
                <a:close/>
                <a:moveTo>
                  <a:pt x="436" y="234"/>
                </a:moveTo>
                <a:cubicBezTo>
                  <a:pt x="436" y="235"/>
                  <a:pt x="436" y="236"/>
                  <a:pt x="435" y="236"/>
                </a:cubicBezTo>
                <a:cubicBezTo>
                  <a:pt x="436" y="240"/>
                  <a:pt x="436" y="244"/>
                  <a:pt x="437" y="247"/>
                </a:cubicBezTo>
                <a:cubicBezTo>
                  <a:pt x="437" y="245"/>
                  <a:pt x="437" y="244"/>
                  <a:pt x="437" y="243"/>
                </a:cubicBezTo>
                <a:cubicBezTo>
                  <a:pt x="437" y="242"/>
                  <a:pt x="437" y="241"/>
                  <a:pt x="437" y="240"/>
                </a:cubicBezTo>
                <a:cubicBezTo>
                  <a:pt x="437" y="238"/>
                  <a:pt x="437" y="237"/>
                  <a:pt x="438" y="238"/>
                </a:cubicBezTo>
                <a:cubicBezTo>
                  <a:pt x="438" y="238"/>
                  <a:pt x="437" y="234"/>
                  <a:pt x="438" y="233"/>
                </a:cubicBezTo>
                <a:cubicBezTo>
                  <a:pt x="437" y="232"/>
                  <a:pt x="436" y="232"/>
                  <a:pt x="436" y="234"/>
                </a:cubicBezTo>
                <a:close/>
                <a:moveTo>
                  <a:pt x="277" y="476"/>
                </a:moveTo>
                <a:cubicBezTo>
                  <a:pt x="275" y="475"/>
                  <a:pt x="272" y="475"/>
                  <a:pt x="270" y="476"/>
                </a:cubicBezTo>
                <a:cubicBezTo>
                  <a:pt x="267" y="476"/>
                  <a:pt x="265" y="476"/>
                  <a:pt x="262" y="476"/>
                </a:cubicBezTo>
                <a:cubicBezTo>
                  <a:pt x="267" y="477"/>
                  <a:pt x="272" y="477"/>
                  <a:pt x="269" y="478"/>
                </a:cubicBezTo>
                <a:cubicBezTo>
                  <a:pt x="268" y="478"/>
                  <a:pt x="269" y="479"/>
                  <a:pt x="270" y="479"/>
                </a:cubicBezTo>
                <a:cubicBezTo>
                  <a:pt x="271" y="479"/>
                  <a:pt x="273" y="479"/>
                  <a:pt x="274" y="478"/>
                </a:cubicBezTo>
                <a:cubicBezTo>
                  <a:pt x="283" y="476"/>
                  <a:pt x="283" y="478"/>
                  <a:pt x="285" y="478"/>
                </a:cubicBezTo>
                <a:cubicBezTo>
                  <a:pt x="286" y="478"/>
                  <a:pt x="285" y="478"/>
                  <a:pt x="288" y="478"/>
                </a:cubicBezTo>
                <a:cubicBezTo>
                  <a:pt x="291" y="477"/>
                  <a:pt x="285" y="477"/>
                  <a:pt x="284" y="476"/>
                </a:cubicBezTo>
                <a:cubicBezTo>
                  <a:pt x="283" y="476"/>
                  <a:pt x="282" y="476"/>
                  <a:pt x="284" y="475"/>
                </a:cubicBezTo>
                <a:cubicBezTo>
                  <a:pt x="285" y="475"/>
                  <a:pt x="287" y="475"/>
                  <a:pt x="287" y="475"/>
                </a:cubicBezTo>
                <a:cubicBezTo>
                  <a:pt x="290" y="475"/>
                  <a:pt x="289" y="475"/>
                  <a:pt x="288" y="475"/>
                </a:cubicBezTo>
                <a:cubicBezTo>
                  <a:pt x="288" y="476"/>
                  <a:pt x="287" y="476"/>
                  <a:pt x="290" y="476"/>
                </a:cubicBezTo>
                <a:cubicBezTo>
                  <a:pt x="291" y="476"/>
                  <a:pt x="294" y="475"/>
                  <a:pt x="295" y="475"/>
                </a:cubicBezTo>
                <a:cubicBezTo>
                  <a:pt x="297" y="473"/>
                  <a:pt x="290" y="474"/>
                  <a:pt x="288" y="474"/>
                </a:cubicBezTo>
                <a:cubicBezTo>
                  <a:pt x="286" y="473"/>
                  <a:pt x="283" y="475"/>
                  <a:pt x="282" y="475"/>
                </a:cubicBezTo>
                <a:cubicBezTo>
                  <a:pt x="280" y="476"/>
                  <a:pt x="278" y="476"/>
                  <a:pt x="277" y="476"/>
                </a:cubicBezTo>
                <a:close/>
                <a:moveTo>
                  <a:pt x="165" y="318"/>
                </a:moveTo>
                <a:cubicBezTo>
                  <a:pt x="166" y="319"/>
                  <a:pt x="166" y="319"/>
                  <a:pt x="166" y="319"/>
                </a:cubicBezTo>
                <a:cubicBezTo>
                  <a:pt x="167" y="320"/>
                  <a:pt x="168" y="320"/>
                  <a:pt x="168" y="321"/>
                </a:cubicBezTo>
                <a:cubicBezTo>
                  <a:pt x="169" y="321"/>
                  <a:pt x="169" y="321"/>
                  <a:pt x="169" y="321"/>
                </a:cubicBezTo>
                <a:cubicBezTo>
                  <a:pt x="172" y="322"/>
                  <a:pt x="172" y="322"/>
                  <a:pt x="171" y="319"/>
                </a:cubicBezTo>
                <a:cubicBezTo>
                  <a:pt x="170" y="317"/>
                  <a:pt x="170" y="316"/>
                  <a:pt x="169" y="314"/>
                </a:cubicBezTo>
                <a:cubicBezTo>
                  <a:pt x="168" y="313"/>
                  <a:pt x="167" y="312"/>
                  <a:pt x="167" y="311"/>
                </a:cubicBezTo>
                <a:cubicBezTo>
                  <a:pt x="166" y="310"/>
                  <a:pt x="166" y="309"/>
                  <a:pt x="166" y="308"/>
                </a:cubicBezTo>
                <a:cubicBezTo>
                  <a:pt x="165" y="306"/>
                  <a:pt x="166" y="304"/>
                  <a:pt x="163" y="301"/>
                </a:cubicBezTo>
                <a:cubicBezTo>
                  <a:pt x="163" y="300"/>
                  <a:pt x="162" y="298"/>
                  <a:pt x="162" y="298"/>
                </a:cubicBezTo>
                <a:cubicBezTo>
                  <a:pt x="162" y="297"/>
                  <a:pt x="163" y="298"/>
                  <a:pt x="162" y="297"/>
                </a:cubicBezTo>
                <a:cubicBezTo>
                  <a:pt x="162" y="296"/>
                  <a:pt x="161" y="295"/>
                  <a:pt x="161" y="295"/>
                </a:cubicBezTo>
                <a:cubicBezTo>
                  <a:pt x="160" y="295"/>
                  <a:pt x="160" y="294"/>
                  <a:pt x="159" y="292"/>
                </a:cubicBezTo>
                <a:cubicBezTo>
                  <a:pt x="159" y="290"/>
                  <a:pt x="158" y="290"/>
                  <a:pt x="158" y="289"/>
                </a:cubicBezTo>
                <a:cubicBezTo>
                  <a:pt x="158" y="291"/>
                  <a:pt x="158" y="293"/>
                  <a:pt x="158" y="294"/>
                </a:cubicBezTo>
                <a:cubicBezTo>
                  <a:pt x="157" y="294"/>
                  <a:pt x="157" y="294"/>
                  <a:pt x="156" y="293"/>
                </a:cubicBezTo>
                <a:cubicBezTo>
                  <a:pt x="159" y="301"/>
                  <a:pt x="162" y="308"/>
                  <a:pt x="164" y="315"/>
                </a:cubicBezTo>
                <a:cubicBezTo>
                  <a:pt x="165" y="316"/>
                  <a:pt x="165" y="317"/>
                  <a:pt x="165" y="318"/>
                </a:cubicBezTo>
                <a:close/>
                <a:moveTo>
                  <a:pt x="308" y="430"/>
                </a:moveTo>
                <a:cubicBezTo>
                  <a:pt x="308" y="430"/>
                  <a:pt x="310" y="428"/>
                  <a:pt x="308" y="429"/>
                </a:cubicBezTo>
                <a:cubicBezTo>
                  <a:pt x="302" y="431"/>
                  <a:pt x="300" y="430"/>
                  <a:pt x="297" y="431"/>
                </a:cubicBezTo>
                <a:cubicBezTo>
                  <a:pt x="296" y="431"/>
                  <a:pt x="294" y="432"/>
                  <a:pt x="294" y="432"/>
                </a:cubicBezTo>
                <a:cubicBezTo>
                  <a:pt x="294" y="433"/>
                  <a:pt x="286" y="434"/>
                  <a:pt x="280" y="436"/>
                </a:cubicBezTo>
                <a:cubicBezTo>
                  <a:pt x="285" y="436"/>
                  <a:pt x="287" y="436"/>
                  <a:pt x="288" y="436"/>
                </a:cubicBezTo>
                <a:cubicBezTo>
                  <a:pt x="288" y="437"/>
                  <a:pt x="287" y="437"/>
                  <a:pt x="285" y="439"/>
                </a:cubicBezTo>
                <a:cubicBezTo>
                  <a:pt x="287" y="438"/>
                  <a:pt x="290" y="437"/>
                  <a:pt x="292" y="437"/>
                </a:cubicBezTo>
                <a:cubicBezTo>
                  <a:pt x="293" y="437"/>
                  <a:pt x="294" y="437"/>
                  <a:pt x="295" y="436"/>
                </a:cubicBezTo>
                <a:cubicBezTo>
                  <a:pt x="296" y="436"/>
                  <a:pt x="297" y="436"/>
                  <a:pt x="298" y="436"/>
                </a:cubicBezTo>
                <a:cubicBezTo>
                  <a:pt x="301" y="435"/>
                  <a:pt x="304" y="433"/>
                  <a:pt x="307" y="432"/>
                </a:cubicBezTo>
                <a:cubicBezTo>
                  <a:pt x="302" y="433"/>
                  <a:pt x="306" y="431"/>
                  <a:pt x="308" y="430"/>
                </a:cubicBezTo>
                <a:close/>
                <a:moveTo>
                  <a:pt x="264" y="495"/>
                </a:moveTo>
                <a:cubicBezTo>
                  <a:pt x="262" y="494"/>
                  <a:pt x="260" y="494"/>
                  <a:pt x="257" y="493"/>
                </a:cubicBezTo>
                <a:cubicBezTo>
                  <a:pt x="253" y="493"/>
                  <a:pt x="248" y="493"/>
                  <a:pt x="239" y="493"/>
                </a:cubicBezTo>
                <a:cubicBezTo>
                  <a:pt x="243" y="494"/>
                  <a:pt x="245" y="494"/>
                  <a:pt x="247" y="494"/>
                </a:cubicBezTo>
                <a:cubicBezTo>
                  <a:pt x="248" y="494"/>
                  <a:pt x="249" y="494"/>
                  <a:pt x="249" y="495"/>
                </a:cubicBezTo>
                <a:cubicBezTo>
                  <a:pt x="249" y="495"/>
                  <a:pt x="247" y="496"/>
                  <a:pt x="246" y="496"/>
                </a:cubicBezTo>
                <a:cubicBezTo>
                  <a:pt x="249" y="496"/>
                  <a:pt x="254" y="496"/>
                  <a:pt x="258" y="496"/>
                </a:cubicBezTo>
                <a:cubicBezTo>
                  <a:pt x="263" y="496"/>
                  <a:pt x="265" y="495"/>
                  <a:pt x="264" y="495"/>
                </a:cubicBezTo>
                <a:close/>
                <a:moveTo>
                  <a:pt x="72" y="119"/>
                </a:moveTo>
                <a:cubicBezTo>
                  <a:pt x="71" y="120"/>
                  <a:pt x="69" y="122"/>
                  <a:pt x="67" y="125"/>
                </a:cubicBezTo>
                <a:cubicBezTo>
                  <a:pt x="71" y="117"/>
                  <a:pt x="79" y="107"/>
                  <a:pt x="87" y="98"/>
                </a:cubicBezTo>
                <a:cubicBezTo>
                  <a:pt x="84" y="100"/>
                  <a:pt x="83" y="101"/>
                  <a:pt x="81" y="103"/>
                </a:cubicBezTo>
                <a:cubicBezTo>
                  <a:pt x="77" y="107"/>
                  <a:pt x="75" y="109"/>
                  <a:pt x="74" y="109"/>
                </a:cubicBezTo>
                <a:cubicBezTo>
                  <a:pt x="73" y="109"/>
                  <a:pt x="74" y="107"/>
                  <a:pt x="75" y="104"/>
                </a:cubicBezTo>
                <a:cubicBezTo>
                  <a:pt x="76" y="103"/>
                  <a:pt x="77" y="102"/>
                  <a:pt x="75" y="103"/>
                </a:cubicBezTo>
                <a:cubicBezTo>
                  <a:pt x="73" y="105"/>
                  <a:pt x="72" y="107"/>
                  <a:pt x="70" y="109"/>
                </a:cubicBezTo>
                <a:cubicBezTo>
                  <a:pt x="62" y="120"/>
                  <a:pt x="57" y="130"/>
                  <a:pt x="49" y="143"/>
                </a:cubicBezTo>
                <a:cubicBezTo>
                  <a:pt x="49" y="144"/>
                  <a:pt x="49" y="144"/>
                  <a:pt x="48" y="145"/>
                </a:cubicBezTo>
                <a:cubicBezTo>
                  <a:pt x="53" y="139"/>
                  <a:pt x="55" y="137"/>
                  <a:pt x="55" y="139"/>
                </a:cubicBezTo>
                <a:cubicBezTo>
                  <a:pt x="55" y="140"/>
                  <a:pt x="55" y="140"/>
                  <a:pt x="57" y="138"/>
                </a:cubicBezTo>
                <a:cubicBezTo>
                  <a:pt x="60" y="135"/>
                  <a:pt x="62" y="133"/>
                  <a:pt x="64" y="131"/>
                </a:cubicBezTo>
                <a:cubicBezTo>
                  <a:pt x="66" y="129"/>
                  <a:pt x="68" y="127"/>
                  <a:pt x="70" y="124"/>
                </a:cubicBezTo>
                <a:cubicBezTo>
                  <a:pt x="72" y="120"/>
                  <a:pt x="73" y="119"/>
                  <a:pt x="72" y="119"/>
                </a:cubicBezTo>
                <a:close/>
                <a:moveTo>
                  <a:pt x="253" y="458"/>
                </a:moveTo>
                <a:cubicBezTo>
                  <a:pt x="252" y="458"/>
                  <a:pt x="250" y="458"/>
                  <a:pt x="248" y="458"/>
                </a:cubicBezTo>
                <a:cubicBezTo>
                  <a:pt x="246" y="458"/>
                  <a:pt x="244" y="458"/>
                  <a:pt x="242" y="458"/>
                </a:cubicBezTo>
                <a:cubicBezTo>
                  <a:pt x="246" y="459"/>
                  <a:pt x="249" y="460"/>
                  <a:pt x="250" y="460"/>
                </a:cubicBezTo>
                <a:cubicBezTo>
                  <a:pt x="251" y="461"/>
                  <a:pt x="250" y="462"/>
                  <a:pt x="246" y="462"/>
                </a:cubicBezTo>
                <a:cubicBezTo>
                  <a:pt x="250" y="462"/>
                  <a:pt x="253" y="462"/>
                  <a:pt x="255" y="462"/>
                </a:cubicBezTo>
                <a:cubicBezTo>
                  <a:pt x="258" y="462"/>
                  <a:pt x="260" y="462"/>
                  <a:pt x="262" y="462"/>
                </a:cubicBezTo>
                <a:cubicBezTo>
                  <a:pt x="267" y="462"/>
                  <a:pt x="269" y="462"/>
                  <a:pt x="272" y="461"/>
                </a:cubicBezTo>
                <a:cubicBezTo>
                  <a:pt x="276" y="460"/>
                  <a:pt x="272" y="459"/>
                  <a:pt x="271" y="460"/>
                </a:cubicBezTo>
                <a:cubicBezTo>
                  <a:pt x="262" y="459"/>
                  <a:pt x="267" y="458"/>
                  <a:pt x="266" y="457"/>
                </a:cubicBezTo>
                <a:cubicBezTo>
                  <a:pt x="265" y="457"/>
                  <a:pt x="262" y="457"/>
                  <a:pt x="260" y="457"/>
                </a:cubicBezTo>
                <a:cubicBezTo>
                  <a:pt x="258" y="458"/>
                  <a:pt x="257" y="458"/>
                  <a:pt x="257" y="458"/>
                </a:cubicBezTo>
                <a:cubicBezTo>
                  <a:pt x="256" y="458"/>
                  <a:pt x="254" y="458"/>
                  <a:pt x="253" y="458"/>
                </a:cubicBezTo>
                <a:close/>
                <a:moveTo>
                  <a:pt x="277" y="412"/>
                </a:moveTo>
                <a:cubicBezTo>
                  <a:pt x="277" y="413"/>
                  <a:pt x="276" y="413"/>
                  <a:pt x="276" y="414"/>
                </a:cubicBezTo>
                <a:cubicBezTo>
                  <a:pt x="278" y="413"/>
                  <a:pt x="280" y="413"/>
                  <a:pt x="282" y="413"/>
                </a:cubicBezTo>
                <a:cubicBezTo>
                  <a:pt x="284" y="412"/>
                  <a:pt x="285" y="412"/>
                  <a:pt x="286" y="411"/>
                </a:cubicBezTo>
                <a:cubicBezTo>
                  <a:pt x="286" y="410"/>
                  <a:pt x="287" y="410"/>
                  <a:pt x="288" y="409"/>
                </a:cubicBezTo>
                <a:cubicBezTo>
                  <a:pt x="289" y="409"/>
                  <a:pt x="290" y="408"/>
                  <a:pt x="293" y="407"/>
                </a:cubicBezTo>
                <a:cubicBezTo>
                  <a:pt x="295" y="407"/>
                  <a:pt x="295" y="406"/>
                  <a:pt x="295" y="406"/>
                </a:cubicBezTo>
                <a:cubicBezTo>
                  <a:pt x="292" y="407"/>
                  <a:pt x="289" y="408"/>
                  <a:pt x="285" y="408"/>
                </a:cubicBezTo>
                <a:cubicBezTo>
                  <a:pt x="282" y="409"/>
                  <a:pt x="279" y="410"/>
                  <a:pt x="276" y="410"/>
                </a:cubicBezTo>
                <a:cubicBezTo>
                  <a:pt x="275" y="411"/>
                  <a:pt x="273" y="411"/>
                  <a:pt x="273" y="411"/>
                </a:cubicBezTo>
                <a:cubicBezTo>
                  <a:pt x="273" y="411"/>
                  <a:pt x="274" y="412"/>
                  <a:pt x="276" y="411"/>
                </a:cubicBezTo>
                <a:cubicBezTo>
                  <a:pt x="281" y="411"/>
                  <a:pt x="278" y="412"/>
                  <a:pt x="277" y="412"/>
                </a:cubicBezTo>
                <a:close/>
                <a:moveTo>
                  <a:pt x="330" y="473"/>
                </a:moveTo>
                <a:cubicBezTo>
                  <a:pt x="322" y="476"/>
                  <a:pt x="314" y="477"/>
                  <a:pt x="305" y="479"/>
                </a:cubicBezTo>
                <a:cubicBezTo>
                  <a:pt x="307" y="479"/>
                  <a:pt x="312" y="478"/>
                  <a:pt x="310" y="479"/>
                </a:cubicBezTo>
                <a:cubicBezTo>
                  <a:pt x="308" y="481"/>
                  <a:pt x="304" y="481"/>
                  <a:pt x="301" y="482"/>
                </a:cubicBezTo>
                <a:cubicBezTo>
                  <a:pt x="301" y="482"/>
                  <a:pt x="300" y="482"/>
                  <a:pt x="299" y="483"/>
                </a:cubicBezTo>
                <a:cubicBezTo>
                  <a:pt x="291" y="483"/>
                  <a:pt x="303" y="481"/>
                  <a:pt x="302" y="480"/>
                </a:cubicBezTo>
                <a:cubicBezTo>
                  <a:pt x="298" y="481"/>
                  <a:pt x="295" y="482"/>
                  <a:pt x="292" y="482"/>
                </a:cubicBezTo>
                <a:cubicBezTo>
                  <a:pt x="289" y="483"/>
                  <a:pt x="287" y="483"/>
                  <a:pt x="284" y="484"/>
                </a:cubicBezTo>
                <a:cubicBezTo>
                  <a:pt x="280" y="484"/>
                  <a:pt x="280" y="485"/>
                  <a:pt x="281" y="485"/>
                </a:cubicBezTo>
                <a:cubicBezTo>
                  <a:pt x="284" y="485"/>
                  <a:pt x="284" y="486"/>
                  <a:pt x="282" y="486"/>
                </a:cubicBezTo>
                <a:cubicBezTo>
                  <a:pt x="280" y="486"/>
                  <a:pt x="276" y="486"/>
                  <a:pt x="275" y="487"/>
                </a:cubicBezTo>
                <a:cubicBezTo>
                  <a:pt x="271" y="487"/>
                  <a:pt x="266" y="487"/>
                  <a:pt x="263" y="488"/>
                </a:cubicBezTo>
                <a:cubicBezTo>
                  <a:pt x="260" y="488"/>
                  <a:pt x="257" y="489"/>
                  <a:pt x="256" y="489"/>
                </a:cubicBezTo>
                <a:cubicBezTo>
                  <a:pt x="255" y="491"/>
                  <a:pt x="258" y="491"/>
                  <a:pt x="264" y="490"/>
                </a:cubicBezTo>
                <a:cubicBezTo>
                  <a:pt x="267" y="490"/>
                  <a:pt x="269" y="490"/>
                  <a:pt x="272" y="490"/>
                </a:cubicBezTo>
                <a:cubicBezTo>
                  <a:pt x="277" y="490"/>
                  <a:pt x="281" y="489"/>
                  <a:pt x="282" y="488"/>
                </a:cubicBezTo>
                <a:cubicBezTo>
                  <a:pt x="283" y="488"/>
                  <a:pt x="278" y="488"/>
                  <a:pt x="275" y="488"/>
                </a:cubicBezTo>
                <a:cubicBezTo>
                  <a:pt x="272" y="489"/>
                  <a:pt x="271" y="488"/>
                  <a:pt x="269" y="488"/>
                </a:cubicBezTo>
                <a:cubicBezTo>
                  <a:pt x="280" y="487"/>
                  <a:pt x="290" y="486"/>
                  <a:pt x="297" y="483"/>
                </a:cubicBezTo>
                <a:cubicBezTo>
                  <a:pt x="300" y="483"/>
                  <a:pt x="302" y="483"/>
                  <a:pt x="304" y="483"/>
                </a:cubicBezTo>
                <a:cubicBezTo>
                  <a:pt x="306" y="482"/>
                  <a:pt x="307" y="482"/>
                  <a:pt x="309" y="481"/>
                </a:cubicBezTo>
                <a:cubicBezTo>
                  <a:pt x="312" y="480"/>
                  <a:pt x="314" y="479"/>
                  <a:pt x="317" y="478"/>
                </a:cubicBezTo>
                <a:cubicBezTo>
                  <a:pt x="318" y="478"/>
                  <a:pt x="319" y="477"/>
                  <a:pt x="321" y="477"/>
                </a:cubicBezTo>
                <a:cubicBezTo>
                  <a:pt x="324" y="476"/>
                  <a:pt x="322" y="477"/>
                  <a:pt x="322" y="477"/>
                </a:cubicBezTo>
                <a:cubicBezTo>
                  <a:pt x="324" y="477"/>
                  <a:pt x="326" y="476"/>
                  <a:pt x="327" y="476"/>
                </a:cubicBezTo>
                <a:cubicBezTo>
                  <a:pt x="326" y="475"/>
                  <a:pt x="333" y="473"/>
                  <a:pt x="332" y="473"/>
                </a:cubicBezTo>
                <a:cubicBezTo>
                  <a:pt x="331" y="473"/>
                  <a:pt x="332" y="472"/>
                  <a:pt x="330" y="473"/>
                </a:cubicBezTo>
                <a:close/>
                <a:moveTo>
                  <a:pt x="173" y="338"/>
                </a:moveTo>
                <a:cubicBezTo>
                  <a:pt x="173" y="337"/>
                  <a:pt x="173" y="337"/>
                  <a:pt x="172" y="336"/>
                </a:cubicBezTo>
                <a:cubicBezTo>
                  <a:pt x="171" y="335"/>
                  <a:pt x="170" y="335"/>
                  <a:pt x="169" y="333"/>
                </a:cubicBezTo>
                <a:cubicBezTo>
                  <a:pt x="169" y="332"/>
                  <a:pt x="171" y="334"/>
                  <a:pt x="172" y="334"/>
                </a:cubicBezTo>
                <a:cubicBezTo>
                  <a:pt x="173" y="335"/>
                  <a:pt x="173" y="334"/>
                  <a:pt x="172" y="333"/>
                </a:cubicBezTo>
                <a:cubicBezTo>
                  <a:pt x="171" y="331"/>
                  <a:pt x="170" y="330"/>
                  <a:pt x="169" y="329"/>
                </a:cubicBezTo>
                <a:cubicBezTo>
                  <a:pt x="169" y="328"/>
                  <a:pt x="168" y="327"/>
                  <a:pt x="168" y="327"/>
                </a:cubicBezTo>
                <a:cubicBezTo>
                  <a:pt x="167" y="327"/>
                  <a:pt x="166" y="327"/>
                  <a:pt x="165" y="325"/>
                </a:cubicBezTo>
                <a:cubicBezTo>
                  <a:pt x="164" y="324"/>
                  <a:pt x="163" y="322"/>
                  <a:pt x="162" y="321"/>
                </a:cubicBezTo>
                <a:cubicBezTo>
                  <a:pt x="163" y="327"/>
                  <a:pt x="167" y="333"/>
                  <a:pt x="173" y="338"/>
                </a:cubicBezTo>
                <a:close/>
                <a:moveTo>
                  <a:pt x="432" y="352"/>
                </a:moveTo>
                <a:cubicBezTo>
                  <a:pt x="432" y="351"/>
                  <a:pt x="430" y="354"/>
                  <a:pt x="429" y="355"/>
                </a:cubicBezTo>
                <a:cubicBezTo>
                  <a:pt x="430" y="354"/>
                  <a:pt x="428" y="358"/>
                  <a:pt x="428" y="359"/>
                </a:cubicBezTo>
                <a:cubicBezTo>
                  <a:pt x="428" y="359"/>
                  <a:pt x="428" y="360"/>
                  <a:pt x="429" y="360"/>
                </a:cubicBezTo>
                <a:cubicBezTo>
                  <a:pt x="430" y="357"/>
                  <a:pt x="432" y="355"/>
                  <a:pt x="433" y="352"/>
                </a:cubicBezTo>
                <a:cubicBezTo>
                  <a:pt x="434" y="351"/>
                  <a:pt x="432" y="353"/>
                  <a:pt x="432" y="352"/>
                </a:cubicBezTo>
                <a:close/>
                <a:moveTo>
                  <a:pt x="442" y="383"/>
                </a:moveTo>
                <a:cubicBezTo>
                  <a:pt x="441" y="384"/>
                  <a:pt x="441" y="385"/>
                  <a:pt x="440" y="385"/>
                </a:cubicBezTo>
                <a:cubicBezTo>
                  <a:pt x="438" y="389"/>
                  <a:pt x="436" y="392"/>
                  <a:pt x="433" y="394"/>
                </a:cubicBezTo>
                <a:cubicBezTo>
                  <a:pt x="433" y="394"/>
                  <a:pt x="431" y="396"/>
                  <a:pt x="430" y="397"/>
                </a:cubicBezTo>
                <a:cubicBezTo>
                  <a:pt x="431" y="397"/>
                  <a:pt x="432" y="397"/>
                  <a:pt x="433" y="397"/>
                </a:cubicBezTo>
                <a:cubicBezTo>
                  <a:pt x="435" y="393"/>
                  <a:pt x="438" y="391"/>
                  <a:pt x="440" y="387"/>
                </a:cubicBezTo>
                <a:cubicBezTo>
                  <a:pt x="438" y="389"/>
                  <a:pt x="443" y="382"/>
                  <a:pt x="442" y="383"/>
                </a:cubicBezTo>
                <a:close/>
                <a:moveTo>
                  <a:pt x="70" y="124"/>
                </a:moveTo>
                <a:cubicBezTo>
                  <a:pt x="70" y="124"/>
                  <a:pt x="70" y="124"/>
                  <a:pt x="70" y="124"/>
                </a:cubicBezTo>
                <a:cubicBezTo>
                  <a:pt x="70" y="124"/>
                  <a:pt x="70" y="124"/>
                  <a:pt x="70" y="124"/>
                </a:cubicBezTo>
                <a:cubicBezTo>
                  <a:pt x="70" y="124"/>
                  <a:pt x="70" y="124"/>
                  <a:pt x="70" y="124"/>
                </a:cubicBezTo>
                <a:close/>
                <a:moveTo>
                  <a:pt x="399" y="421"/>
                </a:moveTo>
                <a:cubicBezTo>
                  <a:pt x="406" y="416"/>
                  <a:pt x="402" y="420"/>
                  <a:pt x="399" y="423"/>
                </a:cubicBezTo>
                <a:cubicBezTo>
                  <a:pt x="397" y="424"/>
                  <a:pt x="397" y="425"/>
                  <a:pt x="398" y="424"/>
                </a:cubicBezTo>
                <a:cubicBezTo>
                  <a:pt x="401" y="422"/>
                  <a:pt x="403" y="420"/>
                  <a:pt x="405" y="417"/>
                </a:cubicBezTo>
                <a:cubicBezTo>
                  <a:pt x="406" y="416"/>
                  <a:pt x="406" y="416"/>
                  <a:pt x="406" y="415"/>
                </a:cubicBezTo>
                <a:cubicBezTo>
                  <a:pt x="402" y="419"/>
                  <a:pt x="404" y="416"/>
                  <a:pt x="399" y="419"/>
                </a:cubicBezTo>
                <a:cubicBezTo>
                  <a:pt x="400" y="419"/>
                  <a:pt x="396" y="423"/>
                  <a:pt x="399" y="421"/>
                </a:cubicBezTo>
                <a:close/>
                <a:moveTo>
                  <a:pt x="387" y="396"/>
                </a:moveTo>
                <a:cubicBezTo>
                  <a:pt x="386" y="397"/>
                  <a:pt x="385" y="398"/>
                  <a:pt x="384" y="399"/>
                </a:cubicBezTo>
                <a:cubicBezTo>
                  <a:pt x="382" y="400"/>
                  <a:pt x="381" y="402"/>
                  <a:pt x="379" y="403"/>
                </a:cubicBezTo>
                <a:cubicBezTo>
                  <a:pt x="387" y="397"/>
                  <a:pt x="383" y="402"/>
                  <a:pt x="383" y="403"/>
                </a:cubicBezTo>
                <a:cubicBezTo>
                  <a:pt x="384" y="402"/>
                  <a:pt x="385" y="401"/>
                  <a:pt x="385" y="400"/>
                </a:cubicBezTo>
                <a:cubicBezTo>
                  <a:pt x="386" y="399"/>
                  <a:pt x="387" y="398"/>
                  <a:pt x="387" y="398"/>
                </a:cubicBezTo>
                <a:cubicBezTo>
                  <a:pt x="388" y="397"/>
                  <a:pt x="388" y="396"/>
                  <a:pt x="387" y="396"/>
                </a:cubicBezTo>
                <a:close/>
                <a:moveTo>
                  <a:pt x="420" y="381"/>
                </a:moveTo>
                <a:cubicBezTo>
                  <a:pt x="420" y="383"/>
                  <a:pt x="420" y="383"/>
                  <a:pt x="420" y="384"/>
                </a:cubicBezTo>
                <a:cubicBezTo>
                  <a:pt x="420" y="385"/>
                  <a:pt x="421" y="384"/>
                  <a:pt x="422" y="382"/>
                </a:cubicBezTo>
                <a:cubicBezTo>
                  <a:pt x="423" y="380"/>
                  <a:pt x="425" y="378"/>
                  <a:pt x="426" y="378"/>
                </a:cubicBezTo>
                <a:cubicBezTo>
                  <a:pt x="426" y="377"/>
                  <a:pt x="428" y="374"/>
                  <a:pt x="428" y="374"/>
                </a:cubicBezTo>
                <a:cubicBezTo>
                  <a:pt x="428" y="372"/>
                  <a:pt x="422" y="380"/>
                  <a:pt x="420" y="381"/>
                </a:cubicBezTo>
                <a:close/>
                <a:moveTo>
                  <a:pt x="154" y="306"/>
                </a:moveTo>
                <a:cubicBezTo>
                  <a:pt x="153" y="307"/>
                  <a:pt x="152" y="306"/>
                  <a:pt x="151" y="305"/>
                </a:cubicBezTo>
                <a:cubicBezTo>
                  <a:pt x="151" y="304"/>
                  <a:pt x="150" y="303"/>
                  <a:pt x="150" y="301"/>
                </a:cubicBezTo>
                <a:cubicBezTo>
                  <a:pt x="149" y="300"/>
                  <a:pt x="149" y="299"/>
                  <a:pt x="148" y="298"/>
                </a:cubicBezTo>
                <a:cubicBezTo>
                  <a:pt x="148" y="301"/>
                  <a:pt x="150" y="307"/>
                  <a:pt x="147" y="304"/>
                </a:cubicBezTo>
                <a:cubicBezTo>
                  <a:pt x="146" y="303"/>
                  <a:pt x="147" y="305"/>
                  <a:pt x="147" y="305"/>
                </a:cubicBezTo>
                <a:cubicBezTo>
                  <a:pt x="148" y="306"/>
                  <a:pt x="148" y="308"/>
                  <a:pt x="149" y="309"/>
                </a:cubicBezTo>
                <a:cubicBezTo>
                  <a:pt x="149" y="309"/>
                  <a:pt x="150" y="310"/>
                  <a:pt x="151" y="311"/>
                </a:cubicBezTo>
                <a:cubicBezTo>
                  <a:pt x="151" y="311"/>
                  <a:pt x="151" y="312"/>
                  <a:pt x="152" y="312"/>
                </a:cubicBezTo>
                <a:cubicBezTo>
                  <a:pt x="152" y="313"/>
                  <a:pt x="153" y="314"/>
                  <a:pt x="153" y="314"/>
                </a:cubicBezTo>
                <a:cubicBezTo>
                  <a:pt x="154" y="315"/>
                  <a:pt x="156" y="319"/>
                  <a:pt x="155" y="315"/>
                </a:cubicBezTo>
                <a:cubicBezTo>
                  <a:pt x="154" y="314"/>
                  <a:pt x="153" y="310"/>
                  <a:pt x="156" y="312"/>
                </a:cubicBezTo>
                <a:cubicBezTo>
                  <a:pt x="156" y="313"/>
                  <a:pt x="156" y="311"/>
                  <a:pt x="155" y="311"/>
                </a:cubicBezTo>
                <a:cubicBezTo>
                  <a:pt x="153" y="308"/>
                  <a:pt x="155" y="308"/>
                  <a:pt x="154" y="306"/>
                </a:cubicBez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7">
            <a:extLst>
              <a:ext uri="{FF2B5EF4-FFF2-40B4-BE49-F238E27FC236}">
                <a16:creationId xmlns="" xmlns:a16="http://schemas.microsoft.com/office/drawing/2014/main" id="{8FFC2F64-2819-4819-91E9-624EC7945B11}"/>
              </a:ext>
            </a:extLst>
          </p:cNvPr>
          <p:cNvSpPr>
            <a:spLocks noEditPoints="1"/>
          </p:cNvSpPr>
          <p:nvPr/>
        </p:nvSpPr>
        <p:spPr bwMode="auto">
          <a:xfrm>
            <a:off x="4951401" y="1758357"/>
            <a:ext cx="2767025" cy="2803215"/>
          </a:xfrm>
          <a:custGeom>
            <a:avLst/>
            <a:gdLst>
              <a:gd name="T0" fmla="*/ 432 w 480"/>
              <a:gd name="T1" fmla="*/ 303 h 499"/>
              <a:gd name="T2" fmla="*/ 392 w 480"/>
              <a:gd name="T3" fmla="*/ 140 h 499"/>
              <a:gd name="T4" fmla="*/ 435 w 480"/>
              <a:gd name="T5" fmla="*/ 194 h 499"/>
              <a:gd name="T6" fmla="*/ 344 w 480"/>
              <a:gd name="T7" fmla="*/ 74 h 499"/>
              <a:gd name="T8" fmla="*/ 192 w 480"/>
              <a:gd name="T9" fmla="*/ 50 h 499"/>
              <a:gd name="T10" fmla="*/ 280 w 480"/>
              <a:gd name="T11" fmla="*/ 33 h 499"/>
              <a:gd name="T12" fmla="*/ 296 w 480"/>
              <a:gd name="T13" fmla="*/ 33 h 499"/>
              <a:gd name="T14" fmla="*/ 124 w 480"/>
              <a:gd name="T15" fmla="*/ 58 h 499"/>
              <a:gd name="T16" fmla="*/ 40 w 480"/>
              <a:gd name="T17" fmla="*/ 205 h 499"/>
              <a:gd name="T18" fmla="*/ 35 w 480"/>
              <a:gd name="T19" fmla="*/ 310 h 499"/>
              <a:gd name="T20" fmla="*/ 176 w 480"/>
              <a:gd name="T21" fmla="*/ 444 h 499"/>
              <a:gd name="T22" fmla="*/ 184 w 480"/>
              <a:gd name="T23" fmla="*/ 426 h 499"/>
              <a:gd name="T24" fmla="*/ 243 w 480"/>
              <a:gd name="T25" fmla="*/ 450 h 499"/>
              <a:gd name="T26" fmla="*/ 176 w 480"/>
              <a:gd name="T27" fmla="*/ 407 h 499"/>
              <a:gd name="T28" fmla="*/ 118 w 480"/>
              <a:gd name="T29" fmla="*/ 332 h 499"/>
              <a:gd name="T30" fmla="*/ 197 w 480"/>
              <a:gd name="T31" fmla="*/ 395 h 499"/>
              <a:gd name="T32" fmla="*/ 349 w 480"/>
              <a:gd name="T33" fmla="*/ 377 h 499"/>
              <a:gd name="T34" fmla="*/ 315 w 480"/>
              <a:gd name="T35" fmla="*/ 405 h 499"/>
              <a:gd name="T36" fmla="*/ 368 w 480"/>
              <a:gd name="T37" fmla="*/ 402 h 499"/>
              <a:gd name="T38" fmla="*/ 450 w 480"/>
              <a:gd name="T39" fmla="*/ 304 h 499"/>
              <a:gd name="T40" fmla="*/ 282 w 480"/>
              <a:gd name="T41" fmla="*/ 189 h 499"/>
              <a:gd name="T42" fmla="*/ 276 w 480"/>
              <a:gd name="T43" fmla="*/ 395 h 499"/>
              <a:gd name="T44" fmla="*/ 215 w 480"/>
              <a:gd name="T45" fmla="*/ 383 h 499"/>
              <a:gd name="T46" fmla="*/ 137 w 480"/>
              <a:gd name="T47" fmla="*/ 332 h 499"/>
              <a:gd name="T48" fmla="*/ 142 w 480"/>
              <a:gd name="T49" fmla="*/ 217 h 499"/>
              <a:gd name="T50" fmla="*/ 213 w 480"/>
              <a:gd name="T51" fmla="*/ 141 h 499"/>
              <a:gd name="T52" fmla="*/ 244 w 480"/>
              <a:gd name="T53" fmla="*/ 152 h 499"/>
              <a:gd name="T54" fmla="*/ 233 w 480"/>
              <a:gd name="T55" fmla="*/ 160 h 499"/>
              <a:gd name="T56" fmla="*/ 264 w 480"/>
              <a:gd name="T57" fmla="*/ 166 h 499"/>
              <a:gd name="T58" fmla="*/ 303 w 480"/>
              <a:gd name="T59" fmla="*/ 227 h 499"/>
              <a:gd name="T60" fmla="*/ 287 w 480"/>
              <a:gd name="T61" fmla="*/ 284 h 499"/>
              <a:gd name="T62" fmla="*/ 308 w 480"/>
              <a:gd name="T63" fmla="*/ 294 h 499"/>
              <a:gd name="T64" fmla="*/ 219 w 480"/>
              <a:gd name="T65" fmla="*/ 340 h 499"/>
              <a:gd name="T66" fmla="*/ 224 w 480"/>
              <a:gd name="T67" fmla="*/ 362 h 499"/>
              <a:gd name="T68" fmla="*/ 296 w 480"/>
              <a:gd name="T69" fmla="*/ 369 h 499"/>
              <a:gd name="T70" fmla="*/ 325 w 480"/>
              <a:gd name="T71" fmla="*/ 78 h 499"/>
              <a:gd name="T72" fmla="*/ 195 w 480"/>
              <a:gd name="T73" fmla="*/ 192 h 499"/>
              <a:gd name="T74" fmla="*/ 282 w 480"/>
              <a:gd name="T75" fmla="*/ 235 h 499"/>
              <a:gd name="T76" fmla="*/ 238 w 480"/>
              <a:gd name="T77" fmla="*/ 409 h 499"/>
              <a:gd name="T78" fmla="*/ 266 w 480"/>
              <a:gd name="T79" fmla="*/ 429 h 499"/>
              <a:gd name="T80" fmla="*/ 267 w 480"/>
              <a:gd name="T81" fmla="*/ 17 h 499"/>
              <a:gd name="T82" fmla="*/ 179 w 480"/>
              <a:gd name="T83" fmla="*/ 427 h 499"/>
              <a:gd name="T84" fmla="*/ 478 w 480"/>
              <a:gd name="T85" fmla="*/ 225 h 499"/>
              <a:gd name="T86" fmla="*/ 168 w 480"/>
              <a:gd name="T87" fmla="*/ 230 h 499"/>
              <a:gd name="T88" fmla="*/ 222 w 480"/>
              <a:gd name="T89" fmla="*/ 210 h 499"/>
              <a:gd name="T90" fmla="*/ 246 w 480"/>
              <a:gd name="T91" fmla="*/ 212 h 499"/>
              <a:gd name="T92" fmla="*/ 256 w 480"/>
              <a:gd name="T93" fmla="*/ 206 h 499"/>
              <a:gd name="T94" fmla="*/ 225 w 480"/>
              <a:gd name="T95" fmla="*/ 176 h 499"/>
              <a:gd name="T96" fmla="*/ 20 w 480"/>
              <a:gd name="T97" fmla="*/ 358 h 499"/>
              <a:gd name="T98" fmla="*/ 140 w 480"/>
              <a:gd name="T99" fmla="*/ 442 h 499"/>
              <a:gd name="T100" fmla="*/ 205 w 480"/>
              <a:gd name="T101" fmla="*/ 484 h 499"/>
              <a:gd name="T102" fmla="*/ 361 w 480"/>
              <a:gd name="T103" fmla="*/ 32 h 499"/>
              <a:gd name="T104" fmla="*/ 448 w 480"/>
              <a:gd name="T105" fmla="*/ 182 h 499"/>
              <a:gd name="T106" fmla="*/ 40 w 480"/>
              <a:gd name="T107" fmla="*/ 133 h 499"/>
              <a:gd name="T108" fmla="*/ 157 w 480"/>
              <a:gd name="T109" fmla="*/ 227 h 499"/>
              <a:gd name="T110" fmla="*/ 152 w 480"/>
              <a:gd name="T111" fmla="*/ 230 h 499"/>
              <a:gd name="T112" fmla="*/ 438 w 480"/>
              <a:gd name="T113" fmla="*/ 233 h 499"/>
              <a:gd name="T114" fmla="*/ 171 w 480"/>
              <a:gd name="T115" fmla="*/ 401 h 499"/>
              <a:gd name="T116" fmla="*/ 288 w 480"/>
              <a:gd name="T117" fmla="*/ 475 h 499"/>
              <a:gd name="T118" fmla="*/ 67 w 480"/>
              <a:gd name="T119" fmla="*/ 125 h 499"/>
              <a:gd name="T120" fmla="*/ 292 w 480"/>
              <a:gd name="T121" fmla="*/ 482 h 499"/>
              <a:gd name="T122" fmla="*/ 70 w 480"/>
              <a:gd name="T123" fmla="*/ 124 h 4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480" h="499">
                <a:moveTo>
                  <a:pt x="202" y="355"/>
                </a:moveTo>
                <a:cubicBezTo>
                  <a:pt x="203" y="354"/>
                  <a:pt x="204" y="353"/>
                  <a:pt x="205" y="352"/>
                </a:cubicBezTo>
                <a:cubicBezTo>
                  <a:pt x="198" y="351"/>
                  <a:pt x="197" y="351"/>
                  <a:pt x="202" y="355"/>
                </a:cubicBezTo>
                <a:close/>
                <a:moveTo>
                  <a:pt x="197" y="350"/>
                </a:moveTo>
                <a:cubicBezTo>
                  <a:pt x="194" y="349"/>
                  <a:pt x="192" y="348"/>
                  <a:pt x="190" y="347"/>
                </a:cubicBezTo>
                <a:cubicBezTo>
                  <a:pt x="190" y="347"/>
                  <a:pt x="190" y="348"/>
                  <a:pt x="191" y="348"/>
                </a:cubicBezTo>
                <a:cubicBezTo>
                  <a:pt x="192" y="350"/>
                  <a:pt x="193" y="351"/>
                  <a:pt x="193" y="352"/>
                </a:cubicBezTo>
                <a:cubicBezTo>
                  <a:pt x="193" y="352"/>
                  <a:pt x="191" y="352"/>
                  <a:pt x="189" y="352"/>
                </a:cubicBezTo>
                <a:cubicBezTo>
                  <a:pt x="188" y="352"/>
                  <a:pt x="188" y="352"/>
                  <a:pt x="188" y="352"/>
                </a:cubicBezTo>
                <a:cubicBezTo>
                  <a:pt x="188" y="353"/>
                  <a:pt x="189" y="353"/>
                  <a:pt x="189" y="353"/>
                </a:cubicBezTo>
                <a:cubicBezTo>
                  <a:pt x="191" y="354"/>
                  <a:pt x="194" y="355"/>
                  <a:pt x="195" y="355"/>
                </a:cubicBezTo>
                <a:cubicBezTo>
                  <a:pt x="195" y="354"/>
                  <a:pt x="199" y="355"/>
                  <a:pt x="198" y="353"/>
                </a:cubicBezTo>
                <a:cubicBezTo>
                  <a:pt x="197" y="352"/>
                  <a:pt x="197" y="351"/>
                  <a:pt x="197" y="350"/>
                </a:cubicBezTo>
                <a:close/>
                <a:moveTo>
                  <a:pt x="243" y="450"/>
                </a:moveTo>
                <a:cubicBezTo>
                  <a:pt x="246" y="450"/>
                  <a:pt x="247" y="450"/>
                  <a:pt x="249" y="450"/>
                </a:cubicBezTo>
                <a:cubicBezTo>
                  <a:pt x="250" y="450"/>
                  <a:pt x="252" y="450"/>
                  <a:pt x="252" y="450"/>
                </a:cubicBezTo>
                <a:cubicBezTo>
                  <a:pt x="254" y="449"/>
                  <a:pt x="254" y="449"/>
                  <a:pt x="251" y="448"/>
                </a:cubicBezTo>
                <a:cubicBezTo>
                  <a:pt x="250" y="448"/>
                  <a:pt x="250" y="448"/>
                  <a:pt x="249" y="447"/>
                </a:cubicBezTo>
                <a:cubicBezTo>
                  <a:pt x="248" y="447"/>
                  <a:pt x="247" y="446"/>
                  <a:pt x="245" y="446"/>
                </a:cubicBezTo>
                <a:cubicBezTo>
                  <a:pt x="243" y="446"/>
                  <a:pt x="240" y="446"/>
                  <a:pt x="237" y="446"/>
                </a:cubicBezTo>
                <a:cubicBezTo>
                  <a:pt x="246" y="447"/>
                  <a:pt x="250" y="448"/>
                  <a:pt x="243" y="450"/>
                </a:cubicBezTo>
                <a:close/>
                <a:moveTo>
                  <a:pt x="396" y="348"/>
                </a:moveTo>
                <a:cubicBezTo>
                  <a:pt x="398" y="347"/>
                  <a:pt x="399" y="344"/>
                  <a:pt x="401" y="341"/>
                </a:cubicBezTo>
                <a:cubicBezTo>
                  <a:pt x="401" y="340"/>
                  <a:pt x="400" y="341"/>
                  <a:pt x="400" y="342"/>
                </a:cubicBezTo>
                <a:cubicBezTo>
                  <a:pt x="398" y="343"/>
                  <a:pt x="397" y="345"/>
                  <a:pt x="396" y="348"/>
                </a:cubicBezTo>
                <a:cubicBezTo>
                  <a:pt x="395" y="349"/>
                  <a:pt x="395" y="349"/>
                  <a:pt x="396" y="348"/>
                </a:cubicBezTo>
                <a:close/>
                <a:moveTo>
                  <a:pt x="456" y="290"/>
                </a:moveTo>
                <a:cubicBezTo>
                  <a:pt x="456" y="287"/>
                  <a:pt x="455" y="283"/>
                  <a:pt x="455" y="284"/>
                </a:cubicBezTo>
                <a:cubicBezTo>
                  <a:pt x="453" y="287"/>
                  <a:pt x="452" y="282"/>
                  <a:pt x="449" y="291"/>
                </a:cubicBezTo>
                <a:cubicBezTo>
                  <a:pt x="448" y="292"/>
                  <a:pt x="447" y="292"/>
                  <a:pt x="447" y="296"/>
                </a:cubicBezTo>
                <a:cubicBezTo>
                  <a:pt x="446" y="299"/>
                  <a:pt x="446" y="301"/>
                  <a:pt x="447" y="299"/>
                </a:cubicBezTo>
                <a:cubicBezTo>
                  <a:pt x="449" y="296"/>
                  <a:pt x="448" y="299"/>
                  <a:pt x="448" y="301"/>
                </a:cubicBezTo>
                <a:cubicBezTo>
                  <a:pt x="447" y="304"/>
                  <a:pt x="447" y="307"/>
                  <a:pt x="446" y="310"/>
                </a:cubicBezTo>
                <a:cubicBezTo>
                  <a:pt x="445" y="312"/>
                  <a:pt x="444" y="314"/>
                  <a:pt x="443" y="314"/>
                </a:cubicBezTo>
                <a:cubicBezTo>
                  <a:pt x="442" y="314"/>
                  <a:pt x="442" y="313"/>
                  <a:pt x="441" y="316"/>
                </a:cubicBezTo>
                <a:cubicBezTo>
                  <a:pt x="440" y="318"/>
                  <a:pt x="439" y="319"/>
                  <a:pt x="439" y="318"/>
                </a:cubicBezTo>
                <a:cubicBezTo>
                  <a:pt x="439" y="318"/>
                  <a:pt x="440" y="316"/>
                  <a:pt x="440" y="314"/>
                </a:cubicBezTo>
                <a:cubicBezTo>
                  <a:pt x="441" y="311"/>
                  <a:pt x="441" y="312"/>
                  <a:pt x="440" y="311"/>
                </a:cubicBezTo>
                <a:cubicBezTo>
                  <a:pt x="440" y="310"/>
                  <a:pt x="439" y="311"/>
                  <a:pt x="438" y="311"/>
                </a:cubicBezTo>
                <a:cubicBezTo>
                  <a:pt x="438" y="310"/>
                  <a:pt x="438" y="309"/>
                  <a:pt x="440" y="303"/>
                </a:cubicBezTo>
                <a:cubicBezTo>
                  <a:pt x="438" y="307"/>
                  <a:pt x="436" y="311"/>
                  <a:pt x="433" y="315"/>
                </a:cubicBezTo>
                <a:cubicBezTo>
                  <a:pt x="436" y="307"/>
                  <a:pt x="440" y="297"/>
                  <a:pt x="439" y="290"/>
                </a:cubicBezTo>
                <a:cubicBezTo>
                  <a:pt x="439" y="291"/>
                  <a:pt x="438" y="295"/>
                  <a:pt x="437" y="296"/>
                </a:cubicBezTo>
                <a:cubicBezTo>
                  <a:pt x="436" y="298"/>
                  <a:pt x="435" y="299"/>
                  <a:pt x="434" y="301"/>
                </a:cubicBezTo>
                <a:cubicBezTo>
                  <a:pt x="433" y="304"/>
                  <a:pt x="432" y="305"/>
                  <a:pt x="432" y="303"/>
                </a:cubicBezTo>
                <a:cubicBezTo>
                  <a:pt x="432" y="300"/>
                  <a:pt x="431" y="299"/>
                  <a:pt x="433" y="294"/>
                </a:cubicBezTo>
                <a:cubicBezTo>
                  <a:pt x="436" y="285"/>
                  <a:pt x="434" y="285"/>
                  <a:pt x="434" y="283"/>
                </a:cubicBezTo>
                <a:cubicBezTo>
                  <a:pt x="433" y="282"/>
                  <a:pt x="434" y="280"/>
                  <a:pt x="434" y="278"/>
                </a:cubicBezTo>
                <a:cubicBezTo>
                  <a:pt x="434" y="275"/>
                  <a:pt x="434" y="272"/>
                  <a:pt x="434" y="268"/>
                </a:cubicBezTo>
                <a:cubicBezTo>
                  <a:pt x="434" y="265"/>
                  <a:pt x="434" y="262"/>
                  <a:pt x="434" y="258"/>
                </a:cubicBezTo>
                <a:cubicBezTo>
                  <a:pt x="434" y="257"/>
                  <a:pt x="434" y="255"/>
                  <a:pt x="434" y="253"/>
                </a:cubicBezTo>
                <a:cubicBezTo>
                  <a:pt x="434" y="251"/>
                  <a:pt x="434" y="250"/>
                  <a:pt x="434" y="248"/>
                </a:cubicBezTo>
                <a:cubicBezTo>
                  <a:pt x="434" y="245"/>
                  <a:pt x="434" y="241"/>
                  <a:pt x="433" y="238"/>
                </a:cubicBezTo>
                <a:cubicBezTo>
                  <a:pt x="434" y="239"/>
                  <a:pt x="434" y="238"/>
                  <a:pt x="434" y="236"/>
                </a:cubicBezTo>
                <a:cubicBezTo>
                  <a:pt x="434" y="235"/>
                  <a:pt x="433" y="234"/>
                  <a:pt x="433" y="233"/>
                </a:cubicBezTo>
                <a:cubicBezTo>
                  <a:pt x="433" y="233"/>
                  <a:pt x="433" y="232"/>
                  <a:pt x="433" y="232"/>
                </a:cubicBezTo>
                <a:cubicBezTo>
                  <a:pt x="433" y="231"/>
                  <a:pt x="433" y="229"/>
                  <a:pt x="433" y="229"/>
                </a:cubicBezTo>
                <a:cubicBezTo>
                  <a:pt x="434" y="227"/>
                  <a:pt x="434" y="227"/>
                  <a:pt x="435" y="228"/>
                </a:cubicBezTo>
                <a:cubicBezTo>
                  <a:pt x="435" y="228"/>
                  <a:pt x="435" y="228"/>
                  <a:pt x="435" y="228"/>
                </a:cubicBezTo>
                <a:cubicBezTo>
                  <a:pt x="436" y="230"/>
                  <a:pt x="436" y="230"/>
                  <a:pt x="436" y="229"/>
                </a:cubicBezTo>
                <a:cubicBezTo>
                  <a:pt x="436" y="230"/>
                  <a:pt x="437" y="231"/>
                  <a:pt x="437" y="231"/>
                </a:cubicBezTo>
                <a:cubicBezTo>
                  <a:pt x="437" y="232"/>
                  <a:pt x="437" y="232"/>
                  <a:pt x="438" y="233"/>
                </a:cubicBezTo>
                <a:cubicBezTo>
                  <a:pt x="438" y="233"/>
                  <a:pt x="438" y="234"/>
                  <a:pt x="438" y="232"/>
                </a:cubicBezTo>
                <a:cubicBezTo>
                  <a:pt x="439" y="233"/>
                  <a:pt x="439" y="234"/>
                  <a:pt x="439" y="233"/>
                </a:cubicBezTo>
                <a:cubicBezTo>
                  <a:pt x="439" y="228"/>
                  <a:pt x="437" y="225"/>
                  <a:pt x="437" y="220"/>
                </a:cubicBezTo>
                <a:cubicBezTo>
                  <a:pt x="436" y="218"/>
                  <a:pt x="436" y="216"/>
                  <a:pt x="435" y="214"/>
                </a:cubicBezTo>
                <a:cubicBezTo>
                  <a:pt x="435" y="212"/>
                  <a:pt x="435" y="211"/>
                  <a:pt x="434" y="209"/>
                </a:cubicBezTo>
                <a:cubicBezTo>
                  <a:pt x="434" y="206"/>
                  <a:pt x="434" y="203"/>
                  <a:pt x="434" y="201"/>
                </a:cubicBezTo>
                <a:cubicBezTo>
                  <a:pt x="433" y="197"/>
                  <a:pt x="433" y="201"/>
                  <a:pt x="432" y="197"/>
                </a:cubicBezTo>
                <a:cubicBezTo>
                  <a:pt x="430" y="193"/>
                  <a:pt x="432" y="195"/>
                  <a:pt x="431" y="191"/>
                </a:cubicBezTo>
                <a:cubicBezTo>
                  <a:pt x="431" y="191"/>
                  <a:pt x="430" y="190"/>
                  <a:pt x="430" y="190"/>
                </a:cubicBezTo>
                <a:cubicBezTo>
                  <a:pt x="429" y="190"/>
                  <a:pt x="429" y="191"/>
                  <a:pt x="427" y="187"/>
                </a:cubicBezTo>
                <a:cubicBezTo>
                  <a:pt x="424" y="182"/>
                  <a:pt x="424" y="179"/>
                  <a:pt x="424" y="177"/>
                </a:cubicBezTo>
                <a:cubicBezTo>
                  <a:pt x="423" y="173"/>
                  <a:pt x="421" y="169"/>
                  <a:pt x="419" y="166"/>
                </a:cubicBezTo>
                <a:cubicBezTo>
                  <a:pt x="417" y="163"/>
                  <a:pt x="417" y="163"/>
                  <a:pt x="416" y="163"/>
                </a:cubicBezTo>
                <a:cubicBezTo>
                  <a:pt x="416" y="164"/>
                  <a:pt x="415" y="163"/>
                  <a:pt x="413" y="160"/>
                </a:cubicBezTo>
                <a:cubicBezTo>
                  <a:pt x="410" y="155"/>
                  <a:pt x="409" y="154"/>
                  <a:pt x="408" y="154"/>
                </a:cubicBezTo>
                <a:cubicBezTo>
                  <a:pt x="407" y="154"/>
                  <a:pt x="407" y="154"/>
                  <a:pt x="408" y="157"/>
                </a:cubicBezTo>
                <a:cubicBezTo>
                  <a:pt x="409" y="159"/>
                  <a:pt x="410" y="161"/>
                  <a:pt x="412" y="163"/>
                </a:cubicBezTo>
                <a:cubicBezTo>
                  <a:pt x="413" y="165"/>
                  <a:pt x="414" y="167"/>
                  <a:pt x="413" y="167"/>
                </a:cubicBezTo>
                <a:cubicBezTo>
                  <a:pt x="413" y="168"/>
                  <a:pt x="412" y="167"/>
                  <a:pt x="411" y="165"/>
                </a:cubicBezTo>
                <a:cubicBezTo>
                  <a:pt x="410" y="163"/>
                  <a:pt x="408" y="161"/>
                  <a:pt x="407" y="158"/>
                </a:cubicBezTo>
                <a:cubicBezTo>
                  <a:pt x="406" y="157"/>
                  <a:pt x="406" y="156"/>
                  <a:pt x="405" y="156"/>
                </a:cubicBezTo>
                <a:cubicBezTo>
                  <a:pt x="404" y="156"/>
                  <a:pt x="403" y="155"/>
                  <a:pt x="402" y="154"/>
                </a:cubicBezTo>
                <a:cubicBezTo>
                  <a:pt x="402" y="154"/>
                  <a:pt x="402" y="154"/>
                  <a:pt x="402" y="154"/>
                </a:cubicBezTo>
                <a:cubicBezTo>
                  <a:pt x="403" y="153"/>
                  <a:pt x="405" y="154"/>
                  <a:pt x="409" y="157"/>
                </a:cubicBezTo>
                <a:cubicBezTo>
                  <a:pt x="407" y="156"/>
                  <a:pt x="406" y="154"/>
                  <a:pt x="405" y="153"/>
                </a:cubicBezTo>
                <a:cubicBezTo>
                  <a:pt x="404" y="151"/>
                  <a:pt x="403" y="150"/>
                  <a:pt x="402" y="149"/>
                </a:cubicBezTo>
                <a:cubicBezTo>
                  <a:pt x="400" y="147"/>
                  <a:pt x="398" y="145"/>
                  <a:pt x="396" y="144"/>
                </a:cubicBezTo>
                <a:cubicBezTo>
                  <a:pt x="395" y="143"/>
                  <a:pt x="393" y="142"/>
                  <a:pt x="392" y="140"/>
                </a:cubicBezTo>
                <a:cubicBezTo>
                  <a:pt x="390" y="137"/>
                  <a:pt x="388" y="136"/>
                  <a:pt x="387" y="134"/>
                </a:cubicBezTo>
                <a:cubicBezTo>
                  <a:pt x="385" y="133"/>
                  <a:pt x="384" y="132"/>
                  <a:pt x="382" y="132"/>
                </a:cubicBezTo>
                <a:cubicBezTo>
                  <a:pt x="382" y="132"/>
                  <a:pt x="382" y="132"/>
                  <a:pt x="382" y="132"/>
                </a:cubicBezTo>
                <a:cubicBezTo>
                  <a:pt x="382" y="132"/>
                  <a:pt x="382" y="131"/>
                  <a:pt x="382" y="131"/>
                </a:cubicBezTo>
                <a:cubicBezTo>
                  <a:pt x="382" y="131"/>
                  <a:pt x="382" y="131"/>
                  <a:pt x="382" y="131"/>
                </a:cubicBezTo>
                <a:cubicBezTo>
                  <a:pt x="382" y="130"/>
                  <a:pt x="381" y="129"/>
                  <a:pt x="379" y="127"/>
                </a:cubicBezTo>
                <a:cubicBezTo>
                  <a:pt x="378" y="126"/>
                  <a:pt x="377" y="126"/>
                  <a:pt x="376" y="125"/>
                </a:cubicBezTo>
                <a:cubicBezTo>
                  <a:pt x="376" y="123"/>
                  <a:pt x="375" y="122"/>
                  <a:pt x="374" y="120"/>
                </a:cubicBezTo>
                <a:cubicBezTo>
                  <a:pt x="373" y="118"/>
                  <a:pt x="373" y="118"/>
                  <a:pt x="374" y="118"/>
                </a:cubicBezTo>
                <a:cubicBezTo>
                  <a:pt x="375" y="119"/>
                  <a:pt x="376" y="119"/>
                  <a:pt x="377" y="120"/>
                </a:cubicBezTo>
                <a:cubicBezTo>
                  <a:pt x="378" y="120"/>
                  <a:pt x="379" y="121"/>
                  <a:pt x="380" y="123"/>
                </a:cubicBezTo>
                <a:cubicBezTo>
                  <a:pt x="382" y="124"/>
                  <a:pt x="384" y="127"/>
                  <a:pt x="385" y="127"/>
                </a:cubicBezTo>
                <a:cubicBezTo>
                  <a:pt x="386" y="127"/>
                  <a:pt x="388" y="129"/>
                  <a:pt x="390" y="131"/>
                </a:cubicBezTo>
                <a:cubicBezTo>
                  <a:pt x="392" y="132"/>
                  <a:pt x="394" y="134"/>
                  <a:pt x="395" y="134"/>
                </a:cubicBezTo>
                <a:cubicBezTo>
                  <a:pt x="395" y="134"/>
                  <a:pt x="399" y="139"/>
                  <a:pt x="400" y="142"/>
                </a:cubicBezTo>
                <a:cubicBezTo>
                  <a:pt x="401" y="143"/>
                  <a:pt x="402" y="145"/>
                  <a:pt x="402" y="146"/>
                </a:cubicBezTo>
                <a:cubicBezTo>
                  <a:pt x="402" y="145"/>
                  <a:pt x="402" y="144"/>
                  <a:pt x="403" y="144"/>
                </a:cubicBezTo>
                <a:cubicBezTo>
                  <a:pt x="403" y="144"/>
                  <a:pt x="404" y="145"/>
                  <a:pt x="406" y="149"/>
                </a:cubicBezTo>
                <a:cubicBezTo>
                  <a:pt x="406" y="146"/>
                  <a:pt x="402" y="140"/>
                  <a:pt x="401" y="136"/>
                </a:cubicBezTo>
                <a:cubicBezTo>
                  <a:pt x="400" y="134"/>
                  <a:pt x="401" y="134"/>
                  <a:pt x="402" y="135"/>
                </a:cubicBezTo>
                <a:cubicBezTo>
                  <a:pt x="402" y="135"/>
                  <a:pt x="402" y="136"/>
                  <a:pt x="402" y="136"/>
                </a:cubicBezTo>
                <a:cubicBezTo>
                  <a:pt x="405" y="140"/>
                  <a:pt x="405" y="140"/>
                  <a:pt x="409" y="145"/>
                </a:cubicBezTo>
                <a:cubicBezTo>
                  <a:pt x="408" y="143"/>
                  <a:pt x="406" y="141"/>
                  <a:pt x="405" y="139"/>
                </a:cubicBezTo>
                <a:cubicBezTo>
                  <a:pt x="404" y="138"/>
                  <a:pt x="404" y="137"/>
                  <a:pt x="403" y="136"/>
                </a:cubicBezTo>
                <a:cubicBezTo>
                  <a:pt x="404" y="137"/>
                  <a:pt x="405" y="137"/>
                  <a:pt x="405" y="137"/>
                </a:cubicBezTo>
                <a:cubicBezTo>
                  <a:pt x="404" y="136"/>
                  <a:pt x="404" y="135"/>
                  <a:pt x="403" y="134"/>
                </a:cubicBezTo>
                <a:cubicBezTo>
                  <a:pt x="403" y="134"/>
                  <a:pt x="403" y="134"/>
                  <a:pt x="403" y="134"/>
                </a:cubicBezTo>
                <a:cubicBezTo>
                  <a:pt x="405" y="134"/>
                  <a:pt x="408" y="138"/>
                  <a:pt x="409" y="138"/>
                </a:cubicBezTo>
                <a:cubicBezTo>
                  <a:pt x="409" y="138"/>
                  <a:pt x="409" y="137"/>
                  <a:pt x="411" y="139"/>
                </a:cubicBezTo>
                <a:cubicBezTo>
                  <a:pt x="412" y="141"/>
                  <a:pt x="411" y="141"/>
                  <a:pt x="411" y="141"/>
                </a:cubicBezTo>
                <a:cubicBezTo>
                  <a:pt x="411" y="141"/>
                  <a:pt x="406" y="136"/>
                  <a:pt x="408" y="140"/>
                </a:cubicBezTo>
                <a:cubicBezTo>
                  <a:pt x="410" y="143"/>
                  <a:pt x="407" y="140"/>
                  <a:pt x="407" y="141"/>
                </a:cubicBezTo>
                <a:cubicBezTo>
                  <a:pt x="409" y="143"/>
                  <a:pt x="411" y="146"/>
                  <a:pt x="413" y="148"/>
                </a:cubicBezTo>
                <a:cubicBezTo>
                  <a:pt x="414" y="151"/>
                  <a:pt x="416" y="153"/>
                  <a:pt x="417" y="154"/>
                </a:cubicBezTo>
                <a:cubicBezTo>
                  <a:pt x="417" y="156"/>
                  <a:pt x="416" y="156"/>
                  <a:pt x="415" y="155"/>
                </a:cubicBezTo>
                <a:cubicBezTo>
                  <a:pt x="414" y="154"/>
                  <a:pt x="413" y="152"/>
                  <a:pt x="412" y="152"/>
                </a:cubicBezTo>
                <a:cubicBezTo>
                  <a:pt x="413" y="153"/>
                  <a:pt x="414" y="155"/>
                  <a:pt x="415" y="156"/>
                </a:cubicBezTo>
                <a:cubicBezTo>
                  <a:pt x="416" y="157"/>
                  <a:pt x="416" y="158"/>
                  <a:pt x="417" y="159"/>
                </a:cubicBezTo>
                <a:cubicBezTo>
                  <a:pt x="417" y="160"/>
                  <a:pt x="417" y="161"/>
                  <a:pt x="418" y="162"/>
                </a:cubicBezTo>
                <a:cubicBezTo>
                  <a:pt x="423" y="168"/>
                  <a:pt x="423" y="170"/>
                  <a:pt x="423" y="172"/>
                </a:cubicBezTo>
                <a:cubicBezTo>
                  <a:pt x="423" y="173"/>
                  <a:pt x="424" y="175"/>
                  <a:pt x="425" y="178"/>
                </a:cubicBezTo>
                <a:cubicBezTo>
                  <a:pt x="426" y="179"/>
                  <a:pt x="426" y="180"/>
                  <a:pt x="426" y="179"/>
                </a:cubicBezTo>
                <a:cubicBezTo>
                  <a:pt x="427" y="178"/>
                  <a:pt x="427" y="179"/>
                  <a:pt x="428" y="180"/>
                </a:cubicBezTo>
                <a:cubicBezTo>
                  <a:pt x="429" y="181"/>
                  <a:pt x="430" y="183"/>
                  <a:pt x="431" y="185"/>
                </a:cubicBezTo>
                <a:cubicBezTo>
                  <a:pt x="432" y="188"/>
                  <a:pt x="433" y="192"/>
                  <a:pt x="435" y="194"/>
                </a:cubicBezTo>
                <a:cubicBezTo>
                  <a:pt x="435" y="193"/>
                  <a:pt x="434" y="191"/>
                  <a:pt x="434" y="190"/>
                </a:cubicBezTo>
                <a:cubicBezTo>
                  <a:pt x="433" y="188"/>
                  <a:pt x="433" y="185"/>
                  <a:pt x="433" y="184"/>
                </a:cubicBezTo>
                <a:cubicBezTo>
                  <a:pt x="432" y="183"/>
                  <a:pt x="433" y="182"/>
                  <a:pt x="435" y="185"/>
                </a:cubicBezTo>
                <a:cubicBezTo>
                  <a:pt x="436" y="186"/>
                  <a:pt x="436" y="185"/>
                  <a:pt x="435" y="183"/>
                </a:cubicBezTo>
                <a:cubicBezTo>
                  <a:pt x="435" y="181"/>
                  <a:pt x="434" y="180"/>
                  <a:pt x="433" y="179"/>
                </a:cubicBezTo>
                <a:cubicBezTo>
                  <a:pt x="431" y="176"/>
                  <a:pt x="429" y="172"/>
                  <a:pt x="428" y="170"/>
                </a:cubicBezTo>
                <a:cubicBezTo>
                  <a:pt x="427" y="167"/>
                  <a:pt x="427" y="166"/>
                  <a:pt x="428" y="167"/>
                </a:cubicBezTo>
                <a:cubicBezTo>
                  <a:pt x="430" y="168"/>
                  <a:pt x="430" y="166"/>
                  <a:pt x="432" y="169"/>
                </a:cubicBezTo>
                <a:cubicBezTo>
                  <a:pt x="433" y="170"/>
                  <a:pt x="434" y="172"/>
                  <a:pt x="435" y="175"/>
                </a:cubicBezTo>
                <a:cubicBezTo>
                  <a:pt x="437" y="177"/>
                  <a:pt x="438" y="180"/>
                  <a:pt x="439" y="182"/>
                </a:cubicBezTo>
                <a:cubicBezTo>
                  <a:pt x="439" y="182"/>
                  <a:pt x="439" y="182"/>
                  <a:pt x="440" y="183"/>
                </a:cubicBezTo>
                <a:cubicBezTo>
                  <a:pt x="440" y="183"/>
                  <a:pt x="440" y="182"/>
                  <a:pt x="439" y="181"/>
                </a:cubicBezTo>
                <a:cubicBezTo>
                  <a:pt x="437" y="174"/>
                  <a:pt x="435" y="170"/>
                  <a:pt x="439" y="173"/>
                </a:cubicBezTo>
                <a:cubicBezTo>
                  <a:pt x="440" y="174"/>
                  <a:pt x="439" y="170"/>
                  <a:pt x="437" y="167"/>
                </a:cubicBezTo>
                <a:cubicBezTo>
                  <a:pt x="435" y="165"/>
                  <a:pt x="434" y="162"/>
                  <a:pt x="432" y="160"/>
                </a:cubicBezTo>
                <a:cubicBezTo>
                  <a:pt x="432" y="159"/>
                  <a:pt x="431" y="158"/>
                  <a:pt x="431" y="157"/>
                </a:cubicBezTo>
                <a:cubicBezTo>
                  <a:pt x="430" y="156"/>
                  <a:pt x="429" y="155"/>
                  <a:pt x="429" y="153"/>
                </a:cubicBezTo>
                <a:cubicBezTo>
                  <a:pt x="428" y="151"/>
                  <a:pt x="426" y="149"/>
                  <a:pt x="425" y="148"/>
                </a:cubicBezTo>
                <a:cubicBezTo>
                  <a:pt x="425" y="150"/>
                  <a:pt x="428" y="155"/>
                  <a:pt x="429" y="157"/>
                </a:cubicBezTo>
                <a:cubicBezTo>
                  <a:pt x="429" y="158"/>
                  <a:pt x="433" y="164"/>
                  <a:pt x="430" y="161"/>
                </a:cubicBezTo>
                <a:cubicBezTo>
                  <a:pt x="430" y="160"/>
                  <a:pt x="429" y="159"/>
                  <a:pt x="428" y="158"/>
                </a:cubicBezTo>
                <a:cubicBezTo>
                  <a:pt x="428" y="157"/>
                  <a:pt x="427" y="156"/>
                  <a:pt x="427" y="155"/>
                </a:cubicBezTo>
                <a:cubicBezTo>
                  <a:pt x="425" y="152"/>
                  <a:pt x="424" y="149"/>
                  <a:pt x="422" y="147"/>
                </a:cubicBezTo>
                <a:cubicBezTo>
                  <a:pt x="421" y="144"/>
                  <a:pt x="419" y="141"/>
                  <a:pt x="416" y="138"/>
                </a:cubicBezTo>
                <a:cubicBezTo>
                  <a:pt x="413" y="134"/>
                  <a:pt x="411" y="131"/>
                  <a:pt x="410" y="130"/>
                </a:cubicBezTo>
                <a:cubicBezTo>
                  <a:pt x="409" y="128"/>
                  <a:pt x="410" y="127"/>
                  <a:pt x="411" y="128"/>
                </a:cubicBezTo>
                <a:cubicBezTo>
                  <a:pt x="412" y="129"/>
                  <a:pt x="413" y="129"/>
                  <a:pt x="415" y="130"/>
                </a:cubicBezTo>
                <a:cubicBezTo>
                  <a:pt x="412" y="128"/>
                  <a:pt x="410" y="123"/>
                  <a:pt x="409" y="123"/>
                </a:cubicBezTo>
                <a:cubicBezTo>
                  <a:pt x="408" y="123"/>
                  <a:pt x="406" y="123"/>
                  <a:pt x="405" y="121"/>
                </a:cubicBezTo>
                <a:cubicBezTo>
                  <a:pt x="404" y="120"/>
                  <a:pt x="402" y="118"/>
                  <a:pt x="400" y="115"/>
                </a:cubicBezTo>
                <a:cubicBezTo>
                  <a:pt x="399" y="115"/>
                  <a:pt x="399" y="115"/>
                  <a:pt x="398" y="115"/>
                </a:cubicBezTo>
                <a:cubicBezTo>
                  <a:pt x="396" y="114"/>
                  <a:pt x="394" y="112"/>
                  <a:pt x="391" y="110"/>
                </a:cubicBezTo>
                <a:cubicBezTo>
                  <a:pt x="390" y="109"/>
                  <a:pt x="389" y="107"/>
                  <a:pt x="389" y="107"/>
                </a:cubicBezTo>
                <a:cubicBezTo>
                  <a:pt x="388" y="106"/>
                  <a:pt x="391" y="108"/>
                  <a:pt x="392" y="109"/>
                </a:cubicBezTo>
                <a:cubicBezTo>
                  <a:pt x="395" y="111"/>
                  <a:pt x="394" y="109"/>
                  <a:pt x="394" y="109"/>
                </a:cubicBezTo>
                <a:cubicBezTo>
                  <a:pt x="394" y="108"/>
                  <a:pt x="392" y="106"/>
                  <a:pt x="390" y="105"/>
                </a:cubicBezTo>
                <a:cubicBezTo>
                  <a:pt x="387" y="102"/>
                  <a:pt x="387" y="103"/>
                  <a:pt x="388" y="104"/>
                </a:cubicBezTo>
                <a:cubicBezTo>
                  <a:pt x="388" y="105"/>
                  <a:pt x="386" y="103"/>
                  <a:pt x="386" y="103"/>
                </a:cubicBezTo>
                <a:cubicBezTo>
                  <a:pt x="382" y="101"/>
                  <a:pt x="370" y="93"/>
                  <a:pt x="367" y="90"/>
                </a:cubicBezTo>
                <a:cubicBezTo>
                  <a:pt x="364" y="88"/>
                  <a:pt x="363" y="86"/>
                  <a:pt x="363" y="86"/>
                </a:cubicBezTo>
                <a:cubicBezTo>
                  <a:pt x="363" y="85"/>
                  <a:pt x="365" y="86"/>
                  <a:pt x="367" y="86"/>
                </a:cubicBezTo>
                <a:cubicBezTo>
                  <a:pt x="372" y="88"/>
                  <a:pt x="364" y="83"/>
                  <a:pt x="363" y="82"/>
                </a:cubicBezTo>
                <a:cubicBezTo>
                  <a:pt x="360" y="81"/>
                  <a:pt x="357" y="79"/>
                  <a:pt x="354" y="78"/>
                </a:cubicBezTo>
                <a:cubicBezTo>
                  <a:pt x="352" y="77"/>
                  <a:pt x="351" y="76"/>
                  <a:pt x="349" y="76"/>
                </a:cubicBezTo>
                <a:cubicBezTo>
                  <a:pt x="347" y="75"/>
                  <a:pt x="346" y="74"/>
                  <a:pt x="344" y="74"/>
                </a:cubicBezTo>
                <a:cubicBezTo>
                  <a:pt x="343" y="73"/>
                  <a:pt x="341" y="73"/>
                  <a:pt x="338" y="72"/>
                </a:cubicBezTo>
                <a:cubicBezTo>
                  <a:pt x="333" y="70"/>
                  <a:pt x="337" y="70"/>
                  <a:pt x="334" y="69"/>
                </a:cubicBezTo>
                <a:cubicBezTo>
                  <a:pt x="327" y="67"/>
                  <a:pt x="316" y="64"/>
                  <a:pt x="304" y="62"/>
                </a:cubicBezTo>
                <a:cubicBezTo>
                  <a:pt x="303" y="61"/>
                  <a:pt x="302" y="61"/>
                  <a:pt x="301" y="61"/>
                </a:cubicBezTo>
                <a:cubicBezTo>
                  <a:pt x="297" y="61"/>
                  <a:pt x="294" y="60"/>
                  <a:pt x="291" y="59"/>
                </a:cubicBezTo>
                <a:cubicBezTo>
                  <a:pt x="287" y="58"/>
                  <a:pt x="283" y="57"/>
                  <a:pt x="281" y="57"/>
                </a:cubicBezTo>
                <a:cubicBezTo>
                  <a:pt x="278" y="56"/>
                  <a:pt x="277" y="56"/>
                  <a:pt x="276" y="55"/>
                </a:cubicBezTo>
                <a:cubicBezTo>
                  <a:pt x="275" y="55"/>
                  <a:pt x="277" y="54"/>
                  <a:pt x="280" y="53"/>
                </a:cubicBezTo>
                <a:cubicBezTo>
                  <a:pt x="281" y="52"/>
                  <a:pt x="283" y="52"/>
                  <a:pt x="284" y="52"/>
                </a:cubicBezTo>
                <a:cubicBezTo>
                  <a:pt x="281" y="51"/>
                  <a:pt x="279" y="51"/>
                  <a:pt x="276" y="50"/>
                </a:cubicBezTo>
                <a:cubicBezTo>
                  <a:pt x="274" y="50"/>
                  <a:pt x="272" y="50"/>
                  <a:pt x="269" y="50"/>
                </a:cubicBezTo>
                <a:cubicBezTo>
                  <a:pt x="267" y="50"/>
                  <a:pt x="265" y="50"/>
                  <a:pt x="262" y="50"/>
                </a:cubicBezTo>
                <a:cubicBezTo>
                  <a:pt x="259" y="50"/>
                  <a:pt x="259" y="50"/>
                  <a:pt x="259" y="50"/>
                </a:cubicBezTo>
                <a:cubicBezTo>
                  <a:pt x="256" y="51"/>
                  <a:pt x="256" y="51"/>
                  <a:pt x="256" y="51"/>
                </a:cubicBezTo>
                <a:cubicBezTo>
                  <a:pt x="255" y="51"/>
                  <a:pt x="253" y="51"/>
                  <a:pt x="253" y="51"/>
                </a:cubicBezTo>
                <a:cubicBezTo>
                  <a:pt x="250" y="51"/>
                  <a:pt x="248" y="51"/>
                  <a:pt x="248" y="51"/>
                </a:cubicBezTo>
                <a:cubicBezTo>
                  <a:pt x="247" y="50"/>
                  <a:pt x="243" y="50"/>
                  <a:pt x="239" y="50"/>
                </a:cubicBezTo>
                <a:cubicBezTo>
                  <a:pt x="235" y="50"/>
                  <a:pt x="231" y="50"/>
                  <a:pt x="231" y="49"/>
                </a:cubicBezTo>
                <a:cubicBezTo>
                  <a:pt x="228" y="50"/>
                  <a:pt x="226" y="50"/>
                  <a:pt x="224" y="51"/>
                </a:cubicBezTo>
                <a:cubicBezTo>
                  <a:pt x="218" y="50"/>
                  <a:pt x="220" y="49"/>
                  <a:pt x="222" y="47"/>
                </a:cubicBezTo>
                <a:cubicBezTo>
                  <a:pt x="209" y="50"/>
                  <a:pt x="208" y="51"/>
                  <a:pt x="211" y="52"/>
                </a:cubicBezTo>
                <a:cubicBezTo>
                  <a:pt x="215" y="51"/>
                  <a:pt x="220" y="50"/>
                  <a:pt x="219" y="51"/>
                </a:cubicBezTo>
                <a:cubicBezTo>
                  <a:pt x="218" y="52"/>
                  <a:pt x="219" y="52"/>
                  <a:pt x="219" y="52"/>
                </a:cubicBezTo>
                <a:cubicBezTo>
                  <a:pt x="219" y="52"/>
                  <a:pt x="219" y="52"/>
                  <a:pt x="218" y="52"/>
                </a:cubicBezTo>
                <a:cubicBezTo>
                  <a:pt x="217" y="53"/>
                  <a:pt x="215" y="53"/>
                  <a:pt x="213" y="54"/>
                </a:cubicBezTo>
                <a:cubicBezTo>
                  <a:pt x="211" y="54"/>
                  <a:pt x="210" y="55"/>
                  <a:pt x="209" y="55"/>
                </a:cubicBezTo>
                <a:cubicBezTo>
                  <a:pt x="206" y="56"/>
                  <a:pt x="202" y="57"/>
                  <a:pt x="200" y="58"/>
                </a:cubicBezTo>
                <a:cubicBezTo>
                  <a:pt x="198" y="58"/>
                  <a:pt x="197" y="58"/>
                  <a:pt x="196" y="59"/>
                </a:cubicBezTo>
                <a:cubicBezTo>
                  <a:pt x="193" y="59"/>
                  <a:pt x="194" y="58"/>
                  <a:pt x="195" y="58"/>
                </a:cubicBezTo>
                <a:cubicBezTo>
                  <a:pt x="196" y="57"/>
                  <a:pt x="197" y="56"/>
                  <a:pt x="198" y="56"/>
                </a:cubicBezTo>
                <a:cubicBezTo>
                  <a:pt x="198" y="56"/>
                  <a:pt x="198" y="56"/>
                  <a:pt x="198" y="56"/>
                </a:cubicBezTo>
                <a:cubicBezTo>
                  <a:pt x="198" y="56"/>
                  <a:pt x="202" y="56"/>
                  <a:pt x="206" y="55"/>
                </a:cubicBezTo>
                <a:cubicBezTo>
                  <a:pt x="208" y="54"/>
                  <a:pt x="209" y="54"/>
                  <a:pt x="210" y="53"/>
                </a:cubicBezTo>
                <a:cubicBezTo>
                  <a:pt x="212" y="53"/>
                  <a:pt x="213" y="52"/>
                  <a:pt x="214" y="52"/>
                </a:cubicBezTo>
                <a:cubicBezTo>
                  <a:pt x="211" y="52"/>
                  <a:pt x="211" y="52"/>
                  <a:pt x="211" y="52"/>
                </a:cubicBezTo>
                <a:cubicBezTo>
                  <a:pt x="210" y="52"/>
                  <a:pt x="209" y="53"/>
                  <a:pt x="207" y="53"/>
                </a:cubicBezTo>
                <a:cubicBezTo>
                  <a:pt x="206" y="53"/>
                  <a:pt x="205" y="54"/>
                  <a:pt x="204" y="54"/>
                </a:cubicBezTo>
                <a:cubicBezTo>
                  <a:pt x="202" y="54"/>
                  <a:pt x="199" y="55"/>
                  <a:pt x="198" y="55"/>
                </a:cubicBezTo>
                <a:cubicBezTo>
                  <a:pt x="199" y="55"/>
                  <a:pt x="199" y="54"/>
                  <a:pt x="199" y="54"/>
                </a:cubicBezTo>
                <a:cubicBezTo>
                  <a:pt x="194" y="55"/>
                  <a:pt x="190" y="58"/>
                  <a:pt x="185" y="59"/>
                </a:cubicBezTo>
                <a:cubicBezTo>
                  <a:pt x="181" y="61"/>
                  <a:pt x="177" y="62"/>
                  <a:pt x="173" y="63"/>
                </a:cubicBezTo>
                <a:cubicBezTo>
                  <a:pt x="172" y="63"/>
                  <a:pt x="168" y="65"/>
                  <a:pt x="170" y="63"/>
                </a:cubicBezTo>
                <a:cubicBezTo>
                  <a:pt x="173" y="61"/>
                  <a:pt x="174" y="60"/>
                  <a:pt x="176" y="58"/>
                </a:cubicBezTo>
                <a:cubicBezTo>
                  <a:pt x="178" y="56"/>
                  <a:pt x="181" y="53"/>
                  <a:pt x="191" y="50"/>
                </a:cubicBezTo>
                <a:cubicBezTo>
                  <a:pt x="191" y="50"/>
                  <a:pt x="192" y="50"/>
                  <a:pt x="192" y="50"/>
                </a:cubicBezTo>
                <a:cubicBezTo>
                  <a:pt x="194" y="48"/>
                  <a:pt x="199" y="46"/>
                  <a:pt x="204" y="45"/>
                </a:cubicBezTo>
                <a:cubicBezTo>
                  <a:pt x="207" y="44"/>
                  <a:pt x="210" y="43"/>
                  <a:pt x="212" y="43"/>
                </a:cubicBezTo>
                <a:cubicBezTo>
                  <a:pt x="215" y="42"/>
                  <a:pt x="218" y="41"/>
                  <a:pt x="220" y="41"/>
                </a:cubicBezTo>
                <a:cubicBezTo>
                  <a:pt x="222" y="40"/>
                  <a:pt x="224" y="40"/>
                  <a:pt x="225" y="40"/>
                </a:cubicBezTo>
                <a:cubicBezTo>
                  <a:pt x="226" y="40"/>
                  <a:pt x="227" y="40"/>
                  <a:pt x="229" y="40"/>
                </a:cubicBezTo>
                <a:cubicBezTo>
                  <a:pt x="232" y="40"/>
                  <a:pt x="231" y="40"/>
                  <a:pt x="230" y="41"/>
                </a:cubicBezTo>
                <a:cubicBezTo>
                  <a:pt x="226" y="42"/>
                  <a:pt x="229" y="42"/>
                  <a:pt x="232" y="41"/>
                </a:cubicBezTo>
                <a:cubicBezTo>
                  <a:pt x="237" y="41"/>
                  <a:pt x="242" y="41"/>
                  <a:pt x="248" y="40"/>
                </a:cubicBezTo>
                <a:cubicBezTo>
                  <a:pt x="250" y="40"/>
                  <a:pt x="252" y="41"/>
                  <a:pt x="255" y="40"/>
                </a:cubicBezTo>
                <a:cubicBezTo>
                  <a:pt x="258" y="39"/>
                  <a:pt x="252" y="39"/>
                  <a:pt x="250" y="39"/>
                </a:cubicBezTo>
                <a:cubicBezTo>
                  <a:pt x="247" y="39"/>
                  <a:pt x="246" y="38"/>
                  <a:pt x="251" y="38"/>
                </a:cubicBezTo>
                <a:cubicBezTo>
                  <a:pt x="254" y="38"/>
                  <a:pt x="257" y="38"/>
                  <a:pt x="259" y="38"/>
                </a:cubicBezTo>
                <a:cubicBezTo>
                  <a:pt x="261" y="38"/>
                  <a:pt x="262" y="39"/>
                  <a:pt x="262" y="39"/>
                </a:cubicBezTo>
                <a:cubicBezTo>
                  <a:pt x="262" y="40"/>
                  <a:pt x="262" y="40"/>
                  <a:pt x="263" y="40"/>
                </a:cubicBezTo>
                <a:cubicBezTo>
                  <a:pt x="275" y="41"/>
                  <a:pt x="266" y="42"/>
                  <a:pt x="263" y="43"/>
                </a:cubicBezTo>
                <a:cubicBezTo>
                  <a:pt x="257" y="44"/>
                  <a:pt x="262" y="44"/>
                  <a:pt x="268" y="44"/>
                </a:cubicBezTo>
                <a:cubicBezTo>
                  <a:pt x="273" y="44"/>
                  <a:pt x="280" y="45"/>
                  <a:pt x="280" y="46"/>
                </a:cubicBezTo>
                <a:cubicBezTo>
                  <a:pt x="282" y="46"/>
                  <a:pt x="283" y="46"/>
                  <a:pt x="283" y="46"/>
                </a:cubicBezTo>
                <a:cubicBezTo>
                  <a:pt x="283" y="44"/>
                  <a:pt x="286" y="45"/>
                  <a:pt x="292" y="46"/>
                </a:cubicBezTo>
                <a:cubicBezTo>
                  <a:pt x="297" y="47"/>
                  <a:pt x="300" y="48"/>
                  <a:pt x="303" y="49"/>
                </a:cubicBezTo>
                <a:cubicBezTo>
                  <a:pt x="305" y="50"/>
                  <a:pt x="305" y="51"/>
                  <a:pt x="305" y="52"/>
                </a:cubicBezTo>
                <a:cubicBezTo>
                  <a:pt x="304" y="53"/>
                  <a:pt x="310" y="54"/>
                  <a:pt x="314" y="55"/>
                </a:cubicBezTo>
                <a:cubicBezTo>
                  <a:pt x="318" y="56"/>
                  <a:pt x="324" y="59"/>
                  <a:pt x="325" y="57"/>
                </a:cubicBezTo>
                <a:cubicBezTo>
                  <a:pt x="325" y="57"/>
                  <a:pt x="328" y="57"/>
                  <a:pt x="333" y="59"/>
                </a:cubicBezTo>
                <a:cubicBezTo>
                  <a:pt x="338" y="61"/>
                  <a:pt x="343" y="64"/>
                  <a:pt x="349" y="66"/>
                </a:cubicBezTo>
                <a:cubicBezTo>
                  <a:pt x="343" y="63"/>
                  <a:pt x="345" y="63"/>
                  <a:pt x="340" y="60"/>
                </a:cubicBezTo>
                <a:cubicBezTo>
                  <a:pt x="333" y="57"/>
                  <a:pt x="330" y="55"/>
                  <a:pt x="336" y="56"/>
                </a:cubicBezTo>
                <a:cubicBezTo>
                  <a:pt x="340" y="57"/>
                  <a:pt x="333" y="54"/>
                  <a:pt x="333" y="53"/>
                </a:cubicBezTo>
                <a:cubicBezTo>
                  <a:pt x="333" y="53"/>
                  <a:pt x="328" y="51"/>
                  <a:pt x="325" y="51"/>
                </a:cubicBezTo>
                <a:cubicBezTo>
                  <a:pt x="319" y="49"/>
                  <a:pt x="314" y="48"/>
                  <a:pt x="310" y="46"/>
                </a:cubicBezTo>
                <a:cubicBezTo>
                  <a:pt x="308" y="45"/>
                  <a:pt x="305" y="43"/>
                  <a:pt x="300" y="42"/>
                </a:cubicBezTo>
                <a:cubicBezTo>
                  <a:pt x="299" y="42"/>
                  <a:pt x="298" y="43"/>
                  <a:pt x="296" y="43"/>
                </a:cubicBezTo>
                <a:cubicBezTo>
                  <a:pt x="288" y="41"/>
                  <a:pt x="295" y="41"/>
                  <a:pt x="296" y="41"/>
                </a:cubicBezTo>
                <a:cubicBezTo>
                  <a:pt x="297" y="40"/>
                  <a:pt x="300" y="41"/>
                  <a:pt x="297" y="40"/>
                </a:cubicBezTo>
                <a:cubicBezTo>
                  <a:pt x="296" y="39"/>
                  <a:pt x="294" y="39"/>
                  <a:pt x="293" y="38"/>
                </a:cubicBezTo>
                <a:cubicBezTo>
                  <a:pt x="291" y="38"/>
                  <a:pt x="290" y="38"/>
                  <a:pt x="289" y="38"/>
                </a:cubicBezTo>
                <a:cubicBezTo>
                  <a:pt x="286" y="38"/>
                  <a:pt x="284" y="38"/>
                  <a:pt x="282" y="38"/>
                </a:cubicBezTo>
                <a:cubicBezTo>
                  <a:pt x="281" y="38"/>
                  <a:pt x="280" y="37"/>
                  <a:pt x="280" y="37"/>
                </a:cubicBezTo>
                <a:cubicBezTo>
                  <a:pt x="281" y="37"/>
                  <a:pt x="281" y="37"/>
                  <a:pt x="280" y="37"/>
                </a:cubicBezTo>
                <a:cubicBezTo>
                  <a:pt x="278" y="36"/>
                  <a:pt x="276" y="36"/>
                  <a:pt x="273" y="36"/>
                </a:cubicBezTo>
                <a:cubicBezTo>
                  <a:pt x="272" y="36"/>
                  <a:pt x="271" y="35"/>
                  <a:pt x="270" y="35"/>
                </a:cubicBezTo>
                <a:cubicBezTo>
                  <a:pt x="267" y="34"/>
                  <a:pt x="274" y="33"/>
                  <a:pt x="269" y="32"/>
                </a:cubicBezTo>
                <a:cubicBezTo>
                  <a:pt x="269" y="32"/>
                  <a:pt x="270" y="32"/>
                  <a:pt x="270" y="32"/>
                </a:cubicBezTo>
                <a:cubicBezTo>
                  <a:pt x="271" y="32"/>
                  <a:pt x="272" y="32"/>
                  <a:pt x="273" y="32"/>
                </a:cubicBezTo>
                <a:cubicBezTo>
                  <a:pt x="277" y="33"/>
                  <a:pt x="276" y="32"/>
                  <a:pt x="280" y="33"/>
                </a:cubicBezTo>
                <a:cubicBezTo>
                  <a:pt x="278" y="33"/>
                  <a:pt x="275" y="34"/>
                  <a:pt x="272" y="35"/>
                </a:cubicBezTo>
                <a:cubicBezTo>
                  <a:pt x="276" y="35"/>
                  <a:pt x="280" y="35"/>
                  <a:pt x="283" y="35"/>
                </a:cubicBezTo>
                <a:cubicBezTo>
                  <a:pt x="286" y="35"/>
                  <a:pt x="290" y="36"/>
                  <a:pt x="293" y="36"/>
                </a:cubicBezTo>
                <a:cubicBezTo>
                  <a:pt x="296" y="37"/>
                  <a:pt x="298" y="37"/>
                  <a:pt x="301" y="38"/>
                </a:cubicBezTo>
                <a:cubicBezTo>
                  <a:pt x="303" y="39"/>
                  <a:pt x="304" y="40"/>
                  <a:pt x="306" y="41"/>
                </a:cubicBezTo>
                <a:cubicBezTo>
                  <a:pt x="307" y="41"/>
                  <a:pt x="308" y="41"/>
                  <a:pt x="309" y="41"/>
                </a:cubicBezTo>
                <a:cubicBezTo>
                  <a:pt x="308" y="40"/>
                  <a:pt x="306" y="40"/>
                  <a:pt x="305" y="39"/>
                </a:cubicBezTo>
                <a:cubicBezTo>
                  <a:pt x="303" y="39"/>
                  <a:pt x="302" y="38"/>
                  <a:pt x="300" y="38"/>
                </a:cubicBezTo>
                <a:cubicBezTo>
                  <a:pt x="297" y="37"/>
                  <a:pt x="294" y="36"/>
                  <a:pt x="291" y="35"/>
                </a:cubicBezTo>
                <a:cubicBezTo>
                  <a:pt x="294" y="35"/>
                  <a:pt x="296" y="36"/>
                  <a:pt x="299" y="36"/>
                </a:cubicBezTo>
                <a:cubicBezTo>
                  <a:pt x="301" y="36"/>
                  <a:pt x="303" y="37"/>
                  <a:pt x="305" y="37"/>
                </a:cubicBezTo>
                <a:cubicBezTo>
                  <a:pt x="307" y="37"/>
                  <a:pt x="312" y="38"/>
                  <a:pt x="313" y="38"/>
                </a:cubicBezTo>
                <a:cubicBezTo>
                  <a:pt x="316" y="40"/>
                  <a:pt x="320" y="41"/>
                  <a:pt x="323" y="42"/>
                </a:cubicBezTo>
                <a:cubicBezTo>
                  <a:pt x="327" y="43"/>
                  <a:pt x="331" y="44"/>
                  <a:pt x="335" y="45"/>
                </a:cubicBezTo>
                <a:cubicBezTo>
                  <a:pt x="332" y="44"/>
                  <a:pt x="330" y="43"/>
                  <a:pt x="328" y="42"/>
                </a:cubicBezTo>
                <a:cubicBezTo>
                  <a:pt x="330" y="43"/>
                  <a:pt x="331" y="43"/>
                  <a:pt x="333" y="44"/>
                </a:cubicBezTo>
                <a:cubicBezTo>
                  <a:pt x="332" y="43"/>
                  <a:pt x="331" y="43"/>
                  <a:pt x="330" y="42"/>
                </a:cubicBezTo>
                <a:cubicBezTo>
                  <a:pt x="329" y="42"/>
                  <a:pt x="329" y="41"/>
                  <a:pt x="328" y="41"/>
                </a:cubicBezTo>
                <a:cubicBezTo>
                  <a:pt x="327" y="40"/>
                  <a:pt x="327" y="40"/>
                  <a:pt x="330" y="40"/>
                </a:cubicBezTo>
                <a:cubicBezTo>
                  <a:pt x="331" y="40"/>
                  <a:pt x="331" y="40"/>
                  <a:pt x="331" y="40"/>
                </a:cubicBezTo>
                <a:cubicBezTo>
                  <a:pt x="330" y="39"/>
                  <a:pt x="328" y="39"/>
                  <a:pt x="327" y="38"/>
                </a:cubicBezTo>
                <a:cubicBezTo>
                  <a:pt x="326" y="38"/>
                  <a:pt x="325" y="38"/>
                  <a:pt x="324" y="37"/>
                </a:cubicBezTo>
                <a:cubicBezTo>
                  <a:pt x="325" y="37"/>
                  <a:pt x="327" y="37"/>
                  <a:pt x="329" y="38"/>
                </a:cubicBezTo>
                <a:cubicBezTo>
                  <a:pt x="323" y="36"/>
                  <a:pt x="319" y="35"/>
                  <a:pt x="317" y="35"/>
                </a:cubicBezTo>
                <a:cubicBezTo>
                  <a:pt x="312" y="34"/>
                  <a:pt x="308" y="33"/>
                  <a:pt x="305" y="32"/>
                </a:cubicBezTo>
                <a:cubicBezTo>
                  <a:pt x="301" y="32"/>
                  <a:pt x="299" y="31"/>
                  <a:pt x="297" y="30"/>
                </a:cubicBezTo>
                <a:cubicBezTo>
                  <a:pt x="294" y="28"/>
                  <a:pt x="290" y="28"/>
                  <a:pt x="285" y="28"/>
                </a:cubicBezTo>
                <a:cubicBezTo>
                  <a:pt x="289" y="27"/>
                  <a:pt x="292" y="27"/>
                  <a:pt x="293" y="26"/>
                </a:cubicBezTo>
                <a:cubicBezTo>
                  <a:pt x="284" y="25"/>
                  <a:pt x="276" y="25"/>
                  <a:pt x="267" y="24"/>
                </a:cubicBezTo>
                <a:cubicBezTo>
                  <a:pt x="263" y="23"/>
                  <a:pt x="259" y="23"/>
                  <a:pt x="258" y="24"/>
                </a:cubicBezTo>
                <a:cubicBezTo>
                  <a:pt x="254" y="25"/>
                  <a:pt x="258" y="26"/>
                  <a:pt x="271" y="27"/>
                </a:cubicBezTo>
                <a:cubicBezTo>
                  <a:pt x="269" y="27"/>
                  <a:pt x="267" y="28"/>
                  <a:pt x="265" y="28"/>
                </a:cubicBezTo>
                <a:cubicBezTo>
                  <a:pt x="264" y="28"/>
                  <a:pt x="263" y="29"/>
                  <a:pt x="259" y="29"/>
                </a:cubicBezTo>
                <a:cubicBezTo>
                  <a:pt x="253" y="29"/>
                  <a:pt x="249" y="29"/>
                  <a:pt x="246" y="29"/>
                </a:cubicBezTo>
                <a:cubicBezTo>
                  <a:pt x="244" y="30"/>
                  <a:pt x="242" y="30"/>
                  <a:pt x="242" y="31"/>
                </a:cubicBezTo>
                <a:cubicBezTo>
                  <a:pt x="246" y="31"/>
                  <a:pt x="250" y="30"/>
                  <a:pt x="254" y="30"/>
                </a:cubicBezTo>
                <a:cubicBezTo>
                  <a:pt x="256" y="30"/>
                  <a:pt x="258" y="30"/>
                  <a:pt x="260" y="30"/>
                </a:cubicBezTo>
                <a:cubicBezTo>
                  <a:pt x="262" y="30"/>
                  <a:pt x="264" y="30"/>
                  <a:pt x="266" y="30"/>
                </a:cubicBezTo>
                <a:cubicBezTo>
                  <a:pt x="268" y="30"/>
                  <a:pt x="269" y="30"/>
                  <a:pt x="271" y="30"/>
                </a:cubicBezTo>
                <a:cubicBezTo>
                  <a:pt x="272" y="30"/>
                  <a:pt x="274" y="30"/>
                  <a:pt x="275" y="30"/>
                </a:cubicBezTo>
                <a:cubicBezTo>
                  <a:pt x="278" y="31"/>
                  <a:pt x="281" y="31"/>
                  <a:pt x="284" y="32"/>
                </a:cubicBezTo>
                <a:cubicBezTo>
                  <a:pt x="285" y="32"/>
                  <a:pt x="288" y="32"/>
                  <a:pt x="291" y="32"/>
                </a:cubicBezTo>
                <a:cubicBezTo>
                  <a:pt x="291" y="32"/>
                  <a:pt x="291" y="32"/>
                  <a:pt x="291" y="32"/>
                </a:cubicBezTo>
                <a:cubicBezTo>
                  <a:pt x="291" y="32"/>
                  <a:pt x="292" y="32"/>
                  <a:pt x="292" y="32"/>
                </a:cubicBezTo>
                <a:cubicBezTo>
                  <a:pt x="293" y="32"/>
                  <a:pt x="295" y="33"/>
                  <a:pt x="296" y="33"/>
                </a:cubicBezTo>
                <a:cubicBezTo>
                  <a:pt x="296" y="33"/>
                  <a:pt x="298" y="34"/>
                  <a:pt x="296" y="34"/>
                </a:cubicBezTo>
                <a:cubicBezTo>
                  <a:pt x="295" y="34"/>
                  <a:pt x="293" y="34"/>
                  <a:pt x="291" y="33"/>
                </a:cubicBezTo>
                <a:cubicBezTo>
                  <a:pt x="288" y="33"/>
                  <a:pt x="285" y="32"/>
                  <a:pt x="283" y="32"/>
                </a:cubicBezTo>
                <a:cubicBezTo>
                  <a:pt x="280" y="31"/>
                  <a:pt x="278" y="31"/>
                  <a:pt x="275" y="31"/>
                </a:cubicBezTo>
                <a:cubicBezTo>
                  <a:pt x="270" y="30"/>
                  <a:pt x="265" y="30"/>
                  <a:pt x="270" y="31"/>
                </a:cubicBezTo>
                <a:cubicBezTo>
                  <a:pt x="272" y="32"/>
                  <a:pt x="269" y="32"/>
                  <a:pt x="267" y="32"/>
                </a:cubicBezTo>
                <a:cubicBezTo>
                  <a:pt x="262" y="32"/>
                  <a:pt x="259" y="32"/>
                  <a:pt x="255" y="32"/>
                </a:cubicBezTo>
                <a:cubicBezTo>
                  <a:pt x="251" y="32"/>
                  <a:pt x="248" y="32"/>
                  <a:pt x="243" y="32"/>
                </a:cubicBezTo>
                <a:cubicBezTo>
                  <a:pt x="240" y="32"/>
                  <a:pt x="237" y="31"/>
                  <a:pt x="233" y="31"/>
                </a:cubicBezTo>
                <a:cubicBezTo>
                  <a:pt x="231" y="33"/>
                  <a:pt x="224" y="34"/>
                  <a:pt x="217" y="36"/>
                </a:cubicBezTo>
                <a:cubicBezTo>
                  <a:pt x="213" y="36"/>
                  <a:pt x="210" y="37"/>
                  <a:pt x="207" y="38"/>
                </a:cubicBezTo>
                <a:cubicBezTo>
                  <a:pt x="204" y="39"/>
                  <a:pt x="202" y="40"/>
                  <a:pt x="201" y="41"/>
                </a:cubicBezTo>
                <a:cubicBezTo>
                  <a:pt x="197" y="41"/>
                  <a:pt x="203" y="39"/>
                  <a:pt x="198" y="40"/>
                </a:cubicBezTo>
                <a:cubicBezTo>
                  <a:pt x="193" y="41"/>
                  <a:pt x="190" y="42"/>
                  <a:pt x="188" y="44"/>
                </a:cubicBezTo>
                <a:cubicBezTo>
                  <a:pt x="186" y="45"/>
                  <a:pt x="180" y="47"/>
                  <a:pt x="176" y="49"/>
                </a:cubicBezTo>
                <a:cubicBezTo>
                  <a:pt x="176" y="48"/>
                  <a:pt x="179" y="47"/>
                  <a:pt x="177" y="47"/>
                </a:cubicBezTo>
                <a:cubicBezTo>
                  <a:pt x="171" y="50"/>
                  <a:pt x="164" y="52"/>
                  <a:pt x="158" y="56"/>
                </a:cubicBezTo>
                <a:cubicBezTo>
                  <a:pt x="150" y="60"/>
                  <a:pt x="144" y="63"/>
                  <a:pt x="144" y="62"/>
                </a:cubicBezTo>
                <a:cubicBezTo>
                  <a:pt x="144" y="61"/>
                  <a:pt x="145" y="60"/>
                  <a:pt x="146" y="59"/>
                </a:cubicBezTo>
                <a:cubicBezTo>
                  <a:pt x="149" y="57"/>
                  <a:pt x="150" y="57"/>
                  <a:pt x="152" y="57"/>
                </a:cubicBezTo>
                <a:cubicBezTo>
                  <a:pt x="155" y="55"/>
                  <a:pt x="157" y="55"/>
                  <a:pt x="160" y="54"/>
                </a:cubicBezTo>
                <a:cubicBezTo>
                  <a:pt x="161" y="53"/>
                  <a:pt x="162" y="53"/>
                  <a:pt x="162" y="52"/>
                </a:cubicBezTo>
                <a:cubicBezTo>
                  <a:pt x="161" y="52"/>
                  <a:pt x="162" y="50"/>
                  <a:pt x="164" y="49"/>
                </a:cubicBezTo>
                <a:cubicBezTo>
                  <a:pt x="167" y="47"/>
                  <a:pt x="172" y="44"/>
                  <a:pt x="180" y="41"/>
                </a:cubicBezTo>
                <a:cubicBezTo>
                  <a:pt x="182" y="41"/>
                  <a:pt x="184" y="40"/>
                  <a:pt x="184" y="39"/>
                </a:cubicBezTo>
                <a:cubicBezTo>
                  <a:pt x="185" y="39"/>
                  <a:pt x="182" y="40"/>
                  <a:pt x="180" y="40"/>
                </a:cubicBezTo>
                <a:cubicBezTo>
                  <a:pt x="175" y="41"/>
                  <a:pt x="167" y="44"/>
                  <a:pt x="170" y="42"/>
                </a:cubicBezTo>
                <a:cubicBezTo>
                  <a:pt x="172" y="40"/>
                  <a:pt x="173" y="39"/>
                  <a:pt x="175" y="37"/>
                </a:cubicBezTo>
                <a:cubicBezTo>
                  <a:pt x="177" y="37"/>
                  <a:pt x="179" y="36"/>
                  <a:pt x="181" y="34"/>
                </a:cubicBezTo>
                <a:cubicBezTo>
                  <a:pt x="184" y="33"/>
                  <a:pt x="188" y="32"/>
                  <a:pt x="193" y="31"/>
                </a:cubicBezTo>
                <a:cubicBezTo>
                  <a:pt x="188" y="32"/>
                  <a:pt x="185" y="33"/>
                  <a:pt x="182" y="33"/>
                </a:cubicBezTo>
                <a:cubicBezTo>
                  <a:pt x="179" y="34"/>
                  <a:pt x="178" y="34"/>
                  <a:pt x="177" y="34"/>
                </a:cubicBezTo>
                <a:cubicBezTo>
                  <a:pt x="176" y="33"/>
                  <a:pt x="178" y="31"/>
                  <a:pt x="183" y="28"/>
                </a:cubicBezTo>
                <a:cubicBezTo>
                  <a:pt x="180" y="30"/>
                  <a:pt x="177" y="31"/>
                  <a:pt x="174" y="32"/>
                </a:cubicBezTo>
                <a:cubicBezTo>
                  <a:pt x="171" y="33"/>
                  <a:pt x="169" y="34"/>
                  <a:pt x="167" y="35"/>
                </a:cubicBezTo>
                <a:cubicBezTo>
                  <a:pt x="159" y="39"/>
                  <a:pt x="152" y="42"/>
                  <a:pt x="151" y="41"/>
                </a:cubicBezTo>
                <a:cubicBezTo>
                  <a:pt x="151" y="41"/>
                  <a:pt x="151" y="41"/>
                  <a:pt x="149" y="41"/>
                </a:cubicBezTo>
                <a:cubicBezTo>
                  <a:pt x="141" y="45"/>
                  <a:pt x="139" y="45"/>
                  <a:pt x="143" y="41"/>
                </a:cubicBezTo>
                <a:cubicBezTo>
                  <a:pt x="144" y="40"/>
                  <a:pt x="146" y="39"/>
                  <a:pt x="143" y="40"/>
                </a:cubicBezTo>
                <a:cubicBezTo>
                  <a:pt x="139" y="42"/>
                  <a:pt x="137" y="44"/>
                  <a:pt x="134" y="46"/>
                </a:cubicBezTo>
                <a:cubicBezTo>
                  <a:pt x="132" y="49"/>
                  <a:pt x="128" y="51"/>
                  <a:pt x="122" y="54"/>
                </a:cubicBezTo>
                <a:cubicBezTo>
                  <a:pt x="123" y="54"/>
                  <a:pt x="128" y="50"/>
                  <a:pt x="123" y="52"/>
                </a:cubicBezTo>
                <a:cubicBezTo>
                  <a:pt x="122" y="53"/>
                  <a:pt x="120" y="54"/>
                  <a:pt x="119" y="55"/>
                </a:cubicBezTo>
                <a:cubicBezTo>
                  <a:pt x="116" y="57"/>
                  <a:pt x="113" y="60"/>
                  <a:pt x="114" y="60"/>
                </a:cubicBezTo>
                <a:cubicBezTo>
                  <a:pt x="117" y="59"/>
                  <a:pt x="114" y="63"/>
                  <a:pt x="124" y="58"/>
                </a:cubicBezTo>
                <a:cubicBezTo>
                  <a:pt x="125" y="57"/>
                  <a:pt x="125" y="58"/>
                  <a:pt x="129" y="55"/>
                </a:cubicBezTo>
                <a:cubicBezTo>
                  <a:pt x="132" y="53"/>
                  <a:pt x="134" y="51"/>
                  <a:pt x="131" y="52"/>
                </a:cubicBezTo>
                <a:cubicBezTo>
                  <a:pt x="128" y="54"/>
                  <a:pt x="131" y="52"/>
                  <a:pt x="133" y="50"/>
                </a:cubicBezTo>
                <a:cubicBezTo>
                  <a:pt x="136" y="48"/>
                  <a:pt x="139" y="46"/>
                  <a:pt x="142" y="45"/>
                </a:cubicBezTo>
                <a:cubicBezTo>
                  <a:pt x="145" y="44"/>
                  <a:pt x="147" y="43"/>
                  <a:pt x="148" y="43"/>
                </a:cubicBezTo>
                <a:cubicBezTo>
                  <a:pt x="149" y="43"/>
                  <a:pt x="147" y="45"/>
                  <a:pt x="151" y="43"/>
                </a:cubicBezTo>
                <a:cubicBezTo>
                  <a:pt x="153" y="42"/>
                  <a:pt x="155" y="41"/>
                  <a:pt x="154" y="42"/>
                </a:cubicBezTo>
                <a:cubicBezTo>
                  <a:pt x="153" y="43"/>
                  <a:pt x="152" y="43"/>
                  <a:pt x="150" y="44"/>
                </a:cubicBezTo>
                <a:cubicBezTo>
                  <a:pt x="146" y="47"/>
                  <a:pt x="148" y="46"/>
                  <a:pt x="147" y="47"/>
                </a:cubicBezTo>
                <a:cubicBezTo>
                  <a:pt x="147" y="48"/>
                  <a:pt x="148" y="47"/>
                  <a:pt x="148" y="48"/>
                </a:cubicBezTo>
                <a:cubicBezTo>
                  <a:pt x="148" y="49"/>
                  <a:pt x="146" y="50"/>
                  <a:pt x="140" y="53"/>
                </a:cubicBezTo>
                <a:cubicBezTo>
                  <a:pt x="145" y="51"/>
                  <a:pt x="150" y="50"/>
                  <a:pt x="156" y="47"/>
                </a:cubicBezTo>
                <a:cubicBezTo>
                  <a:pt x="146" y="52"/>
                  <a:pt x="135" y="57"/>
                  <a:pt x="129" y="63"/>
                </a:cubicBezTo>
                <a:cubicBezTo>
                  <a:pt x="130" y="63"/>
                  <a:pt x="134" y="60"/>
                  <a:pt x="136" y="60"/>
                </a:cubicBezTo>
                <a:cubicBezTo>
                  <a:pt x="138" y="59"/>
                  <a:pt x="139" y="59"/>
                  <a:pt x="142" y="57"/>
                </a:cubicBezTo>
                <a:cubicBezTo>
                  <a:pt x="145" y="56"/>
                  <a:pt x="147" y="56"/>
                  <a:pt x="145" y="57"/>
                </a:cubicBezTo>
                <a:cubicBezTo>
                  <a:pt x="143" y="59"/>
                  <a:pt x="142" y="61"/>
                  <a:pt x="136" y="64"/>
                </a:cubicBezTo>
                <a:cubicBezTo>
                  <a:pt x="127" y="69"/>
                  <a:pt x="127" y="70"/>
                  <a:pt x="126" y="72"/>
                </a:cubicBezTo>
                <a:cubicBezTo>
                  <a:pt x="125" y="73"/>
                  <a:pt x="123" y="74"/>
                  <a:pt x="122" y="76"/>
                </a:cubicBezTo>
                <a:cubicBezTo>
                  <a:pt x="110" y="86"/>
                  <a:pt x="98" y="98"/>
                  <a:pt x="87" y="110"/>
                </a:cubicBezTo>
                <a:cubicBezTo>
                  <a:pt x="85" y="112"/>
                  <a:pt x="83" y="114"/>
                  <a:pt x="82" y="115"/>
                </a:cubicBezTo>
                <a:cubicBezTo>
                  <a:pt x="81" y="117"/>
                  <a:pt x="80" y="118"/>
                  <a:pt x="79" y="118"/>
                </a:cubicBezTo>
                <a:cubicBezTo>
                  <a:pt x="78" y="120"/>
                  <a:pt x="77" y="119"/>
                  <a:pt x="78" y="117"/>
                </a:cubicBezTo>
                <a:cubicBezTo>
                  <a:pt x="78" y="116"/>
                  <a:pt x="79" y="115"/>
                  <a:pt x="79" y="113"/>
                </a:cubicBezTo>
                <a:cubicBezTo>
                  <a:pt x="80" y="112"/>
                  <a:pt x="80" y="111"/>
                  <a:pt x="80" y="110"/>
                </a:cubicBezTo>
                <a:cubicBezTo>
                  <a:pt x="78" y="113"/>
                  <a:pt x="76" y="115"/>
                  <a:pt x="75" y="117"/>
                </a:cubicBezTo>
                <a:cubicBezTo>
                  <a:pt x="74" y="119"/>
                  <a:pt x="72" y="121"/>
                  <a:pt x="70" y="124"/>
                </a:cubicBezTo>
                <a:cubicBezTo>
                  <a:pt x="69" y="126"/>
                  <a:pt x="68" y="128"/>
                  <a:pt x="66" y="130"/>
                </a:cubicBezTo>
                <a:cubicBezTo>
                  <a:pt x="65" y="132"/>
                  <a:pt x="64" y="134"/>
                  <a:pt x="63" y="135"/>
                </a:cubicBezTo>
                <a:cubicBezTo>
                  <a:pt x="61" y="138"/>
                  <a:pt x="59" y="141"/>
                  <a:pt x="57" y="143"/>
                </a:cubicBezTo>
                <a:cubicBezTo>
                  <a:pt x="55" y="147"/>
                  <a:pt x="57" y="144"/>
                  <a:pt x="55" y="148"/>
                </a:cubicBezTo>
                <a:cubicBezTo>
                  <a:pt x="53" y="152"/>
                  <a:pt x="53" y="150"/>
                  <a:pt x="51" y="154"/>
                </a:cubicBezTo>
                <a:cubicBezTo>
                  <a:pt x="51" y="154"/>
                  <a:pt x="51" y="155"/>
                  <a:pt x="51" y="155"/>
                </a:cubicBezTo>
                <a:cubicBezTo>
                  <a:pt x="51" y="156"/>
                  <a:pt x="52" y="155"/>
                  <a:pt x="50" y="161"/>
                </a:cubicBezTo>
                <a:cubicBezTo>
                  <a:pt x="48" y="167"/>
                  <a:pt x="46" y="169"/>
                  <a:pt x="44" y="172"/>
                </a:cubicBezTo>
                <a:cubicBezTo>
                  <a:pt x="42" y="176"/>
                  <a:pt x="40" y="181"/>
                  <a:pt x="39" y="185"/>
                </a:cubicBezTo>
                <a:cubicBezTo>
                  <a:pt x="38" y="189"/>
                  <a:pt x="38" y="190"/>
                  <a:pt x="39" y="190"/>
                </a:cubicBezTo>
                <a:cubicBezTo>
                  <a:pt x="39" y="190"/>
                  <a:pt x="39" y="190"/>
                  <a:pt x="38" y="194"/>
                </a:cubicBezTo>
                <a:cubicBezTo>
                  <a:pt x="36" y="201"/>
                  <a:pt x="36" y="204"/>
                  <a:pt x="37" y="204"/>
                </a:cubicBezTo>
                <a:cubicBezTo>
                  <a:pt x="37" y="205"/>
                  <a:pt x="37" y="205"/>
                  <a:pt x="38" y="202"/>
                </a:cubicBezTo>
                <a:cubicBezTo>
                  <a:pt x="39" y="199"/>
                  <a:pt x="40" y="196"/>
                  <a:pt x="41" y="193"/>
                </a:cubicBezTo>
                <a:cubicBezTo>
                  <a:pt x="41" y="191"/>
                  <a:pt x="42" y="188"/>
                  <a:pt x="43" y="188"/>
                </a:cubicBezTo>
                <a:cubicBezTo>
                  <a:pt x="43" y="188"/>
                  <a:pt x="43" y="189"/>
                  <a:pt x="43" y="192"/>
                </a:cubicBezTo>
                <a:cubicBezTo>
                  <a:pt x="42" y="195"/>
                  <a:pt x="42" y="198"/>
                  <a:pt x="40" y="201"/>
                </a:cubicBezTo>
                <a:cubicBezTo>
                  <a:pt x="40" y="203"/>
                  <a:pt x="39" y="204"/>
                  <a:pt x="40" y="205"/>
                </a:cubicBezTo>
                <a:cubicBezTo>
                  <a:pt x="41" y="210"/>
                  <a:pt x="39" y="217"/>
                  <a:pt x="37" y="233"/>
                </a:cubicBezTo>
                <a:cubicBezTo>
                  <a:pt x="37" y="238"/>
                  <a:pt x="36" y="244"/>
                  <a:pt x="36" y="250"/>
                </a:cubicBezTo>
                <a:cubicBezTo>
                  <a:pt x="37" y="251"/>
                  <a:pt x="37" y="245"/>
                  <a:pt x="38" y="246"/>
                </a:cubicBezTo>
                <a:cubicBezTo>
                  <a:pt x="37" y="250"/>
                  <a:pt x="37" y="253"/>
                  <a:pt x="36" y="256"/>
                </a:cubicBezTo>
                <a:cubicBezTo>
                  <a:pt x="35" y="258"/>
                  <a:pt x="35" y="260"/>
                  <a:pt x="34" y="263"/>
                </a:cubicBezTo>
                <a:cubicBezTo>
                  <a:pt x="34" y="265"/>
                  <a:pt x="34" y="265"/>
                  <a:pt x="33" y="264"/>
                </a:cubicBezTo>
                <a:cubicBezTo>
                  <a:pt x="33" y="263"/>
                  <a:pt x="33" y="262"/>
                  <a:pt x="33" y="261"/>
                </a:cubicBezTo>
                <a:cubicBezTo>
                  <a:pt x="32" y="259"/>
                  <a:pt x="32" y="258"/>
                  <a:pt x="32" y="256"/>
                </a:cubicBezTo>
                <a:cubicBezTo>
                  <a:pt x="32" y="252"/>
                  <a:pt x="33" y="248"/>
                  <a:pt x="32" y="248"/>
                </a:cubicBezTo>
                <a:cubicBezTo>
                  <a:pt x="32" y="246"/>
                  <a:pt x="32" y="243"/>
                  <a:pt x="32" y="240"/>
                </a:cubicBezTo>
                <a:cubicBezTo>
                  <a:pt x="32" y="237"/>
                  <a:pt x="32" y="234"/>
                  <a:pt x="31" y="233"/>
                </a:cubicBezTo>
                <a:cubicBezTo>
                  <a:pt x="31" y="232"/>
                  <a:pt x="32" y="225"/>
                  <a:pt x="33" y="222"/>
                </a:cubicBezTo>
                <a:cubicBezTo>
                  <a:pt x="33" y="220"/>
                  <a:pt x="34" y="218"/>
                  <a:pt x="35" y="216"/>
                </a:cubicBezTo>
                <a:cubicBezTo>
                  <a:pt x="34" y="217"/>
                  <a:pt x="33" y="218"/>
                  <a:pt x="33" y="217"/>
                </a:cubicBezTo>
                <a:cubicBezTo>
                  <a:pt x="33" y="217"/>
                  <a:pt x="33" y="215"/>
                  <a:pt x="34" y="211"/>
                </a:cubicBezTo>
                <a:cubicBezTo>
                  <a:pt x="32" y="213"/>
                  <a:pt x="31" y="222"/>
                  <a:pt x="29" y="226"/>
                </a:cubicBezTo>
                <a:cubicBezTo>
                  <a:pt x="28" y="229"/>
                  <a:pt x="28" y="228"/>
                  <a:pt x="28" y="226"/>
                </a:cubicBezTo>
                <a:cubicBezTo>
                  <a:pt x="28" y="224"/>
                  <a:pt x="28" y="221"/>
                  <a:pt x="27" y="222"/>
                </a:cubicBezTo>
                <a:cubicBezTo>
                  <a:pt x="27" y="224"/>
                  <a:pt x="26" y="227"/>
                  <a:pt x="26" y="229"/>
                </a:cubicBezTo>
                <a:cubicBezTo>
                  <a:pt x="25" y="232"/>
                  <a:pt x="25" y="234"/>
                  <a:pt x="25" y="237"/>
                </a:cubicBezTo>
                <a:cubicBezTo>
                  <a:pt x="24" y="241"/>
                  <a:pt x="24" y="246"/>
                  <a:pt x="25" y="250"/>
                </a:cubicBezTo>
                <a:cubicBezTo>
                  <a:pt x="25" y="254"/>
                  <a:pt x="25" y="254"/>
                  <a:pt x="24" y="254"/>
                </a:cubicBezTo>
                <a:cubicBezTo>
                  <a:pt x="23" y="254"/>
                  <a:pt x="22" y="251"/>
                  <a:pt x="22" y="259"/>
                </a:cubicBezTo>
                <a:cubicBezTo>
                  <a:pt x="22" y="260"/>
                  <a:pt x="23" y="258"/>
                  <a:pt x="23" y="258"/>
                </a:cubicBezTo>
                <a:cubicBezTo>
                  <a:pt x="23" y="258"/>
                  <a:pt x="23" y="258"/>
                  <a:pt x="23" y="259"/>
                </a:cubicBezTo>
                <a:cubicBezTo>
                  <a:pt x="23" y="260"/>
                  <a:pt x="23" y="262"/>
                  <a:pt x="23" y="265"/>
                </a:cubicBezTo>
                <a:cubicBezTo>
                  <a:pt x="23" y="265"/>
                  <a:pt x="24" y="267"/>
                  <a:pt x="24" y="267"/>
                </a:cubicBezTo>
                <a:cubicBezTo>
                  <a:pt x="25" y="266"/>
                  <a:pt x="25" y="275"/>
                  <a:pt x="25" y="278"/>
                </a:cubicBezTo>
                <a:cubicBezTo>
                  <a:pt x="26" y="280"/>
                  <a:pt x="26" y="282"/>
                  <a:pt x="25" y="284"/>
                </a:cubicBezTo>
                <a:cubicBezTo>
                  <a:pt x="25" y="286"/>
                  <a:pt x="25" y="286"/>
                  <a:pt x="24" y="285"/>
                </a:cubicBezTo>
                <a:cubicBezTo>
                  <a:pt x="24" y="283"/>
                  <a:pt x="23" y="282"/>
                  <a:pt x="22" y="280"/>
                </a:cubicBezTo>
                <a:cubicBezTo>
                  <a:pt x="23" y="283"/>
                  <a:pt x="23" y="286"/>
                  <a:pt x="23" y="287"/>
                </a:cubicBezTo>
                <a:cubicBezTo>
                  <a:pt x="23" y="290"/>
                  <a:pt x="24" y="294"/>
                  <a:pt x="25" y="299"/>
                </a:cubicBezTo>
                <a:cubicBezTo>
                  <a:pt x="25" y="303"/>
                  <a:pt x="26" y="307"/>
                  <a:pt x="26" y="309"/>
                </a:cubicBezTo>
                <a:cubicBezTo>
                  <a:pt x="26" y="310"/>
                  <a:pt x="26" y="313"/>
                  <a:pt x="27" y="315"/>
                </a:cubicBezTo>
                <a:cubicBezTo>
                  <a:pt x="28" y="320"/>
                  <a:pt x="29" y="321"/>
                  <a:pt x="29" y="321"/>
                </a:cubicBezTo>
                <a:cubicBezTo>
                  <a:pt x="30" y="322"/>
                  <a:pt x="30" y="322"/>
                  <a:pt x="31" y="325"/>
                </a:cubicBezTo>
                <a:cubicBezTo>
                  <a:pt x="34" y="336"/>
                  <a:pt x="38" y="343"/>
                  <a:pt x="43" y="354"/>
                </a:cubicBezTo>
                <a:cubicBezTo>
                  <a:pt x="44" y="354"/>
                  <a:pt x="40" y="345"/>
                  <a:pt x="43" y="350"/>
                </a:cubicBezTo>
                <a:cubicBezTo>
                  <a:pt x="45" y="353"/>
                  <a:pt x="44" y="348"/>
                  <a:pt x="44" y="347"/>
                </a:cubicBezTo>
                <a:cubicBezTo>
                  <a:pt x="45" y="345"/>
                  <a:pt x="43" y="339"/>
                  <a:pt x="40" y="335"/>
                </a:cubicBezTo>
                <a:cubicBezTo>
                  <a:pt x="39" y="333"/>
                  <a:pt x="39" y="331"/>
                  <a:pt x="38" y="329"/>
                </a:cubicBezTo>
                <a:cubicBezTo>
                  <a:pt x="37" y="327"/>
                  <a:pt x="37" y="325"/>
                  <a:pt x="36" y="323"/>
                </a:cubicBezTo>
                <a:cubicBezTo>
                  <a:pt x="35" y="319"/>
                  <a:pt x="34" y="315"/>
                  <a:pt x="33" y="311"/>
                </a:cubicBezTo>
                <a:cubicBezTo>
                  <a:pt x="36" y="319"/>
                  <a:pt x="36" y="319"/>
                  <a:pt x="35" y="310"/>
                </a:cubicBezTo>
                <a:cubicBezTo>
                  <a:pt x="35" y="306"/>
                  <a:pt x="35" y="307"/>
                  <a:pt x="36" y="309"/>
                </a:cubicBezTo>
                <a:cubicBezTo>
                  <a:pt x="36" y="310"/>
                  <a:pt x="36" y="310"/>
                  <a:pt x="36" y="311"/>
                </a:cubicBezTo>
                <a:cubicBezTo>
                  <a:pt x="36" y="314"/>
                  <a:pt x="37" y="319"/>
                  <a:pt x="39" y="324"/>
                </a:cubicBezTo>
                <a:cubicBezTo>
                  <a:pt x="39" y="324"/>
                  <a:pt x="39" y="325"/>
                  <a:pt x="39" y="326"/>
                </a:cubicBezTo>
                <a:cubicBezTo>
                  <a:pt x="41" y="329"/>
                  <a:pt x="39" y="323"/>
                  <a:pt x="39" y="323"/>
                </a:cubicBezTo>
                <a:cubicBezTo>
                  <a:pt x="39" y="323"/>
                  <a:pt x="39" y="323"/>
                  <a:pt x="40" y="324"/>
                </a:cubicBezTo>
                <a:cubicBezTo>
                  <a:pt x="41" y="328"/>
                  <a:pt x="42" y="331"/>
                  <a:pt x="44" y="335"/>
                </a:cubicBezTo>
                <a:cubicBezTo>
                  <a:pt x="45" y="339"/>
                  <a:pt x="47" y="342"/>
                  <a:pt x="49" y="347"/>
                </a:cubicBezTo>
                <a:cubicBezTo>
                  <a:pt x="50" y="350"/>
                  <a:pt x="52" y="354"/>
                  <a:pt x="53" y="356"/>
                </a:cubicBezTo>
                <a:cubicBezTo>
                  <a:pt x="54" y="355"/>
                  <a:pt x="51" y="350"/>
                  <a:pt x="51" y="347"/>
                </a:cubicBezTo>
                <a:cubicBezTo>
                  <a:pt x="54" y="354"/>
                  <a:pt x="56" y="359"/>
                  <a:pt x="58" y="363"/>
                </a:cubicBezTo>
                <a:cubicBezTo>
                  <a:pt x="61" y="369"/>
                  <a:pt x="55" y="360"/>
                  <a:pt x="57" y="366"/>
                </a:cubicBezTo>
                <a:cubicBezTo>
                  <a:pt x="59" y="368"/>
                  <a:pt x="61" y="369"/>
                  <a:pt x="63" y="371"/>
                </a:cubicBezTo>
                <a:cubicBezTo>
                  <a:pt x="63" y="371"/>
                  <a:pt x="63" y="370"/>
                  <a:pt x="65" y="373"/>
                </a:cubicBezTo>
                <a:cubicBezTo>
                  <a:pt x="67" y="377"/>
                  <a:pt x="69" y="379"/>
                  <a:pt x="69" y="379"/>
                </a:cubicBezTo>
                <a:cubicBezTo>
                  <a:pt x="70" y="380"/>
                  <a:pt x="70" y="379"/>
                  <a:pt x="69" y="377"/>
                </a:cubicBezTo>
                <a:cubicBezTo>
                  <a:pt x="68" y="372"/>
                  <a:pt x="70" y="374"/>
                  <a:pt x="76" y="382"/>
                </a:cubicBezTo>
                <a:cubicBezTo>
                  <a:pt x="78" y="385"/>
                  <a:pt x="80" y="388"/>
                  <a:pt x="82" y="391"/>
                </a:cubicBezTo>
                <a:cubicBezTo>
                  <a:pt x="80" y="388"/>
                  <a:pt x="78" y="384"/>
                  <a:pt x="77" y="382"/>
                </a:cubicBezTo>
                <a:cubicBezTo>
                  <a:pt x="75" y="377"/>
                  <a:pt x="77" y="375"/>
                  <a:pt x="81" y="380"/>
                </a:cubicBezTo>
                <a:cubicBezTo>
                  <a:pt x="83" y="382"/>
                  <a:pt x="84" y="383"/>
                  <a:pt x="87" y="387"/>
                </a:cubicBezTo>
                <a:cubicBezTo>
                  <a:pt x="88" y="389"/>
                  <a:pt x="90" y="392"/>
                  <a:pt x="90" y="392"/>
                </a:cubicBezTo>
                <a:cubicBezTo>
                  <a:pt x="93" y="395"/>
                  <a:pt x="90" y="391"/>
                  <a:pt x="89" y="389"/>
                </a:cubicBezTo>
                <a:cubicBezTo>
                  <a:pt x="89" y="389"/>
                  <a:pt x="90" y="389"/>
                  <a:pt x="90" y="390"/>
                </a:cubicBezTo>
                <a:cubicBezTo>
                  <a:pt x="95" y="395"/>
                  <a:pt x="95" y="395"/>
                  <a:pt x="96" y="394"/>
                </a:cubicBezTo>
                <a:cubicBezTo>
                  <a:pt x="99" y="397"/>
                  <a:pt x="97" y="397"/>
                  <a:pt x="99" y="399"/>
                </a:cubicBezTo>
                <a:cubicBezTo>
                  <a:pt x="101" y="400"/>
                  <a:pt x="102" y="402"/>
                  <a:pt x="103" y="403"/>
                </a:cubicBezTo>
                <a:cubicBezTo>
                  <a:pt x="104" y="405"/>
                  <a:pt x="105" y="406"/>
                  <a:pt x="106" y="407"/>
                </a:cubicBezTo>
                <a:cubicBezTo>
                  <a:pt x="107" y="409"/>
                  <a:pt x="108" y="410"/>
                  <a:pt x="110" y="413"/>
                </a:cubicBezTo>
                <a:cubicBezTo>
                  <a:pt x="109" y="410"/>
                  <a:pt x="109" y="410"/>
                  <a:pt x="117" y="417"/>
                </a:cubicBezTo>
                <a:cubicBezTo>
                  <a:pt x="117" y="418"/>
                  <a:pt x="119" y="419"/>
                  <a:pt x="119" y="419"/>
                </a:cubicBezTo>
                <a:cubicBezTo>
                  <a:pt x="121" y="419"/>
                  <a:pt x="126" y="424"/>
                  <a:pt x="129" y="425"/>
                </a:cubicBezTo>
                <a:cubicBezTo>
                  <a:pt x="126" y="423"/>
                  <a:pt x="125" y="421"/>
                  <a:pt x="125" y="419"/>
                </a:cubicBezTo>
                <a:cubicBezTo>
                  <a:pt x="125" y="418"/>
                  <a:pt x="126" y="418"/>
                  <a:pt x="128" y="418"/>
                </a:cubicBezTo>
                <a:cubicBezTo>
                  <a:pt x="129" y="418"/>
                  <a:pt x="131" y="420"/>
                  <a:pt x="133" y="421"/>
                </a:cubicBezTo>
                <a:cubicBezTo>
                  <a:pt x="136" y="423"/>
                  <a:pt x="141" y="426"/>
                  <a:pt x="142" y="426"/>
                </a:cubicBezTo>
                <a:cubicBezTo>
                  <a:pt x="143" y="426"/>
                  <a:pt x="145" y="427"/>
                  <a:pt x="147" y="428"/>
                </a:cubicBezTo>
                <a:cubicBezTo>
                  <a:pt x="149" y="430"/>
                  <a:pt x="151" y="432"/>
                  <a:pt x="153" y="433"/>
                </a:cubicBezTo>
                <a:cubicBezTo>
                  <a:pt x="155" y="434"/>
                  <a:pt x="157" y="436"/>
                  <a:pt x="159" y="436"/>
                </a:cubicBezTo>
                <a:cubicBezTo>
                  <a:pt x="160" y="436"/>
                  <a:pt x="163" y="438"/>
                  <a:pt x="162" y="439"/>
                </a:cubicBezTo>
                <a:cubicBezTo>
                  <a:pt x="161" y="439"/>
                  <a:pt x="159" y="437"/>
                  <a:pt x="161" y="439"/>
                </a:cubicBezTo>
                <a:cubicBezTo>
                  <a:pt x="164" y="440"/>
                  <a:pt x="166" y="441"/>
                  <a:pt x="168" y="441"/>
                </a:cubicBezTo>
                <a:cubicBezTo>
                  <a:pt x="170" y="442"/>
                  <a:pt x="173" y="443"/>
                  <a:pt x="176" y="444"/>
                </a:cubicBezTo>
                <a:cubicBezTo>
                  <a:pt x="176" y="444"/>
                  <a:pt x="175" y="444"/>
                  <a:pt x="175" y="443"/>
                </a:cubicBezTo>
                <a:cubicBezTo>
                  <a:pt x="175" y="443"/>
                  <a:pt x="176" y="444"/>
                  <a:pt x="176" y="444"/>
                </a:cubicBezTo>
                <a:cubicBezTo>
                  <a:pt x="176" y="444"/>
                  <a:pt x="176" y="444"/>
                  <a:pt x="176" y="444"/>
                </a:cubicBezTo>
                <a:cubicBezTo>
                  <a:pt x="177" y="444"/>
                  <a:pt x="179" y="445"/>
                  <a:pt x="181" y="446"/>
                </a:cubicBezTo>
                <a:cubicBezTo>
                  <a:pt x="183" y="447"/>
                  <a:pt x="184" y="447"/>
                  <a:pt x="185" y="447"/>
                </a:cubicBezTo>
                <a:cubicBezTo>
                  <a:pt x="186" y="447"/>
                  <a:pt x="183" y="445"/>
                  <a:pt x="181" y="444"/>
                </a:cubicBezTo>
                <a:cubicBezTo>
                  <a:pt x="179" y="443"/>
                  <a:pt x="178" y="442"/>
                  <a:pt x="176" y="441"/>
                </a:cubicBezTo>
                <a:cubicBezTo>
                  <a:pt x="172" y="438"/>
                  <a:pt x="173" y="438"/>
                  <a:pt x="177" y="439"/>
                </a:cubicBezTo>
                <a:cubicBezTo>
                  <a:pt x="178" y="440"/>
                  <a:pt x="181" y="441"/>
                  <a:pt x="180" y="440"/>
                </a:cubicBezTo>
                <a:cubicBezTo>
                  <a:pt x="178" y="439"/>
                  <a:pt x="176" y="438"/>
                  <a:pt x="174" y="437"/>
                </a:cubicBezTo>
                <a:cubicBezTo>
                  <a:pt x="167" y="434"/>
                  <a:pt x="161" y="429"/>
                  <a:pt x="154" y="426"/>
                </a:cubicBezTo>
                <a:cubicBezTo>
                  <a:pt x="154" y="426"/>
                  <a:pt x="153" y="425"/>
                  <a:pt x="153" y="425"/>
                </a:cubicBezTo>
                <a:cubicBezTo>
                  <a:pt x="152" y="424"/>
                  <a:pt x="151" y="423"/>
                  <a:pt x="150" y="422"/>
                </a:cubicBezTo>
                <a:cubicBezTo>
                  <a:pt x="146" y="420"/>
                  <a:pt x="146" y="420"/>
                  <a:pt x="146" y="420"/>
                </a:cubicBezTo>
                <a:cubicBezTo>
                  <a:pt x="145" y="419"/>
                  <a:pt x="144" y="418"/>
                  <a:pt x="143" y="417"/>
                </a:cubicBezTo>
                <a:cubicBezTo>
                  <a:pt x="142" y="416"/>
                  <a:pt x="141" y="415"/>
                  <a:pt x="140" y="414"/>
                </a:cubicBezTo>
                <a:cubicBezTo>
                  <a:pt x="138" y="412"/>
                  <a:pt x="138" y="411"/>
                  <a:pt x="139" y="412"/>
                </a:cubicBezTo>
                <a:cubicBezTo>
                  <a:pt x="140" y="412"/>
                  <a:pt x="140" y="412"/>
                  <a:pt x="143" y="414"/>
                </a:cubicBezTo>
                <a:cubicBezTo>
                  <a:pt x="148" y="418"/>
                  <a:pt x="154" y="421"/>
                  <a:pt x="155" y="421"/>
                </a:cubicBezTo>
                <a:cubicBezTo>
                  <a:pt x="158" y="421"/>
                  <a:pt x="161" y="424"/>
                  <a:pt x="164" y="426"/>
                </a:cubicBezTo>
                <a:cubicBezTo>
                  <a:pt x="164" y="425"/>
                  <a:pt x="163" y="425"/>
                  <a:pt x="163" y="424"/>
                </a:cubicBezTo>
                <a:cubicBezTo>
                  <a:pt x="163" y="424"/>
                  <a:pt x="163" y="425"/>
                  <a:pt x="163" y="425"/>
                </a:cubicBezTo>
                <a:cubicBezTo>
                  <a:pt x="164" y="424"/>
                  <a:pt x="170" y="427"/>
                  <a:pt x="172" y="427"/>
                </a:cubicBezTo>
                <a:cubicBezTo>
                  <a:pt x="172" y="427"/>
                  <a:pt x="172" y="427"/>
                  <a:pt x="172" y="427"/>
                </a:cubicBezTo>
                <a:cubicBezTo>
                  <a:pt x="169" y="425"/>
                  <a:pt x="168" y="424"/>
                  <a:pt x="166" y="422"/>
                </a:cubicBezTo>
                <a:cubicBezTo>
                  <a:pt x="165" y="422"/>
                  <a:pt x="164" y="421"/>
                  <a:pt x="162" y="420"/>
                </a:cubicBezTo>
                <a:cubicBezTo>
                  <a:pt x="160" y="419"/>
                  <a:pt x="158" y="418"/>
                  <a:pt x="156" y="417"/>
                </a:cubicBezTo>
                <a:cubicBezTo>
                  <a:pt x="159" y="419"/>
                  <a:pt x="159" y="419"/>
                  <a:pt x="159" y="420"/>
                </a:cubicBezTo>
                <a:cubicBezTo>
                  <a:pt x="159" y="420"/>
                  <a:pt x="158" y="421"/>
                  <a:pt x="159" y="422"/>
                </a:cubicBezTo>
                <a:cubicBezTo>
                  <a:pt x="159" y="422"/>
                  <a:pt x="159" y="422"/>
                  <a:pt x="159" y="422"/>
                </a:cubicBezTo>
                <a:cubicBezTo>
                  <a:pt x="158" y="421"/>
                  <a:pt x="157" y="420"/>
                  <a:pt x="155" y="419"/>
                </a:cubicBezTo>
                <a:cubicBezTo>
                  <a:pt x="152" y="418"/>
                  <a:pt x="150" y="416"/>
                  <a:pt x="149" y="414"/>
                </a:cubicBezTo>
                <a:cubicBezTo>
                  <a:pt x="147" y="413"/>
                  <a:pt x="146" y="412"/>
                  <a:pt x="145" y="411"/>
                </a:cubicBezTo>
                <a:cubicBezTo>
                  <a:pt x="144" y="409"/>
                  <a:pt x="145" y="409"/>
                  <a:pt x="146" y="410"/>
                </a:cubicBezTo>
                <a:cubicBezTo>
                  <a:pt x="148" y="411"/>
                  <a:pt x="151" y="413"/>
                  <a:pt x="154" y="416"/>
                </a:cubicBezTo>
                <a:cubicBezTo>
                  <a:pt x="156" y="417"/>
                  <a:pt x="157" y="417"/>
                  <a:pt x="159" y="418"/>
                </a:cubicBezTo>
                <a:cubicBezTo>
                  <a:pt x="161" y="419"/>
                  <a:pt x="159" y="418"/>
                  <a:pt x="158" y="417"/>
                </a:cubicBezTo>
                <a:cubicBezTo>
                  <a:pt x="157" y="415"/>
                  <a:pt x="158" y="415"/>
                  <a:pt x="160" y="415"/>
                </a:cubicBezTo>
                <a:cubicBezTo>
                  <a:pt x="161" y="415"/>
                  <a:pt x="162" y="415"/>
                  <a:pt x="163" y="415"/>
                </a:cubicBezTo>
                <a:cubicBezTo>
                  <a:pt x="163" y="416"/>
                  <a:pt x="164" y="416"/>
                  <a:pt x="165" y="417"/>
                </a:cubicBezTo>
                <a:cubicBezTo>
                  <a:pt x="165" y="417"/>
                  <a:pt x="166" y="418"/>
                  <a:pt x="167" y="419"/>
                </a:cubicBezTo>
                <a:cubicBezTo>
                  <a:pt x="168" y="420"/>
                  <a:pt x="170" y="421"/>
                  <a:pt x="172" y="422"/>
                </a:cubicBezTo>
                <a:cubicBezTo>
                  <a:pt x="173" y="422"/>
                  <a:pt x="168" y="419"/>
                  <a:pt x="171" y="420"/>
                </a:cubicBezTo>
                <a:cubicBezTo>
                  <a:pt x="173" y="421"/>
                  <a:pt x="177" y="423"/>
                  <a:pt x="179" y="424"/>
                </a:cubicBezTo>
                <a:cubicBezTo>
                  <a:pt x="179" y="425"/>
                  <a:pt x="179" y="425"/>
                  <a:pt x="180" y="425"/>
                </a:cubicBezTo>
                <a:cubicBezTo>
                  <a:pt x="182" y="426"/>
                  <a:pt x="185" y="428"/>
                  <a:pt x="185" y="428"/>
                </a:cubicBezTo>
                <a:cubicBezTo>
                  <a:pt x="186" y="428"/>
                  <a:pt x="188" y="428"/>
                  <a:pt x="184" y="426"/>
                </a:cubicBezTo>
                <a:cubicBezTo>
                  <a:pt x="183" y="425"/>
                  <a:pt x="182" y="425"/>
                  <a:pt x="184" y="425"/>
                </a:cubicBezTo>
                <a:cubicBezTo>
                  <a:pt x="187" y="427"/>
                  <a:pt x="188" y="428"/>
                  <a:pt x="192" y="430"/>
                </a:cubicBezTo>
                <a:cubicBezTo>
                  <a:pt x="192" y="430"/>
                  <a:pt x="192" y="430"/>
                  <a:pt x="192" y="430"/>
                </a:cubicBezTo>
                <a:cubicBezTo>
                  <a:pt x="191" y="428"/>
                  <a:pt x="187" y="426"/>
                  <a:pt x="194" y="428"/>
                </a:cubicBezTo>
                <a:cubicBezTo>
                  <a:pt x="196" y="428"/>
                  <a:pt x="198" y="429"/>
                  <a:pt x="200" y="430"/>
                </a:cubicBezTo>
                <a:cubicBezTo>
                  <a:pt x="202" y="430"/>
                  <a:pt x="203" y="431"/>
                  <a:pt x="203" y="432"/>
                </a:cubicBezTo>
                <a:cubicBezTo>
                  <a:pt x="203" y="432"/>
                  <a:pt x="206" y="433"/>
                  <a:pt x="207" y="433"/>
                </a:cubicBezTo>
                <a:cubicBezTo>
                  <a:pt x="209" y="434"/>
                  <a:pt x="210" y="434"/>
                  <a:pt x="210" y="435"/>
                </a:cubicBezTo>
                <a:cubicBezTo>
                  <a:pt x="209" y="435"/>
                  <a:pt x="204" y="435"/>
                  <a:pt x="204" y="436"/>
                </a:cubicBezTo>
                <a:cubicBezTo>
                  <a:pt x="204" y="436"/>
                  <a:pt x="199" y="434"/>
                  <a:pt x="196" y="434"/>
                </a:cubicBezTo>
                <a:cubicBezTo>
                  <a:pt x="197" y="434"/>
                  <a:pt x="197" y="435"/>
                  <a:pt x="198" y="435"/>
                </a:cubicBezTo>
                <a:cubicBezTo>
                  <a:pt x="204" y="438"/>
                  <a:pt x="207" y="439"/>
                  <a:pt x="207" y="440"/>
                </a:cubicBezTo>
                <a:cubicBezTo>
                  <a:pt x="207" y="440"/>
                  <a:pt x="207" y="440"/>
                  <a:pt x="206" y="440"/>
                </a:cubicBezTo>
                <a:cubicBezTo>
                  <a:pt x="205" y="440"/>
                  <a:pt x="204" y="440"/>
                  <a:pt x="203" y="440"/>
                </a:cubicBezTo>
                <a:cubicBezTo>
                  <a:pt x="202" y="440"/>
                  <a:pt x="201" y="440"/>
                  <a:pt x="200" y="440"/>
                </a:cubicBezTo>
                <a:cubicBezTo>
                  <a:pt x="198" y="440"/>
                  <a:pt x="199" y="440"/>
                  <a:pt x="201" y="441"/>
                </a:cubicBezTo>
                <a:cubicBezTo>
                  <a:pt x="205" y="443"/>
                  <a:pt x="207" y="444"/>
                  <a:pt x="208" y="444"/>
                </a:cubicBezTo>
                <a:cubicBezTo>
                  <a:pt x="209" y="445"/>
                  <a:pt x="208" y="446"/>
                  <a:pt x="206" y="446"/>
                </a:cubicBezTo>
                <a:cubicBezTo>
                  <a:pt x="205" y="446"/>
                  <a:pt x="203" y="446"/>
                  <a:pt x="205" y="446"/>
                </a:cubicBezTo>
                <a:cubicBezTo>
                  <a:pt x="207" y="447"/>
                  <a:pt x="208" y="447"/>
                  <a:pt x="210" y="448"/>
                </a:cubicBezTo>
                <a:cubicBezTo>
                  <a:pt x="212" y="448"/>
                  <a:pt x="214" y="448"/>
                  <a:pt x="215" y="449"/>
                </a:cubicBezTo>
                <a:cubicBezTo>
                  <a:pt x="217" y="449"/>
                  <a:pt x="219" y="449"/>
                  <a:pt x="220" y="450"/>
                </a:cubicBezTo>
                <a:cubicBezTo>
                  <a:pt x="222" y="450"/>
                  <a:pt x="224" y="451"/>
                  <a:pt x="225" y="451"/>
                </a:cubicBezTo>
                <a:cubicBezTo>
                  <a:pt x="226" y="452"/>
                  <a:pt x="227" y="451"/>
                  <a:pt x="227" y="452"/>
                </a:cubicBezTo>
                <a:cubicBezTo>
                  <a:pt x="230" y="452"/>
                  <a:pt x="229" y="452"/>
                  <a:pt x="230" y="452"/>
                </a:cubicBezTo>
                <a:cubicBezTo>
                  <a:pt x="232" y="453"/>
                  <a:pt x="228" y="453"/>
                  <a:pt x="231" y="453"/>
                </a:cubicBezTo>
                <a:cubicBezTo>
                  <a:pt x="236" y="453"/>
                  <a:pt x="232" y="452"/>
                  <a:pt x="236" y="451"/>
                </a:cubicBezTo>
                <a:cubicBezTo>
                  <a:pt x="239" y="452"/>
                  <a:pt x="241" y="452"/>
                  <a:pt x="242" y="453"/>
                </a:cubicBezTo>
                <a:cubicBezTo>
                  <a:pt x="243" y="453"/>
                  <a:pt x="243" y="453"/>
                  <a:pt x="243" y="454"/>
                </a:cubicBezTo>
                <a:cubicBezTo>
                  <a:pt x="242" y="454"/>
                  <a:pt x="239" y="455"/>
                  <a:pt x="239" y="455"/>
                </a:cubicBezTo>
                <a:cubicBezTo>
                  <a:pt x="243" y="456"/>
                  <a:pt x="246" y="456"/>
                  <a:pt x="248" y="456"/>
                </a:cubicBezTo>
                <a:cubicBezTo>
                  <a:pt x="251" y="456"/>
                  <a:pt x="254" y="455"/>
                  <a:pt x="257" y="456"/>
                </a:cubicBezTo>
                <a:cubicBezTo>
                  <a:pt x="259" y="457"/>
                  <a:pt x="262" y="456"/>
                  <a:pt x="264" y="456"/>
                </a:cubicBezTo>
                <a:cubicBezTo>
                  <a:pt x="268" y="456"/>
                  <a:pt x="267" y="455"/>
                  <a:pt x="267" y="455"/>
                </a:cubicBezTo>
                <a:cubicBezTo>
                  <a:pt x="267" y="455"/>
                  <a:pt x="264" y="455"/>
                  <a:pt x="262" y="455"/>
                </a:cubicBezTo>
                <a:cubicBezTo>
                  <a:pt x="260" y="455"/>
                  <a:pt x="258" y="455"/>
                  <a:pt x="258" y="454"/>
                </a:cubicBezTo>
                <a:cubicBezTo>
                  <a:pt x="260" y="454"/>
                  <a:pt x="263" y="454"/>
                  <a:pt x="265" y="454"/>
                </a:cubicBezTo>
                <a:cubicBezTo>
                  <a:pt x="267" y="454"/>
                  <a:pt x="269" y="454"/>
                  <a:pt x="271" y="454"/>
                </a:cubicBezTo>
                <a:cubicBezTo>
                  <a:pt x="268" y="454"/>
                  <a:pt x="266" y="453"/>
                  <a:pt x="266" y="452"/>
                </a:cubicBezTo>
                <a:cubicBezTo>
                  <a:pt x="267" y="452"/>
                  <a:pt x="269" y="451"/>
                  <a:pt x="273" y="450"/>
                </a:cubicBezTo>
                <a:cubicBezTo>
                  <a:pt x="271" y="450"/>
                  <a:pt x="270" y="450"/>
                  <a:pt x="269" y="450"/>
                </a:cubicBezTo>
                <a:cubicBezTo>
                  <a:pt x="267" y="450"/>
                  <a:pt x="266" y="451"/>
                  <a:pt x="265" y="451"/>
                </a:cubicBezTo>
                <a:cubicBezTo>
                  <a:pt x="264" y="451"/>
                  <a:pt x="262" y="451"/>
                  <a:pt x="260" y="452"/>
                </a:cubicBezTo>
                <a:cubicBezTo>
                  <a:pt x="257" y="452"/>
                  <a:pt x="254" y="452"/>
                  <a:pt x="251" y="452"/>
                </a:cubicBezTo>
                <a:cubicBezTo>
                  <a:pt x="248" y="451"/>
                  <a:pt x="245" y="451"/>
                  <a:pt x="243" y="450"/>
                </a:cubicBezTo>
                <a:cubicBezTo>
                  <a:pt x="240" y="450"/>
                  <a:pt x="237" y="449"/>
                  <a:pt x="236" y="448"/>
                </a:cubicBezTo>
                <a:cubicBezTo>
                  <a:pt x="235" y="447"/>
                  <a:pt x="235" y="446"/>
                  <a:pt x="237" y="446"/>
                </a:cubicBezTo>
                <a:cubicBezTo>
                  <a:pt x="239" y="445"/>
                  <a:pt x="244" y="445"/>
                  <a:pt x="248" y="445"/>
                </a:cubicBezTo>
                <a:cubicBezTo>
                  <a:pt x="251" y="446"/>
                  <a:pt x="255" y="447"/>
                  <a:pt x="258" y="447"/>
                </a:cubicBezTo>
                <a:cubicBezTo>
                  <a:pt x="260" y="448"/>
                  <a:pt x="256" y="449"/>
                  <a:pt x="254" y="449"/>
                </a:cubicBezTo>
                <a:cubicBezTo>
                  <a:pt x="266" y="450"/>
                  <a:pt x="272" y="448"/>
                  <a:pt x="285" y="446"/>
                </a:cubicBezTo>
                <a:cubicBezTo>
                  <a:pt x="282" y="446"/>
                  <a:pt x="279" y="446"/>
                  <a:pt x="278" y="446"/>
                </a:cubicBezTo>
                <a:cubicBezTo>
                  <a:pt x="276" y="446"/>
                  <a:pt x="275" y="446"/>
                  <a:pt x="274" y="446"/>
                </a:cubicBezTo>
                <a:cubicBezTo>
                  <a:pt x="274" y="446"/>
                  <a:pt x="274" y="446"/>
                  <a:pt x="274" y="446"/>
                </a:cubicBezTo>
                <a:cubicBezTo>
                  <a:pt x="275" y="446"/>
                  <a:pt x="276" y="446"/>
                  <a:pt x="277" y="446"/>
                </a:cubicBezTo>
                <a:cubicBezTo>
                  <a:pt x="277" y="445"/>
                  <a:pt x="275" y="445"/>
                  <a:pt x="274" y="446"/>
                </a:cubicBezTo>
                <a:cubicBezTo>
                  <a:pt x="274" y="445"/>
                  <a:pt x="275" y="445"/>
                  <a:pt x="276" y="445"/>
                </a:cubicBezTo>
                <a:cubicBezTo>
                  <a:pt x="276" y="444"/>
                  <a:pt x="277" y="444"/>
                  <a:pt x="277" y="444"/>
                </a:cubicBezTo>
                <a:cubicBezTo>
                  <a:pt x="280" y="443"/>
                  <a:pt x="275" y="443"/>
                  <a:pt x="272" y="443"/>
                </a:cubicBezTo>
                <a:cubicBezTo>
                  <a:pt x="271" y="443"/>
                  <a:pt x="270" y="443"/>
                  <a:pt x="269" y="443"/>
                </a:cubicBezTo>
                <a:cubicBezTo>
                  <a:pt x="267" y="443"/>
                  <a:pt x="266" y="443"/>
                  <a:pt x="265" y="443"/>
                </a:cubicBezTo>
                <a:cubicBezTo>
                  <a:pt x="262" y="444"/>
                  <a:pt x="267" y="444"/>
                  <a:pt x="269" y="444"/>
                </a:cubicBezTo>
                <a:cubicBezTo>
                  <a:pt x="269" y="444"/>
                  <a:pt x="270" y="444"/>
                  <a:pt x="270" y="444"/>
                </a:cubicBezTo>
                <a:cubicBezTo>
                  <a:pt x="269" y="444"/>
                  <a:pt x="268" y="444"/>
                  <a:pt x="268" y="444"/>
                </a:cubicBezTo>
                <a:cubicBezTo>
                  <a:pt x="267" y="445"/>
                  <a:pt x="266" y="445"/>
                  <a:pt x="266" y="445"/>
                </a:cubicBezTo>
                <a:cubicBezTo>
                  <a:pt x="266" y="445"/>
                  <a:pt x="266" y="445"/>
                  <a:pt x="266" y="445"/>
                </a:cubicBezTo>
                <a:cubicBezTo>
                  <a:pt x="264" y="444"/>
                  <a:pt x="261" y="444"/>
                  <a:pt x="259" y="444"/>
                </a:cubicBezTo>
                <a:cubicBezTo>
                  <a:pt x="258" y="443"/>
                  <a:pt x="258" y="443"/>
                  <a:pt x="261" y="442"/>
                </a:cubicBezTo>
                <a:cubicBezTo>
                  <a:pt x="264" y="441"/>
                  <a:pt x="260" y="441"/>
                  <a:pt x="251" y="440"/>
                </a:cubicBezTo>
                <a:cubicBezTo>
                  <a:pt x="243" y="439"/>
                  <a:pt x="249" y="440"/>
                  <a:pt x="245" y="440"/>
                </a:cubicBezTo>
                <a:cubicBezTo>
                  <a:pt x="242" y="440"/>
                  <a:pt x="242" y="439"/>
                  <a:pt x="237" y="439"/>
                </a:cubicBezTo>
                <a:cubicBezTo>
                  <a:pt x="235" y="438"/>
                  <a:pt x="240" y="438"/>
                  <a:pt x="238" y="438"/>
                </a:cubicBezTo>
                <a:cubicBezTo>
                  <a:pt x="236" y="437"/>
                  <a:pt x="237" y="436"/>
                  <a:pt x="233" y="436"/>
                </a:cubicBezTo>
                <a:cubicBezTo>
                  <a:pt x="229" y="435"/>
                  <a:pt x="227" y="435"/>
                  <a:pt x="225" y="434"/>
                </a:cubicBezTo>
                <a:cubicBezTo>
                  <a:pt x="219" y="432"/>
                  <a:pt x="218" y="431"/>
                  <a:pt x="216" y="432"/>
                </a:cubicBezTo>
                <a:cubicBezTo>
                  <a:pt x="215" y="433"/>
                  <a:pt x="215" y="433"/>
                  <a:pt x="212" y="433"/>
                </a:cubicBezTo>
                <a:cubicBezTo>
                  <a:pt x="211" y="432"/>
                  <a:pt x="209" y="431"/>
                  <a:pt x="207" y="430"/>
                </a:cubicBezTo>
                <a:cubicBezTo>
                  <a:pt x="205" y="429"/>
                  <a:pt x="202" y="429"/>
                  <a:pt x="200" y="428"/>
                </a:cubicBezTo>
                <a:cubicBezTo>
                  <a:pt x="208" y="430"/>
                  <a:pt x="200" y="426"/>
                  <a:pt x="202" y="426"/>
                </a:cubicBezTo>
                <a:cubicBezTo>
                  <a:pt x="203" y="425"/>
                  <a:pt x="200" y="424"/>
                  <a:pt x="197" y="423"/>
                </a:cubicBezTo>
                <a:cubicBezTo>
                  <a:pt x="195" y="422"/>
                  <a:pt x="193" y="421"/>
                  <a:pt x="191" y="420"/>
                </a:cubicBezTo>
                <a:cubicBezTo>
                  <a:pt x="190" y="420"/>
                  <a:pt x="190" y="419"/>
                  <a:pt x="191" y="419"/>
                </a:cubicBezTo>
                <a:cubicBezTo>
                  <a:pt x="192" y="419"/>
                  <a:pt x="191" y="418"/>
                  <a:pt x="189" y="417"/>
                </a:cubicBezTo>
                <a:cubicBezTo>
                  <a:pt x="188" y="417"/>
                  <a:pt x="188" y="416"/>
                  <a:pt x="189" y="417"/>
                </a:cubicBezTo>
                <a:cubicBezTo>
                  <a:pt x="196" y="419"/>
                  <a:pt x="192" y="416"/>
                  <a:pt x="193" y="416"/>
                </a:cubicBezTo>
                <a:cubicBezTo>
                  <a:pt x="189" y="414"/>
                  <a:pt x="186" y="413"/>
                  <a:pt x="185" y="414"/>
                </a:cubicBezTo>
                <a:cubicBezTo>
                  <a:pt x="185" y="414"/>
                  <a:pt x="183" y="414"/>
                  <a:pt x="181" y="412"/>
                </a:cubicBezTo>
                <a:cubicBezTo>
                  <a:pt x="178" y="411"/>
                  <a:pt x="179" y="411"/>
                  <a:pt x="180" y="411"/>
                </a:cubicBezTo>
                <a:cubicBezTo>
                  <a:pt x="180" y="411"/>
                  <a:pt x="180" y="410"/>
                  <a:pt x="179" y="410"/>
                </a:cubicBezTo>
                <a:cubicBezTo>
                  <a:pt x="173" y="407"/>
                  <a:pt x="176" y="407"/>
                  <a:pt x="176" y="407"/>
                </a:cubicBezTo>
                <a:cubicBezTo>
                  <a:pt x="175" y="406"/>
                  <a:pt x="174" y="405"/>
                  <a:pt x="171" y="403"/>
                </a:cubicBezTo>
                <a:cubicBezTo>
                  <a:pt x="167" y="401"/>
                  <a:pt x="168" y="402"/>
                  <a:pt x="168" y="403"/>
                </a:cubicBezTo>
                <a:cubicBezTo>
                  <a:pt x="168" y="404"/>
                  <a:pt x="167" y="403"/>
                  <a:pt x="163" y="401"/>
                </a:cubicBezTo>
                <a:cubicBezTo>
                  <a:pt x="162" y="400"/>
                  <a:pt x="160" y="399"/>
                  <a:pt x="158" y="398"/>
                </a:cubicBezTo>
                <a:cubicBezTo>
                  <a:pt x="156" y="397"/>
                  <a:pt x="154" y="395"/>
                  <a:pt x="152" y="394"/>
                </a:cubicBezTo>
                <a:cubicBezTo>
                  <a:pt x="152" y="393"/>
                  <a:pt x="150" y="392"/>
                  <a:pt x="150" y="392"/>
                </a:cubicBezTo>
                <a:cubicBezTo>
                  <a:pt x="149" y="392"/>
                  <a:pt x="150" y="393"/>
                  <a:pt x="151" y="394"/>
                </a:cubicBezTo>
                <a:cubicBezTo>
                  <a:pt x="154" y="397"/>
                  <a:pt x="155" y="399"/>
                  <a:pt x="158" y="401"/>
                </a:cubicBezTo>
                <a:cubicBezTo>
                  <a:pt x="160" y="403"/>
                  <a:pt x="158" y="403"/>
                  <a:pt x="157" y="402"/>
                </a:cubicBezTo>
                <a:cubicBezTo>
                  <a:pt x="155" y="401"/>
                  <a:pt x="154" y="400"/>
                  <a:pt x="153" y="400"/>
                </a:cubicBezTo>
                <a:cubicBezTo>
                  <a:pt x="153" y="399"/>
                  <a:pt x="152" y="399"/>
                  <a:pt x="152" y="399"/>
                </a:cubicBezTo>
                <a:cubicBezTo>
                  <a:pt x="151" y="400"/>
                  <a:pt x="152" y="400"/>
                  <a:pt x="151" y="400"/>
                </a:cubicBezTo>
                <a:cubicBezTo>
                  <a:pt x="149" y="400"/>
                  <a:pt x="150" y="401"/>
                  <a:pt x="144" y="397"/>
                </a:cubicBezTo>
                <a:cubicBezTo>
                  <a:pt x="142" y="395"/>
                  <a:pt x="139" y="393"/>
                  <a:pt x="137" y="390"/>
                </a:cubicBezTo>
                <a:cubicBezTo>
                  <a:pt x="135" y="388"/>
                  <a:pt x="133" y="386"/>
                  <a:pt x="132" y="384"/>
                </a:cubicBezTo>
                <a:cubicBezTo>
                  <a:pt x="128" y="379"/>
                  <a:pt x="128" y="379"/>
                  <a:pt x="123" y="375"/>
                </a:cubicBezTo>
                <a:cubicBezTo>
                  <a:pt x="122" y="374"/>
                  <a:pt x="121" y="372"/>
                  <a:pt x="120" y="371"/>
                </a:cubicBezTo>
                <a:cubicBezTo>
                  <a:pt x="118" y="369"/>
                  <a:pt x="117" y="368"/>
                  <a:pt x="116" y="366"/>
                </a:cubicBezTo>
                <a:cubicBezTo>
                  <a:pt x="113" y="361"/>
                  <a:pt x="117" y="366"/>
                  <a:pt x="116" y="364"/>
                </a:cubicBezTo>
                <a:cubicBezTo>
                  <a:pt x="115" y="362"/>
                  <a:pt x="113" y="361"/>
                  <a:pt x="112" y="358"/>
                </a:cubicBezTo>
                <a:cubicBezTo>
                  <a:pt x="111" y="357"/>
                  <a:pt x="110" y="356"/>
                  <a:pt x="110" y="356"/>
                </a:cubicBezTo>
                <a:cubicBezTo>
                  <a:pt x="111" y="355"/>
                  <a:pt x="109" y="352"/>
                  <a:pt x="109" y="349"/>
                </a:cubicBezTo>
                <a:cubicBezTo>
                  <a:pt x="109" y="348"/>
                  <a:pt x="109" y="347"/>
                  <a:pt x="107" y="343"/>
                </a:cubicBezTo>
                <a:cubicBezTo>
                  <a:pt x="105" y="338"/>
                  <a:pt x="106" y="338"/>
                  <a:pt x="106" y="336"/>
                </a:cubicBezTo>
                <a:cubicBezTo>
                  <a:pt x="107" y="339"/>
                  <a:pt x="108" y="341"/>
                  <a:pt x="109" y="343"/>
                </a:cubicBezTo>
                <a:cubicBezTo>
                  <a:pt x="110" y="345"/>
                  <a:pt x="112" y="347"/>
                  <a:pt x="113" y="350"/>
                </a:cubicBezTo>
                <a:cubicBezTo>
                  <a:pt x="114" y="352"/>
                  <a:pt x="116" y="355"/>
                  <a:pt x="116" y="353"/>
                </a:cubicBezTo>
                <a:cubicBezTo>
                  <a:pt x="116" y="353"/>
                  <a:pt x="118" y="356"/>
                  <a:pt x="119" y="358"/>
                </a:cubicBezTo>
                <a:cubicBezTo>
                  <a:pt x="122" y="362"/>
                  <a:pt x="122" y="362"/>
                  <a:pt x="126" y="366"/>
                </a:cubicBezTo>
                <a:cubicBezTo>
                  <a:pt x="125" y="365"/>
                  <a:pt x="124" y="364"/>
                  <a:pt x="123" y="362"/>
                </a:cubicBezTo>
                <a:cubicBezTo>
                  <a:pt x="123" y="361"/>
                  <a:pt x="122" y="360"/>
                  <a:pt x="122" y="359"/>
                </a:cubicBezTo>
                <a:cubicBezTo>
                  <a:pt x="121" y="358"/>
                  <a:pt x="120" y="356"/>
                  <a:pt x="119" y="355"/>
                </a:cubicBezTo>
                <a:cubicBezTo>
                  <a:pt x="118" y="354"/>
                  <a:pt x="117" y="352"/>
                  <a:pt x="116" y="350"/>
                </a:cubicBezTo>
                <a:cubicBezTo>
                  <a:pt x="115" y="348"/>
                  <a:pt x="113" y="346"/>
                  <a:pt x="112" y="344"/>
                </a:cubicBezTo>
                <a:cubicBezTo>
                  <a:pt x="111" y="342"/>
                  <a:pt x="110" y="339"/>
                  <a:pt x="110" y="338"/>
                </a:cubicBezTo>
                <a:cubicBezTo>
                  <a:pt x="112" y="341"/>
                  <a:pt x="113" y="343"/>
                  <a:pt x="114" y="343"/>
                </a:cubicBezTo>
                <a:cubicBezTo>
                  <a:pt x="115" y="344"/>
                  <a:pt x="115" y="343"/>
                  <a:pt x="115" y="342"/>
                </a:cubicBezTo>
                <a:cubicBezTo>
                  <a:pt x="115" y="339"/>
                  <a:pt x="116" y="340"/>
                  <a:pt x="119" y="343"/>
                </a:cubicBezTo>
                <a:cubicBezTo>
                  <a:pt x="121" y="345"/>
                  <a:pt x="121" y="343"/>
                  <a:pt x="119" y="341"/>
                </a:cubicBezTo>
                <a:cubicBezTo>
                  <a:pt x="119" y="339"/>
                  <a:pt x="118" y="338"/>
                  <a:pt x="118" y="338"/>
                </a:cubicBezTo>
                <a:cubicBezTo>
                  <a:pt x="118" y="337"/>
                  <a:pt x="118" y="337"/>
                  <a:pt x="118" y="337"/>
                </a:cubicBezTo>
                <a:cubicBezTo>
                  <a:pt x="119" y="337"/>
                  <a:pt x="121" y="341"/>
                  <a:pt x="120" y="339"/>
                </a:cubicBezTo>
                <a:cubicBezTo>
                  <a:pt x="119" y="337"/>
                  <a:pt x="119" y="336"/>
                  <a:pt x="118" y="334"/>
                </a:cubicBezTo>
                <a:cubicBezTo>
                  <a:pt x="117" y="332"/>
                  <a:pt x="116" y="330"/>
                  <a:pt x="116" y="330"/>
                </a:cubicBezTo>
                <a:cubicBezTo>
                  <a:pt x="116" y="328"/>
                  <a:pt x="117" y="332"/>
                  <a:pt x="118" y="332"/>
                </a:cubicBezTo>
                <a:cubicBezTo>
                  <a:pt x="117" y="330"/>
                  <a:pt x="116" y="329"/>
                  <a:pt x="116" y="328"/>
                </a:cubicBezTo>
                <a:cubicBezTo>
                  <a:pt x="116" y="327"/>
                  <a:pt x="116" y="326"/>
                  <a:pt x="116" y="327"/>
                </a:cubicBezTo>
                <a:cubicBezTo>
                  <a:pt x="117" y="327"/>
                  <a:pt x="118" y="328"/>
                  <a:pt x="118" y="329"/>
                </a:cubicBezTo>
                <a:cubicBezTo>
                  <a:pt x="119" y="331"/>
                  <a:pt x="119" y="332"/>
                  <a:pt x="120" y="333"/>
                </a:cubicBezTo>
                <a:cubicBezTo>
                  <a:pt x="121" y="336"/>
                  <a:pt x="123" y="339"/>
                  <a:pt x="124" y="342"/>
                </a:cubicBezTo>
                <a:cubicBezTo>
                  <a:pt x="125" y="344"/>
                  <a:pt x="126" y="346"/>
                  <a:pt x="128" y="348"/>
                </a:cubicBezTo>
                <a:cubicBezTo>
                  <a:pt x="129" y="350"/>
                  <a:pt x="131" y="351"/>
                  <a:pt x="131" y="352"/>
                </a:cubicBezTo>
                <a:cubicBezTo>
                  <a:pt x="134" y="354"/>
                  <a:pt x="131" y="349"/>
                  <a:pt x="130" y="346"/>
                </a:cubicBezTo>
                <a:cubicBezTo>
                  <a:pt x="129" y="345"/>
                  <a:pt x="128" y="343"/>
                  <a:pt x="127" y="342"/>
                </a:cubicBezTo>
                <a:cubicBezTo>
                  <a:pt x="129" y="344"/>
                  <a:pt x="130" y="344"/>
                  <a:pt x="131" y="347"/>
                </a:cubicBezTo>
                <a:cubicBezTo>
                  <a:pt x="133" y="349"/>
                  <a:pt x="134" y="352"/>
                  <a:pt x="136" y="353"/>
                </a:cubicBezTo>
                <a:cubicBezTo>
                  <a:pt x="137" y="355"/>
                  <a:pt x="139" y="356"/>
                  <a:pt x="140" y="356"/>
                </a:cubicBezTo>
                <a:cubicBezTo>
                  <a:pt x="140" y="356"/>
                  <a:pt x="141" y="356"/>
                  <a:pt x="142" y="358"/>
                </a:cubicBezTo>
                <a:cubicBezTo>
                  <a:pt x="143" y="359"/>
                  <a:pt x="145" y="361"/>
                  <a:pt x="146" y="363"/>
                </a:cubicBezTo>
                <a:cubicBezTo>
                  <a:pt x="148" y="364"/>
                  <a:pt x="149" y="366"/>
                  <a:pt x="150" y="367"/>
                </a:cubicBezTo>
                <a:cubicBezTo>
                  <a:pt x="151" y="369"/>
                  <a:pt x="153" y="370"/>
                  <a:pt x="154" y="370"/>
                </a:cubicBezTo>
                <a:cubicBezTo>
                  <a:pt x="151" y="367"/>
                  <a:pt x="153" y="366"/>
                  <a:pt x="150" y="362"/>
                </a:cubicBezTo>
                <a:cubicBezTo>
                  <a:pt x="149" y="361"/>
                  <a:pt x="147" y="359"/>
                  <a:pt x="149" y="359"/>
                </a:cubicBezTo>
                <a:cubicBezTo>
                  <a:pt x="150" y="360"/>
                  <a:pt x="150" y="359"/>
                  <a:pt x="152" y="361"/>
                </a:cubicBezTo>
                <a:cubicBezTo>
                  <a:pt x="155" y="363"/>
                  <a:pt x="154" y="363"/>
                  <a:pt x="154" y="364"/>
                </a:cubicBezTo>
                <a:cubicBezTo>
                  <a:pt x="155" y="365"/>
                  <a:pt x="154" y="365"/>
                  <a:pt x="155" y="366"/>
                </a:cubicBezTo>
                <a:cubicBezTo>
                  <a:pt x="157" y="367"/>
                  <a:pt x="158" y="369"/>
                  <a:pt x="159" y="370"/>
                </a:cubicBezTo>
                <a:cubicBezTo>
                  <a:pt x="161" y="372"/>
                  <a:pt x="162" y="373"/>
                  <a:pt x="163" y="374"/>
                </a:cubicBezTo>
                <a:cubicBezTo>
                  <a:pt x="164" y="376"/>
                  <a:pt x="165" y="377"/>
                  <a:pt x="166" y="378"/>
                </a:cubicBezTo>
                <a:cubicBezTo>
                  <a:pt x="167" y="379"/>
                  <a:pt x="168" y="380"/>
                  <a:pt x="169" y="381"/>
                </a:cubicBezTo>
                <a:cubicBezTo>
                  <a:pt x="169" y="382"/>
                  <a:pt x="171" y="383"/>
                  <a:pt x="170" y="383"/>
                </a:cubicBezTo>
                <a:cubicBezTo>
                  <a:pt x="167" y="383"/>
                  <a:pt x="170" y="386"/>
                  <a:pt x="172" y="388"/>
                </a:cubicBezTo>
                <a:cubicBezTo>
                  <a:pt x="174" y="389"/>
                  <a:pt x="175" y="389"/>
                  <a:pt x="177" y="390"/>
                </a:cubicBezTo>
                <a:cubicBezTo>
                  <a:pt x="178" y="391"/>
                  <a:pt x="180" y="392"/>
                  <a:pt x="180" y="393"/>
                </a:cubicBezTo>
                <a:cubicBezTo>
                  <a:pt x="181" y="393"/>
                  <a:pt x="182" y="393"/>
                  <a:pt x="183" y="393"/>
                </a:cubicBezTo>
                <a:cubicBezTo>
                  <a:pt x="184" y="393"/>
                  <a:pt x="187" y="394"/>
                  <a:pt x="189" y="396"/>
                </a:cubicBezTo>
                <a:cubicBezTo>
                  <a:pt x="190" y="396"/>
                  <a:pt x="191" y="397"/>
                  <a:pt x="192" y="398"/>
                </a:cubicBezTo>
                <a:cubicBezTo>
                  <a:pt x="190" y="397"/>
                  <a:pt x="188" y="397"/>
                  <a:pt x="186" y="396"/>
                </a:cubicBezTo>
                <a:cubicBezTo>
                  <a:pt x="184" y="396"/>
                  <a:pt x="182" y="395"/>
                  <a:pt x="181" y="394"/>
                </a:cubicBezTo>
                <a:cubicBezTo>
                  <a:pt x="180" y="394"/>
                  <a:pt x="178" y="392"/>
                  <a:pt x="177" y="392"/>
                </a:cubicBezTo>
                <a:cubicBezTo>
                  <a:pt x="176" y="392"/>
                  <a:pt x="178" y="394"/>
                  <a:pt x="179" y="395"/>
                </a:cubicBezTo>
                <a:cubicBezTo>
                  <a:pt x="181" y="397"/>
                  <a:pt x="183" y="396"/>
                  <a:pt x="186" y="397"/>
                </a:cubicBezTo>
                <a:cubicBezTo>
                  <a:pt x="186" y="399"/>
                  <a:pt x="187" y="401"/>
                  <a:pt x="195" y="404"/>
                </a:cubicBezTo>
                <a:cubicBezTo>
                  <a:pt x="197" y="403"/>
                  <a:pt x="188" y="399"/>
                  <a:pt x="192" y="398"/>
                </a:cubicBezTo>
                <a:cubicBezTo>
                  <a:pt x="193" y="398"/>
                  <a:pt x="193" y="398"/>
                  <a:pt x="193" y="398"/>
                </a:cubicBezTo>
                <a:cubicBezTo>
                  <a:pt x="195" y="399"/>
                  <a:pt x="196" y="399"/>
                  <a:pt x="198" y="400"/>
                </a:cubicBezTo>
                <a:cubicBezTo>
                  <a:pt x="201" y="400"/>
                  <a:pt x="198" y="398"/>
                  <a:pt x="196" y="397"/>
                </a:cubicBezTo>
                <a:cubicBezTo>
                  <a:pt x="195" y="396"/>
                  <a:pt x="193" y="396"/>
                  <a:pt x="193" y="395"/>
                </a:cubicBezTo>
                <a:cubicBezTo>
                  <a:pt x="195" y="396"/>
                  <a:pt x="197" y="397"/>
                  <a:pt x="197" y="396"/>
                </a:cubicBezTo>
                <a:cubicBezTo>
                  <a:pt x="196" y="395"/>
                  <a:pt x="196" y="395"/>
                  <a:pt x="197" y="395"/>
                </a:cubicBezTo>
                <a:cubicBezTo>
                  <a:pt x="198" y="396"/>
                  <a:pt x="199" y="396"/>
                  <a:pt x="201" y="396"/>
                </a:cubicBezTo>
                <a:cubicBezTo>
                  <a:pt x="201" y="397"/>
                  <a:pt x="202" y="397"/>
                  <a:pt x="202" y="397"/>
                </a:cubicBezTo>
                <a:cubicBezTo>
                  <a:pt x="204" y="398"/>
                  <a:pt x="206" y="399"/>
                  <a:pt x="205" y="399"/>
                </a:cubicBezTo>
                <a:cubicBezTo>
                  <a:pt x="204" y="399"/>
                  <a:pt x="203" y="399"/>
                  <a:pt x="206" y="400"/>
                </a:cubicBezTo>
                <a:cubicBezTo>
                  <a:pt x="208" y="401"/>
                  <a:pt x="210" y="402"/>
                  <a:pt x="212" y="403"/>
                </a:cubicBezTo>
                <a:cubicBezTo>
                  <a:pt x="214" y="404"/>
                  <a:pt x="216" y="404"/>
                  <a:pt x="218" y="404"/>
                </a:cubicBezTo>
                <a:cubicBezTo>
                  <a:pt x="218" y="404"/>
                  <a:pt x="218" y="404"/>
                  <a:pt x="218" y="404"/>
                </a:cubicBezTo>
                <a:cubicBezTo>
                  <a:pt x="222" y="405"/>
                  <a:pt x="223" y="405"/>
                  <a:pt x="223" y="404"/>
                </a:cubicBezTo>
                <a:cubicBezTo>
                  <a:pt x="223" y="404"/>
                  <a:pt x="223" y="404"/>
                  <a:pt x="222" y="403"/>
                </a:cubicBezTo>
                <a:cubicBezTo>
                  <a:pt x="221" y="402"/>
                  <a:pt x="220" y="401"/>
                  <a:pt x="219" y="400"/>
                </a:cubicBezTo>
                <a:cubicBezTo>
                  <a:pt x="218" y="400"/>
                  <a:pt x="217" y="399"/>
                  <a:pt x="214" y="398"/>
                </a:cubicBezTo>
                <a:cubicBezTo>
                  <a:pt x="214" y="398"/>
                  <a:pt x="215" y="398"/>
                  <a:pt x="214" y="399"/>
                </a:cubicBezTo>
                <a:cubicBezTo>
                  <a:pt x="213" y="398"/>
                  <a:pt x="211" y="397"/>
                  <a:pt x="211" y="397"/>
                </a:cubicBezTo>
                <a:cubicBezTo>
                  <a:pt x="210" y="396"/>
                  <a:pt x="205" y="396"/>
                  <a:pt x="208" y="395"/>
                </a:cubicBezTo>
                <a:cubicBezTo>
                  <a:pt x="210" y="395"/>
                  <a:pt x="211" y="396"/>
                  <a:pt x="213" y="397"/>
                </a:cubicBezTo>
                <a:cubicBezTo>
                  <a:pt x="218" y="399"/>
                  <a:pt x="221" y="400"/>
                  <a:pt x="228" y="401"/>
                </a:cubicBezTo>
                <a:cubicBezTo>
                  <a:pt x="232" y="401"/>
                  <a:pt x="234" y="401"/>
                  <a:pt x="236" y="402"/>
                </a:cubicBezTo>
                <a:cubicBezTo>
                  <a:pt x="237" y="403"/>
                  <a:pt x="237" y="404"/>
                  <a:pt x="236" y="404"/>
                </a:cubicBezTo>
                <a:cubicBezTo>
                  <a:pt x="235" y="405"/>
                  <a:pt x="234" y="405"/>
                  <a:pt x="233" y="406"/>
                </a:cubicBezTo>
                <a:cubicBezTo>
                  <a:pt x="235" y="406"/>
                  <a:pt x="239" y="407"/>
                  <a:pt x="239" y="406"/>
                </a:cubicBezTo>
                <a:cubicBezTo>
                  <a:pt x="240" y="405"/>
                  <a:pt x="241" y="405"/>
                  <a:pt x="243" y="405"/>
                </a:cubicBezTo>
                <a:cubicBezTo>
                  <a:pt x="244" y="405"/>
                  <a:pt x="246" y="406"/>
                  <a:pt x="248" y="406"/>
                </a:cubicBezTo>
                <a:cubicBezTo>
                  <a:pt x="249" y="405"/>
                  <a:pt x="250" y="405"/>
                  <a:pt x="250" y="404"/>
                </a:cubicBezTo>
                <a:cubicBezTo>
                  <a:pt x="250" y="404"/>
                  <a:pt x="250" y="404"/>
                  <a:pt x="250" y="404"/>
                </a:cubicBezTo>
                <a:cubicBezTo>
                  <a:pt x="252" y="404"/>
                  <a:pt x="253" y="405"/>
                  <a:pt x="255" y="405"/>
                </a:cubicBezTo>
                <a:cubicBezTo>
                  <a:pt x="254" y="405"/>
                  <a:pt x="255" y="405"/>
                  <a:pt x="256" y="406"/>
                </a:cubicBezTo>
                <a:cubicBezTo>
                  <a:pt x="256" y="407"/>
                  <a:pt x="258" y="406"/>
                  <a:pt x="260" y="406"/>
                </a:cubicBezTo>
                <a:cubicBezTo>
                  <a:pt x="263" y="406"/>
                  <a:pt x="262" y="405"/>
                  <a:pt x="261" y="405"/>
                </a:cubicBezTo>
                <a:cubicBezTo>
                  <a:pt x="261" y="405"/>
                  <a:pt x="263" y="405"/>
                  <a:pt x="263" y="404"/>
                </a:cubicBezTo>
                <a:cubicBezTo>
                  <a:pt x="263" y="404"/>
                  <a:pt x="264" y="404"/>
                  <a:pt x="264" y="404"/>
                </a:cubicBezTo>
                <a:cubicBezTo>
                  <a:pt x="265" y="404"/>
                  <a:pt x="266" y="404"/>
                  <a:pt x="265" y="404"/>
                </a:cubicBezTo>
                <a:cubicBezTo>
                  <a:pt x="270" y="403"/>
                  <a:pt x="277" y="401"/>
                  <a:pt x="280" y="401"/>
                </a:cubicBezTo>
                <a:cubicBezTo>
                  <a:pt x="286" y="401"/>
                  <a:pt x="286" y="402"/>
                  <a:pt x="283" y="404"/>
                </a:cubicBezTo>
                <a:cubicBezTo>
                  <a:pt x="279" y="407"/>
                  <a:pt x="286" y="405"/>
                  <a:pt x="287" y="405"/>
                </a:cubicBezTo>
                <a:cubicBezTo>
                  <a:pt x="290" y="404"/>
                  <a:pt x="292" y="404"/>
                  <a:pt x="294" y="402"/>
                </a:cubicBezTo>
                <a:cubicBezTo>
                  <a:pt x="297" y="401"/>
                  <a:pt x="299" y="400"/>
                  <a:pt x="302" y="399"/>
                </a:cubicBezTo>
                <a:cubicBezTo>
                  <a:pt x="303" y="399"/>
                  <a:pt x="303" y="398"/>
                  <a:pt x="306" y="397"/>
                </a:cubicBezTo>
                <a:cubicBezTo>
                  <a:pt x="310" y="395"/>
                  <a:pt x="308" y="397"/>
                  <a:pt x="310" y="397"/>
                </a:cubicBezTo>
                <a:cubicBezTo>
                  <a:pt x="312" y="395"/>
                  <a:pt x="315" y="392"/>
                  <a:pt x="319" y="390"/>
                </a:cubicBezTo>
                <a:cubicBezTo>
                  <a:pt x="322" y="388"/>
                  <a:pt x="326" y="386"/>
                  <a:pt x="330" y="383"/>
                </a:cubicBezTo>
                <a:cubicBezTo>
                  <a:pt x="331" y="383"/>
                  <a:pt x="332" y="382"/>
                  <a:pt x="332" y="382"/>
                </a:cubicBezTo>
                <a:cubicBezTo>
                  <a:pt x="334" y="380"/>
                  <a:pt x="336" y="378"/>
                  <a:pt x="338" y="378"/>
                </a:cubicBezTo>
                <a:cubicBezTo>
                  <a:pt x="341" y="376"/>
                  <a:pt x="344" y="375"/>
                  <a:pt x="346" y="374"/>
                </a:cubicBezTo>
                <a:cubicBezTo>
                  <a:pt x="347" y="373"/>
                  <a:pt x="349" y="372"/>
                  <a:pt x="349" y="372"/>
                </a:cubicBezTo>
                <a:cubicBezTo>
                  <a:pt x="351" y="372"/>
                  <a:pt x="350" y="374"/>
                  <a:pt x="349" y="377"/>
                </a:cubicBezTo>
                <a:cubicBezTo>
                  <a:pt x="349" y="378"/>
                  <a:pt x="349" y="379"/>
                  <a:pt x="348" y="380"/>
                </a:cubicBezTo>
                <a:cubicBezTo>
                  <a:pt x="350" y="379"/>
                  <a:pt x="352" y="378"/>
                  <a:pt x="353" y="377"/>
                </a:cubicBezTo>
                <a:cubicBezTo>
                  <a:pt x="355" y="376"/>
                  <a:pt x="356" y="374"/>
                  <a:pt x="357" y="373"/>
                </a:cubicBezTo>
                <a:cubicBezTo>
                  <a:pt x="359" y="372"/>
                  <a:pt x="360" y="370"/>
                  <a:pt x="361" y="369"/>
                </a:cubicBezTo>
                <a:cubicBezTo>
                  <a:pt x="363" y="367"/>
                  <a:pt x="363" y="367"/>
                  <a:pt x="363" y="367"/>
                </a:cubicBezTo>
                <a:cubicBezTo>
                  <a:pt x="365" y="365"/>
                  <a:pt x="365" y="365"/>
                  <a:pt x="365" y="365"/>
                </a:cubicBezTo>
                <a:cubicBezTo>
                  <a:pt x="365" y="364"/>
                  <a:pt x="366" y="364"/>
                  <a:pt x="366" y="363"/>
                </a:cubicBezTo>
                <a:cubicBezTo>
                  <a:pt x="367" y="362"/>
                  <a:pt x="368" y="361"/>
                  <a:pt x="369" y="361"/>
                </a:cubicBezTo>
                <a:cubicBezTo>
                  <a:pt x="370" y="360"/>
                  <a:pt x="373" y="358"/>
                  <a:pt x="375" y="357"/>
                </a:cubicBezTo>
                <a:cubicBezTo>
                  <a:pt x="377" y="355"/>
                  <a:pt x="379" y="353"/>
                  <a:pt x="380" y="353"/>
                </a:cubicBezTo>
                <a:cubicBezTo>
                  <a:pt x="385" y="344"/>
                  <a:pt x="385" y="344"/>
                  <a:pt x="390" y="333"/>
                </a:cubicBezTo>
                <a:cubicBezTo>
                  <a:pt x="392" y="331"/>
                  <a:pt x="392" y="329"/>
                  <a:pt x="394" y="328"/>
                </a:cubicBezTo>
                <a:cubicBezTo>
                  <a:pt x="395" y="326"/>
                  <a:pt x="396" y="327"/>
                  <a:pt x="395" y="328"/>
                </a:cubicBezTo>
                <a:cubicBezTo>
                  <a:pt x="395" y="330"/>
                  <a:pt x="395" y="332"/>
                  <a:pt x="396" y="333"/>
                </a:cubicBezTo>
                <a:cubicBezTo>
                  <a:pt x="398" y="329"/>
                  <a:pt x="399" y="325"/>
                  <a:pt x="401" y="322"/>
                </a:cubicBezTo>
                <a:cubicBezTo>
                  <a:pt x="402" y="319"/>
                  <a:pt x="404" y="316"/>
                  <a:pt x="406" y="313"/>
                </a:cubicBezTo>
                <a:cubicBezTo>
                  <a:pt x="406" y="313"/>
                  <a:pt x="407" y="309"/>
                  <a:pt x="407" y="312"/>
                </a:cubicBezTo>
                <a:cubicBezTo>
                  <a:pt x="407" y="315"/>
                  <a:pt x="408" y="316"/>
                  <a:pt x="409" y="318"/>
                </a:cubicBezTo>
                <a:cubicBezTo>
                  <a:pt x="409" y="321"/>
                  <a:pt x="408" y="324"/>
                  <a:pt x="405" y="332"/>
                </a:cubicBezTo>
                <a:cubicBezTo>
                  <a:pt x="405" y="332"/>
                  <a:pt x="405" y="332"/>
                  <a:pt x="405" y="333"/>
                </a:cubicBezTo>
                <a:cubicBezTo>
                  <a:pt x="405" y="335"/>
                  <a:pt x="403" y="339"/>
                  <a:pt x="401" y="343"/>
                </a:cubicBezTo>
                <a:cubicBezTo>
                  <a:pt x="400" y="345"/>
                  <a:pt x="399" y="347"/>
                  <a:pt x="398" y="349"/>
                </a:cubicBezTo>
                <a:cubicBezTo>
                  <a:pt x="397" y="351"/>
                  <a:pt x="396" y="352"/>
                  <a:pt x="395" y="354"/>
                </a:cubicBezTo>
                <a:cubicBezTo>
                  <a:pt x="393" y="357"/>
                  <a:pt x="391" y="358"/>
                  <a:pt x="390" y="359"/>
                </a:cubicBezTo>
                <a:cubicBezTo>
                  <a:pt x="388" y="361"/>
                  <a:pt x="388" y="361"/>
                  <a:pt x="388" y="359"/>
                </a:cubicBezTo>
                <a:cubicBezTo>
                  <a:pt x="390" y="356"/>
                  <a:pt x="388" y="358"/>
                  <a:pt x="387" y="360"/>
                </a:cubicBezTo>
                <a:cubicBezTo>
                  <a:pt x="384" y="363"/>
                  <a:pt x="381" y="366"/>
                  <a:pt x="378" y="370"/>
                </a:cubicBezTo>
                <a:cubicBezTo>
                  <a:pt x="377" y="371"/>
                  <a:pt x="375" y="371"/>
                  <a:pt x="374" y="374"/>
                </a:cubicBezTo>
                <a:cubicBezTo>
                  <a:pt x="373" y="376"/>
                  <a:pt x="377" y="372"/>
                  <a:pt x="378" y="371"/>
                </a:cubicBezTo>
                <a:cubicBezTo>
                  <a:pt x="379" y="370"/>
                  <a:pt x="381" y="370"/>
                  <a:pt x="378" y="373"/>
                </a:cubicBezTo>
                <a:cubicBezTo>
                  <a:pt x="377" y="375"/>
                  <a:pt x="375" y="377"/>
                  <a:pt x="374" y="378"/>
                </a:cubicBezTo>
                <a:cubicBezTo>
                  <a:pt x="372" y="379"/>
                  <a:pt x="371" y="379"/>
                  <a:pt x="371" y="378"/>
                </a:cubicBezTo>
                <a:cubicBezTo>
                  <a:pt x="371" y="378"/>
                  <a:pt x="370" y="378"/>
                  <a:pt x="370" y="378"/>
                </a:cubicBezTo>
                <a:cubicBezTo>
                  <a:pt x="361" y="384"/>
                  <a:pt x="366" y="378"/>
                  <a:pt x="367" y="376"/>
                </a:cubicBezTo>
                <a:cubicBezTo>
                  <a:pt x="369" y="372"/>
                  <a:pt x="366" y="374"/>
                  <a:pt x="363" y="378"/>
                </a:cubicBezTo>
                <a:cubicBezTo>
                  <a:pt x="360" y="380"/>
                  <a:pt x="357" y="384"/>
                  <a:pt x="355" y="383"/>
                </a:cubicBezTo>
                <a:cubicBezTo>
                  <a:pt x="354" y="384"/>
                  <a:pt x="354" y="385"/>
                  <a:pt x="354" y="385"/>
                </a:cubicBezTo>
                <a:cubicBezTo>
                  <a:pt x="355" y="386"/>
                  <a:pt x="353" y="388"/>
                  <a:pt x="348" y="390"/>
                </a:cubicBezTo>
                <a:cubicBezTo>
                  <a:pt x="345" y="392"/>
                  <a:pt x="342" y="393"/>
                  <a:pt x="341" y="394"/>
                </a:cubicBezTo>
                <a:cubicBezTo>
                  <a:pt x="339" y="394"/>
                  <a:pt x="338" y="394"/>
                  <a:pt x="338" y="393"/>
                </a:cubicBezTo>
                <a:cubicBezTo>
                  <a:pt x="337" y="391"/>
                  <a:pt x="333" y="394"/>
                  <a:pt x="330" y="396"/>
                </a:cubicBezTo>
                <a:cubicBezTo>
                  <a:pt x="327" y="398"/>
                  <a:pt x="323" y="399"/>
                  <a:pt x="323" y="401"/>
                </a:cubicBezTo>
                <a:cubicBezTo>
                  <a:pt x="324" y="401"/>
                  <a:pt x="322" y="403"/>
                  <a:pt x="318" y="404"/>
                </a:cubicBezTo>
                <a:cubicBezTo>
                  <a:pt x="317" y="405"/>
                  <a:pt x="317" y="405"/>
                  <a:pt x="316" y="405"/>
                </a:cubicBezTo>
                <a:cubicBezTo>
                  <a:pt x="316" y="405"/>
                  <a:pt x="315" y="405"/>
                  <a:pt x="315" y="405"/>
                </a:cubicBezTo>
                <a:cubicBezTo>
                  <a:pt x="315" y="406"/>
                  <a:pt x="314" y="406"/>
                  <a:pt x="314" y="406"/>
                </a:cubicBezTo>
                <a:cubicBezTo>
                  <a:pt x="313" y="406"/>
                  <a:pt x="312" y="407"/>
                  <a:pt x="311" y="407"/>
                </a:cubicBezTo>
                <a:cubicBezTo>
                  <a:pt x="309" y="408"/>
                  <a:pt x="307" y="409"/>
                  <a:pt x="305" y="410"/>
                </a:cubicBezTo>
                <a:cubicBezTo>
                  <a:pt x="306" y="410"/>
                  <a:pt x="306" y="410"/>
                  <a:pt x="307" y="410"/>
                </a:cubicBezTo>
                <a:cubicBezTo>
                  <a:pt x="308" y="410"/>
                  <a:pt x="308" y="410"/>
                  <a:pt x="310" y="409"/>
                </a:cubicBezTo>
                <a:cubicBezTo>
                  <a:pt x="311" y="409"/>
                  <a:pt x="311" y="409"/>
                  <a:pt x="313" y="409"/>
                </a:cubicBezTo>
                <a:cubicBezTo>
                  <a:pt x="312" y="410"/>
                  <a:pt x="316" y="408"/>
                  <a:pt x="317" y="408"/>
                </a:cubicBezTo>
                <a:cubicBezTo>
                  <a:pt x="317" y="408"/>
                  <a:pt x="317" y="408"/>
                  <a:pt x="317" y="408"/>
                </a:cubicBezTo>
                <a:cubicBezTo>
                  <a:pt x="320" y="407"/>
                  <a:pt x="322" y="407"/>
                  <a:pt x="319" y="410"/>
                </a:cubicBezTo>
                <a:cubicBezTo>
                  <a:pt x="316" y="412"/>
                  <a:pt x="322" y="410"/>
                  <a:pt x="322" y="411"/>
                </a:cubicBezTo>
                <a:cubicBezTo>
                  <a:pt x="323" y="411"/>
                  <a:pt x="326" y="409"/>
                  <a:pt x="328" y="408"/>
                </a:cubicBezTo>
                <a:cubicBezTo>
                  <a:pt x="332" y="404"/>
                  <a:pt x="336" y="403"/>
                  <a:pt x="339" y="402"/>
                </a:cubicBezTo>
                <a:cubicBezTo>
                  <a:pt x="341" y="401"/>
                  <a:pt x="344" y="401"/>
                  <a:pt x="348" y="399"/>
                </a:cubicBezTo>
                <a:cubicBezTo>
                  <a:pt x="348" y="398"/>
                  <a:pt x="348" y="397"/>
                  <a:pt x="349" y="395"/>
                </a:cubicBezTo>
                <a:cubicBezTo>
                  <a:pt x="355" y="392"/>
                  <a:pt x="351" y="396"/>
                  <a:pt x="351" y="398"/>
                </a:cubicBezTo>
                <a:cubicBezTo>
                  <a:pt x="350" y="399"/>
                  <a:pt x="349" y="400"/>
                  <a:pt x="351" y="399"/>
                </a:cubicBezTo>
                <a:cubicBezTo>
                  <a:pt x="354" y="398"/>
                  <a:pt x="356" y="397"/>
                  <a:pt x="357" y="395"/>
                </a:cubicBezTo>
                <a:cubicBezTo>
                  <a:pt x="358" y="394"/>
                  <a:pt x="360" y="393"/>
                  <a:pt x="361" y="392"/>
                </a:cubicBezTo>
                <a:cubicBezTo>
                  <a:pt x="362" y="391"/>
                  <a:pt x="363" y="390"/>
                  <a:pt x="364" y="389"/>
                </a:cubicBezTo>
                <a:cubicBezTo>
                  <a:pt x="366" y="388"/>
                  <a:pt x="368" y="388"/>
                  <a:pt x="369" y="387"/>
                </a:cubicBezTo>
                <a:cubicBezTo>
                  <a:pt x="373" y="385"/>
                  <a:pt x="369" y="390"/>
                  <a:pt x="373" y="389"/>
                </a:cubicBezTo>
                <a:cubicBezTo>
                  <a:pt x="373" y="389"/>
                  <a:pt x="372" y="389"/>
                  <a:pt x="372" y="390"/>
                </a:cubicBezTo>
                <a:cubicBezTo>
                  <a:pt x="372" y="390"/>
                  <a:pt x="372" y="390"/>
                  <a:pt x="371" y="390"/>
                </a:cubicBezTo>
                <a:cubicBezTo>
                  <a:pt x="371" y="390"/>
                  <a:pt x="371" y="390"/>
                  <a:pt x="371" y="390"/>
                </a:cubicBezTo>
                <a:cubicBezTo>
                  <a:pt x="371" y="390"/>
                  <a:pt x="371" y="391"/>
                  <a:pt x="371" y="391"/>
                </a:cubicBezTo>
                <a:cubicBezTo>
                  <a:pt x="369" y="392"/>
                  <a:pt x="369" y="392"/>
                  <a:pt x="368" y="393"/>
                </a:cubicBezTo>
                <a:cubicBezTo>
                  <a:pt x="368" y="393"/>
                  <a:pt x="368" y="393"/>
                  <a:pt x="368" y="394"/>
                </a:cubicBezTo>
                <a:cubicBezTo>
                  <a:pt x="367" y="394"/>
                  <a:pt x="367" y="394"/>
                  <a:pt x="367" y="394"/>
                </a:cubicBezTo>
                <a:cubicBezTo>
                  <a:pt x="367" y="392"/>
                  <a:pt x="368" y="390"/>
                  <a:pt x="368" y="388"/>
                </a:cubicBezTo>
                <a:cubicBezTo>
                  <a:pt x="366" y="390"/>
                  <a:pt x="364" y="393"/>
                  <a:pt x="362" y="394"/>
                </a:cubicBezTo>
                <a:cubicBezTo>
                  <a:pt x="361" y="396"/>
                  <a:pt x="359" y="398"/>
                  <a:pt x="357" y="399"/>
                </a:cubicBezTo>
                <a:cubicBezTo>
                  <a:pt x="352" y="403"/>
                  <a:pt x="349" y="403"/>
                  <a:pt x="346" y="404"/>
                </a:cubicBezTo>
                <a:cubicBezTo>
                  <a:pt x="345" y="405"/>
                  <a:pt x="345" y="405"/>
                  <a:pt x="344" y="406"/>
                </a:cubicBezTo>
                <a:cubicBezTo>
                  <a:pt x="345" y="405"/>
                  <a:pt x="346" y="405"/>
                  <a:pt x="347" y="404"/>
                </a:cubicBezTo>
                <a:cubicBezTo>
                  <a:pt x="349" y="404"/>
                  <a:pt x="350" y="403"/>
                  <a:pt x="351" y="403"/>
                </a:cubicBezTo>
                <a:cubicBezTo>
                  <a:pt x="353" y="402"/>
                  <a:pt x="356" y="401"/>
                  <a:pt x="359" y="400"/>
                </a:cubicBezTo>
                <a:cubicBezTo>
                  <a:pt x="354" y="403"/>
                  <a:pt x="352" y="405"/>
                  <a:pt x="349" y="407"/>
                </a:cubicBezTo>
                <a:cubicBezTo>
                  <a:pt x="348" y="408"/>
                  <a:pt x="345" y="410"/>
                  <a:pt x="344" y="410"/>
                </a:cubicBezTo>
                <a:cubicBezTo>
                  <a:pt x="338" y="412"/>
                  <a:pt x="333" y="416"/>
                  <a:pt x="327" y="419"/>
                </a:cubicBezTo>
                <a:cubicBezTo>
                  <a:pt x="334" y="417"/>
                  <a:pt x="338" y="416"/>
                  <a:pt x="339" y="416"/>
                </a:cubicBezTo>
                <a:cubicBezTo>
                  <a:pt x="341" y="416"/>
                  <a:pt x="340" y="418"/>
                  <a:pt x="336" y="422"/>
                </a:cubicBezTo>
                <a:cubicBezTo>
                  <a:pt x="340" y="419"/>
                  <a:pt x="343" y="418"/>
                  <a:pt x="344" y="417"/>
                </a:cubicBezTo>
                <a:cubicBezTo>
                  <a:pt x="348" y="414"/>
                  <a:pt x="351" y="412"/>
                  <a:pt x="353" y="411"/>
                </a:cubicBezTo>
                <a:cubicBezTo>
                  <a:pt x="356" y="409"/>
                  <a:pt x="358" y="408"/>
                  <a:pt x="359" y="408"/>
                </a:cubicBezTo>
                <a:cubicBezTo>
                  <a:pt x="362" y="407"/>
                  <a:pt x="364" y="405"/>
                  <a:pt x="368" y="402"/>
                </a:cubicBezTo>
                <a:cubicBezTo>
                  <a:pt x="366" y="405"/>
                  <a:pt x="365" y="408"/>
                  <a:pt x="365" y="409"/>
                </a:cubicBezTo>
                <a:cubicBezTo>
                  <a:pt x="371" y="404"/>
                  <a:pt x="375" y="399"/>
                  <a:pt x="382" y="395"/>
                </a:cubicBezTo>
                <a:cubicBezTo>
                  <a:pt x="384" y="393"/>
                  <a:pt x="386" y="391"/>
                  <a:pt x="387" y="389"/>
                </a:cubicBezTo>
                <a:cubicBezTo>
                  <a:pt x="387" y="386"/>
                  <a:pt x="385" y="388"/>
                  <a:pt x="376" y="395"/>
                </a:cubicBezTo>
                <a:cubicBezTo>
                  <a:pt x="377" y="393"/>
                  <a:pt x="378" y="391"/>
                  <a:pt x="379" y="390"/>
                </a:cubicBezTo>
                <a:cubicBezTo>
                  <a:pt x="379" y="389"/>
                  <a:pt x="379" y="388"/>
                  <a:pt x="382" y="386"/>
                </a:cubicBezTo>
                <a:cubicBezTo>
                  <a:pt x="389" y="379"/>
                  <a:pt x="391" y="376"/>
                  <a:pt x="389" y="374"/>
                </a:cubicBezTo>
                <a:cubicBezTo>
                  <a:pt x="387" y="377"/>
                  <a:pt x="385" y="379"/>
                  <a:pt x="383" y="382"/>
                </a:cubicBezTo>
                <a:cubicBezTo>
                  <a:pt x="382" y="383"/>
                  <a:pt x="381" y="384"/>
                  <a:pt x="380" y="386"/>
                </a:cubicBezTo>
                <a:cubicBezTo>
                  <a:pt x="379" y="387"/>
                  <a:pt x="378" y="388"/>
                  <a:pt x="376" y="389"/>
                </a:cubicBezTo>
                <a:cubicBezTo>
                  <a:pt x="376" y="390"/>
                  <a:pt x="375" y="390"/>
                  <a:pt x="375" y="390"/>
                </a:cubicBezTo>
                <a:cubicBezTo>
                  <a:pt x="375" y="390"/>
                  <a:pt x="376" y="389"/>
                  <a:pt x="377" y="388"/>
                </a:cubicBezTo>
                <a:cubicBezTo>
                  <a:pt x="379" y="385"/>
                  <a:pt x="375" y="388"/>
                  <a:pt x="376" y="386"/>
                </a:cubicBezTo>
                <a:cubicBezTo>
                  <a:pt x="380" y="381"/>
                  <a:pt x="383" y="378"/>
                  <a:pt x="388" y="374"/>
                </a:cubicBezTo>
                <a:cubicBezTo>
                  <a:pt x="390" y="373"/>
                  <a:pt x="393" y="371"/>
                  <a:pt x="395" y="369"/>
                </a:cubicBezTo>
                <a:cubicBezTo>
                  <a:pt x="395" y="366"/>
                  <a:pt x="398" y="362"/>
                  <a:pt x="401" y="357"/>
                </a:cubicBezTo>
                <a:cubicBezTo>
                  <a:pt x="403" y="354"/>
                  <a:pt x="404" y="352"/>
                  <a:pt x="405" y="349"/>
                </a:cubicBezTo>
                <a:cubicBezTo>
                  <a:pt x="406" y="347"/>
                  <a:pt x="407" y="345"/>
                  <a:pt x="407" y="344"/>
                </a:cubicBezTo>
                <a:cubicBezTo>
                  <a:pt x="409" y="341"/>
                  <a:pt x="407" y="347"/>
                  <a:pt x="410" y="343"/>
                </a:cubicBezTo>
                <a:cubicBezTo>
                  <a:pt x="412" y="340"/>
                  <a:pt x="413" y="337"/>
                  <a:pt x="413" y="335"/>
                </a:cubicBezTo>
                <a:cubicBezTo>
                  <a:pt x="413" y="333"/>
                  <a:pt x="415" y="329"/>
                  <a:pt x="417" y="325"/>
                </a:cubicBezTo>
                <a:cubicBezTo>
                  <a:pt x="417" y="326"/>
                  <a:pt x="416" y="328"/>
                  <a:pt x="418" y="327"/>
                </a:cubicBezTo>
                <a:cubicBezTo>
                  <a:pt x="420" y="322"/>
                  <a:pt x="422" y="316"/>
                  <a:pt x="423" y="310"/>
                </a:cubicBezTo>
                <a:cubicBezTo>
                  <a:pt x="425" y="303"/>
                  <a:pt x="428" y="298"/>
                  <a:pt x="429" y="299"/>
                </a:cubicBezTo>
                <a:cubicBezTo>
                  <a:pt x="430" y="299"/>
                  <a:pt x="430" y="300"/>
                  <a:pt x="429" y="302"/>
                </a:cubicBezTo>
                <a:cubicBezTo>
                  <a:pt x="429" y="305"/>
                  <a:pt x="428" y="306"/>
                  <a:pt x="427" y="307"/>
                </a:cubicBezTo>
                <a:cubicBezTo>
                  <a:pt x="426" y="309"/>
                  <a:pt x="425" y="311"/>
                  <a:pt x="424" y="313"/>
                </a:cubicBezTo>
                <a:cubicBezTo>
                  <a:pt x="424" y="314"/>
                  <a:pt x="424" y="315"/>
                  <a:pt x="424" y="315"/>
                </a:cubicBezTo>
                <a:cubicBezTo>
                  <a:pt x="425" y="315"/>
                  <a:pt x="426" y="316"/>
                  <a:pt x="425" y="319"/>
                </a:cubicBezTo>
                <a:cubicBezTo>
                  <a:pt x="425" y="322"/>
                  <a:pt x="424" y="326"/>
                  <a:pt x="420" y="333"/>
                </a:cubicBezTo>
                <a:cubicBezTo>
                  <a:pt x="420" y="334"/>
                  <a:pt x="419" y="336"/>
                  <a:pt x="420" y="336"/>
                </a:cubicBezTo>
                <a:cubicBezTo>
                  <a:pt x="420" y="337"/>
                  <a:pt x="421" y="335"/>
                  <a:pt x="422" y="333"/>
                </a:cubicBezTo>
                <a:cubicBezTo>
                  <a:pt x="424" y="330"/>
                  <a:pt x="428" y="324"/>
                  <a:pt x="427" y="327"/>
                </a:cubicBezTo>
                <a:cubicBezTo>
                  <a:pt x="427" y="329"/>
                  <a:pt x="428" y="330"/>
                  <a:pt x="428" y="333"/>
                </a:cubicBezTo>
                <a:cubicBezTo>
                  <a:pt x="428" y="334"/>
                  <a:pt x="427" y="336"/>
                  <a:pt x="426" y="338"/>
                </a:cubicBezTo>
                <a:cubicBezTo>
                  <a:pt x="425" y="341"/>
                  <a:pt x="424" y="344"/>
                  <a:pt x="422" y="348"/>
                </a:cubicBezTo>
                <a:cubicBezTo>
                  <a:pt x="424" y="344"/>
                  <a:pt x="426" y="342"/>
                  <a:pt x="427" y="340"/>
                </a:cubicBezTo>
                <a:cubicBezTo>
                  <a:pt x="429" y="338"/>
                  <a:pt x="430" y="337"/>
                  <a:pt x="430" y="337"/>
                </a:cubicBezTo>
                <a:cubicBezTo>
                  <a:pt x="431" y="337"/>
                  <a:pt x="432" y="339"/>
                  <a:pt x="431" y="344"/>
                </a:cubicBezTo>
                <a:cubicBezTo>
                  <a:pt x="433" y="338"/>
                  <a:pt x="435" y="334"/>
                  <a:pt x="436" y="330"/>
                </a:cubicBezTo>
                <a:cubicBezTo>
                  <a:pt x="439" y="323"/>
                  <a:pt x="441" y="317"/>
                  <a:pt x="443" y="318"/>
                </a:cubicBezTo>
                <a:cubicBezTo>
                  <a:pt x="443" y="318"/>
                  <a:pt x="443" y="317"/>
                  <a:pt x="444" y="316"/>
                </a:cubicBezTo>
                <a:cubicBezTo>
                  <a:pt x="447" y="309"/>
                  <a:pt x="448" y="308"/>
                  <a:pt x="448" y="313"/>
                </a:cubicBezTo>
                <a:cubicBezTo>
                  <a:pt x="448" y="314"/>
                  <a:pt x="448" y="316"/>
                  <a:pt x="449" y="314"/>
                </a:cubicBezTo>
                <a:cubicBezTo>
                  <a:pt x="451" y="310"/>
                  <a:pt x="450" y="307"/>
                  <a:pt x="450" y="304"/>
                </a:cubicBezTo>
                <a:cubicBezTo>
                  <a:pt x="451" y="301"/>
                  <a:pt x="451" y="298"/>
                  <a:pt x="453" y="292"/>
                </a:cubicBezTo>
                <a:cubicBezTo>
                  <a:pt x="453" y="293"/>
                  <a:pt x="452" y="299"/>
                  <a:pt x="454" y="294"/>
                </a:cubicBezTo>
                <a:cubicBezTo>
                  <a:pt x="455" y="293"/>
                  <a:pt x="456" y="292"/>
                  <a:pt x="456" y="290"/>
                </a:cubicBezTo>
                <a:close/>
                <a:moveTo>
                  <a:pt x="389" y="117"/>
                </a:moveTo>
                <a:cubicBezTo>
                  <a:pt x="391" y="118"/>
                  <a:pt x="389" y="114"/>
                  <a:pt x="396" y="123"/>
                </a:cubicBezTo>
                <a:cubicBezTo>
                  <a:pt x="398" y="124"/>
                  <a:pt x="399" y="125"/>
                  <a:pt x="401" y="127"/>
                </a:cubicBezTo>
                <a:cubicBezTo>
                  <a:pt x="402" y="127"/>
                  <a:pt x="403" y="128"/>
                  <a:pt x="403" y="130"/>
                </a:cubicBezTo>
                <a:cubicBezTo>
                  <a:pt x="404" y="131"/>
                  <a:pt x="405" y="132"/>
                  <a:pt x="406" y="133"/>
                </a:cubicBezTo>
                <a:cubicBezTo>
                  <a:pt x="403" y="130"/>
                  <a:pt x="402" y="128"/>
                  <a:pt x="400" y="128"/>
                </a:cubicBezTo>
                <a:cubicBezTo>
                  <a:pt x="399" y="127"/>
                  <a:pt x="399" y="127"/>
                  <a:pt x="398" y="126"/>
                </a:cubicBezTo>
                <a:cubicBezTo>
                  <a:pt x="395" y="124"/>
                  <a:pt x="393" y="121"/>
                  <a:pt x="390" y="119"/>
                </a:cubicBezTo>
                <a:cubicBezTo>
                  <a:pt x="389" y="118"/>
                  <a:pt x="388" y="117"/>
                  <a:pt x="388" y="117"/>
                </a:cubicBezTo>
                <a:cubicBezTo>
                  <a:pt x="388" y="117"/>
                  <a:pt x="389" y="117"/>
                  <a:pt x="389" y="117"/>
                </a:cubicBezTo>
                <a:close/>
                <a:moveTo>
                  <a:pt x="129" y="294"/>
                </a:moveTo>
                <a:cubicBezTo>
                  <a:pt x="129" y="293"/>
                  <a:pt x="130" y="293"/>
                  <a:pt x="131" y="294"/>
                </a:cubicBezTo>
                <a:cubicBezTo>
                  <a:pt x="130" y="293"/>
                  <a:pt x="129" y="293"/>
                  <a:pt x="129" y="294"/>
                </a:cubicBezTo>
                <a:close/>
                <a:moveTo>
                  <a:pt x="339" y="76"/>
                </a:moveTo>
                <a:cubicBezTo>
                  <a:pt x="338" y="75"/>
                  <a:pt x="338" y="75"/>
                  <a:pt x="337" y="75"/>
                </a:cubicBezTo>
                <a:cubicBezTo>
                  <a:pt x="337" y="75"/>
                  <a:pt x="337" y="75"/>
                  <a:pt x="337" y="75"/>
                </a:cubicBezTo>
                <a:cubicBezTo>
                  <a:pt x="335" y="74"/>
                  <a:pt x="333" y="74"/>
                  <a:pt x="331" y="73"/>
                </a:cubicBezTo>
                <a:cubicBezTo>
                  <a:pt x="329" y="73"/>
                  <a:pt x="328" y="72"/>
                  <a:pt x="326" y="72"/>
                </a:cubicBezTo>
                <a:cubicBezTo>
                  <a:pt x="328" y="71"/>
                  <a:pt x="330" y="72"/>
                  <a:pt x="339" y="76"/>
                </a:cubicBezTo>
                <a:close/>
                <a:moveTo>
                  <a:pt x="302" y="66"/>
                </a:moveTo>
                <a:cubicBezTo>
                  <a:pt x="304" y="66"/>
                  <a:pt x="307" y="65"/>
                  <a:pt x="310" y="65"/>
                </a:cubicBezTo>
                <a:cubicBezTo>
                  <a:pt x="314" y="67"/>
                  <a:pt x="314" y="67"/>
                  <a:pt x="317" y="69"/>
                </a:cubicBezTo>
                <a:cubicBezTo>
                  <a:pt x="317" y="70"/>
                  <a:pt x="319" y="70"/>
                  <a:pt x="321" y="71"/>
                </a:cubicBezTo>
                <a:cubicBezTo>
                  <a:pt x="322" y="72"/>
                  <a:pt x="323" y="72"/>
                  <a:pt x="321" y="72"/>
                </a:cubicBezTo>
                <a:cubicBezTo>
                  <a:pt x="319" y="72"/>
                  <a:pt x="319" y="72"/>
                  <a:pt x="319" y="72"/>
                </a:cubicBezTo>
                <a:cubicBezTo>
                  <a:pt x="317" y="71"/>
                  <a:pt x="316" y="70"/>
                  <a:pt x="312" y="70"/>
                </a:cubicBezTo>
                <a:cubicBezTo>
                  <a:pt x="309" y="69"/>
                  <a:pt x="307" y="69"/>
                  <a:pt x="304" y="68"/>
                </a:cubicBezTo>
                <a:cubicBezTo>
                  <a:pt x="300" y="67"/>
                  <a:pt x="300" y="66"/>
                  <a:pt x="302" y="66"/>
                </a:cubicBezTo>
                <a:close/>
                <a:moveTo>
                  <a:pt x="321" y="74"/>
                </a:moveTo>
                <a:cubicBezTo>
                  <a:pt x="320" y="74"/>
                  <a:pt x="320" y="74"/>
                  <a:pt x="319" y="74"/>
                </a:cubicBezTo>
                <a:cubicBezTo>
                  <a:pt x="316" y="73"/>
                  <a:pt x="314" y="72"/>
                  <a:pt x="313" y="72"/>
                </a:cubicBezTo>
                <a:cubicBezTo>
                  <a:pt x="312" y="71"/>
                  <a:pt x="316" y="72"/>
                  <a:pt x="317" y="72"/>
                </a:cubicBezTo>
                <a:cubicBezTo>
                  <a:pt x="318" y="72"/>
                  <a:pt x="319" y="73"/>
                  <a:pt x="320" y="73"/>
                </a:cubicBezTo>
                <a:cubicBezTo>
                  <a:pt x="320" y="73"/>
                  <a:pt x="321" y="74"/>
                  <a:pt x="321" y="74"/>
                </a:cubicBezTo>
                <a:close/>
                <a:moveTo>
                  <a:pt x="280" y="139"/>
                </a:moveTo>
                <a:cubicBezTo>
                  <a:pt x="281" y="139"/>
                  <a:pt x="282" y="139"/>
                  <a:pt x="283" y="139"/>
                </a:cubicBezTo>
                <a:cubicBezTo>
                  <a:pt x="283" y="140"/>
                  <a:pt x="283" y="140"/>
                  <a:pt x="283" y="141"/>
                </a:cubicBezTo>
                <a:cubicBezTo>
                  <a:pt x="282" y="140"/>
                  <a:pt x="280" y="139"/>
                  <a:pt x="279" y="139"/>
                </a:cubicBezTo>
                <a:cubicBezTo>
                  <a:pt x="279" y="139"/>
                  <a:pt x="280" y="139"/>
                  <a:pt x="280" y="139"/>
                </a:cubicBezTo>
                <a:close/>
                <a:moveTo>
                  <a:pt x="282" y="189"/>
                </a:moveTo>
                <a:cubicBezTo>
                  <a:pt x="282" y="190"/>
                  <a:pt x="282" y="191"/>
                  <a:pt x="281" y="191"/>
                </a:cubicBezTo>
                <a:cubicBezTo>
                  <a:pt x="282" y="191"/>
                  <a:pt x="282" y="190"/>
                  <a:pt x="282" y="189"/>
                </a:cubicBezTo>
                <a:close/>
                <a:moveTo>
                  <a:pt x="274" y="141"/>
                </a:moveTo>
                <a:cubicBezTo>
                  <a:pt x="276" y="141"/>
                  <a:pt x="279" y="142"/>
                  <a:pt x="280" y="144"/>
                </a:cubicBezTo>
                <a:cubicBezTo>
                  <a:pt x="278" y="143"/>
                  <a:pt x="277" y="143"/>
                  <a:pt x="276" y="143"/>
                </a:cubicBezTo>
                <a:cubicBezTo>
                  <a:pt x="275" y="143"/>
                  <a:pt x="275" y="143"/>
                  <a:pt x="274" y="142"/>
                </a:cubicBezTo>
                <a:cubicBezTo>
                  <a:pt x="273" y="142"/>
                  <a:pt x="272" y="141"/>
                  <a:pt x="274" y="141"/>
                </a:cubicBezTo>
                <a:close/>
                <a:moveTo>
                  <a:pt x="243" y="126"/>
                </a:moveTo>
                <a:cubicBezTo>
                  <a:pt x="244" y="126"/>
                  <a:pt x="245" y="126"/>
                  <a:pt x="246" y="126"/>
                </a:cubicBezTo>
                <a:cubicBezTo>
                  <a:pt x="246" y="126"/>
                  <a:pt x="246" y="126"/>
                  <a:pt x="246" y="126"/>
                </a:cubicBezTo>
                <a:cubicBezTo>
                  <a:pt x="244" y="127"/>
                  <a:pt x="242" y="127"/>
                  <a:pt x="239" y="127"/>
                </a:cubicBezTo>
                <a:cubicBezTo>
                  <a:pt x="241" y="127"/>
                  <a:pt x="245" y="126"/>
                  <a:pt x="243" y="126"/>
                </a:cubicBezTo>
                <a:close/>
                <a:moveTo>
                  <a:pt x="231" y="128"/>
                </a:moveTo>
                <a:cubicBezTo>
                  <a:pt x="232" y="127"/>
                  <a:pt x="231" y="126"/>
                  <a:pt x="235" y="126"/>
                </a:cubicBezTo>
                <a:cubicBezTo>
                  <a:pt x="234" y="126"/>
                  <a:pt x="234" y="127"/>
                  <a:pt x="234" y="127"/>
                </a:cubicBezTo>
                <a:cubicBezTo>
                  <a:pt x="234" y="128"/>
                  <a:pt x="233" y="128"/>
                  <a:pt x="232" y="129"/>
                </a:cubicBezTo>
                <a:cubicBezTo>
                  <a:pt x="231" y="129"/>
                  <a:pt x="231" y="129"/>
                  <a:pt x="231" y="129"/>
                </a:cubicBezTo>
                <a:cubicBezTo>
                  <a:pt x="231" y="129"/>
                  <a:pt x="231" y="129"/>
                  <a:pt x="231" y="128"/>
                </a:cubicBezTo>
                <a:close/>
                <a:moveTo>
                  <a:pt x="207" y="388"/>
                </a:moveTo>
                <a:cubicBezTo>
                  <a:pt x="207" y="388"/>
                  <a:pt x="206" y="389"/>
                  <a:pt x="206" y="389"/>
                </a:cubicBezTo>
                <a:cubicBezTo>
                  <a:pt x="205" y="388"/>
                  <a:pt x="204" y="387"/>
                  <a:pt x="204" y="387"/>
                </a:cubicBezTo>
                <a:cubicBezTo>
                  <a:pt x="203" y="386"/>
                  <a:pt x="202" y="386"/>
                  <a:pt x="202" y="385"/>
                </a:cubicBezTo>
                <a:cubicBezTo>
                  <a:pt x="203" y="386"/>
                  <a:pt x="204" y="386"/>
                  <a:pt x="205" y="387"/>
                </a:cubicBezTo>
                <a:cubicBezTo>
                  <a:pt x="207" y="387"/>
                  <a:pt x="208" y="388"/>
                  <a:pt x="207" y="388"/>
                </a:cubicBezTo>
                <a:close/>
                <a:moveTo>
                  <a:pt x="328" y="378"/>
                </a:moveTo>
                <a:cubicBezTo>
                  <a:pt x="327" y="380"/>
                  <a:pt x="326" y="382"/>
                  <a:pt x="325" y="384"/>
                </a:cubicBezTo>
                <a:cubicBezTo>
                  <a:pt x="321" y="385"/>
                  <a:pt x="321" y="385"/>
                  <a:pt x="318" y="384"/>
                </a:cubicBezTo>
                <a:cubicBezTo>
                  <a:pt x="318" y="384"/>
                  <a:pt x="317" y="385"/>
                  <a:pt x="316" y="385"/>
                </a:cubicBezTo>
                <a:cubicBezTo>
                  <a:pt x="316" y="385"/>
                  <a:pt x="315" y="385"/>
                  <a:pt x="314" y="386"/>
                </a:cubicBezTo>
                <a:cubicBezTo>
                  <a:pt x="313" y="387"/>
                  <a:pt x="312" y="387"/>
                  <a:pt x="312" y="388"/>
                </a:cubicBezTo>
                <a:cubicBezTo>
                  <a:pt x="311" y="390"/>
                  <a:pt x="311" y="390"/>
                  <a:pt x="303" y="394"/>
                </a:cubicBezTo>
                <a:cubicBezTo>
                  <a:pt x="305" y="392"/>
                  <a:pt x="303" y="392"/>
                  <a:pt x="303" y="391"/>
                </a:cubicBezTo>
                <a:cubicBezTo>
                  <a:pt x="306" y="390"/>
                  <a:pt x="306" y="391"/>
                  <a:pt x="308" y="390"/>
                </a:cubicBezTo>
                <a:cubicBezTo>
                  <a:pt x="309" y="388"/>
                  <a:pt x="302" y="388"/>
                  <a:pt x="297" y="389"/>
                </a:cubicBezTo>
                <a:cubicBezTo>
                  <a:pt x="295" y="390"/>
                  <a:pt x="293" y="391"/>
                  <a:pt x="291" y="392"/>
                </a:cubicBezTo>
                <a:cubicBezTo>
                  <a:pt x="290" y="393"/>
                  <a:pt x="293" y="392"/>
                  <a:pt x="293" y="392"/>
                </a:cubicBezTo>
                <a:cubicBezTo>
                  <a:pt x="295" y="392"/>
                  <a:pt x="294" y="393"/>
                  <a:pt x="292" y="394"/>
                </a:cubicBezTo>
                <a:cubicBezTo>
                  <a:pt x="288" y="395"/>
                  <a:pt x="287" y="394"/>
                  <a:pt x="283" y="395"/>
                </a:cubicBezTo>
                <a:cubicBezTo>
                  <a:pt x="282" y="395"/>
                  <a:pt x="281" y="396"/>
                  <a:pt x="280" y="395"/>
                </a:cubicBezTo>
                <a:cubicBezTo>
                  <a:pt x="280" y="395"/>
                  <a:pt x="281" y="395"/>
                  <a:pt x="282" y="394"/>
                </a:cubicBezTo>
                <a:cubicBezTo>
                  <a:pt x="284" y="393"/>
                  <a:pt x="284" y="394"/>
                  <a:pt x="284" y="394"/>
                </a:cubicBezTo>
                <a:cubicBezTo>
                  <a:pt x="285" y="394"/>
                  <a:pt x="286" y="394"/>
                  <a:pt x="287" y="393"/>
                </a:cubicBezTo>
                <a:cubicBezTo>
                  <a:pt x="289" y="393"/>
                  <a:pt x="289" y="392"/>
                  <a:pt x="288" y="392"/>
                </a:cubicBezTo>
                <a:cubicBezTo>
                  <a:pt x="287" y="392"/>
                  <a:pt x="286" y="392"/>
                  <a:pt x="287" y="391"/>
                </a:cubicBezTo>
                <a:cubicBezTo>
                  <a:pt x="287" y="391"/>
                  <a:pt x="288" y="390"/>
                  <a:pt x="285" y="390"/>
                </a:cubicBezTo>
                <a:cubicBezTo>
                  <a:pt x="283" y="391"/>
                  <a:pt x="282" y="392"/>
                  <a:pt x="281" y="392"/>
                </a:cubicBezTo>
                <a:cubicBezTo>
                  <a:pt x="281" y="393"/>
                  <a:pt x="280" y="395"/>
                  <a:pt x="276" y="395"/>
                </a:cubicBezTo>
                <a:cubicBezTo>
                  <a:pt x="272" y="396"/>
                  <a:pt x="275" y="394"/>
                  <a:pt x="275" y="393"/>
                </a:cubicBezTo>
                <a:cubicBezTo>
                  <a:pt x="274" y="393"/>
                  <a:pt x="276" y="392"/>
                  <a:pt x="277" y="392"/>
                </a:cubicBezTo>
                <a:cubicBezTo>
                  <a:pt x="280" y="390"/>
                  <a:pt x="284" y="388"/>
                  <a:pt x="286" y="387"/>
                </a:cubicBezTo>
                <a:cubicBezTo>
                  <a:pt x="289" y="384"/>
                  <a:pt x="289" y="383"/>
                  <a:pt x="295" y="383"/>
                </a:cubicBezTo>
                <a:cubicBezTo>
                  <a:pt x="297" y="383"/>
                  <a:pt x="299" y="383"/>
                  <a:pt x="301" y="382"/>
                </a:cubicBezTo>
                <a:cubicBezTo>
                  <a:pt x="302" y="380"/>
                  <a:pt x="299" y="381"/>
                  <a:pt x="297" y="381"/>
                </a:cubicBezTo>
                <a:cubicBezTo>
                  <a:pt x="292" y="382"/>
                  <a:pt x="286" y="383"/>
                  <a:pt x="288" y="380"/>
                </a:cubicBezTo>
                <a:cubicBezTo>
                  <a:pt x="285" y="382"/>
                  <a:pt x="284" y="382"/>
                  <a:pt x="284" y="383"/>
                </a:cubicBezTo>
                <a:cubicBezTo>
                  <a:pt x="284" y="384"/>
                  <a:pt x="285" y="384"/>
                  <a:pt x="284" y="385"/>
                </a:cubicBezTo>
                <a:cubicBezTo>
                  <a:pt x="282" y="385"/>
                  <a:pt x="280" y="385"/>
                  <a:pt x="279" y="386"/>
                </a:cubicBezTo>
                <a:cubicBezTo>
                  <a:pt x="277" y="386"/>
                  <a:pt x="275" y="386"/>
                  <a:pt x="277" y="385"/>
                </a:cubicBezTo>
                <a:cubicBezTo>
                  <a:pt x="281" y="383"/>
                  <a:pt x="275" y="384"/>
                  <a:pt x="273" y="384"/>
                </a:cubicBezTo>
                <a:cubicBezTo>
                  <a:pt x="270" y="387"/>
                  <a:pt x="269" y="387"/>
                  <a:pt x="265" y="388"/>
                </a:cubicBezTo>
                <a:cubicBezTo>
                  <a:pt x="269" y="387"/>
                  <a:pt x="268" y="386"/>
                  <a:pt x="270" y="385"/>
                </a:cubicBezTo>
                <a:cubicBezTo>
                  <a:pt x="271" y="385"/>
                  <a:pt x="271" y="384"/>
                  <a:pt x="271" y="383"/>
                </a:cubicBezTo>
                <a:cubicBezTo>
                  <a:pt x="269" y="383"/>
                  <a:pt x="266" y="384"/>
                  <a:pt x="264" y="384"/>
                </a:cubicBezTo>
                <a:cubicBezTo>
                  <a:pt x="262" y="384"/>
                  <a:pt x="262" y="384"/>
                  <a:pt x="262" y="385"/>
                </a:cubicBezTo>
                <a:cubicBezTo>
                  <a:pt x="263" y="386"/>
                  <a:pt x="259" y="386"/>
                  <a:pt x="256" y="387"/>
                </a:cubicBezTo>
                <a:cubicBezTo>
                  <a:pt x="252" y="387"/>
                  <a:pt x="248" y="387"/>
                  <a:pt x="245" y="388"/>
                </a:cubicBezTo>
                <a:cubicBezTo>
                  <a:pt x="244" y="388"/>
                  <a:pt x="246" y="389"/>
                  <a:pt x="247" y="389"/>
                </a:cubicBezTo>
                <a:cubicBezTo>
                  <a:pt x="258" y="390"/>
                  <a:pt x="258" y="390"/>
                  <a:pt x="253" y="394"/>
                </a:cubicBezTo>
                <a:cubicBezTo>
                  <a:pt x="252" y="395"/>
                  <a:pt x="255" y="397"/>
                  <a:pt x="246" y="396"/>
                </a:cubicBezTo>
                <a:cubicBezTo>
                  <a:pt x="244" y="397"/>
                  <a:pt x="241" y="396"/>
                  <a:pt x="236" y="395"/>
                </a:cubicBezTo>
                <a:cubicBezTo>
                  <a:pt x="243" y="396"/>
                  <a:pt x="242" y="394"/>
                  <a:pt x="245" y="394"/>
                </a:cubicBezTo>
                <a:cubicBezTo>
                  <a:pt x="244" y="394"/>
                  <a:pt x="248" y="393"/>
                  <a:pt x="244" y="393"/>
                </a:cubicBezTo>
                <a:cubicBezTo>
                  <a:pt x="243" y="393"/>
                  <a:pt x="241" y="393"/>
                  <a:pt x="241" y="392"/>
                </a:cubicBezTo>
                <a:cubicBezTo>
                  <a:pt x="242" y="392"/>
                  <a:pt x="244" y="392"/>
                  <a:pt x="245" y="392"/>
                </a:cubicBezTo>
                <a:cubicBezTo>
                  <a:pt x="247" y="393"/>
                  <a:pt x="247" y="392"/>
                  <a:pt x="247" y="392"/>
                </a:cubicBezTo>
                <a:cubicBezTo>
                  <a:pt x="248" y="391"/>
                  <a:pt x="246" y="391"/>
                  <a:pt x="245" y="391"/>
                </a:cubicBezTo>
                <a:cubicBezTo>
                  <a:pt x="241" y="391"/>
                  <a:pt x="239" y="390"/>
                  <a:pt x="237" y="390"/>
                </a:cubicBezTo>
                <a:cubicBezTo>
                  <a:pt x="233" y="389"/>
                  <a:pt x="233" y="389"/>
                  <a:pt x="228" y="389"/>
                </a:cubicBezTo>
                <a:cubicBezTo>
                  <a:pt x="230" y="389"/>
                  <a:pt x="232" y="389"/>
                  <a:pt x="233" y="390"/>
                </a:cubicBezTo>
                <a:cubicBezTo>
                  <a:pt x="234" y="390"/>
                  <a:pt x="235" y="390"/>
                  <a:pt x="236" y="390"/>
                </a:cubicBezTo>
                <a:cubicBezTo>
                  <a:pt x="238" y="391"/>
                  <a:pt x="238" y="392"/>
                  <a:pt x="237" y="393"/>
                </a:cubicBezTo>
                <a:cubicBezTo>
                  <a:pt x="236" y="393"/>
                  <a:pt x="233" y="393"/>
                  <a:pt x="232" y="394"/>
                </a:cubicBezTo>
                <a:cubicBezTo>
                  <a:pt x="232" y="394"/>
                  <a:pt x="232" y="395"/>
                  <a:pt x="230" y="395"/>
                </a:cubicBezTo>
                <a:cubicBezTo>
                  <a:pt x="229" y="394"/>
                  <a:pt x="229" y="394"/>
                  <a:pt x="229" y="393"/>
                </a:cubicBezTo>
                <a:cubicBezTo>
                  <a:pt x="229" y="393"/>
                  <a:pt x="234" y="393"/>
                  <a:pt x="231" y="392"/>
                </a:cubicBezTo>
                <a:cubicBezTo>
                  <a:pt x="229" y="391"/>
                  <a:pt x="232" y="391"/>
                  <a:pt x="231" y="390"/>
                </a:cubicBezTo>
                <a:cubicBezTo>
                  <a:pt x="227" y="389"/>
                  <a:pt x="222" y="389"/>
                  <a:pt x="220" y="388"/>
                </a:cubicBezTo>
                <a:cubicBezTo>
                  <a:pt x="218" y="387"/>
                  <a:pt x="219" y="386"/>
                  <a:pt x="220" y="386"/>
                </a:cubicBezTo>
                <a:cubicBezTo>
                  <a:pt x="221" y="386"/>
                  <a:pt x="223" y="386"/>
                  <a:pt x="223" y="385"/>
                </a:cubicBezTo>
                <a:cubicBezTo>
                  <a:pt x="222" y="385"/>
                  <a:pt x="221" y="385"/>
                  <a:pt x="220" y="385"/>
                </a:cubicBezTo>
                <a:cubicBezTo>
                  <a:pt x="219" y="385"/>
                  <a:pt x="218" y="384"/>
                  <a:pt x="217" y="384"/>
                </a:cubicBezTo>
                <a:cubicBezTo>
                  <a:pt x="217" y="383"/>
                  <a:pt x="216" y="383"/>
                  <a:pt x="215" y="383"/>
                </a:cubicBezTo>
                <a:cubicBezTo>
                  <a:pt x="209" y="383"/>
                  <a:pt x="209" y="382"/>
                  <a:pt x="208" y="380"/>
                </a:cubicBezTo>
                <a:cubicBezTo>
                  <a:pt x="207" y="380"/>
                  <a:pt x="205" y="379"/>
                  <a:pt x="204" y="378"/>
                </a:cubicBezTo>
                <a:cubicBezTo>
                  <a:pt x="203" y="378"/>
                  <a:pt x="202" y="377"/>
                  <a:pt x="202" y="378"/>
                </a:cubicBezTo>
                <a:cubicBezTo>
                  <a:pt x="203" y="379"/>
                  <a:pt x="200" y="378"/>
                  <a:pt x="197" y="378"/>
                </a:cubicBezTo>
                <a:cubicBezTo>
                  <a:pt x="195" y="377"/>
                  <a:pt x="192" y="376"/>
                  <a:pt x="190" y="375"/>
                </a:cubicBezTo>
                <a:cubicBezTo>
                  <a:pt x="191" y="376"/>
                  <a:pt x="191" y="377"/>
                  <a:pt x="192" y="377"/>
                </a:cubicBezTo>
                <a:cubicBezTo>
                  <a:pt x="193" y="378"/>
                  <a:pt x="195" y="379"/>
                  <a:pt x="195" y="380"/>
                </a:cubicBezTo>
                <a:cubicBezTo>
                  <a:pt x="195" y="380"/>
                  <a:pt x="195" y="380"/>
                  <a:pt x="195" y="380"/>
                </a:cubicBezTo>
                <a:cubicBezTo>
                  <a:pt x="196" y="380"/>
                  <a:pt x="195" y="381"/>
                  <a:pt x="194" y="380"/>
                </a:cubicBezTo>
                <a:cubicBezTo>
                  <a:pt x="194" y="380"/>
                  <a:pt x="193" y="380"/>
                  <a:pt x="191" y="379"/>
                </a:cubicBezTo>
                <a:cubicBezTo>
                  <a:pt x="191" y="378"/>
                  <a:pt x="190" y="378"/>
                  <a:pt x="189" y="377"/>
                </a:cubicBezTo>
                <a:cubicBezTo>
                  <a:pt x="188" y="377"/>
                  <a:pt x="187" y="376"/>
                  <a:pt x="186" y="376"/>
                </a:cubicBezTo>
                <a:cubicBezTo>
                  <a:pt x="187" y="378"/>
                  <a:pt x="194" y="382"/>
                  <a:pt x="189" y="382"/>
                </a:cubicBezTo>
                <a:cubicBezTo>
                  <a:pt x="189" y="382"/>
                  <a:pt x="190" y="382"/>
                  <a:pt x="190" y="382"/>
                </a:cubicBezTo>
                <a:cubicBezTo>
                  <a:pt x="192" y="384"/>
                  <a:pt x="195" y="384"/>
                  <a:pt x="197" y="386"/>
                </a:cubicBezTo>
                <a:cubicBezTo>
                  <a:pt x="199" y="386"/>
                  <a:pt x="200" y="387"/>
                  <a:pt x="202" y="387"/>
                </a:cubicBezTo>
                <a:cubicBezTo>
                  <a:pt x="203" y="388"/>
                  <a:pt x="204" y="388"/>
                  <a:pt x="205" y="389"/>
                </a:cubicBezTo>
                <a:cubicBezTo>
                  <a:pt x="205" y="389"/>
                  <a:pt x="206" y="389"/>
                  <a:pt x="206" y="389"/>
                </a:cubicBezTo>
                <a:cubicBezTo>
                  <a:pt x="205" y="390"/>
                  <a:pt x="205" y="391"/>
                  <a:pt x="203" y="391"/>
                </a:cubicBezTo>
                <a:cubicBezTo>
                  <a:pt x="201" y="391"/>
                  <a:pt x="196" y="389"/>
                  <a:pt x="193" y="388"/>
                </a:cubicBezTo>
                <a:cubicBezTo>
                  <a:pt x="192" y="388"/>
                  <a:pt x="192" y="388"/>
                  <a:pt x="191" y="388"/>
                </a:cubicBezTo>
                <a:cubicBezTo>
                  <a:pt x="192" y="388"/>
                  <a:pt x="192" y="388"/>
                  <a:pt x="192" y="389"/>
                </a:cubicBezTo>
                <a:cubicBezTo>
                  <a:pt x="196" y="390"/>
                  <a:pt x="198" y="391"/>
                  <a:pt x="198" y="392"/>
                </a:cubicBezTo>
                <a:cubicBezTo>
                  <a:pt x="198" y="392"/>
                  <a:pt x="198" y="392"/>
                  <a:pt x="198" y="392"/>
                </a:cubicBezTo>
                <a:cubicBezTo>
                  <a:pt x="197" y="392"/>
                  <a:pt x="196" y="392"/>
                  <a:pt x="195" y="391"/>
                </a:cubicBezTo>
                <a:cubicBezTo>
                  <a:pt x="192" y="389"/>
                  <a:pt x="190" y="387"/>
                  <a:pt x="190" y="387"/>
                </a:cubicBezTo>
                <a:cubicBezTo>
                  <a:pt x="190" y="386"/>
                  <a:pt x="191" y="386"/>
                  <a:pt x="194" y="386"/>
                </a:cubicBezTo>
                <a:cubicBezTo>
                  <a:pt x="191" y="385"/>
                  <a:pt x="189" y="384"/>
                  <a:pt x="188" y="382"/>
                </a:cubicBezTo>
                <a:cubicBezTo>
                  <a:pt x="188" y="382"/>
                  <a:pt x="187" y="381"/>
                  <a:pt x="186" y="381"/>
                </a:cubicBezTo>
                <a:cubicBezTo>
                  <a:pt x="185" y="380"/>
                  <a:pt x="184" y="379"/>
                  <a:pt x="181" y="378"/>
                </a:cubicBezTo>
                <a:cubicBezTo>
                  <a:pt x="177" y="375"/>
                  <a:pt x="170" y="372"/>
                  <a:pt x="166" y="366"/>
                </a:cubicBezTo>
                <a:cubicBezTo>
                  <a:pt x="164" y="365"/>
                  <a:pt x="160" y="361"/>
                  <a:pt x="160" y="361"/>
                </a:cubicBezTo>
                <a:cubicBezTo>
                  <a:pt x="159" y="362"/>
                  <a:pt x="158" y="361"/>
                  <a:pt x="157" y="360"/>
                </a:cubicBezTo>
                <a:cubicBezTo>
                  <a:pt x="155" y="359"/>
                  <a:pt x="154" y="357"/>
                  <a:pt x="152" y="355"/>
                </a:cubicBezTo>
                <a:cubicBezTo>
                  <a:pt x="150" y="354"/>
                  <a:pt x="149" y="352"/>
                  <a:pt x="147" y="350"/>
                </a:cubicBezTo>
                <a:cubicBezTo>
                  <a:pt x="148" y="353"/>
                  <a:pt x="149" y="354"/>
                  <a:pt x="151" y="357"/>
                </a:cubicBezTo>
                <a:cubicBezTo>
                  <a:pt x="152" y="358"/>
                  <a:pt x="154" y="361"/>
                  <a:pt x="152" y="360"/>
                </a:cubicBezTo>
                <a:cubicBezTo>
                  <a:pt x="151" y="359"/>
                  <a:pt x="147" y="356"/>
                  <a:pt x="146" y="354"/>
                </a:cubicBezTo>
                <a:cubicBezTo>
                  <a:pt x="144" y="350"/>
                  <a:pt x="142" y="348"/>
                  <a:pt x="140" y="346"/>
                </a:cubicBezTo>
                <a:cubicBezTo>
                  <a:pt x="139" y="345"/>
                  <a:pt x="138" y="344"/>
                  <a:pt x="138" y="343"/>
                </a:cubicBezTo>
                <a:cubicBezTo>
                  <a:pt x="137" y="342"/>
                  <a:pt x="137" y="341"/>
                  <a:pt x="136" y="340"/>
                </a:cubicBezTo>
                <a:cubicBezTo>
                  <a:pt x="137" y="341"/>
                  <a:pt x="135" y="337"/>
                  <a:pt x="135" y="334"/>
                </a:cubicBezTo>
                <a:cubicBezTo>
                  <a:pt x="135" y="334"/>
                  <a:pt x="135" y="333"/>
                  <a:pt x="136" y="334"/>
                </a:cubicBezTo>
                <a:cubicBezTo>
                  <a:pt x="137" y="336"/>
                  <a:pt x="138" y="337"/>
                  <a:pt x="138" y="336"/>
                </a:cubicBezTo>
                <a:cubicBezTo>
                  <a:pt x="138" y="335"/>
                  <a:pt x="137" y="334"/>
                  <a:pt x="137" y="332"/>
                </a:cubicBezTo>
                <a:cubicBezTo>
                  <a:pt x="138" y="334"/>
                  <a:pt x="138" y="335"/>
                  <a:pt x="139" y="336"/>
                </a:cubicBezTo>
                <a:cubicBezTo>
                  <a:pt x="140" y="337"/>
                  <a:pt x="140" y="338"/>
                  <a:pt x="141" y="339"/>
                </a:cubicBezTo>
                <a:cubicBezTo>
                  <a:pt x="143" y="343"/>
                  <a:pt x="145" y="344"/>
                  <a:pt x="145" y="344"/>
                </a:cubicBezTo>
                <a:cubicBezTo>
                  <a:pt x="146" y="344"/>
                  <a:pt x="146" y="343"/>
                  <a:pt x="146" y="341"/>
                </a:cubicBezTo>
                <a:cubicBezTo>
                  <a:pt x="145" y="340"/>
                  <a:pt x="144" y="338"/>
                  <a:pt x="144" y="336"/>
                </a:cubicBezTo>
                <a:cubicBezTo>
                  <a:pt x="143" y="335"/>
                  <a:pt x="143" y="333"/>
                  <a:pt x="142" y="332"/>
                </a:cubicBezTo>
                <a:cubicBezTo>
                  <a:pt x="142" y="331"/>
                  <a:pt x="141" y="329"/>
                  <a:pt x="141" y="328"/>
                </a:cubicBezTo>
                <a:cubicBezTo>
                  <a:pt x="140" y="325"/>
                  <a:pt x="140" y="322"/>
                  <a:pt x="139" y="320"/>
                </a:cubicBezTo>
                <a:cubicBezTo>
                  <a:pt x="139" y="319"/>
                  <a:pt x="139" y="318"/>
                  <a:pt x="139" y="318"/>
                </a:cubicBezTo>
                <a:cubicBezTo>
                  <a:pt x="137" y="315"/>
                  <a:pt x="136" y="312"/>
                  <a:pt x="135" y="310"/>
                </a:cubicBezTo>
                <a:cubicBezTo>
                  <a:pt x="135" y="309"/>
                  <a:pt x="135" y="308"/>
                  <a:pt x="135" y="306"/>
                </a:cubicBezTo>
                <a:cubicBezTo>
                  <a:pt x="134" y="305"/>
                  <a:pt x="134" y="304"/>
                  <a:pt x="134" y="302"/>
                </a:cubicBezTo>
                <a:cubicBezTo>
                  <a:pt x="133" y="302"/>
                  <a:pt x="132" y="296"/>
                  <a:pt x="133" y="296"/>
                </a:cubicBezTo>
                <a:cubicBezTo>
                  <a:pt x="134" y="296"/>
                  <a:pt x="135" y="301"/>
                  <a:pt x="136" y="303"/>
                </a:cubicBezTo>
                <a:cubicBezTo>
                  <a:pt x="136" y="302"/>
                  <a:pt x="136" y="301"/>
                  <a:pt x="135" y="299"/>
                </a:cubicBezTo>
                <a:cubicBezTo>
                  <a:pt x="134" y="298"/>
                  <a:pt x="134" y="297"/>
                  <a:pt x="134" y="295"/>
                </a:cubicBezTo>
                <a:cubicBezTo>
                  <a:pt x="134" y="294"/>
                  <a:pt x="135" y="296"/>
                  <a:pt x="135" y="296"/>
                </a:cubicBezTo>
                <a:cubicBezTo>
                  <a:pt x="136" y="297"/>
                  <a:pt x="136" y="296"/>
                  <a:pt x="135" y="291"/>
                </a:cubicBezTo>
                <a:cubicBezTo>
                  <a:pt x="135" y="290"/>
                  <a:pt x="134" y="286"/>
                  <a:pt x="135" y="286"/>
                </a:cubicBezTo>
                <a:cubicBezTo>
                  <a:pt x="136" y="286"/>
                  <a:pt x="136" y="285"/>
                  <a:pt x="135" y="283"/>
                </a:cubicBezTo>
                <a:cubicBezTo>
                  <a:pt x="135" y="282"/>
                  <a:pt x="135" y="281"/>
                  <a:pt x="135" y="280"/>
                </a:cubicBezTo>
                <a:cubicBezTo>
                  <a:pt x="135" y="279"/>
                  <a:pt x="135" y="278"/>
                  <a:pt x="135" y="278"/>
                </a:cubicBezTo>
                <a:cubicBezTo>
                  <a:pt x="135" y="276"/>
                  <a:pt x="135" y="275"/>
                  <a:pt x="136" y="275"/>
                </a:cubicBezTo>
                <a:cubicBezTo>
                  <a:pt x="137" y="275"/>
                  <a:pt x="136" y="274"/>
                  <a:pt x="136" y="271"/>
                </a:cubicBezTo>
                <a:cubicBezTo>
                  <a:pt x="136" y="269"/>
                  <a:pt x="136" y="267"/>
                  <a:pt x="137" y="267"/>
                </a:cubicBezTo>
                <a:cubicBezTo>
                  <a:pt x="137" y="268"/>
                  <a:pt x="138" y="267"/>
                  <a:pt x="139" y="269"/>
                </a:cubicBezTo>
                <a:cubicBezTo>
                  <a:pt x="138" y="264"/>
                  <a:pt x="138" y="260"/>
                  <a:pt x="139" y="258"/>
                </a:cubicBezTo>
                <a:cubicBezTo>
                  <a:pt x="139" y="255"/>
                  <a:pt x="140" y="253"/>
                  <a:pt x="141" y="251"/>
                </a:cubicBezTo>
                <a:cubicBezTo>
                  <a:pt x="142" y="251"/>
                  <a:pt x="142" y="250"/>
                  <a:pt x="142" y="249"/>
                </a:cubicBezTo>
                <a:cubicBezTo>
                  <a:pt x="142" y="247"/>
                  <a:pt x="142" y="245"/>
                  <a:pt x="142" y="244"/>
                </a:cubicBezTo>
                <a:cubicBezTo>
                  <a:pt x="142" y="242"/>
                  <a:pt x="143" y="241"/>
                  <a:pt x="144" y="241"/>
                </a:cubicBezTo>
                <a:cubicBezTo>
                  <a:pt x="144" y="240"/>
                  <a:pt x="145" y="238"/>
                  <a:pt x="145" y="237"/>
                </a:cubicBezTo>
                <a:cubicBezTo>
                  <a:pt x="146" y="235"/>
                  <a:pt x="145" y="234"/>
                  <a:pt x="145" y="234"/>
                </a:cubicBezTo>
                <a:cubicBezTo>
                  <a:pt x="144" y="235"/>
                  <a:pt x="144" y="234"/>
                  <a:pt x="144" y="232"/>
                </a:cubicBezTo>
                <a:cubicBezTo>
                  <a:pt x="144" y="230"/>
                  <a:pt x="144" y="228"/>
                  <a:pt x="145" y="225"/>
                </a:cubicBezTo>
                <a:cubicBezTo>
                  <a:pt x="145" y="224"/>
                  <a:pt x="146" y="222"/>
                  <a:pt x="146" y="221"/>
                </a:cubicBezTo>
                <a:cubicBezTo>
                  <a:pt x="145" y="225"/>
                  <a:pt x="143" y="224"/>
                  <a:pt x="142" y="227"/>
                </a:cubicBezTo>
                <a:cubicBezTo>
                  <a:pt x="140" y="232"/>
                  <a:pt x="141" y="226"/>
                  <a:pt x="140" y="226"/>
                </a:cubicBezTo>
                <a:cubicBezTo>
                  <a:pt x="140" y="226"/>
                  <a:pt x="140" y="226"/>
                  <a:pt x="139" y="227"/>
                </a:cubicBezTo>
                <a:cubicBezTo>
                  <a:pt x="138" y="229"/>
                  <a:pt x="139" y="227"/>
                  <a:pt x="139" y="226"/>
                </a:cubicBezTo>
                <a:cubicBezTo>
                  <a:pt x="139" y="226"/>
                  <a:pt x="139" y="226"/>
                  <a:pt x="139" y="226"/>
                </a:cubicBezTo>
                <a:cubicBezTo>
                  <a:pt x="139" y="226"/>
                  <a:pt x="139" y="225"/>
                  <a:pt x="140" y="224"/>
                </a:cubicBezTo>
                <a:cubicBezTo>
                  <a:pt x="140" y="223"/>
                  <a:pt x="140" y="222"/>
                  <a:pt x="140" y="223"/>
                </a:cubicBezTo>
                <a:cubicBezTo>
                  <a:pt x="141" y="224"/>
                  <a:pt x="142" y="221"/>
                  <a:pt x="144" y="219"/>
                </a:cubicBezTo>
                <a:cubicBezTo>
                  <a:pt x="144" y="217"/>
                  <a:pt x="142" y="218"/>
                  <a:pt x="142" y="217"/>
                </a:cubicBezTo>
                <a:cubicBezTo>
                  <a:pt x="141" y="215"/>
                  <a:pt x="141" y="215"/>
                  <a:pt x="142" y="213"/>
                </a:cubicBezTo>
                <a:cubicBezTo>
                  <a:pt x="142" y="213"/>
                  <a:pt x="142" y="212"/>
                  <a:pt x="143" y="212"/>
                </a:cubicBezTo>
                <a:cubicBezTo>
                  <a:pt x="143" y="211"/>
                  <a:pt x="144" y="210"/>
                  <a:pt x="145" y="208"/>
                </a:cubicBezTo>
                <a:cubicBezTo>
                  <a:pt x="147" y="206"/>
                  <a:pt x="147" y="205"/>
                  <a:pt x="147" y="204"/>
                </a:cubicBezTo>
                <a:cubicBezTo>
                  <a:pt x="148" y="202"/>
                  <a:pt x="149" y="202"/>
                  <a:pt x="150" y="200"/>
                </a:cubicBezTo>
                <a:cubicBezTo>
                  <a:pt x="152" y="197"/>
                  <a:pt x="152" y="198"/>
                  <a:pt x="152" y="199"/>
                </a:cubicBezTo>
                <a:cubicBezTo>
                  <a:pt x="152" y="200"/>
                  <a:pt x="153" y="199"/>
                  <a:pt x="154" y="198"/>
                </a:cubicBezTo>
                <a:cubicBezTo>
                  <a:pt x="156" y="197"/>
                  <a:pt x="157" y="196"/>
                  <a:pt x="158" y="193"/>
                </a:cubicBezTo>
                <a:cubicBezTo>
                  <a:pt x="160" y="191"/>
                  <a:pt x="161" y="190"/>
                  <a:pt x="162" y="189"/>
                </a:cubicBezTo>
                <a:cubicBezTo>
                  <a:pt x="163" y="188"/>
                  <a:pt x="164" y="187"/>
                  <a:pt x="165" y="186"/>
                </a:cubicBezTo>
                <a:cubicBezTo>
                  <a:pt x="167" y="185"/>
                  <a:pt x="167" y="186"/>
                  <a:pt x="166" y="188"/>
                </a:cubicBezTo>
                <a:cubicBezTo>
                  <a:pt x="165" y="188"/>
                  <a:pt x="164" y="189"/>
                  <a:pt x="164" y="190"/>
                </a:cubicBezTo>
                <a:cubicBezTo>
                  <a:pt x="165" y="190"/>
                  <a:pt x="166" y="189"/>
                  <a:pt x="166" y="188"/>
                </a:cubicBezTo>
                <a:cubicBezTo>
                  <a:pt x="167" y="187"/>
                  <a:pt x="169" y="186"/>
                  <a:pt x="170" y="185"/>
                </a:cubicBezTo>
                <a:cubicBezTo>
                  <a:pt x="171" y="184"/>
                  <a:pt x="171" y="184"/>
                  <a:pt x="172" y="183"/>
                </a:cubicBezTo>
                <a:cubicBezTo>
                  <a:pt x="173" y="182"/>
                  <a:pt x="175" y="182"/>
                  <a:pt x="176" y="181"/>
                </a:cubicBezTo>
                <a:cubicBezTo>
                  <a:pt x="177" y="180"/>
                  <a:pt x="178" y="179"/>
                  <a:pt x="179" y="178"/>
                </a:cubicBezTo>
                <a:cubicBezTo>
                  <a:pt x="182" y="176"/>
                  <a:pt x="186" y="173"/>
                  <a:pt x="189" y="171"/>
                </a:cubicBezTo>
                <a:cubicBezTo>
                  <a:pt x="189" y="172"/>
                  <a:pt x="190" y="173"/>
                  <a:pt x="193" y="169"/>
                </a:cubicBezTo>
                <a:cubicBezTo>
                  <a:pt x="193" y="169"/>
                  <a:pt x="194" y="169"/>
                  <a:pt x="194" y="169"/>
                </a:cubicBezTo>
                <a:cubicBezTo>
                  <a:pt x="195" y="170"/>
                  <a:pt x="198" y="168"/>
                  <a:pt x="199" y="167"/>
                </a:cubicBezTo>
                <a:cubicBezTo>
                  <a:pt x="201" y="166"/>
                  <a:pt x="199" y="166"/>
                  <a:pt x="199" y="166"/>
                </a:cubicBezTo>
                <a:cubicBezTo>
                  <a:pt x="199" y="165"/>
                  <a:pt x="200" y="164"/>
                  <a:pt x="202" y="163"/>
                </a:cubicBezTo>
                <a:cubicBezTo>
                  <a:pt x="207" y="160"/>
                  <a:pt x="208" y="159"/>
                  <a:pt x="206" y="157"/>
                </a:cubicBezTo>
                <a:cubicBezTo>
                  <a:pt x="205" y="158"/>
                  <a:pt x="207" y="160"/>
                  <a:pt x="203" y="160"/>
                </a:cubicBezTo>
                <a:cubicBezTo>
                  <a:pt x="200" y="161"/>
                  <a:pt x="199" y="161"/>
                  <a:pt x="200" y="159"/>
                </a:cubicBezTo>
                <a:cubicBezTo>
                  <a:pt x="201" y="158"/>
                  <a:pt x="201" y="157"/>
                  <a:pt x="200" y="157"/>
                </a:cubicBezTo>
                <a:cubicBezTo>
                  <a:pt x="200" y="157"/>
                  <a:pt x="198" y="158"/>
                  <a:pt x="197" y="159"/>
                </a:cubicBezTo>
                <a:cubicBezTo>
                  <a:pt x="196" y="159"/>
                  <a:pt x="195" y="160"/>
                  <a:pt x="197" y="160"/>
                </a:cubicBezTo>
                <a:cubicBezTo>
                  <a:pt x="197" y="160"/>
                  <a:pt x="197" y="161"/>
                  <a:pt x="195" y="162"/>
                </a:cubicBezTo>
                <a:cubicBezTo>
                  <a:pt x="193" y="162"/>
                  <a:pt x="192" y="162"/>
                  <a:pt x="190" y="162"/>
                </a:cubicBezTo>
                <a:cubicBezTo>
                  <a:pt x="190" y="161"/>
                  <a:pt x="190" y="160"/>
                  <a:pt x="191" y="160"/>
                </a:cubicBezTo>
                <a:cubicBezTo>
                  <a:pt x="191" y="159"/>
                  <a:pt x="190" y="160"/>
                  <a:pt x="190" y="159"/>
                </a:cubicBezTo>
                <a:cubicBezTo>
                  <a:pt x="188" y="161"/>
                  <a:pt x="186" y="163"/>
                  <a:pt x="185" y="165"/>
                </a:cubicBezTo>
                <a:cubicBezTo>
                  <a:pt x="184" y="164"/>
                  <a:pt x="184" y="163"/>
                  <a:pt x="185" y="162"/>
                </a:cubicBezTo>
                <a:cubicBezTo>
                  <a:pt x="185" y="161"/>
                  <a:pt x="186" y="161"/>
                  <a:pt x="187" y="160"/>
                </a:cubicBezTo>
                <a:cubicBezTo>
                  <a:pt x="188" y="159"/>
                  <a:pt x="189" y="158"/>
                  <a:pt x="191" y="157"/>
                </a:cubicBezTo>
                <a:cubicBezTo>
                  <a:pt x="193" y="156"/>
                  <a:pt x="194" y="154"/>
                  <a:pt x="197" y="153"/>
                </a:cubicBezTo>
                <a:cubicBezTo>
                  <a:pt x="192" y="155"/>
                  <a:pt x="195" y="151"/>
                  <a:pt x="194" y="151"/>
                </a:cubicBezTo>
                <a:cubicBezTo>
                  <a:pt x="193" y="150"/>
                  <a:pt x="195" y="148"/>
                  <a:pt x="198" y="147"/>
                </a:cubicBezTo>
                <a:cubicBezTo>
                  <a:pt x="200" y="146"/>
                  <a:pt x="201" y="145"/>
                  <a:pt x="203" y="144"/>
                </a:cubicBezTo>
                <a:cubicBezTo>
                  <a:pt x="203" y="145"/>
                  <a:pt x="204" y="145"/>
                  <a:pt x="204" y="146"/>
                </a:cubicBezTo>
                <a:cubicBezTo>
                  <a:pt x="207" y="145"/>
                  <a:pt x="209" y="144"/>
                  <a:pt x="208" y="142"/>
                </a:cubicBezTo>
                <a:cubicBezTo>
                  <a:pt x="208" y="142"/>
                  <a:pt x="209" y="141"/>
                  <a:pt x="211" y="140"/>
                </a:cubicBezTo>
                <a:cubicBezTo>
                  <a:pt x="213" y="140"/>
                  <a:pt x="213" y="140"/>
                  <a:pt x="213" y="141"/>
                </a:cubicBezTo>
                <a:cubicBezTo>
                  <a:pt x="212" y="141"/>
                  <a:pt x="213" y="142"/>
                  <a:pt x="213" y="141"/>
                </a:cubicBezTo>
                <a:cubicBezTo>
                  <a:pt x="218" y="139"/>
                  <a:pt x="216" y="142"/>
                  <a:pt x="216" y="142"/>
                </a:cubicBezTo>
                <a:cubicBezTo>
                  <a:pt x="217" y="142"/>
                  <a:pt x="218" y="142"/>
                  <a:pt x="221" y="142"/>
                </a:cubicBezTo>
                <a:cubicBezTo>
                  <a:pt x="224" y="141"/>
                  <a:pt x="222" y="140"/>
                  <a:pt x="222" y="140"/>
                </a:cubicBezTo>
                <a:cubicBezTo>
                  <a:pt x="221" y="139"/>
                  <a:pt x="222" y="139"/>
                  <a:pt x="223" y="138"/>
                </a:cubicBezTo>
                <a:cubicBezTo>
                  <a:pt x="223" y="138"/>
                  <a:pt x="224" y="138"/>
                  <a:pt x="225" y="138"/>
                </a:cubicBezTo>
                <a:cubicBezTo>
                  <a:pt x="226" y="137"/>
                  <a:pt x="228" y="137"/>
                  <a:pt x="228" y="137"/>
                </a:cubicBezTo>
                <a:cubicBezTo>
                  <a:pt x="228" y="138"/>
                  <a:pt x="226" y="138"/>
                  <a:pt x="223" y="139"/>
                </a:cubicBezTo>
                <a:cubicBezTo>
                  <a:pt x="226" y="139"/>
                  <a:pt x="227" y="139"/>
                  <a:pt x="229" y="139"/>
                </a:cubicBezTo>
                <a:cubicBezTo>
                  <a:pt x="231" y="138"/>
                  <a:pt x="232" y="138"/>
                  <a:pt x="233" y="137"/>
                </a:cubicBezTo>
                <a:cubicBezTo>
                  <a:pt x="234" y="137"/>
                  <a:pt x="235" y="137"/>
                  <a:pt x="236" y="138"/>
                </a:cubicBezTo>
                <a:cubicBezTo>
                  <a:pt x="237" y="138"/>
                  <a:pt x="239" y="138"/>
                  <a:pt x="236" y="139"/>
                </a:cubicBezTo>
                <a:cubicBezTo>
                  <a:pt x="234" y="140"/>
                  <a:pt x="236" y="140"/>
                  <a:pt x="236" y="140"/>
                </a:cubicBezTo>
                <a:cubicBezTo>
                  <a:pt x="237" y="141"/>
                  <a:pt x="243" y="140"/>
                  <a:pt x="239" y="142"/>
                </a:cubicBezTo>
                <a:cubicBezTo>
                  <a:pt x="239" y="142"/>
                  <a:pt x="239" y="142"/>
                  <a:pt x="240" y="142"/>
                </a:cubicBezTo>
                <a:cubicBezTo>
                  <a:pt x="240" y="142"/>
                  <a:pt x="241" y="142"/>
                  <a:pt x="242" y="142"/>
                </a:cubicBezTo>
                <a:cubicBezTo>
                  <a:pt x="239" y="143"/>
                  <a:pt x="237" y="143"/>
                  <a:pt x="236" y="142"/>
                </a:cubicBezTo>
                <a:cubicBezTo>
                  <a:pt x="234" y="142"/>
                  <a:pt x="231" y="142"/>
                  <a:pt x="229" y="142"/>
                </a:cubicBezTo>
                <a:cubicBezTo>
                  <a:pt x="228" y="142"/>
                  <a:pt x="227" y="142"/>
                  <a:pt x="225" y="143"/>
                </a:cubicBezTo>
                <a:cubicBezTo>
                  <a:pt x="224" y="143"/>
                  <a:pt x="223" y="144"/>
                  <a:pt x="222" y="144"/>
                </a:cubicBezTo>
                <a:cubicBezTo>
                  <a:pt x="223" y="145"/>
                  <a:pt x="225" y="144"/>
                  <a:pt x="227" y="144"/>
                </a:cubicBezTo>
                <a:cubicBezTo>
                  <a:pt x="229" y="144"/>
                  <a:pt x="231" y="143"/>
                  <a:pt x="232" y="144"/>
                </a:cubicBezTo>
                <a:cubicBezTo>
                  <a:pt x="230" y="144"/>
                  <a:pt x="228" y="145"/>
                  <a:pt x="225" y="146"/>
                </a:cubicBezTo>
                <a:cubicBezTo>
                  <a:pt x="223" y="146"/>
                  <a:pt x="221" y="146"/>
                  <a:pt x="219" y="146"/>
                </a:cubicBezTo>
                <a:cubicBezTo>
                  <a:pt x="216" y="145"/>
                  <a:pt x="214" y="146"/>
                  <a:pt x="213" y="147"/>
                </a:cubicBezTo>
                <a:cubicBezTo>
                  <a:pt x="212" y="147"/>
                  <a:pt x="211" y="149"/>
                  <a:pt x="210" y="149"/>
                </a:cubicBezTo>
                <a:cubicBezTo>
                  <a:pt x="209" y="150"/>
                  <a:pt x="207" y="151"/>
                  <a:pt x="207" y="152"/>
                </a:cubicBezTo>
                <a:cubicBezTo>
                  <a:pt x="213" y="152"/>
                  <a:pt x="214" y="153"/>
                  <a:pt x="212" y="156"/>
                </a:cubicBezTo>
                <a:cubicBezTo>
                  <a:pt x="214" y="155"/>
                  <a:pt x="217" y="154"/>
                  <a:pt x="220" y="153"/>
                </a:cubicBezTo>
                <a:cubicBezTo>
                  <a:pt x="222" y="153"/>
                  <a:pt x="224" y="153"/>
                  <a:pt x="226" y="153"/>
                </a:cubicBezTo>
                <a:cubicBezTo>
                  <a:pt x="229" y="153"/>
                  <a:pt x="231" y="153"/>
                  <a:pt x="233" y="152"/>
                </a:cubicBezTo>
                <a:cubicBezTo>
                  <a:pt x="233" y="152"/>
                  <a:pt x="234" y="153"/>
                  <a:pt x="234" y="153"/>
                </a:cubicBezTo>
                <a:cubicBezTo>
                  <a:pt x="234" y="153"/>
                  <a:pt x="234" y="153"/>
                  <a:pt x="234" y="153"/>
                </a:cubicBezTo>
                <a:cubicBezTo>
                  <a:pt x="234" y="153"/>
                  <a:pt x="233" y="154"/>
                  <a:pt x="231" y="154"/>
                </a:cubicBezTo>
                <a:cubicBezTo>
                  <a:pt x="230" y="154"/>
                  <a:pt x="231" y="154"/>
                  <a:pt x="231" y="154"/>
                </a:cubicBezTo>
                <a:cubicBezTo>
                  <a:pt x="233" y="154"/>
                  <a:pt x="234" y="154"/>
                  <a:pt x="231" y="155"/>
                </a:cubicBezTo>
                <a:cubicBezTo>
                  <a:pt x="226" y="157"/>
                  <a:pt x="226" y="157"/>
                  <a:pt x="230" y="157"/>
                </a:cubicBezTo>
                <a:cubicBezTo>
                  <a:pt x="231" y="157"/>
                  <a:pt x="231" y="157"/>
                  <a:pt x="232" y="157"/>
                </a:cubicBezTo>
                <a:cubicBezTo>
                  <a:pt x="232" y="157"/>
                  <a:pt x="233" y="158"/>
                  <a:pt x="234" y="157"/>
                </a:cubicBezTo>
                <a:cubicBezTo>
                  <a:pt x="235" y="157"/>
                  <a:pt x="234" y="157"/>
                  <a:pt x="234" y="156"/>
                </a:cubicBezTo>
                <a:cubicBezTo>
                  <a:pt x="234" y="156"/>
                  <a:pt x="232" y="157"/>
                  <a:pt x="232" y="157"/>
                </a:cubicBezTo>
                <a:cubicBezTo>
                  <a:pt x="233" y="156"/>
                  <a:pt x="235" y="155"/>
                  <a:pt x="237" y="154"/>
                </a:cubicBezTo>
                <a:cubicBezTo>
                  <a:pt x="238" y="154"/>
                  <a:pt x="239" y="153"/>
                  <a:pt x="240" y="153"/>
                </a:cubicBezTo>
                <a:cubicBezTo>
                  <a:pt x="241" y="153"/>
                  <a:pt x="242" y="153"/>
                  <a:pt x="242" y="153"/>
                </a:cubicBezTo>
                <a:cubicBezTo>
                  <a:pt x="243" y="153"/>
                  <a:pt x="244" y="152"/>
                  <a:pt x="244" y="152"/>
                </a:cubicBezTo>
                <a:cubicBezTo>
                  <a:pt x="243" y="152"/>
                  <a:pt x="242" y="152"/>
                  <a:pt x="241" y="152"/>
                </a:cubicBezTo>
                <a:cubicBezTo>
                  <a:pt x="241" y="152"/>
                  <a:pt x="242" y="152"/>
                  <a:pt x="242" y="152"/>
                </a:cubicBezTo>
                <a:cubicBezTo>
                  <a:pt x="241" y="149"/>
                  <a:pt x="246" y="149"/>
                  <a:pt x="250" y="150"/>
                </a:cubicBezTo>
                <a:cubicBezTo>
                  <a:pt x="251" y="150"/>
                  <a:pt x="253" y="150"/>
                  <a:pt x="254" y="149"/>
                </a:cubicBezTo>
                <a:cubicBezTo>
                  <a:pt x="254" y="148"/>
                  <a:pt x="252" y="148"/>
                  <a:pt x="251" y="148"/>
                </a:cubicBezTo>
                <a:cubicBezTo>
                  <a:pt x="246" y="146"/>
                  <a:pt x="244" y="145"/>
                  <a:pt x="248" y="144"/>
                </a:cubicBezTo>
                <a:cubicBezTo>
                  <a:pt x="249" y="143"/>
                  <a:pt x="249" y="143"/>
                  <a:pt x="248" y="142"/>
                </a:cubicBezTo>
                <a:cubicBezTo>
                  <a:pt x="248" y="142"/>
                  <a:pt x="248" y="142"/>
                  <a:pt x="247" y="142"/>
                </a:cubicBezTo>
                <a:cubicBezTo>
                  <a:pt x="246" y="141"/>
                  <a:pt x="247" y="141"/>
                  <a:pt x="248" y="141"/>
                </a:cubicBezTo>
                <a:cubicBezTo>
                  <a:pt x="250" y="141"/>
                  <a:pt x="250" y="141"/>
                  <a:pt x="251" y="141"/>
                </a:cubicBezTo>
                <a:cubicBezTo>
                  <a:pt x="252" y="142"/>
                  <a:pt x="252" y="142"/>
                  <a:pt x="254" y="143"/>
                </a:cubicBezTo>
                <a:cubicBezTo>
                  <a:pt x="255" y="143"/>
                  <a:pt x="256" y="145"/>
                  <a:pt x="260" y="143"/>
                </a:cubicBezTo>
                <a:cubicBezTo>
                  <a:pt x="260" y="143"/>
                  <a:pt x="262" y="143"/>
                  <a:pt x="261" y="144"/>
                </a:cubicBezTo>
                <a:cubicBezTo>
                  <a:pt x="260" y="145"/>
                  <a:pt x="261" y="145"/>
                  <a:pt x="264" y="145"/>
                </a:cubicBezTo>
                <a:cubicBezTo>
                  <a:pt x="267" y="145"/>
                  <a:pt x="269" y="144"/>
                  <a:pt x="272" y="144"/>
                </a:cubicBezTo>
                <a:cubicBezTo>
                  <a:pt x="273" y="144"/>
                  <a:pt x="274" y="144"/>
                  <a:pt x="275" y="144"/>
                </a:cubicBezTo>
                <a:cubicBezTo>
                  <a:pt x="275" y="145"/>
                  <a:pt x="275" y="145"/>
                  <a:pt x="276" y="145"/>
                </a:cubicBezTo>
                <a:cubicBezTo>
                  <a:pt x="277" y="147"/>
                  <a:pt x="276" y="148"/>
                  <a:pt x="272" y="148"/>
                </a:cubicBezTo>
                <a:cubicBezTo>
                  <a:pt x="271" y="148"/>
                  <a:pt x="272" y="150"/>
                  <a:pt x="273" y="150"/>
                </a:cubicBezTo>
                <a:cubicBezTo>
                  <a:pt x="274" y="151"/>
                  <a:pt x="275" y="151"/>
                  <a:pt x="275" y="151"/>
                </a:cubicBezTo>
                <a:cubicBezTo>
                  <a:pt x="276" y="151"/>
                  <a:pt x="276" y="152"/>
                  <a:pt x="275" y="152"/>
                </a:cubicBezTo>
                <a:cubicBezTo>
                  <a:pt x="275" y="152"/>
                  <a:pt x="272" y="151"/>
                  <a:pt x="274" y="152"/>
                </a:cubicBezTo>
                <a:cubicBezTo>
                  <a:pt x="275" y="153"/>
                  <a:pt x="275" y="153"/>
                  <a:pt x="277" y="154"/>
                </a:cubicBezTo>
                <a:cubicBezTo>
                  <a:pt x="278" y="154"/>
                  <a:pt x="279" y="155"/>
                  <a:pt x="280" y="155"/>
                </a:cubicBezTo>
                <a:cubicBezTo>
                  <a:pt x="280" y="156"/>
                  <a:pt x="277" y="155"/>
                  <a:pt x="277" y="155"/>
                </a:cubicBezTo>
                <a:cubicBezTo>
                  <a:pt x="280" y="156"/>
                  <a:pt x="281" y="157"/>
                  <a:pt x="280" y="158"/>
                </a:cubicBezTo>
                <a:cubicBezTo>
                  <a:pt x="279" y="158"/>
                  <a:pt x="277" y="157"/>
                  <a:pt x="276" y="156"/>
                </a:cubicBezTo>
                <a:cubicBezTo>
                  <a:pt x="274" y="155"/>
                  <a:pt x="272" y="155"/>
                  <a:pt x="270" y="154"/>
                </a:cubicBezTo>
                <a:cubicBezTo>
                  <a:pt x="269" y="153"/>
                  <a:pt x="267" y="153"/>
                  <a:pt x="266" y="153"/>
                </a:cubicBezTo>
                <a:cubicBezTo>
                  <a:pt x="264" y="153"/>
                  <a:pt x="263" y="153"/>
                  <a:pt x="262" y="153"/>
                </a:cubicBezTo>
                <a:cubicBezTo>
                  <a:pt x="261" y="154"/>
                  <a:pt x="263" y="155"/>
                  <a:pt x="265" y="156"/>
                </a:cubicBezTo>
                <a:cubicBezTo>
                  <a:pt x="266" y="157"/>
                  <a:pt x="268" y="157"/>
                  <a:pt x="268" y="157"/>
                </a:cubicBezTo>
                <a:cubicBezTo>
                  <a:pt x="267" y="157"/>
                  <a:pt x="266" y="157"/>
                  <a:pt x="264" y="157"/>
                </a:cubicBezTo>
                <a:cubicBezTo>
                  <a:pt x="261" y="156"/>
                  <a:pt x="257" y="155"/>
                  <a:pt x="256" y="157"/>
                </a:cubicBezTo>
                <a:cubicBezTo>
                  <a:pt x="256" y="158"/>
                  <a:pt x="256" y="159"/>
                  <a:pt x="255" y="158"/>
                </a:cubicBezTo>
                <a:cubicBezTo>
                  <a:pt x="252" y="158"/>
                  <a:pt x="249" y="159"/>
                  <a:pt x="247" y="157"/>
                </a:cubicBezTo>
                <a:cubicBezTo>
                  <a:pt x="246" y="157"/>
                  <a:pt x="245" y="157"/>
                  <a:pt x="244" y="158"/>
                </a:cubicBezTo>
                <a:cubicBezTo>
                  <a:pt x="247" y="159"/>
                  <a:pt x="246" y="161"/>
                  <a:pt x="249" y="162"/>
                </a:cubicBezTo>
                <a:cubicBezTo>
                  <a:pt x="250" y="162"/>
                  <a:pt x="252" y="162"/>
                  <a:pt x="251" y="163"/>
                </a:cubicBezTo>
                <a:cubicBezTo>
                  <a:pt x="250" y="164"/>
                  <a:pt x="250" y="165"/>
                  <a:pt x="249" y="165"/>
                </a:cubicBezTo>
                <a:cubicBezTo>
                  <a:pt x="247" y="165"/>
                  <a:pt x="247" y="164"/>
                  <a:pt x="247" y="164"/>
                </a:cubicBezTo>
                <a:cubicBezTo>
                  <a:pt x="246" y="163"/>
                  <a:pt x="246" y="163"/>
                  <a:pt x="245" y="163"/>
                </a:cubicBezTo>
                <a:cubicBezTo>
                  <a:pt x="243" y="163"/>
                  <a:pt x="241" y="163"/>
                  <a:pt x="239" y="162"/>
                </a:cubicBezTo>
                <a:cubicBezTo>
                  <a:pt x="238" y="162"/>
                  <a:pt x="237" y="161"/>
                  <a:pt x="236" y="161"/>
                </a:cubicBezTo>
                <a:cubicBezTo>
                  <a:pt x="235" y="161"/>
                  <a:pt x="234" y="161"/>
                  <a:pt x="233" y="160"/>
                </a:cubicBezTo>
                <a:cubicBezTo>
                  <a:pt x="233" y="160"/>
                  <a:pt x="231" y="160"/>
                  <a:pt x="232" y="160"/>
                </a:cubicBezTo>
                <a:cubicBezTo>
                  <a:pt x="233" y="158"/>
                  <a:pt x="230" y="158"/>
                  <a:pt x="228" y="157"/>
                </a:cubicBezTo>
                <a:cubicBezTo>
                  <a:pt x="227" y="158"/>
                  <a:pt x="225" y="160"/>
                  <a:pt x="222" y="158"/>
                </a:cubicBezTo>
                <a:cubicBezTo>
                  <a:pt x="222" y="159"/>
                  <a:pt x="222" y="160"/>
                  <a:pt x="222" y="160"/>
                </a:cubicBezTo>
                <a:cubicBezTo>
                  <a:pt x="222" y="160"/>
                  <a:pt x="222" y="161"/>
                  <a:pt x="222" y="161"/>
                </a:cubicBezTo>
                <a:cubicBezTo>
                  <a:pt x="221" y="161"/>
                  <a:pt x="221" y="161"/>
                  <a:pt x="221" y="160"/>
                </a:cubicBezTo>
                <a:cubicBezTo>
                  <a:pt x="223" y="158"/>
                  <a:pt x="219" y="160"/>
                  <a:pt x="218" y="160"/>
                </a:cubicBezTo>
                <a:cubicBezTo>
                  <a:pt x="216" y="161"/>
                  <a:pt x="215" y="161"/>
                  <a:pt x="213" y="162"/>
                </a:cubicBezTo>
                <a:cubicBezTo>
                  <a:pt x="212" y="162"/>
                  <a:pt x="210" y="163"/>
                  <a:pt x="209" y="163"/>
                </a:cubicBezTo>
                <a:cubicBezTo>
                  <a:pt x="208" y="163"/>
                  <a:pt x="208" y="164"/>
                  <a:pt x="208" y="164"/>
                </a:cubicBezTo>
                <a:cubicBezTo>
                  <a:pt x="208" y="165"/>
                  <a:pt x="205" y="166"/>
                  <a:pt x="202" y="168"/>
                </a:cubicBezTo>
                <a:cubicBezTo>
                  <a:pt x="206" y="167"/>
                  <a:pt x="208" y="168"/>
                  <a:pt x="207" y="170"/>
                </a:cubicBezTo>
                <a:cubicBezTo>
                  <a:pt x="208" y="168"/>
                  <a:pt x="210" y="167"/>
                  <a:pt x="213" y="167"/>
                </a:cubicBezTo>
                <a:cubicBezTo>
                  <a:pt x="214" y="166"/>
                  <a:pt x="215" y="166"/>
                  <a:pt x="216" y="166"/>
                </a:cubicBezTo>
                <a:cubicBezTo>
                  <a:pt x="216" y="166"/>
                  <a:pt x="217" y="166"/>
                  <a:pt x="217" y="166"/>
                </a:cubicBezTo>
                <a:cubicBezTo>
                  <a:pt x="217" y="166"/>
                  <a:pt x="217" y="166"/>
                  <a:pt x="217" y="166"/>
                </a:cubicBezTo>
                <a:cubicBezTo>
                  <a:pt x="216" y="166"/>
                  <a:pt x="215" y="167"/>
                  <a:pt x="216" y="168"/>
                </a:cubicBezTo>
                <a:cubicBezTo>
                  <a:pt x="217" y="168"/>
                  <a:pt x="216" y="169"/>
                  <a:pt x="214" y="170"/>
                </a:cubicBezTo>
                <a:cubicBezTo>
                  <a:pt x="212" y="170"/>
                  <a:pt x="210" y="171"/>
                  <a:pt x="211" y="169"/>
                </a:cubicBezTo>
                <a:cubicBezTo>
                  <a:pt x="211" y="169"/>
                  <a:pt x="211" y="168"/>
                  <a:pt x="210" y="169"/>
                </a:cubicBezTo>
                <a:cubicBezTo>
                  <a:pt x="207" y="170"/>
                  <a:pt x="204" y="170"/>
                  <a:pt x="203" y="173"/>
                </a:cubicBezTo>
                <a:cubicBezTo>
                  <a:pt x="203" y="173"/>
                  <a:pt x="203" y="173"/>
                  <a:pt x="203" y="173"/>
                </a:cubicBezTo>
                <a:cubicBezTo>
                  <a:pt x="200" y="175"/>
                  <a:pt x="201" y="176"/>
                  <a:pt x="203" y="176"/>
                </a:cubicBezTo>
                <a:cubicBezTo>
                  <a:pt x="204" y="176"/>
                  <a:pt x="204" y="177"/>
                  <a:pt x="205" y="177"/>
                </a:cubicBezTo>
                <a:cubicBezTo>
                  <a:pt x="206" y="177"/>
                  <a:pt x="207" y="177"/>
                  <a:pt x="209" y="177"/>
                </a:cubicBezTo>
                <a:cubicBezTo>
                  <a:pt x="208" y="176"/>
                  <a:pt x="207" y="176"/>
                  <a:pt x="209" y="174"/>
                </a:cubicBezTo>
                <a:cubicBezTo>
                  <a:pt x="212" y="173"/>
                  <a:pt x="212" y="172"/>
                  <a:pt x="214" y="173"/>
                </a:cubicBezTo>
                <a:cubicBezTo>
                  <a:pt x="215" y="173"/>
                  <a:pt x="216" y="172"/>
                  <a:pt x="217" y="172"/>
                </a:cubicBezTo>
                <a:cubicBezTo>
                  <a:pt x="218" y="171"/>
                  <a:pt x="218" y="171"/>
                  <a:pt x="219" y="171"/>
                </a:cubicBezTo>
                <a:cubicBezTo>
                  <a:pt x="221" y="171"/>
                  <a:pt x="223" y="171"/>
                  <a:pt x="223" y="171"/>
                </a:cubicBezTo>
                <a:cubicBezTo>
                  <a:pt x="224" y="172"/>
                  <a:pt x="223" y="173"/>
                  <a:pt x="222" y="175"/>
                </a:cubicBezTo>
                <a:cubicBezTo>
                  <a:pt x="224" y="174"/>
                  <a:pt x="225" y="174"/>
                  <a:pt x="226" y="174"/>
                </a:cubicBezTo>
                <a:cubicBezTo>
                  <a:pt x="227" y="175"/>
                  <a:pt x="228" y="175"/>
                  <a:pt x="231" y="174"/>
                </a:cubicBezTo>
                <a:cubicBezTo>
                  <a:pt x="232" y="173"/>
                  <a:pt x="234" y="172"/>
                  <a:pt x="235" y="172"/>
                </a:cubicBezTo>
                <a:cubicBezTo>
                  <a:pt x="236" y="171"/>
                  <a:pt x="237" y="171"/>
                  <a:pt x="238" y="171"/>
                </a:cubicBezTo>
                <a:cubicBezTo>
                  <a:pt x="239" y="171"/>
                  <a:pt x="240" y="171"/>
                  <a:pt x="241" y="172"/>
                </a:cubicBezTo>
                <a:cubicBezTo>
                  <a:pt x="242" y="172"/>
                  <a:pt x="246" y="171"/>
                  <a:pt x="246" y="171"/>
                </a:cubicBezTo>
                <a:cubicBezTo>
                  <a:pt x="245" y="169"/>
                  <a:pt x="248" y="169"/>
                  <a:pt x="251" y="169"/>
                </a:cubicBezTo>
                <a:cubicBezTo>
                  <a:pt x="252" y="169"/>
                  <a:pt x="254" y="169"/>
                  <a:pt x="255" y="169"/>
                </a:cubicBezTo>
                <a:cubicBezTo>
                  <a:pt x="254" y="168"/>
                  <a:pt x="253" y="168"/>
                  <a:pt x="251" y="167"/>
                </a:cubicBezTo>
                <a:cubicBezTo>
                  <a:pt x="250" y="167"/>
                  <a:pt x="248" y="166"/>
                  <a:pt x="249" y="166"/>
                </a:cubicBezTo>
                <a:cubicBezTo>
                  <a:pt x="250" y="165"/>
                  <a:pt x="253" y="164"/>
                  <a:pt x="254" y="165"/>
                </a:cubicBezTo>
                <a:cubicBezTo>
                  <a:pt x="257" y="167"/>
                  <a:pt x="258" y="166"/>
                  <a:pt x="260" y="166"/>
                </a:cubicBezTo>
                <a:cubicBezTo>
                  <a:pt x="261" y="166"/>
                  <a:pt x="261" y="166"/>
                  <a:pt x="262" y="166"/>
                </a:cubicBezTo>
                <a:cubicBezTo>
                  <a:pt x="263" y="166"/>
                  <a:pt x="263" y="166"/>
                  <a:pt x="264" y="166"/>
                </a:cubicBezTo>
                <a:cubicBezTo>
                  <a:pt x="263" y="168"/>
                  <a:pt x="266" y="169"/>
                  <a:pt x="267" y="170"/>
                </a:cubicBezTo>
                <a:cubicBezTo>
                  <a:pt x="267" y="170"/>
                  <a:pt x="267" y="171"/>
                  <a:pt x="266" y="171"/>
                </a:cubicBezTo>
                <a:cubicBezTo>
                  <a:pt x="263" y="171"/>
                  <a:pt x="265" y="172"/>
                  <a:pt x="266" y="173"/>
                </a:cubicBezTo>
                <a:cubicBezTo>
                  <a:pt x="264" y="172"/>
                  <a:pt x="263" y="173"/>
                  <a:pt x="262" y="172"/>
                </a:cubicBezTo>
                <a:cubicBezTo>
                  <a:pt x="260" y="171"/>
                  <a:pt x="258" y="172"/>
                  <a:pt x="258" y="173"/>
                </a:cubicBezTo>
                <a:cubicBezTo>
                  <a:pt x="258" y="173"/>
                  <a:pt x="258" y="174"/>
                  <a:pt x="259" y="175"/>
                </a:cubicBezTo>
                <a:cubicBezTo>
                  <a:pt x="260" y="176"/>
                  <a:pt x="261" y="176"/>
                  <a:pt x="261" y="177"/>
                </a:cubicBezTo>
                <a:cubicBezTo>
                  <a:pt x="264" y="180"/>
                  <a:pt x="267" y="182"/>
                  <a:pt x="269" y="184"/>
                </a:cubicBezTo>
                <a:cubicBezTo>
                  <a:pt x="269" y="185"/>
                  <a:pt x="269" y="185"/>
                  <a:pt x="269" y="185"/>
                </a:cubicBezTo>
                <a:cubicBezTo>
                  <a:pt x="270" y="185"/>
                  <a:pt x="271" y="185"/>
                  <a:pt x="272" y="185"/>
                </a:cubicBezTo>
                <a:cubicBezTo>
                  <a:pt x="273" y="186"/>
                  <a:pt x="273" y="186"/>
                  <a:pt x="273" y="187"/>
                </a:cubicBezTo>
                <a:cubicBezTo>
                  <a:pt x="274" y="188"/>
                  <a:pt x="275" y="189"/>
                  <a:pt x="277" y="189"/>
                </a:cubicBezTo>
                <a:cubicBezTo>
                  <a:pt x="277" y="189"/>
                  <a:pt x="279" y="192"/>
                  <a:pt x="279" y="193"/>
                </a:cubicBezTo>
                <a:cubicBezTo>
                  <a:pt x="278" y="193"/>
                  <a:pt x="278" y="193"/>
                  <a:pt x="277" y="192"/>
                </a:cubicBezTo>
                <a:cubicBezTo>
                  <a:pt x="276" y="192"/>
                  <a:pt x="275" y="192"/>
                  <a:pt x="275" y="191"/>
                </a:cubicBezTo>
                <a:cubicBezTo>
                  <a:pt x="275" y="192"/>
                  <a:pt x="275" y="193"/>
                  <a:pt x="276" y="193"/>
                </a:cubicBezTo>
                <a:cubicBezTo>
                  <a:pt x="277" y="193"/>
                  <a:pt x="278" y="193"/>
                  <a:pt x="278" y="194"/>
                </a:cubicBezTo>
                <a:cubicBezTo>
                  <a:pt x="278" y="194"/>
                  <a:pt x="277" y="194"/>
                  <a:pt x="277" y="194"/>
                </a:cubicBezTo>
                <a:cubicBezTo>
                  <a:pt x="276" y="195"/>
                  <a:pt x="276" y="196"/>
                  <a:pt x="278" y="197"/>
                </a:cubicBezTo>
                <a:cubicBezTo>
                  <a:pt x="279" y="198"/>
                  <a:pt x="280" y="199"/>
                  <a:pt x="280" y="199"/>
                </a:cubicBezTo>
                <a:cubicBezTo>
                  <a:pt x="279" y="200"/>
                  <a:pt x="279" y="200"/>
                  <a:pt x="280" y="201"/>
                </a:cubicBezTo>
                <a:cubicBezTo>
                  <a:pt x="282" y="202"/>
                  <a:pt x="283" y="203"/>
                  <a:pt x="282" y="205"/>
                </a:cubicBezTo>
                <a:cubicBezTo>
                  <a:pt x="281" y="205"/>
                  <a:pt x="282" y="206"/>
                  <a:pt x="283" y="207"/>
                </a:cubicBezTo>
                <a:cubicBezTo>
                  <a:pt x="283" y="207"/>
                  <a:pt x="284" y="208"/>
                  <a:pt x="284" y="209"/>
                </a:cubicBezTo>
                <a:cubicBezTo>
                  <a:pt x="283" y="209"/>
                  <a:pt x="282" y="210"/>
                  <a:pt x="281" y="210"/>
                </a:cubicBezTo>
                <a:cubicBezTo>
                  <a:pt x="282" y="211"/>
                  <a:pt x="283" y="211"/>
                  <a:pt x="284" y="212"/>
                </a:cubicBezTo>
                <a:cubicBezTo>
                  <a:pt x="284" y="212"/>
                  <a:pt x="285" y="213"/>
                  <a:pt x="285" y="213"/>
                </a:cubicBezTo>
                <a:cubicBezTo>
                  <a:pt x="285" y="215"/>
                  <a:pt x="285" y="216"/>
                  <a:pt x="285" y="217"/>
                </a:cubicBezTo>
                <a:cubicBezTo>
                  <a:pt x="284" y="218"/>
                  <a:pt x="285" y="218"/>
                  <a:pt x="285" y="219"/>
                </a:cubicBezTo>
                <a:cubicBezTo>
                  <a:pt x="287" y="220"/>
                  <a:pt x="287" y="221"/>
                  <a:pt x="286" y="222"/>
                </a:cubicBezTo>
                <a:cubicBezTo>
                  <a:pt x="286" y="223"/>
                  <a:pt x="286" y="223"/>
                  <a:pt x="287" y="224"/>
                </a:cubicBezTo>
                <a:cubicBezTo>
                  <a:pt x="287" y="225"/>
                  <a:pt x="288" y="224"/>
                  <a:pt x="288" y="224"/>
                </a:cubicBezTo>
                <a:cubicBezTo>
                  <a:pt x="290" y="223"/>
                  <a:pt x="291" y="224"/>
                  <a:pt x="292" y="226"/>
                </a:cubicBezTo>
                <a:cubicBezTo>
                  <a:pt x="293" y="227"/>
                  <a:pt x="293" y="227"/>
                  <a:pt x="294" y="227"/>
                </a:cubicBezTo>
                <a:cubicBezTo>
                  <a:pt x="293" y="226"/>
                  <a:pt x="294" y="225"/>
                  <a:pt x="294" y="224"/>
                </a:cubicBezTo>
                <a:cubicBezTo>
                  <a:pt x="294" y="221"/>
                  <a:pt x="296" y="223"/>
                  <a:pt x="297" y="223"/>
                </a:cubicBezTo>
                <a:cubicBezTo>
                  <a:pt x="297" y="222"/>
                  <a:pt x="297" y="222"/>
                  <a:pt x="297" y="222"/>
                </a:cubicBezTo>
                <a:cubicBezTo>
                  <a:pt x="297" y="221"/>
                  <a:pt x="298" y="222"/>
                  <a:pt x="298" y="222"/>
                </a:cubicBezTo>
                <a:cubicBezTo>
                  <a:pt x="298" y="222"/>
                  <a:pt x="298" y="222"/>
                  <a:pt x="298" y="222"/>
                </a:cubicBezTo>
                <a:cubicBezTo>
                  <a:pt x="298" y="222"/>
                  <a:pt x="298" y="222"/>
                  <a:pt x="298" y="223"/>
                </a:cubicBezTo>
                <a:cubicBezTo>
                  <a:pt x="299" y="223"/>
                  <a:pt x="299" y="223"/>
                  <a:pt x="299" y="223"/>
                </a:cubicBezTo>
                <a:cubicBezTo>
                  <a:pt x="297" y="223"/>
                  <a:pt x="297" y="225"/>
                  <a:pt x="297" y="226"/>
                </a:cubicBezTo>
                <a:cubicBezTo>
                  <a:pt x="298" y="227"/>
                  <a:pt x="299" y="226"/>
                  <a:pt x="300" y="226"/>
                </a:cubicBezTo>
                <a:cubicBezTo>
                  <a:pt x="301" y="226"/>
                  <a:pt x="302" y="226"/>
                  <a:pt x="302" y="226"/>
                </a:cubicBezTo>
                <a:cubicBezTo>
                  <a:pt x="303" y="227"/>
                  <a:pt x="303" y="227"/>
                  <a:pt x="303" y="227"/>
                </a:cubicBezTo>
                <a:cubicBezTo>
                  <a:pt x="303" y="228"/>
                  <a:pt x="302" y="229"/>
                  <a:pt x="302" y="229"/>
                </a:cubicBezTo>
                <a:cubicBezTo>
                  <a:pt x="302" y="231"/>
                  <a:pt x="302" y="231"/>
                  <a:pt x="304" y="231"/>
                </a:cubicBezTo>
                <a:cubicBezTo>
                  <a:pt x="303" y="233"/>
                  <a:pt x="303" y="233"/>
                  <a:pt x="303" y="234"/>
                </a:cubicBezTo>
                <a:cubicBezTo>
                  <a:pt x="303" y="236"/>
                  <a:pt x="302" y="236"/>
                  <a:pt x="302" y="236"/>
                </a:cubicBezTo>
                <a:cubicBezTo>
                  <a:pt x="300" y="235"/>
                  <a:pt x="299" y="238"/>
                  <a:pt x="300" y="240"/>
                </a:cubicBezTo>
                <a:cubicBezTo>
                  <a:pt x="300" y="242"/>
                  <a:pt x="299" y="243"/>
                  <a:pt x="299" y="244"/>
                </a:cubicBezTo>
                <a:cubicBezTo>
                  <a:pt x="298" y="245"/>
                  <a:pt x="298" y="245"/>
                  <a:pt x="297" y="244"/>
                </a:cubicBezTo>
                <a:cubicBezTo>
                  <a:pt x="297" y="244"/>
                  <a:pt x="297" y="243"/>
                  <a:pt x="297" y="243"/>
                </a:cubicBezTo>
                <a:cubicBezTo>
                  <a:pt x="296" y="243"/>
                  <a:pt x="296" y="244"/>
                  <a:pt x="296" y="244"/>
                </a:cubicBezTo>
                <a:cubicBezTo>
                  <a:pt x="296" y="245"/>
                  <a:pt x="296" y="245"/>
                  <a:pt x="296" y="245"/>
                </a:cubicBezTo>
                <a:cubicBezTo>
                  <a:pt x="296" y="246"/>
                  <a:pt x="296" y="246"/>
                  <a:pt x="296" y="246"/>
                </a:cubicBezTo>
                <a:cubicBezTo>
                  <a:pt x="295" y="247"/>
                  <a:pt x="295" y="247"/>
                  <a:pt x="294" y="248"/>
                </a:cubicBezTo>
                <a:cubicBezTo>
                  <a:pt x="294" y="249"/>
                  <a:pt x="294" y="250"/>
                  <a:pt x="293" y="251"/>
                </a:cubicBezTo>
                <a:cubicBezTo>
                  <a:pt x="293" y="252"/>
                  <a:pt x="293" y="253"/>
                  <a:pt x="292" y="254"/>
                </a:cubicBezTo>
                <a:cubicBezTo>
                  <a:pt x="292" y="254"/>
                  <a:pt x="292" y="255"/>
                  <a:pt x="292" y="255"/>
                </a:cubicBezTo>
                <a:cubicBezTo>
                  <a:pt x="292" y="255"/>
                  <a:pt x="292" y="255"/>
                  <a:pt x="292" y="255"/>
                </a:cubicBezTo>
                <a:cubicBezTo>
                  <a:pt x="291" y="256"/>
                  <a:pt x="291" y="256"/>
                  <a:pt x="291" y="256"/>
                </a:cubicBezTo>
                <a:cubicBezTo>
                  <a:pt x="295" y="256"/>
                  <a:pt x="294" y="260"/>
                  <a:pt x="294" y="263"/>
                </a:cubicBezTo>
                <a:cubicBezTo>
                  <a:pt x="294" y="261"/>
                  <a:pt x="295" y="261"/>
                  <a:pt x="296" y="260"/>
                </a:cubicBezTo>
                <a:cubicBezTo>
                  <a:pt x="296" y="260"/>
                  <a:pt x="297" y="260"/>
                  <a:pt x="297" y="260"/>
                </a:cubicBezTo>
                <a:cubicBezTo>
                  <a:pt x="298" y="259"/>
                  <a:pt x="300" y="260"/>
                  <a:pt x="301" y="261"/>
                </a:cubicBezTo>
                <a:cubicBezTo>
                  <a:pt x="301" y="261"/>
                  <a:pt x="301" y="261"/>
                  <a:pt x="301" y="261"/>
                </a:cubicBezTo>
                <a:cubicBezTo>
                  <a:pt x="301" y="260"/>
                  <a:pt x="301" y="258"/>
                  <a:pt x="301" y="257"/>
                </a:cubicBezTo>
                <a:cubicBezTo>
                  <a:pt x="303" y="257"/>
                  <a:pt x="304" y="259"/>
                  <a:pt x="303" y="262"/>
                </a:cubicBezTo>
                <a:cubicBezTo>
                  <a:pt x="303" y="263"/>
                  <a:pt x="303" y="264"/>
                  <a:pt x="303" y="265"/>
                </a:cubicBezTo>
                <a:cubicBezTo>
                  <a:pt x="305" y="263"/>
                  <a:pt x="306" y="266"/>
                  <a:pt x="307" y="266"/>
                </a:cubicBezTo>
                <a:cubicBezTo>
                  <a:pt x="308" y="266"/>
                  <a:pt x="308" y="267"/>
                  <a:pt x="308" y="269"/>
                </a:cubicBezTo>
                <a:cubicBezTo>
                  <a:pt x="308" y="271"/>
                  <a:pt x="307" y="273"/>
                  <a:pt x="307" y="274"/>
                </a:cubicBezTo>
                <a:cubicBezTo>
                  <a:pt x="306" y="276"/>
                  <a:pt x="305" y="278"/>
                  <a:pt x="305" y="279"/>
                </a:cubicBezTo>
                <a:cubicBezTo>
                  <a:pt x="304" y="280"/>
                  <a:pt x="304" y="280"/>
                  <a:pt x="304" y="281"/>
                </a:cubicBezTo>
                <a:cubicBezTo>
                  <a:pt x="303" y="281"/>
                  <a:pt x="303" y="281"/>
                  <a:pt x="303" y="281"/>
                </a:cubicBezTo>
                <a:cubicBezTo>
                  <a:pt x="302" y="282"/>
                  <a:pt x="302" y="282"/>
                  <a:pt x="302" y="281"/>
                </a:cubicBezTo>
                <a:cubicBezTo>
                  <a:pt x="301" y="280"/>
                  <a:pt x="301" y="280"/>
                  <a:pt x="301" y="281"/>
                </a:cubicBezTo>
                <a:cubicBezTo>
                  <a:pt x="300" y="282"/>
                  <a:pt x="300" y="282"/>
                  <a:pt x="299" y="282"/>
                </a:cubicBezTo>
                <a:cubicBezTo>
                  <a:pt x="299" y="282"/>
                  <a:pt x="300" y="281"/>
                  <a:pt x="300" y="280"/>
                </a:cubicBezTo>
                <a:cubicBezTo>
                  <a:pt x="299" y="281"/>
                  <a:pt x="298" y="280"/>
                  <a:pt x="298" y="282"/>
                </a:cubicBezTo>
                <a:cubicBezTo>
                  <a:pt x="297" y="283"/>
                  <a:pt x="297" y="283"/>
                  <a:pt x="297" y="283"/>
                </a:cubicBezTo>
                <a:cubicBezTo>
                  <a:pt x="296" y="284"/>
                  <a:pt x="296" y="284"/>
                  <a:pt x="295" y="284"/>
                </a:cubicBezTo>
                <a:cubicBezTo>
                  <a:pt x="295" y="284"/>
                  <a:pt x="293" y="284"/>
                  <a:pt x="294" y="283"/>
                </a:cubicBezTo>
                <a:cubicBezTo>
                  <a:pt x="294" y="281"/>
                  <a:pt x="293" y="282"/>
                  <a:pt x="293" y="282"/>
                </a:cubicBezTo>
                <a:cubicBezTo>
                  <a:pt x="292" y="282"/>
                  <a:pt x="290" y="284"/>
                  <a:pt x="290" y="281"/>
                </a:cubicBezTo>
                <a:cubicBezTo>
                  <a:pt x="290" y="281"/>
                  <a:pt x="289" y="281"/>
                  <a:pt x="289" y="281"/>
                </a:cubicBezTo>
                <a:cubicBezTo>
                  <a:pt x="288" y="282"/>
                  <a:pt x="287" y="282"/>
                  <a:pt x="285" y="282"/>
                </a:cubicBezTo>
                <a:cubicBezTo>
                  <a:pt x="286" y="283"/>
                  <a:pt x="286" y="284"/>
                  <a:pt x="287" y="284"/>
                </a:cubicBezTo>
                <a:cubicBezTo>
                  <a:pt x="287" y="284"/>
                  <a:pt x="288" y="284"/>
                  <a:pt x="287" y="284"/>
                </a:cubicBezTo>
                <a:cubicBezTo>
                  <a:pt x="287" y="285"/>
                  <a:pt x="286" y="285"/>
                  <a:pt x="286" y="285"/>
                </a:cubicBezTo>
                <a:cubicBezTo>
                  <a:pt x="285" y="285"/>
                  <a:pt x="284" y="284"/>
                  <a:pt x="283" y="284"/>
                </a:cubicBezTo>
                <a:cubicBezTo>
                  <a:pt x="283" y="284"/>
                  <a:pt x="281" y="284"/>
                  <a:pt x="281" y="286"/>
                </a:cubicBezTo>
                <a:cubicBezTo>
                  <a:pt x="281" y="286"/>
                  <a:pt x="280" y="287"/>
                  <a:pt x="280" y="286"/>
                </a:cubicBezTo>
                <a:cubicBezTo>
                  <a:pt x="280" y="285"/>
                  <a:pt x="279" y="285"/>
                  <a:pt x="279" y="286"/>
                </a:cubicBezTo>
                <a:cubicBezTo>
                  <a:pt x="278" y="287"/>
                  <a:pt x="278" y="288"/>
                  <a:pt x="277" y="289"/>
                </a:cubicBezTo>
                <a:cubicBezTo>
                  <a:pt x="276" y="290"/>
                  <a:pt x="276" y="291"/>
                  <a:pt x="275" y="291"/>
                </a:cubicBezTo>
                <a:cubicBezTo>
                  <a:pt x="277" y="292"/>
                  <a:pt x="280" y="291"/>
                  <a:pt x="279" y="294"/>
                </a:cubicBezTo>
                <a:cubicBezTo>
                  <a:pt x="279" y="294"/>
                  <a:pt x="280" y="294"/>
                  <a:pt x="280" y="294"/>
                </a:cubicBezTo>
                <a:cubicBezTo>
                  <a:pt x="282" y="294"/>
                  <a:pt x="281" y="295"/>
                  <a:pt x="280" y="296"/>
                </a:cubicBezTo>
                <a:cubicBezTo>
                  <a:pt x="280" y="297"/>
                  <a:pt x="279" y="298"/>
                  <a:pt x="278" y="298"/>
                </a:cubicBezTo>
                <a:cubicBezTo>
                  <a:pt x="277" y="299"/>
                  <a:pt x="276" y="299"/>
                  <a:pt x="275" y="298"/>
                </a:cubicBezTo>
                <a:cubicBezTo>
                  <a:pt x="275" y="298"/>
                  <a:pt x="274" y="298"/>
                  <a:pt x="274" y="298"/>
                </a:cubicBezTo>
                <a:cubicBezTo>
                  <a:pt x="274" y="298"/>
                  <a:pt x="273" y="299"/>
                  <a:pt x="273" y="299"/>
                </a:cubicBezTo>
                <a:cubicBezTo>
                  <a:pt x="274" y="300"/>
                  <a:pt x="274" y="301"/>
                  <a:pt x="274" y="302"/>
                </a:cubicBezTo>
                <a:cubicBezTo>
                  <a:pt x="273" y="303"/>
                  <a:pt x="272" y="303"/>
                  <a:pt x="270" y="304"/>
                </a:cubicBezTo>
                <a:cubicBezTo>
                  <a:pt x="270" y="304"/>
                  <a:pt x="270" y="305"/>
                  <a:pt x="270" y="305"/>
                </a:cubicBezTo>
                <a:cubicBezTo>
                  <a:pt x="271" y="305"/>
                  <a:pt x="271" y="306"/>
                  <a:pt x="272" y="305"/>
                </a:cubicBezTo>
                <a:cubicBezTo>
                  <a:pt x="275" y="305"/>
                  <a:pt x="275" y="306"/>
                  <a:pt x="274" y="307"/>
                </a:cubicBezTo>
                <a:cubicBezTo>
                  <a:pt x="274" y="307"/>
                  <a:pt x="275" y="308"/>
                  <a:pt x="275" y="308"/>
                </a:cubicBezTo>
                <a:cubicBezTo>
                  <a:pt x="274" y="308"/>
                  <a:pt x="274" y="309"/>
                  <a:pt x="275" y="309"/>
                </a:cubicBezTo>
                <a:cubicBezTo>
                  <a:pt x="276" y="309"/>
                  <a:pt x="276" y="308"/>
                  <a:pt x="277" y="308"/>
                </a:cubicBezTo>
                <a:cubicBezTo>
                  <a:pt x="278" y="307"/>
                  <a:pt x="279" y="306"/>
                  <a:pt x="280" y="305"/>
                </a:cubicBezTo>
                <a:cubicBezTo>
                  <a:pt x="280" y="307"/>
                  <a:pt x="279" y="308"/>
                  <a:pt x="278" y="309"/>
                </a:cubicBezTo>
                <a:cubicBezTo>
                  <a:pt x="277" y="309"/>
                  <a:pt x="276" y="309"/>
                  <a:pt x="276" y="310"/>
                </a:cubicBezTo>
                <a:cubicBezTo>
                  <a:pt x="275" y="310"/>
                  <a:pt x="275" y="311"/>
                  <a:pt x="274" y="311"/>
                </a:cubicBezTo>
                <a:cubicBezTo>
                  <a:pt x="275" y="311"/>
                  <a:pt x="275" y="311"/>
                  <a:pt x="275" y="311"/>
                </a:cubicBezTo>
                <a:cubicBezTo>
                  <a:pt x="276" y="311"/>
                  <a:pt x="277" y="311"/>
                  <a:pt x="278" y="311"/>
                </a:cubicBezTo>
                <a:cubicBezTo>
                  <a:pt x="278" y="311"/>
                  <a:pt x="279" y="311"/>
                  <a:pt x="279" y="311"/>
                </a:cubicBezTo>
                <a:cubicBezTo>
                  <a:pt x="280" y="311"/>
                  <a:pt x="280" y="312"/>
                  <a:pt x="280" y="314"/>
                </a:cubicBezTo>
                <a:cubicBezTo>
                  <a:pt x="280" y="314"/>
                  <a:pt x="280" y="315"/>
                  <a:pt x="280" y="315"/>
                </a:cubicBezTo>
                <a:cubicBezTo>
                  <a:pt x="281" y="315"/>
                  <a:pt x="282" y="314"/>
                  <a:pt x="284" y="313"/>
                </a:cubicBezTo>
                <a:cubicBezTo>
                  <a:pt x="285" y="312"/>
                  <a:pt x="286" y="311"/>
                  <a:pt x="286" y="311"/>
                </a:cubicBezTo>
                <a:cubicBezTo>
                  <a:pt x="284" y="309"/>
                  <a:pt x="289" y="307"/>
                  <a:pt x="289" y="305"/>
                </a:cubicBezTo>
                <a:cubicBezTo>
                  <a:pt x="290" y="306"/>
                  <a:pt x="288" y="308"/>
                  <a:pt x="287" y="309"/>
                </a:cubicBezTo>
                <a:cubicBezTo>
                  <a:pt x="288" y="308"/>
                  <a:pt x="289" y="307"/>
                  <a:pt x="290" y="306"/>
                </a:cubicBezTo>
                <a:cubicBezTo>
                  <a:pt x="291" y="306"/>
                  <a:pt x="291" y="305"/>
                  <a:pt x="292" y="305"/>
                </a:cubicBezTo>
                <a:cubicBezTo>
                  <a:pt x="293" y="303"/>
                  <a:pt x="293" y="303"/>
                  <a:pt x="293" y="303"/>
                </a:cubicBezTo>
                <a:cubicBezTo>
                  <a:pt x="294" y="302"/>
                  <a:pt x="296" y="301"/>
                  <a:pt x="297" y="300"/>
                </a:cubicBezTo>
                <a:cubicBezTo>
                  <a:pt x="298" y="299"/>
                  <a:pt x="300" y="299"/>
                  <a:pt x="300" y="299"/>
                </a:cubicBezTo>
                <a:cubicBezTo>
                  <a:pt x="301" y="298"/>
                  <a:pt x="301" y="297"/>
                  <a:pt x="302" y="296"/>
                </a:cubicBezTo>
                <a:cubicBezTo>
                  <a:pt x="302" y="295"/>
                  <a:pt x="302" y="294"/>
                  <a:pt x="304" y="293"/>
                </a:cubicBezTo>
                <a:cubicBezTo>
                  <a:pt x="303" y="294"/>
                  <a:pt x="303" y="296"/>
                  <a:pt x="304" y="295"/>
                </a:cubicBezTo>
                <a:cubicBezTo>
                  <a:pt x="306" y="294"/>
                  <a:pt x="307" y="295"/>
                  <a:pt x="308" y="295"/>
                </a:cubicBezTo>
                <a:cubicBezTo>
                  <a:pt x="308" y="295"/>
                  <a:pt x="308" y="294"/>
                  <a:pt x="308" y="294"/>
                </a:cubicBezTo>
                <a:cubicBezTo>
                  <a:pt x="308" y="293"/>
                  <a:pt x="307" y="292"/>
                  <a:pt x="306" y="291"/>
                </a:cubicBezTo>
                <a:cubicBezTo>
                  <a:pt x="306" y="291"/>
                  <a:pt x="306" y="290"/>
                  <a:pt x="306" y="290"/>
                </a:cubicBezTo>
                <a:cubicBezTo>
                  <a:pt x="306" y="289"/>
                  <a:pt x="306" y="288"/>
                  <a:pt x="307" y="288"/>
                </a:cubicBezTo>
                <a:cubicBezTo>
                  <a:pt x="308" y="286"/>
                  <a:pt x="312" y="288"/>
                  <a:pt x="311" y="291"/>
                </a:cubicBezTo>
                <a:cubicBezTo>
                  <a:pt x="311" y="291"/>
                  <a:pt x="311" y="292"/>
                  <a:pt x="310" y="293"/>
                </a:cubicBezTo>
                <a:cubicBezTo>
                  <a:pt x="310" y="293"/>
                  <a:pt x="310" y="294"/>
                  <a:pt x="309" y="294"/>
                </a:cubicBezTo>
                <a:cubicBezTo>
                  <a:pt x="309" y="296"/>
                  <a:pt x="308" y="297"/>
                  <a:pt x="307" y="298"/>
                </a:cubicBezTo>
                <a:cubicBezTo>
                  <a:pt x="307" y="299"/>
                  <a:pt x="306" y="300"/>
                  <a:pt x="305" y="301"/>
                </a:cubicBezTo>
                <a:cubicBezTo>
                  <a:pt x="302" y="305"/>
                  <a:pt x="302" y="305"/>
                  <a:pt x="302" y="305"/>
                </a:cubicBezTo>
                <a:cubicBezTo>
                  <a:pt x="301" y="306"/>
                  <a:pt x="301" y="306"/>
                  <a:pt x="300" y="306"/>
                </a:cubicBezTo>
                <a:cubicBezTo>
                  <a:pt x="297" y="307"/>
                  <a:pt x="296" y="306"/>
                  <a:pt x="294" y="307"/>
                </a:cubicBezTo>
                <a:cubicBezTo>
                  <a:pt x="294" y="307"/>
                  <a:pt x="293" y="307"/>
                  <a:pt x="292" y="308"/>
                </a:cubicBezTo>
                <a:cubicBezTo>
                  <a:pt x="291" y="308"/>
                  <a:pt x="290" y="310"/>
                  <a:pt x="290" y="311"/>
                </a:cubicBezTo>
                <a:cubicBezTo>
                  <a:pt x="290" y="311"/>
                  <a:pt x="290" y="311"/>
                  <a:pt x="290" y="312"/>
                </a:cubicBezTo>
                <a:cubicBezTo>
                  <a:pt x="291" y="313"/>
                  <a:pt x="290" y="314"/>
                  <a:pt x="288" y="315"/>
                </a:cubicBezTo>
                <a:cubicBezTo>
                  <a:pt x="286" y="317"/>
                  <a:pt x="284" y="318"/>
                  <a:pt x="282" y="319"/>
                </a:cubicBezTo>
                <a:cubicBezTo>
                  <a:pt x="283" y="320"/>
                  <a:pt x="285" y="319"/>
                  <a:pt x="285" y="320"/>
                </a:cubicBezTo>
                <a:cubicBezTo>
                  <a:pt x="284" y="320"/>
                  <a:pt x="284" y="320"/>
                  <a:pt x="284" y="321"/>
                </a:cubicBezTo>
                <a:cubicBezTo>
                  <a:pt x="283" y="321"/>
                  <a:pt x="281" y="322"/>
                  <a:pt x="282" y="322"/>
                </a:cubicBezTo>
                <a:cubicBezTo>
                  <a:pt x="283" y="323"/>
                  <a:pt x="283" y="323"/>
                  <a:pt x="284" y="323"/>
                </a:cubicBezTo>
                <a:cubicBezTo>
                  <a:pt x="286" y="322"/>
                  <a:pt x="285" y="322"/>
                  <a:pt x="285" y="321"/>
                </a:cubicBezTo>
                <a:cubicBezTo>
                  <a:pt x="286" y="320"/>
                  <a:pt x="285" y="320"/>
                  <a:pt x="286" y="319"/>
                </a:cubicBezTo>
                <a:cubicBezTo>
                  <a:pt x="288" y="318"/>
                  <a:pt x="291" y="319"/>
                  <a:pt x="291" y="320"/>
                </a:cubicBezTo>
                <a:cubicBezTo>
                  <a:pt x="291" y="321"/>
                  <a:pt x="291" y="323"/>
                  <a:pt x="291" y="324"/>
                </a:cubicBezTo>
                <a:cubicBezTo>
                  <a:pt x="288" y="325"/>
                  <a:pt x="284" y="327"/>
                  <a:pt x="285" y="324"/>
                </a:cubicBezTo>
                <a:cubicBezTo>
                  <a:pt x="284" y="324"/>
                  <a:pt x="283" y="325"/>
                  <a:pt x="282" y="325"/>
                </a:cubicBezTo>
                <a:cubicBezTo>
                  <a:pt x="280" y="327"/>
                  <a:pt x="276" y="327"/>
                  <a:pt x="276" y="326"/>
                </a:cubicBezTo>
                <a:cubicBezTo>
                  <a:pt x="276" y="325"/>
                  <a:pt x="275" y="324"/>
                  <a:pt x="273" y="325"/>
                </a:cubicBezTo>
                <a:cubicBezTo>
                  <a:pt x="272" y="326"/>
                  <a:pt x="269" y="327"/>
                  <a:pt x="270" y="328"/>
                </a:cubicBezTo>
                <a:cubicBezTo>
                  <a:pt x="270" y="329"/>
                  <a:pt x="270" y="329"/>
                  <a:pt x="268" y="330"/>
                </a:cubicBezTo>
                <a:cubicBezTo>
                  <a:pt x="267" y="330"/>
                  <a:pt x="265" y="331"/>
                  <a:pt x="264" y="331"/>
                </a:cubicBezTo>
                <a:cubicBezTo>
                  <a:pt x="263" y="331"/>
                  <a:pt x="262" y="332"/>
                  <a:pt x="261" y="332"/>
                </a:cubicBezTo>
                <a:cubicBezTo>
                  <a:pt x="262" y="333"/>
                  <a:pt x="262" y="333"/>
                  <a:pt x="263" y="333"/>
                </a:cubicBezTo>
                <a:cubicBezTo>
                  <a:pt x="267" y="333"/>
                  <a:pt x="264" y="336"/>
                  <a:pt x="265" y="337"/>
                </a:cubicBezTo>
                <a:cubicBezTo>
                  <a:pt x="265" y="338"/>
                  <a:pt x="264" y="339"/>
                  <a:pt x="263" y="339"/>
                </a:cubicBezTo>
                <a:cubicBezTo>
                  <a:pt x="262" y="339"/>
                  <a:pt x="260" y="339"/>
                  <a:pt x="260" y="339"/>
                </a:cubicBezTo>
                <a:cubicBezTo>
                  <a:pt x="254" y="340"/>
                  <a:pt x="253" y="341"/>
                  <a:pt x="253" y="343"/>
                </a:cubicBezTo>
                <a:cubicBezTo>
                  <a:pt x="253" y="345"/>
                  <a:pt x="248" y="345"/>
                  <a:pt x="246" y="344"/>
                </a:cubicBezTo>
                <a:cubicBezTo>
                  <a:pt x="243" y="343"/>
                  <a:pt x="241" y="343"/>
                  <a:pt x="240" y="344"/>
                </a:cubicBezTo>
                <a:cubicBezTo>
                  <a:pt x="240" y="345"/>
                  <a:pt x="238" y="346"/>
                  <a:pt x="237" y="346"/>
                </a:cubicBezTo>
                <a:cubicBezTo>
                  <a:pt x="235" y="346"/>
                  <a:pt x="234" y="346"/>
                  <a:pt x="232" y="345"/>
                </a:cubicBezTo>
                <a:cubicBezTo>
                  <a:pt x="230" y="345"/>
                  <a:pt x="228" y="345"/>
                  <a:pt x="230" y="344"/>
                </a:cubicBezTo>
                <a:cubicBezTo>
                  <a:pt x="231" y="343"/>
                  <a:pt x="232" y="343"/>
                  <a:pt x="230" y="342"/>
                </a:cubicBezTo>
                <a:cubicBezTo>
                  <a:pt x="228" y="343"/>
                  <a:pt x="226" y="344"/>
                  <a:pt x="222" y="343"/>
                </a:cubicBezTo>
                <a:cubicBezTo>
                  <a:pt x="219" y="342"/>
                  <a:pt x="219" y="341"/>
                  <a:pt x="219" y="340"/>
                </a:cubicBezTo>
                <a:cubicBezTo>
                  <a:pt x="217" y="342"/>
                  <a:pt x="213" y="339"/>
                  <a:pt x="210" y="339"/>
                </a:cubicBezTo>
                <a:cubicBezTo>
                  <a:pt x="211" y="340"/>
                  <a:pt x="213" y="341"/>
                  <a:pt x="214" y="342"/>
                </a:cubicBezTo>
                <a:cubicBezTo>
                  <a:pt x="213" y="342"/>
                  <a:pt x="211" y="342"/>
                  <a:pt x="210" y="341"/>
                </a:cubicBezTo>
                <a:cubicBezTo>
                  <a:pt x="209" y="341"/>
                  <a:pt x="208" y="340"/>
                  <a:pt x="207" y="339"/>
                </a:cubicBezTo>
                <a:cubicBezTo>
                  <a:pt x="206" y="338"/>
                  <a:pt x="204" y="337"/>
                  <a:pt x="203" y="338"/>
                </a:cubicBezTo>
                <a:cubicBezTo>
                  <a:pt x="203" y="338"/>
                  <a:pt x="202" y="338"/>
                  <a:pt x="202" y="338"/>
                </a:cubicBezTo>
                <a:cubicBezTo>
                  <a:pt x="201" y="338"/>
                  <a:pt x="200" y="338"/>
                  <a:pt x="199" y="337"/>
                </a:cubicBezTo>
                <a:cubicBezTo>
                  <a:pt x="198" y="337"/>
                  <a:pt x="196" y="336"/>
                  <a:pt x="195" y="336"/>
                </a:cubicBezTo>
                <a:cubicBezTo>
                  <a:pt x="197" y="337"/>
                  <a:pt x="198" y="339"/>
                  <a:pt x="199" y="340"/>
                </a:cubicBezTo>
                <a:cubicBezTo>
                  <a:pt x="201" y="342"/>
                  <a:pt x="204" y="342"/>
                  <a:pt x="207" y="343"/>
                </a:cubicBezTo>
                <a:cubicBezTo>
                  <a:pt x="209" y="343"/>
                  <a:pt x="206" y="341"/>
                  <a:pt x="206" y="341"/>
                </a:cubicBezTo>
                <a:cubicBezTo>
                  <a:pt x="205" y="340"/>
                  <a:pt x="204" y="340"/>
                  <a:pt x="204" y="339"/>
                </a:cubicBezTo>
                <a:cubicBezTo>
                  <a:pt x="205" y="339"/>
                  <a:pt x="205" y="339"/>
                  <a:pt x="206" y="339"/>
                </a:cubicBezTo>
                <a:cubicBezTo>
                  <a:pt x="207" y="340"/>
                  <a:pt x="208" y="341"/>
                  <a:pt x="208" y="341"/>
                </a:cubicBezTo>
                <a:cubicBezTo>
                  <a:pt x="208" y="342"/>
                  <a:pt x="210" y="343"/>
                  <a:pt x="211" y="344"/>
                </a:cubicBezTo>
                <a:cubicBezTo>
                  <a:pt x="212" y="343"/>
                  <a:pt x="215" y="343"/>
                  <a:pt x="217" y="344"/>
                </a:cubicBezTo>
                <a:cubicBezTo>
                  <a:pt x="218" y="344"/>
                  <a:pt x="219" y="344"/>
                  <a:pt x="220" y="345"/>
                </a:cubicBezTo>
                <a:cubicBezTo>
                  <a:pt x="220" y="345"/>
                  <a:pt x="220" y="346"/>
                  <a:pt x="220" y="346"/>
                </a:cubicBezTo>
                <a:cubicBezTo>
                  <a:pt x="220" y="347"/>
                  <a:pt x="221" y="347"/>
                  <a:pt x="222" y="347"/>
                </a:cubicBezTo>
                <a:cubicBezTo>
                  <a:pt x="222" y="347"/>
                  <a:pt x="224" y="347"/>
                  <a:pt x="223" y="347"/>
                </a:cubicBezTo>
                <a:cubicBezTo>
                  <a:pt x="219" y="348"/>
                  <a:pt x="223" y="349"/>
                  <a:pt x="224" y="350"/>
                </a:cubicBezTo>
                <a:cubicBezTo>
                  <a:pt x="225" y="349"/>
                  <a:pt x="225" y="349"/>
                  <a:pt x="226" y="348"/>
                </a:cubicBezTo>
                <a:cubicBezTo>
                  <a:pt x="227" y="347"/>
                  <a:pt x="231" y="348"/>
                  <a:pt x="234" y="348"/>
                </a:cubicBezTo>
                <a:cubicBezTo>
                  <a:pt x="237" y="349"/>
                  <a:pt x="236" y="350"/>
                  <a:pt x="235" y="350"/>
                </a:cubicBezTo>
                <a:cubicBezTo>
                  <a:pt x="235" y="351"/>
                  <a:pt x="234" y="351"/>
                  <a:pt x="234" y="351"/>
                </a:cubicBezTo>
                <a:cubicBezTo>
                  <a:pt x="234" y="351"/>
                  <a:pt x="232" y="352"/>
                  <a:pt x="234" y="352"/>
                </a:cubicBezTo>
                <a:cubicBezTo>
                  <a:pt x="236" y="352"/>
                  <a:pt x="238" y="353"/>
                  <a:pt x="241" y="352"/>
                </a:cubicBezTo>
                <a:cubicBezTo>
                  <a:pt x="243" y="352"/>
                  <a:pt x="244" y="353"/>
                  <a:pt x="245" y="353"/>
                </a:cubicBezTo>
                <a:cubicBezTo>
                  <a:pt x="246" y="354"/>
                  <a:pt x="247" y="355"/>
                  <a:pt x="251" y="355"/>
                </a:cubicBezTo>
                <a:cubicBezTo>
                  <a:pt x="251" y="355"/>
                  <a:pt x="252" y="355"/>
                  <a:pt x="252" y="355"/>
                </a:cubicBezTo>
                <a:cubicBezTo>
                  <a:pt x="249" y="357"/>
                  <a:pt x="251" y="358"/>
                  <a:pt x="255" y="358"/>
                </a:cubicBezTo>
                <a:cubicBezTo>
                  <a:pt x="252" y="358"/>
                  <a:pt x="248" y="359"/>
                  <a:pt x="248" y="358"/>
                </a:cubicBezTo>
                <a:cubicBezTo>
                  <a:pt x="248" y="358"/>
                  <a:pt x="247" y="357"/>
                  <a:pt x="246" y="357"/>
                </a:cubicBezTo>
                <a:cubicBezTo>
                  <a:pt x="246" y="356"/>
                  <a:pt x="245" y="356"/>
                  <a:pt x="244" y="355"/>
                </a:cubicBezTo>
                <a:cubicBezTo>
                  <a:pt x="244" y="355"/>
                  <a:pt x="243" y="354"/>
                  <a:pt x="242" y="354"/>
                </a:cubicBezTo>
                <a:cubicBezTo>
                  <a:pt x="241" y="354"/>
                  <a:pt x="241" y="355"/>
                  <a:pt x="241" y="355"/>
                </a:cubicBezTo>
                <a:cubicBezTo>
                  <a:pt x="240" y="356"/>
                  <a:pt x="239" y="356"/>
                  <a:pt x="240" y="357"/>
                </a:cubicBezTo>
                <a:cubicBezTo>
                  <a:pt x="240" y="358"/>
                  <a:pt x="238" y="359"/>
                  <a:pt x="235" y="358"/>
                </a:cubicBezTo>
                <a:cubicBezTo>
                  <a:pt x="233" y="358"/>
                  <a:pt x="229" y="357"/>
                  <a:pt x="229" y="358"/>
                </a:cubicBezTo>
                <a:cubicBezTo>
                  <a:pt x="228" y="359"/>
                  <a:pt x="231" y="360"/>
                  <a:pt x="232" y="361"/>
                </a:cubicBezTo>
                <a:cubicBezTo>
                  <a:pt x="233" y="361"/>
                  <a:pt x="233" y="361"/>
                  <a:pt x="233" y="361"/>
                </a:cubicBezTo>
                <a:cubicBezTo>
                  <a:pt x="235" y="361"/>
                  <a:pt x="235" y="362"/>
                  <a:pt x="235" y="362"/>
                </a:cubicBezTo>
                <a:cubicBezTo>
                  <a:pt x="235" y="363"/>
                  <a:pt x="233" y="363"/>
                  <a:pt x="232" y="363"/>
                </a:cubicBezTo>
                <a:cubicBezTo>
                  <a:pt x="230" y="363"/>
                  <a:pt x="229" y="362"/>
                  <a:pt x="227" y="362"/>
                </a:cubicBezTo>
                <a:cubicBezTo>
                  <a:pt x="226" y="362"/>
                  <a:pt x="225" y="362"/>
                  <a:pt x="224" y="362"/>
                </a:cubicBezTo>
                <a:cubicBezTo>
                  <a:pt x="224" y="362"/>
                  <a:pt x="223" y="362"/>
                  <a:pt x="222" y="362"/>
                </a:cubicBezTo>
                <a:cubicBezTo>
                  <a:pt x="223" y="362"/>
                  <a:pt x="223" y="363"/>
                  <a:pt x="224" y="363"/>
                </a:cubicBezTo>
                <a:cubicBezTo>
                  <a:pt x="231" y="366"/>
                  <a:pt x="231" y="366"/>
                  <a:pt x="228" y="368"/>
                </a:cubicBezTo>
                <a:cubicBezTo>
                  <a:pt x="227" y="369"/>
                  <a:pt x="225" y="369"/>
                  <a:pt x="226" y="370"/>
                </a:cubicBezTo>
                <a:cubicBezTo>
                  <a:pt x="227" y="370"/>
                  <a:pt x="229" y="370"/>
                  <a:pt x="230" y="370"/>
                </a:cubicBezTo>
                <a:cubicBezTo>
                  <a:pt x="231" y="370"/>
                  <a:pt x="232" y="370"/>
                  <a:pt x="233" y="370"/>
                </a:cubicBezTo>
                <a:cubicBezTo>
                  <a:pt x="233" y="371"/>
                  <a:pt x="232" y="371"/>
                  <a:pt x="230" y="371"/>
                </a:cubicBezTo>
                <a:cubicBezTo>
                  <a:pt x="227" y="370"/>
                  <a:pt x="223" y="370"/>
                  <a:pt x="219" y="370"/>
                </a:cubicBezTo>
                <a:cubicBezTo>
                  <a:pt x="220" y="370"/>
                  <a:pt x="222" y="371"/>
                  <a:pt x="223" y="371"/>
                </a:cubicBezTo>
                <a:cubicBezTo>
                  <a:pt x="224" y="372"/>
                  <a:pt x="225" y="372"/>
                  <a:pt x="225" y="372"/>
                </a:cubicBezTo>
                <a:cubicBezTo>
                  <a:pt x="226" y="373"/>
                  <a:pt x="226" y="373"/>
                  <a:pt x="226" y="373"/>
                </a:cubicBezTo>
                <a:cubicBezTo>
                  <a:pt x="226" y="373"/>
                  <a:pt x="226" y="373"/>
                  <a:pt x="226" y="373"/>
                </a:cubicBezTo>
                <a:cubicBezTo>
                  <a:pt x="227" y="374"/>
                  <a:pt x="226" y="374"/>
                  <a:pt x="226" y="375"/>
                </a:cubicBezTo>
                <a:cubicBezTo>
                  <a:pt x="227" y="375"/>
                  <a:pt x="227" y="375"/>
                  <a:pt x="228" y="375"/>
                </a:cubicBezTo>
                <a:cubicBezTo>
                  <a:pt x="227" y="376"/>
                  <a:pt x="225" y="377"/>
                  <a:pt x="223" y="378"/>
                </a:cubicBezTo>
                <a:cubicBezTo>
                  <a:pt x="226" y="378"/>
                  <a:pt x="228" y="378"/>
                  <a:pt x="230" y="378"/>
                </a:cubicBezTo>
                <a:cubicBezTo>
                  <a:pt x="231" y="378"/>
                  <a:pt x="232" y="378"/>
                  <a:pt x="233" y="378"/>
                </a:cubicBezTo>
                <a:cubicBezTo>
                  <a:pt x="234" y="378"/>
                  <a:pt x="235" y="378"/>
                  <a:pt x="236" y="378"/>
                </a:cubicBezTo>
                <a:cubicBezTo>
                  <a:pt x="237" y="377"/>
                  <a:pt x="238" y="377"/>
                  <a:pt x="240" y="377"/>
                </a:cubicBezTo>
                <a:cubicBezTo>
                  <a:pt x="242" y="377"/>
                  <a:pt x="244" y="377"/>
                  <a:pt x="246" y="377"/>
                </a:cubicBezTo>
                <a:cubicBezTo>
                  <a:pt x="247" y="377"/>
                  <a:pt x="248" y="376"/>
                  <a:pt x="249" y="376"/>
                </a:cubicBezTo>
                <a:cubicBezTo>
                  <a:pt x="247" y="375"/>
                  <a:pt x="247" y="373"/>
                  <a:pt x="242" y="373"/>
                </a:cubicBezTo>
                <a:cubicBezTo>
                  <a:pt x="240" y="373"/>
                  <a:pt x="240" y="372"/>
                  <a:pt x="241" y="372"/>
                </a:cubicBezTo>
                <a:cubicBezTo>
                  <a:pt x="243" y="372"/>
                  <a:pt x="243" y="371"/>
                  <a:pt x="246" y="370"/>
                </a:cubicBezTo>
                <a:cubicBezTo>
                  <a:pt x="248" y="369"/>
                  <a:pt x="249" y="370"/>
                  <a:pt x="250" y="370"/>
                </a:cubicBezTo>
                <a:cubicBezTo>
                  <a:pt x="252" y="371"/>
                  <a:pt x="250" y="371"/>
                  <a:pt x="249" y="372"/>
                </a:cubicBezTo>
                <a:cubicBezTo>
                  <a:pt x="248" y="372"/>
                  <a:pt x="245" y="372"/>
                  <a:pt x="245" y="372"/>
                </a:cubicBezTo>
                <a:cubicBezTo>
                  <a:pt x="247" y="373"/>
                  <a:pt x="249" y="372"/>
                  <a:pt x="252" y="373"/>
                </a:cubicBezTo>
                <a:cubicBezTo>
                  <a:pt x="253" y="373"/>
                  <a:pt x="254" y="373"/>
                  <a:pt x="254" y="372"/>
                </a:cubicBezTo>
                <a:cubicBezTo>
                  <a:pt x="256" y="371"/>
                  <a:pt x="257" y="370"/>
                  <a:pt x="258" y="370"/>
                </a:cubicBezTo>
                <a:cubicBezTo>
                  <a:pt x="259" y="370"/>
                  <a:pt x="260" y="370"/>
                  <a:pt x="262" y="371"/>
                </a:cubicBezTo>
                <a:cubicBezTo>
                  <a:pt x="264" y="371"/>
                  <a:pt x="265" y="371"/>
                  <a:pt x="266" y="371"/>
                </a:cubicBezTo>
                <a:cubicBezTo>
                  <a:pt x="270" y="371"/>
                  <a:pt x="270" y="372"/>
                  <a:pt x="269" y="373"/>
                </a:cubicBezTo>
                <a:cubicBezTo>
                  <a:pt x="268" y="373"/>
                  <a:pt x="268" y="374"/>
                  <a:pt x="267" y="375"/>
                </a:cubicBezTo>
                <a:cubicBezTo>
                  <a:pt x="270" y="374"/>
                  <a:pt x="272" y="374"/>
                  <a:pt x="274" y="374"/>
                </a:cubicBezTo>
                <a:cubicBezTo>
                  <a:pt x="275" y="374"/>
                  <a:pt x="277" y="375"/>
                  <a:pt x="278" y="373"/>
                </a:cubicBezTo>
                <a:cubicBezTo>
                  <a:pt x="280" y="372"/>
                  <a:pt x="282" y="372"/>
                  <a:pt x="285" y="371"/>
                </a:cubicBezTo>
                <a:cubicBezTo>
                  <a:pt x="286" y="371"/>
                  <a:pt x="287" y="370"/>
                  <a:pt x="288" y="369"/>
                </a:cubicBezTo>
                <a:cubicBezTo>
                  <a:pt x="287" y="370"/>
                  <a:pt x="285" y="370"/>
                  <a:pt x="284" y="370"/>
                </a:cubicBezTo>
                <a:cubicBezTo>
                  <a:pt x="285" y="369"/>
                  <a:pt x="287" y="369"/>
                  <a:pt x="289" y="368"/>
                </a:cubicBezTo>
                <a:cubicBezTo>
                  <a:pt x="290" y="368"/>
                  <a:pt x="292" y="368"/>
                  <a:pt x="293" y="368"/>
                </a:cubicBezTo>
                <a:cubicBezTo>
                  <a:pt x="294" y="367"/>
                  <a:pt x="295" y="367"/>
                  <a:pt x="296" y="366"/>
                </a:cubicBezTo>
                <a:cubicBezTo>
                  <a:pt x="304" y="361"/>
                  <a:pt x="303" y="362"/>
                  <a:pt x="308" y="362"/>
                </a:cubicBezTo>
                <a:cubicBezTo>
                  <a:pt x="305" y="364"/>
                  <a:pt x="302" y="365"/>
                  <a:pt x="300" y="366"/>
                </a:cubicBezTo>
                <a:cubicBezTo>
                  <a:pt x="298" y="367"/>
                  <a:pt x="297" y="368"/>
                  <a:pt x="296" y="369"/>
                </a:cubicBezTo>
                <a:cubicBezTo>
                  <a:pt x="295" y="369"/>
                  <a:pt x="295" y="369"/>
                  <a:pt x="294" y="369"/>
                </a:cubicBezTo>
                <a:cubicBezTo>
                  <a:pt x="294" y="369"/>
                  <a:pt x="293" y="370"/>
                  <a:pt x="292" y="370"/>
                </a:cubicBezTo>
                <a:cubicBezTo>
                  <a:pt x="291" y="370"/>
                  <a:pt x="289" y="371"/>
                  <a:pt x="288" y="372"/>
                </a:cubicBezTo>
                <a:cubicBezTo>
                  <a:pt x="287" y="373"/>
                  <a:pt x="290" y="372"/>
                  <a:pt x="290" y="372"/>
                </a:cubicBezTo>
                <a:cubicBezTo>
                  <a:pt x="291" y="373"/>
                  <a:pt x="293" y="373"/>
                  <a:pt x="296" y="372"/>
                </a:cubicBezTo>
                <a:cubicBezTo>
                  <a:pt x="299" y="371"/>
                  <a:pt x="301" y="370"/>
                  <a:pt x="303" y="371"/>
                </a:cubicBezTo>
                <a:cubicBezTo>
                  <a:pt x="304" y="371"/>
                  <a:pt x="307" y="369"/>
                  <a:pt x="306" y="371"/>
                </a:cubicBezTo>
                <a:cubicBezTo>
                  <a:pt x="305" y="372"/>
                  <a:pt x="304" y="373"/>
                  <a:pt x="301" y="375"/>
                </a:cubicBezTo>
                <a:cubicBezTo>
                  <a:pt x="300" y="376"/>
                  <a:pt x="298" y="376"/>
                  <a:pt x="296" y="377"/>
                </a:cubicBezTo>
                <a:cubicBezTo>
                  <a:pt x="294" y="378"/>
                  <a:pt x="293" y="379"/>
                  <a:pt x="291" y="379"/>
                </a:cubicBezTo>
                <a:cubicBezTo>
                  <a:pt x="292" y="380"/>
                  <a:pt x="295" y="379"/>
                  <a:pt x="298" y="379"/>
                </a:cubicBezTo>
                <a:cubicBezTo>
                  <a:pt x="300" y="379"/>
                  <a:pt x="302" y="379"/>
                  <a:pt x="301" y="380"/>
                </a:cubicBezTo>
                <a:cubicBezTo>
                  <a:pt x="304" y="379"/>
                  <a:pt x="306" y="377"/>
                  <a:pt x="308" y="377"/>
                </a:cubicBezTo>
                <a:cubicBezTo>
                  <a:pt x="311" y="377"/>
                  <a:pt x="309" y="378"/>
                  <a:pt x="308" y="379"/>
                </a:cubicBezTo>
                <a:cubicBezTo>
                  <a:pt x="308" y="381"/>
                  <a:pt x="304" y="385"/>
                  <a:pt x="305" y="386"/>
                </a:cubicBezTo>
                <a:cubicBezTo>
                  <a:pt x="308" y="385"/>
                  <a:pt x="311" y="383"/>
                  <a:pt x="314" y="382"/>
                </a:cubicBezTo>
                <a:cubicBezTo>
                  <a:pt x="316" y="380"/>
                  <a:pt x="317" y="380"/>
                  <a:pt x="318" y="380"/>
                </a:cubicBezTo>
                <a:cubicBezTo>
                  <a:pt x="319" y="380"/>
                  <a:pt x="317" y="381"/>
                  <a:pt x="316" y="382"/>
                </a:cubicBezTo>
                <a:cubicBezTo>
                  <a:pt x="315" y="383"/>
                  <a:pt x="314" y="383"/>
                  <a:pt x="313" y="384"/>
                </a:cubicBezTo>
                <a:cubicBezTo>
                  <a:pt x="316" y="382"/>
                  <a:pt x="317" y="384"/>
                  <a:pt x="320" y="381"/>
                </a:cubicBezTo>
                <a:cubicBezTo>
                  <a:pt x="321" y="379"/>
                  <a:pt x="323" y="378"/>
                  <a:pt x="325" y="377"/>
                </a:cubicBezTo>
                <a:cubicBezTo>
                  <a:pt x="328" y="376"/>
                  <a:pt x="328" y="376"/>
                  <a:pt x="328" y="378"/>
                </a:cubicBezTo>
                <a:close/>
                <a:moveTo>
                  <a:pt x="191" y="166"/>
                </a:moveTo>
                <a:cubicBezTo>
                  <a:pt x="191" y="166"/>
                  <a:pt x="191" y="166"/>
                  <a:pt x="191" y="166"/>
                </a:cubicBezTo>
                <a:cubicBezTo>
                  <a:pt x="192" y="166"/>
                  <a:pt x="193" y="166"/>
                  <a:pt x="192" y="167"/>
                </a:cubicBezTo>
                <a:cubicBezTo>
                  <a:pt x="192" y="169"/>
                  <a:pt x="191" y="169"/>
                  <a:pt x="189" y="170"/>
                </a:cubicBezTo>
                <a:cubicBezTo>
                  <a:pt x="188" y="169"/>
                  <a:pt x="189" y="168"/>
                  <a:pt x="191" y="166"/>
                </a:cubicBezTo>
                <a:close/>
                <a:moveTo>
                  <a:pt x="249" y="368"/>
                </a:moveTo>
                <a:cubicBezTo>
                  <a:pt x="248" y="369"/>
                  <a:pt x="248" y="369"/>
                  <a:pt x="247" y="369"/>
                </a:cubicBezTo>
                <a:cubicBezTo>
                  <a:pt x="247" y="369"/>
                  <a:pt x="247" y="369"/>
                  <a:pt x="247" y="369"/>
                </a:cubicBezTo>
                <a:cubicBezTo>
                  <a:pt x="248" y="369"/>
                  <a:pt x="248" y="369"/>
                  <a:pt x="249" y="368"/>
                </a:cubicBezTo>
                <a:close/>
                <a:moveTo>
                  <a:pt x="347" y="92"/>
                </a:moveTo>
                <a:cubicBezTo>
                  <a:pt x="348" y="92"/>
                  <a:pt x="348" y="92"/>
                  <a:pt x="348" y="92"/>
                </a:cubicBezTo>
                <a:cubicBezTo>
                  <a:pt x="347" y="92"/>
                  <a:pt x="347" y="91"/>
                  <a:pt x="346" y="91"/>
                </a:cubicBezTo>
                <a:cubicBezTo>
                  <a:pt x="344" y="89"/>
                  <a:pt x="341" y="88"/>
                  <a:pt x="338" y="86"/>
                </a:cubicBezTo>
                <a:cubicBezTo>
                  <a:pt x="336" y="85"/>
                  <a:pt x="334" y="84"/>
                  <a:pt x="332" y="83"/>
                </a:cubicBezTo>
                <a:cubicBezTo>
                  <a:pt x="329" y="83"/>
                  <a:pt x="334" y="85"/>
                  <a:pt x="335" y="86"/>
                </a:cubicBezTo>
                <a:cubicBezTo>
                  <a:pt x="336" y="86"/>
                  <a:pt x="336" y="87"/>
                  <a:pt x="337" y="87"/>
                </a:cubicBezTo>
                <a:cubicBezTo>
                  <a:pt x="337" y="87"/>
                  <a:pt x="337" y="87"/>
                  <a:pt x="337" y="87"/>
                </a:cubicBezTo>
                <a:cubicBezTo>
                  <a:pt x="334" y="85"/>
                  <a:pt x="332" y="85"/>
                  <a:pt x="330" y="84"/>
                </a:cubicBezTo>
                <a:cubicBezTo>
                  <a:pt x="330" y="84"/>
                  <a:pt x="330" y="84"/>
                  <a:pt x="330" y="83"/>
                </a:cubicBezTo>
                <a:cubicBezTo>
                  <a:pt x="329" y="83"/>
                  <a:pt x="327" y="82"/>
                  <a:pt x="325" y="82"/>
                </a:cubicBezTo>
                <a:cubicBezTo>
                  <a:pt x="324" y="81"/>
                  <a:pt x="322" y="81"/>
                  <a:pt x="321" y="80"/>
                </a:cubicBezTo>
                <a:cubicBezTo>
                  <a:pt x="317" y="78"/>
                  <a:pt x="322" y="79"/>
                  <a:pt x="322" y="79"/>
                </a:cubicBezTo>
                <a:cubicBezTo>
                  <a:pt x="323" y="78"/>
                  <a:pt x="324" y="78"/>
                  <a:pt x="325" y="78"/>
                </a:cubicBezTo>
                <a:cubicBezTo>
                  <a:pt x="327" y="79"/>
                  <a:pt x="329" y="80"/>
                  <a:pt x="330" y="80"/>
                </a:cubicBezTo>
                <a:cubicBezTo>
                  <a:pt x="332" y="80"/>
                  <a:pt x="334" y="81"/>
                  <a:pt x="335" y="82"/>
                </a:cubicBezTo>
                <a:cubicBezTo>
                  <a:pt x="337" y="82"/>
                  <a:pt x="338" y="83"/>
                  <a:pt x="340" y="84"/>
                </a:cubicBezTo>
                <a:cubicBezTo>
                  <a:pt x="343" y="86"/>
                  <a:pt x="345" y="88"/>
                  <a:pt x="348" y="89"/>
                </a:cubicBezTo>
                <a:cubicBezTo>
                  <a:pt x="342" y="87"/>
                  <a:pt x="342" y="87"/>
                  <a:pt x="347" y="92"/>
                </a:cubicBezTo>
                <a:close/>
                <a:moveTo>
                  <a:pt x="369" y="99"/>
                </a:moveTo>
                <a:cubicBezTo>
                  <a:pt x="369" y="98"/>
                  <a:pt x="369" y="98"/>
                  <a:pt x="369" y="98"/>
                </a:cubicBezTo>
                <a:cubicBezTo>
                  <a:pt x="370" y="98"/>
                  <a:pt x="369" y="99"/>
                  <a:pt x="369" y="99"/>
                </a:cubicBezTo>
                <a:close/>
                <a:moveTo>
                  <a:pt x="381" y="132"/>
                </a:moveTo>
                <a:cubicBezTo>
                  <a:pt x="379" y="130"/>
                  <a:pt x="378" y="129"/>
                  <a:pt x="378" y="127"/>
                </a:cubicBezTo>
                <a:cubicBezTo>
                  <a:pt x="378" y="128"/>
                  <a:pt x="378" y="128"/>
                  <a:pt x="378" y="128"/>
                </a:cubicBezTo>
                <a:cubicBezTo>
                  <a:pt x="379" y="129"/>
                  <a:pt x="379" y="129"/>
                  <a:pt x="380" y="130"/>
                </a:cubicBezTo>
                <a:cubicBezTo>
                  <a:pt x="380" y="131"/>
                  <a:pt x="382" y="132"/>
                  <a:pt x="381" y="132"/>
                </a:cubicBezTo>
                <a:close/>
                <a:moveTo>
                  <a:pt x="365" y="398"/>
                </a:moveTo>
                <a:cubicBezTo>
                  <a:pt x="364" y="399"/>
                  <a:pt x="362" y="401"/>
                  <a:pt x="361" y="402"/>
                </a:cubicBezTo>
                <a:cubicBezTo>
                  <a:pt x="360" y="403"/>
                  <a:pt x="358" y="404"/>
                  <a:pt x="357" y="404"/>
                </a:cubicBezTo>
                <a:cubicBezTo>
                  <a:pt x="357" y="404"/>
                  <a:pt x="356" y="405"/>
                  <a:pt x="356" y="404"/>
                </a:cubicBezTo>
                <a:cubicBezTo>
                  <a:pt x="357" y="403"/>
                  <a:pt x="358" y="402"/>
                  <a:pt x="360" y="401"/>
                </a:cubicBezTo>
                <a:cubicBezTo>
                  <a:pt x="362" y="400"/>
                  <a:pt x="363" y="399"/>
                  <a:pt x="365" y="398"/>
                </a:cubicBezTo>
                <a:cubicBezTo>
                  <a:pt x="365" y="398"/>
                  <a:pt x="365" y="398"/>
                  <a:pt x="365" y="398"/>
                </a:cubicBezTo>
                <a:close/>
                <a:moveTo>
                  <a:pt x="367" y="397"/>
                </a:moveTo>
                <a:cubicBezTo>
                  <a:pt x="368" y="397"/>
                  <a:pt x="368" y="396"/>
                  <a:pt x="369" y="396"/>
                </a:cubicBezTo>
                <a:cubicBezTo>
                  <a:pt x="370" y="395"/>
                  <a:pt x="371" y="394"/>
                  <a:pt x="372" y="393"/>
                </a:cubicBezTo>
                <a:cubicBezTo>
                  <a:pt x="370" y="395"/>
                  <a:pt x="369" y="396"/>
                  <a:pt x="367" y="397"/>
                </a:cubicBezTo>
                <a:close/>
                <a:moveTo>
                  <a:pt x="257" y="377"/>
                </a:moveTo>
                <a:cubicBezTo>
                  <a:pt x="259" y="376"/>
                  <a:pt x="261" y="376"/>
                  <a:pt x="264" y="375"/>
                </a:cubicBezTo>
                <a:cubicBezTo>
                  <a:pt x="262" y="375"/>
                  <a:pt x="260" y="375"/>
                  <a:pt x="259" y="374"/>
                </a:cubicBezTo>
                <a:cubicBezTo>
                  <a:pt x="257" y="375"/>
                  <a:pt x="256" y="376"/>
                  <a:pt x="253" y="375"/>
                </a:cubicBezTo>
                <a:cubicBezTo>
                  <a:pt x="251" y="375"/>
                  <a:pt x="250" y="376"/>
                  <a:pt x="249" y="376"/>
                </a:cubicBezTo>
                <a:cubicBezTo>
                  <a:pt x="250" y="377"/>
                  <a:pt x="251" y="377"/>
                  <a:pt x="253" y="377"/>
                </a:cubicBezTo>
                <a:cubicBezTo>
                  <a:pt x="254" y="377"/>
                  <a:pt x="255" y="377"/>
                  <a:pt x="257" y="377"/>
                </a:cubicBezTo>
                <a:close/>
                <a:moveTo>
                  <a:pt x="249" y="376"/>
                </a:moveTo>
                <a:cubicBezTo>
                  <a:pt x="249" y="376"/>
                  <a:pt x="249" y="376"/>
                  <a:pt x="249" y="376"/>
                </a:cubicBezTo>
                <a:cubicBezTo>
                  <a:pt x="249" y="376"/>
                  <a:pt x="249" y="376"/>
                  <a:pt x="249" y="376"/>
                </a:cubicBezTo>
                <a:cubicBezTo>
                  <a:pt x="249" y="376"/>
                  <a:pt x="249" y="376"/>
                  <a:pt x="249" y="376"/>
                </a:cubicBezTo>
                <a:cubicBezTo>
                  <a:pt x="249" y="376"/>
                  <a:pt x="249" y="376"/>
                  <a:pt x="249" y="376"/>
                </a:cubicBezTo>
                <a:close/>
                <a:moveTo>
                  <a:pt x="186" y="196"/>
                </a:moveTo>
                <a:cubicBezTo>
                  <a:pt x="187" y="196"/>
                  <a:pt x="188" y="196"/>
                  <a:pt x="189" y="195"/>
                </a:cubicBezTo>
                <a:cubicBezTo>
                  <a:pt x="189" y="195"/>
                  <a:pt x="189" y="194"/>
                  <a:pt x="190" y="194"/>
                </a:cubicBezTo>
                <a:cubicBezTo>
                  <a:pt x="190" y="194"/>
                  <a:pt x="190" y="194"/>
                  <a:pt x="191" y="194"/>
                </a:cubicBezTo>
                <a:cubicBezTo>
                  <a:pt x="191" y="195"/>
                  <a:pt x="192" y="195"/>
                  <a:pt x="193" y="194"/>
                </a:cubicBezTo>
                <a:cubicBezTo>
                  <a:pt x="192" y="197"/>
                  <a:pt x="192" y="198"/>
                  <a:pt x="195" y="196"/>
                </a:cubicBezTo>
                <a:cubicBezTo>
                  <a:pt x="195" y="196"/>
                  <a:pt x="195" y="195"/>
                  <a:pt x="195" y="194"/>
                </a:cubicBezTo>
                <a:cubicBezTo>
                  <a:pt x="196" y="193"/>
                  <a:pt x="196" y="192"/>
                  <a:pt x="198" y="191"/>
                </a:cubicBezTo>
                <a:cubicBezTo>
                  <a:pt x="197" y="192"/>
                  <a:pt x="196" y="192"/>
                  <a:pt x="195" y="192"/>
                </a:cubicBezTo>
                <a:cubicBezTo>
                  <a:pt x="195" y="192"/>
                  <a:pt x="195" y="191"/>
                  <a:pt x="195" y="191"/>
                </a:cubicBezTo>
                <a:cubicBezTo>
                  <a:pt x="195" y="191"/>
                  <a:pt x="195" y="190"/>
                  <a:pt x="196" y="190"/>
                </a:cubicBezTo>
                <a:cubicBezTo>
                  <a:pt x="196" y="189"/>
                  <a:pt x="196" y="189"/>
                  <a:pt x="197" y="188"/>
                </a:cubicBezTo>
                <a:cubicBezTo>
                  <a:pt x="197" y="188"/>
                  <a:pt x="196" y="188"/>
                  <a:pt x="196" y="188"/>
                </a:cubicBezTo>
                <a:cubicBezTo>
                  <a:pt x="195" y="188"/>
                  <a:pt x="194" y="189"/>
                  <a:pt x="194" y="189"/>
                </a:cubicBezTo>
                <a:cubicBezTo>
                  <a:pt x="192" y="189"/>
                  <a:pt x="191" y="189"/>
                  <a:pt x="190" y="190"/>
                </a:cubicBezTo>
                <a:cubicBezTo>
                  <a:pt x="190" y="190"/>
                  <a:pt x="189" y="191"/>
                  <a:pt x="189" y="191"/>
                </a:cubicBezTo>
                <a:cubicBezTo>
                  <a:pt x="188" y="192"/>
                  <a:pt x="188" y="192"/>
                  <a:pt x="188" y="192"/>
                </a:cubicBezTo>
                <a:cubicBezTo>
                  <a:pt x="188" y="193"/>
                  <a:pt x="187" y="193"/>
                  <a:pt x="187" y="194"/>
                </a:cubicBezTo>
                <a:cubicBezTo>
                  <a:pt x="187" y="194"/>
                  <a:pt x="185" y="195"/>
                  <a:pt x="186" y="196"/>
                </a:cubicBezTo>
                <a:close/>
                <a:moveTo>
                  <a:pt x="281" y="230"/>
                </a:moveTo>
                <a:cubicBezTo>
                  <a:pt x="282" y="231"/>
                  <a:pt x="281" y="231"/>
                  <a:pt x="280" y="232"/>
                </a:cubicBezTo>
                <a:cubicBezTo>
                  <a:pt x="282" y="232"/>
                  <a:pt x="282" y="232"/>
                  <a:pt x="282" y="232"/>
                </a:cubicBezTo>
                <a:cubicBezTo>
                  <a:pt x="283" y="231"/>
                  <a:pt x="283" y="231"/>
                  <a:pt x="283" y="231"/>
                </a:cubicBezTo>
                <a:cubicBezTo>
                  <a:pt x="283" y="231"/>
                  <a:pt x="283" y="230"/>
                  <a:pt x="283" y="230"/>
                </a:cubicBezTo>
                <a:cubicBezTo>
                  <a:pt x="283" y="229"/>
                  <a:pt x="283" y="229"/>
                  <a:pt x="284" y="228"/>
                </a:cubicBezTo>
                <a:cubicBezTo>
                  <a:pt x="285" y="228"/>
                  <a:pt x="284" y="226"/>
                  <a:pt x="284" y="226"/>
                </a:cubicBezTo>
                <a:cubicBezTo>
                  <a:pt x="283" y="225"/>
                  <a:pt x="282" y="224"/>
                  <a:pt x="281" y="223"/>
                </a:cubicBezTo>
                <a:cubicBezTo>
                  <a:pt x="281" y="223"/>
                  <a:pt x="281" y="223"/>
                  <a:pt x="280" y="223"/>
                </a:cubicBezTo>
                <a:cubicBezTo>
                  <a:pt x="280" y="224"/>
                  <a:pt x="280" y="224"/>
                  <a:pt x="281" y="224"/>
                </a:cubicBezTo>
                <a:cubicBezTo>
                  <a:pt x="281" y="224"/>
                  <a:pt x="281" y="225"/>
                  <a:pt x="282" y="225"/>
                </a:cubicBezTo>
                <a:cubicBezTo>
                  <a:pt x="282" y="225"/>
                  <a:pt x="282" y="226"/>
                  <a:pt x="282" y="226"/>
                </a:cubicBezTo>
                <a:cubicBezTo>
                  <a:pt x="282" y="226"/>
                  <a:pt x="281" y="227"/>
                  <a:pt x="281" y="226"/>
                </a:cubicBezTo>
                <a:cubicBezTo>
                  <a:pt x="280" y="225"/>
                  <a:pt x="280" y="226"/>
                  <a:pt x="280" y="227"/>
                </a:cubicBezTo>
                <a:cubicBezTo>
                  <a:pt x="280" y="227"/>
                  <a:pt x="280" y="228"/>
                  <a:pt x="279" y="228"/>
                </a:cubicBezTo>
                <a:cubicBezTo>
                  <a:pt x="278" y="228"/>
                  <a:pt x="277" y="230"/>
                  <a:pt x="278" y="231"/>
                </a:cubicBezTo>
                <a:cubicBezTo>
                  <a:pt x="279" y="229"/>
                  <a:pt x="280" y="229"/>
                  <a:pt x="281" y="230"/>
                </a:cubicBezTo>
                <a:close/>
                <a:moveTo>
                  <a:pt x="276" y="237"/>
                </a:moveTo>
                <a:cubicBezTo>
                  <a:pt x="276" y="237"/>
                  <a:pt x="277" y="237"/>
                  <a:pt x="278" y="237"/>
                </a:cubicBezTo>
                <a:cubicBezTo>
                  <a:pt x="278" y="238"/>
                  <a:pt x="278" y="238"/>
                  <a:pt x="279" y="239"/>
                </a:cubicBezTo>
                <a:cubicBezTo>
                  <a:pt x="280" y="238"/>
                  <a:pt x="279" y="237"/>
                  <a:pt x="280" y="236"/>
                </a:cubicBezTo>
                <a:cubicBezTo>
                  <a:pt x="281" y="236"/>
                  <a:pt x="281" y="236"/>
                  <a:pt x="281" y="236"/>
                </a:cubicBezTo>
                <a:cubicBezTo>
                  <a:pt x="282" y="236"/>
                  <a:pt x="282" y="235"/>
                  <a:pt x="281" y="235"/>
                </a:cubicBezTo>
                <a:cubicBezTo>
                  <a:pt x="280" y="235"/>
                  <a:pt x="280" y="234"/>
                  <a:pt x="279" y="234"/>
                </a:cubicBezTo>
                <a:cubicBezTo>
                  <a:pt x="278" y="235"/>
                  <a:pt x="278" y="235"/>
                  <a:pt x="279" y="235"/>
                </a:cubicBezTo>
                <a:cubicBezTo>
                  <a:pt x="279" y="235"/>
                  <a:pt x="280" y="235"/>
                  <a:pt x="280" y="236"/>
                </a:cubicBezTo>
                <a:cubicBezTo>
                  <a:pt x="280" y="236"/>
                  <a:pt x="279" y="236"/>
                  <a:pt x="279" y="236"/>
                </a:cubicBezTo>
                <a:cubicBezTo>
                  <a:pt x="278" y="236"/>
                  <a:pt x="278" y="236"/>
                  <a:pt x="278" y="235"/>
                </a:cubicBezTo>
                <a:cubicBezTo>
                  <a:pt x="277" y="235"/>
                  <a:pt x="278" y="234"/>
                  <a:pt x="279" y="233"/>
                </a:cubicBezTo>
                <a:cubicBezTo>
                  <a:pt x="277" y="234"/>
                  <a:pt x="277" y="235"/>
                  <a:pt x="275" y="236"/>
                </a:cubicBezTo>
                <a:cubicBezTo>
                  <a:pt x="275" y="236"/>
                  <a:pt x="275" y="237"/>
                  <a:pt x="276" y="237"/>
                </a:cubicBezTo>
                <a:close/>
                <a:moveTo>
                  <a:pt x="279" y="233"/>
                </a:moveTo>
                <a:cubicBezTo>
                  <a:pt x="279" y="233"/>
                  <a:pt x="279" y="233"/>
                  <a:pt x="279" y="233"/>
                </a:cubicBezTo>
                <a:cubicBezTo>
                  <a:pt x="279" y="233"/>
                  <a:pt x="279" y="234"/>
                  <a:pt x="279" y="234"/>
                </a:cubicBezTo>
                <a:cubicBezTo>
                  <a:pt x="280" y="233"/>
                  <a:pt x="280" y="235"/>
                  <a:pt x="282" y="235"/>
                </a:cubicBezTo>
                <a:cubicBezTo>
                  <a:pt x="281" y="233"/>
                  <a:pt x="281" y="232"/>
                  <a:pt x="279" y="233"/>
                </a:cubicBezTo>
                <a:close/>
                <a:moveTo>
                  <a:pt x="301" y="304"/>
                </a:moveTo>
                <a:cubicBezTo>
                  <a:pt x="303" y="304"/>
                  <a:pt x="303" y="302"/>
                  <a:pt x="304" y="301"/>
                </a:cubicBezTo>
                <a:cubicBezTo>
                  <a:pt x="304" y="301"/>
                  <a:pt x="304" y="300"/>
                  <a:pt x="303" y="300"/>
                </a:cubicBezTo>
                <a:cubicBezTo>
                  <a:pt x="302" y="301"/>
                  <a:pt x="301" y="302"/>
                  <a:pt x="300" y="303"/>
                </a:cubicBezTo>
                <a:cubicBezTo>
                  <a:pt x="300" y="304"/>
                  <a:pt x="301" y="304"/>
                  <a:pt x="301" y="304"/>
                </a:cubicBezTo>
                <a:close/>
                <a:moveTo>
                  <a:pt x="281" y="271"/>
                </a:moveTo>
                <a:cubicBezTo>
                  <a:pt x="281" y="271"/>
                  <a:pt x="281" y="271"/>
                  <a:pt x="281" y="271"/>
                </a:cubicBezTo>
                <a:cubicBezTo>
                  <a:pt x="280" y="271"/>
                  <a:pt x="280" y="271"/>
                  <a:pt x="281" y="270"/>
                </a:cubicBezTo>
                <a:cubicBezTo>
                  <a:pt x="281" y="269"/>
                  <a:pt x="281" y="269"/>
                  <a:pt x="279" y="269"/>
                </a:cubicBezTo>
                <a:cubicBezTo>
                  <a:pt x="279" y="269"/>
                  <a:pt x="278" y="269"/>
                  <a:pt x="278" y="269"/>
                </a:cubicBezTo>
                <a:cubicBezTo>
                  <a:pt x="278" y="269"/>
                  <a:pt x="277" y="269"/>
                  <a:pt x="277" y="269"/>
                </a:cubicBezTo>
                <a:cubicBezTo>
                  <a:pt x="277" y="270"/>
                  <a:pt x="278" y="270"/>
                  <a:pt x="278" y="270"/>
                </a:cubicBezTo>
                <a:cubicBezTo>
                  <a:pt x="278" y="270"/>
                  <a:pt x="278" y="269"/>
                  <a:pt x="279" y="269"/>
                </a:cubicBezTo>
                <a:cubicBezTo>
                  <a:pt x="279" y="270"/>
                  <a:pt x="279" y="271"/>
                  <a:pt x="279" y="272"/>
                </a:cubicBezTo>
                <a:cubicBezTo>
                  <a:pt x="279" y="273"/>
                  <a:pt x="278" y="274"/>
                  <a:pt x="278" y="275"/>
                </a:cubicBezTo>
                <a:cubicBezTo>
                  <a:pt x="279" y="274"/>
                  <a:pt x="281" y="273"/>
                  <a:pt x="282" y="274"/>
                </a:cubicBezTo>
                <a:cubicBezTo>
                  <a:pt x="282" y="273"/>
                  <a:pt x="281" y="272"/>
                  <a:pt x="281" y="271"/>
                </a:cubicBezTo>
                <a:close/>
                <a:moveTo>
                  <a:pt x="285" y="262"/>
                </a:moveTo>
                <a:cubicBezTo>
                  <a:pt x="284" y="262"/>
                  <a:pt x="284" y="261"/>
                  <a:pt x="284" y="260"/>
                </a:cubicBezTo>
                <a:cubicBezTo>
                  <a:pt x="282" y="261"/>
                  <a:pt x="281" y="260"/>
                  <a:pt x="279" y="259"/>
                </a:cubicBezTo>
                <a:cubicBezTo>
                  <a:pt x="281" y="260"/>
                  <a:pt x="280" y="261"/>
                  <a:pt x="279" y="261"/>
                </a:cubicBezTo>
                <a:cubicBezTo>
                  <a:pt x="278" y="262"/>
                  <a:pt x="278" y="262"/>
                  <a:pt x="277" y="262"/>
                </a:cubicBezTo>
                <a:cubicBezTo>
                  <a:pt x="277" y="262"/>
                  <a:pt x="277" y="263"/>
                  <a:pt x="276" y="263"/>
                </a:cubicBezTo>
                <a:cubicBezTo>
                  <a:pt x="279" y="264"/>
                  <a:pt x="277" y="265"/>
                  <a:pt x="278" y="267"/>
                </a:cubicBezTo>
                <a:cubicBezTo>
                  <a:pt x="278" y="267"/>
                  <a:pt x="279" y="266"/>
                  <a:pt x="279" y="266"/>
                </a:cubicBezTo>
                <a:cubicBezTo>
                  <a:pt x="279" y="266"/>
                  <a:pt x="280" y="265"/>
                  <a:pt x="280" y="266"/>
                </a:cubicBezTo>
                <a:cubicBezTo>
                  <a:pt x="281" y="267"/>
                  <a:pt x="282" y="266"/>
                  <a:pt x="282" y="266"/>
                </a:cubicBezTo>
                <a:cubicBezTo>
                  <a:pt x="283" y="265"/>
                  <a:pt x="283" y="264"/>
                  <a:pt x="283" y="264"/>
                </a:cubicBezTo>
                <a:cubicBezTo>
                  <a:pt x="284" y="264"/>
                  <a:pt x="284" y="263"/>
                  <a:pt x="285" y="263"/>
                </a:cubicBezTo>
                <a:cubicBezTo>
                  <a:pt x="285" y="263"/>
                  <a:pt x="285" y="262"/>
                  <a:pt x="285" y="262"/>
                </a:cubicBezTo>
                <a:close/>
                <a:moveTo>
                  <a:pt x="445" y="134"/>
                </a:moveTo>
                <a:cubicBezTo>
                  <a:pt x="440" y="125"/>
                  <a:pt x="444" y="128"/>
                  <a:pt x="445" y="128"/>
                </a:cubicBezTo>
                <a:cubicBezTo>
                  <a:pt x="442" y="124"/>
                  <a:pt x="440" y="124"/>
                  <a:pt x="440" y="126"/>
                </a:cubicBezTo>
                <a:cubicBezTo>
                  <a:pt x="441" y="128"/>
                  <a:pt x="443" y="131"/>
                  <a:pt x="445" y="134"/>
                </a:cubicBezTo>
                <a:close/>
                <a:moveTo>
                  <a:pt x="247" y="416"/>
                </a:moveTo>
                <a:cubicBezTo>
                  <a:pt x="249" y="416"/>
                  <a:pt x="250" y="415"/>
                  <a:pt x="252" y="415"/>
                </a:cubicBezTo>
                <a:cubicBezTo>
                  <a:pt x="251" y="415"/>
                  <a:pt x="248" y="415"/>
                  <a:pt x="247" y="415"/>
                </a:cubicBezTo>
                <a:cubicBezTo>
                  <a:pt x="245" y="414"/>
                  <a:pt x="243" y="414"/>
                  <a:pt x="243" y="413"/>
                </a:cubicBezTo>
                <a:cubicBezTo>
                  <a:pt x="242" y="412"/>
                  <a:pt x="243" y="412"/>
                  <a:pt x="245" y="412"/>
                </a:cubicBezTo>
                <a:cubicBezTo>
                  <a:pt x="246" y="411"/>
                  <a:pt x="248" y="411"/>
                  <a:pt x="250" y="410"/>
                </a:cubicBezTo>
                <a:cubicBezTo>
                  <a:pt x="252" y="410"/>
                  <a:pt x="252" y="409"/>
                  <a:pt x="249" y="409"/>
                </a:cubicBezTo>
                <a:cubicBezTo>
                  <a:pt x="248" y="408"/>
                  <a:pt x="247" y="408"/>
                  <a:pt x="246" y="408"/>
                </a:cubicBezTo>
                <a:cubicBezTo>
                  <a:pt x="245" y="408"/>
                  <a:pt x="243" y="407"/>
                  <a:pt x="242" y="407"/>
                </a:cubicBezTo>
                <a:cubicBezTo>
                  <a:pt x="241" y="408"/>
                  <a:pt x="240" y="409"/>
                  <a:pt x="238" y="409"/>
                </a:cubicBezTo>
                <a:cubicBezTo>
                  <a:pt x="236" y="409"/>
                  <a:pt x="232" y="410"/>
                  <a:pt x="225" y="410"/>
                </a:cubicBezTo>
                <a:cubicBezTo>
                  <a:pt x="226" y="410"/>
                  <a:pt x="228" y="411"/>
                  <a:pt x="230" y="412"/>
                </a:cubicBezTo>
                <a:cubicBezTo>
                  <a:pt x="232" y="412"/>
                  <a:pt x="233" y="413"/>
                  <a:pt x="233" y="413"/>
                </a:cubicBezTo>
                <a:cubicBezTo>
                  <a:pt x="234" y="414"/>
                  <a:pt x="233" y="414"/>
                  <a:pt x="233" y="414"/>
                </a:cubicBezTo>
                <a:cubicBezTo>
                  <a:pt x="232" y="414"/>
                  <a:pt x="231" y="413"/>
                  <a:pt x="228" y="413"/>
                </a:cubicBezTo>
                <a:cubicBezTo>
                  <a:pt x="226" y="413"/>
                  <a:pt x="225" y="413"/>
                  <a:pt x="225" y="412"/>
                </a:cubicBezTo>
                <a:cubicBezTo>
                  <a:pt x="225" y="411"/>
                  <a:pt x="220" y="410"/>
                  <a:pt x="218" y="410"/>
                </a:cubicBezTo>
                <a:cubicBezTo>
                  <a:pt x="215" y="409"/>
                  <a:pt x="217" y="410"/>
                  <a:pt x="216" y="410"/>
                </a:cubicBezTo>
                <a:cubicBezTo>
                  <a:pt x="215" y="411"/>
                  <a:pt x="214" y="411"/>
                  <a:pt x="210" y="409"/>
                </a:cubicBezTo>
                <a:cubicBezTo>
                  <a:pt x="208" y="409"/>
                  <a:pt x="206" y="408"/>
                  <a:pt x="205" y="408"/>
                </a:cubicBezTo>
                <a:cubicBezTo>
                  <a:pt x="203" y="407"/>
                  <a:pt x="202" y="407"/>
                  <a:pt x="202" y="407"/>
                </a:cubicBezTo>
                <a:cubicBezTo>
                  <a:pt x="200" y="407"/>
                  <a:pt x="200" y="407"/>
                  <a:pt x="200" y="408"/>
                </a:cubicBezTo>
                <a:cubicBezTo>
                  <a:pt x="202" y="409"/>
                  <a:pt x="201" y="407"/>
                  <a:pt x="207" y="410"/>
                </a:cubicBezTo>
                <a:cubicBezTo>
                  <a:pt x="210" y="412"/>
                  <a:pt x="212" y="413"/>
                  <a:pt x="208" y="413"/>
                </a:cubicBezTo>
                <a:cubicBezTo>
                  <a:pt x="207" y="412"/>
                  <a:pt x="205" y="413"/>
                  <a:pt x="207" y="414"/>
                </a:cubicBezTo>
                <a:cubicBezTo>
                  <a:pt x="208" y="414"/>
                  <a:pt x="210" y="415"/>
                  <a:pt x="212" y="415"/>
                </a:cubicBezTo>
                <a:cubicBezTo>
                  <a:pt x="214" y="416"/>
                  <a:pt x="215" y="416"/>
                  <a:pt x="214" y="415"/>
                </a:cubicBezTo>
                <a:cubicBezTo>
                  <a:pt x="214" y="414"/>
                  <a:pt x="215" y="414"/>
                  <a:pt x="217" y="415"/>
                </a:cubicBezTo>
                <a:cubicBezTo>
                  <a:pt x="221" y="417"/>
                  <a:pt x="221" y="418"/>
                  <a:pt x="226" y="419"/>
                </a:cubicBezTo>
                <a:cubicBezTo>
                  <a:pt x="225" y="418"/>
                  <a:pt x="224" y="418"/>
                  <a:pt x="225" y="417"/>
                </a:cubicBezTo>
                <a:cubicBezTo>
                  <a:pt x="225" y="417"/>
                  <a:pt x="227" y="417"/>
                  <a:pt x="230" y="418"/>
                </a:cubicBezTo>
                <a:cubicBezTo>
                  <a:pt x="232" y="418"/>
                  <a:pt x="233" y="418"/>
                  <a:pt x="235" y="418"/>
                </a:cubicBezTo>
                <a:cubicBezTo>
                  <a:pt x="236" y="418"/>
                  <a:pt x="237" y="418"/>
                  <a:pt x="238" y="418"/>
                </a:cubicBezTo>
                <a:cubicBezTo>
                  <a:pt x="238" y="417"/>
                  <a:pt x="235" y="417"/>
                  <a:pt x="233" y="416"/>
                </a:cubicBezTo>
                <a:cubicBezTo>
                  <a:pt x="236" y="416"/>
                  <a:pt x="238" y="416"/>
                  <a:pt x="241" y="416"/>
                </a:cubicBezTo>
                <a:cubicBezTo>
                  <a:pt x="243" y="416"/>
                  <a:pt x="245" y="416"/>
                  <a:pt x="247" y="416"/>
                </a:cubicBezTo>
                <a:close/>
                <a:moveTo>
                  <a:pt x="230" y="417"/>
                </a:moveTo>
                <a:cubicBezTo>
                  <a:pt x="230" y="417"/>
                  <a:pt x="228" y="416"/>
                  <a:pt x="227" y="416"/>
                </a:cubicBezTo>
                <a:cubicBezTo>
                  <a:pt x="225" y="415"/>
                  <a:pt x="225" y="415"/>
                  <a:pt x="226" y="415"/>
                </a:cubicBezTo>
                <a:cubicBezTo>
                  <a:pt x="228" y="414"/>
                  <a:pt x="230" y="415"/>
                  <a:pt x="232" y="415"/>
                </a:cubicBezTo>
                <a:cubicBezTo>
                  <a:pt x="231" y="416"/>
                  <a:pt x="230" y="416"/>
                  <a:pt x="230" y="417"/>
                </a:cubicBezTo>
                <a:cubicBezTo>
                  <a:pt x="230" y="416"/>
                  <a:pt x="231" y="416"/>
                  <a:pt x="232" y="416"/>
                </a:cubicBezTo>
                <a:cubicBezTo>
                  <a:pt x="232" y="417"/>
                  <a:pt x="233" y="417"/>
                  <a:pt x="230" y="417"/>
                </a:cubicBezTo>
                <a:close/>
                <a:moveTo>
                  <a:pt x="274" y="434"/>
                </a:moveTo>
                <a:cubicBezTo>
                  <a:pt x="273" y="434"/>
                  <a:pt x="275" y="435"/>
                  <a:pt x="276" y="434"/>
                </a:cubicBezTo>
                <a:cubicBezTo>
                  <a:pt x="278" y="434"/>
                  <a:pt x="280" y="434"/>
                  <a:pt x="281" y="433"/>
                </a:cubicBezTo>
                <a:cubicBezTo>
                  <a:pt x="282" y="433"/>
                  <a:pt x="280" y="432"/>
                  <a:pt x="281" y="432"/>
                </a:cubicBezTo>
                <a:cubicBezTo>
                  <a:pt x="288" y="430"/>
                  <a:pt x="292" y="430"/>
                  <a:pt x="298" y="430"/>
                </a:cubicBezTo>
                <a:cubicBezTo>
                  <a:pt x="296" y="429"/>
                  <a:pt x="295" y="428"/>
                  <a:pt x="294" y="428"/>
                </a:cubicBezTo>
                <a:cubicBezTo>
                  <a:pt x="294" y="428"/>
                  <a:pt x="299" y="427"/>
                  <a:pt x="296" y="426"/>
                </a:cubicBezTo>
                <a:cubicBezTo>
                  <a:pt x="294" y="426"/>
                  <a:pt x="292" y="428"/>
                  <a:pt x="290" y="428"/>
                </a:cubicBezTo>
                <a:cubicBezTo>
                  <a:pt x="288" y="429"/>
                  <a:pt x="287" y="429"/>
                  <a:pt x="285" y="430"/>
                </a:cubicBezTo>
                <a:cubicBezTo>
                  <a:pt x="282" y="429"/>
                  <a:pt x="288" y="427"/>
                  <a:pt x="287" y="427"/>
                </a:cubicBezTo>
                <a:cubicBezTo>
                  <a:pt x="281" y="429"/>
                  <a:pt x="274" y="428"/>
                  <a:pt x="268" y="430"/>
                </a:cubicBezTo>
                <a:cubicBezTo>
                  <a:pt x="268" y="430"/>
                  <a:pt x="267" y="430"/>
                  <a:pt x="266" y="429"/>
                </a:cubicBezTo>
                <a:cubicBezTo>
                  <a:pt x="265" y="429"/>
                  <a:pt x="262" y="429"/>
                  <a:pt x="263" y="429"/>
                </a:cubicBezTo>
                <a:cubicBezTo>
                  <a:pt x="270" y="429"/>
                  <a:pt x="268" y="428"/>
                  <a:pt x="268" y="427"/>
                </a:cubicBezTo>
                <a:cubicBezTo>
                  <a:pt x="268" y="427"/>
                  <a:pt x="272" y="427"/>
                  <a:pt x="270" y="426"/>
                </a:cubicBezTo>
                <a:cubicBezTo>
                  <a:pt x="269" y="426"/>
                  <a:pt x="268" y="426"/>
                  <a:pt x="267" y="426"/>
                </a:cubicBezTo>
                <a:cubicBezTo>
                  <a:pt x="267" y="426"/>
                  <a:pt x="266" y="426"/>
                  <a:pt x="265" y="426"/>
                </a:cubicBezTo>
                <a:cubicBezTo>
                  <a:pt x="260" y="426"/>
                  <a:pt x="268" y="424"/>
                  <a:pt x="260" y="425"/>
                </a:cubicBezTo>
                <a:cubicBezTo>
                  <a:pt x="261" y="425"/>
                  <a:pt x="261" y="424"/>
                  <a:pt x="262" y="424"/>
                </a:cubicBezTo>
                <a:cubicBezTo>
                  <a:pt x="264" y="424"/>
                  <a:pt x="265" y="424"/>
                  <a:pt x="267" y="424"/>
                </a:cubicBezTo>
                <a:cubicBezTo>
                  <a:pt x="269" y="424"/>
                  <a:pt x="271" y="424"/>
                  <a:pt x="271" y="424"/>
                </a:cubicBezTo>
                <a:cubicBezTo>
                  <a:pt x="272" y="424"/>
                  <a:pt x="270" y="424"/>
                  <a:pt x="270" y="423"/>
                </a:cubicBezTo>
                <a:cubicBezTo>
                  <a:pt x="269" y="423"/>
                  <a:pt x="267" y="424"/>
                  <a:pt x="267" y="423"/>
                </a:cubicBezTo>
                <a:cubicBezTo>
                  <a:pt x="269" y="423"/>
                  <a:pt x="270" y="423"/>
                  <a:pt x="273" y="422"/>
                </a:cubicBezTo>
                <a:cubicBezTo>
                  <a:pt x="271" y="422"/>
                  <a:pt x="269" y="422"/>
                  <a:pt x="268" y="422"/>
                </a:cubicBezTo>
                <a:cubicBezTo>
                  <a:pt x="267" y="422"/>
                  <a:pt x="266" y="422"/>
                  <a:pt x="265" y="422"/>
                </a:cubicBezTo>
                <a:cubicBezTo>
                  <a:pt x="263" y="421"/>
                  <a:pt x="263" y="421"/>
                  <a:pt x="263" y="420"/>
                </a:cubicBezTo>
                <a:cubicBezTo>
                  <a:pt x="262" y="420"/>
                  <a:pt x="261" y="420"/>
                  <a:pt x="259" y="420"/>
                </a:cubicBezTo>
                <a:cubicBezTo>
                  <a:pt x="258" y="421"/>
                  <a:pt x="257" y="421"/>
                  <a:pt x="255" y="421"/>
                </a:cubicBezTo>
                <a:cubicBezTo>
                  <a:pt x="254" y="421"/>
                  <a:pt x="252" y="421"/>
                  <a:pt x="251" y="421"/>
                </a:cubicBezTo>
                <a:cubicBezTo>
                  <a:pt x="249" y="421"/>
                  <a:pt x="247" y="421"/>
                  <a:pt x="245" y="421"/>
                </a:cubicBezTo>
                <a:cubicBezTo>
                  <a:pt x="251" y="422"/>
                  <a:pt x="253" y="423"/>
                  <a:pt x="253" y="423"/>
                </a:cubicBezTo>
                <a:cubicBezTo>
                  <a:pt x="254" y="424"/>
                  <a:pt x="252" y="425"/>
                  <a:pt x="250" y="426"/>
                </a:cubicBezTo>
                <a:cubicBezTo>
                  <a:pt x="252" y="425"/>
                  <a:pt x="253" y="425"/>
                  <a:pt x="255" y="425"/>
                </a:cubicBezTo>
                <a:cubicBezTo>
                  <a:pt x="257" y="425"/>
                  <a:pt x="256" y="426"/>
                  <a:pt x="256" y="426"/>
                </a:cubicBezTo>
                <a:cubicBezTo>
                  <a:pt x="255" y="426"/>
                  <a:pt x="254" y="427"/>
                  <a:pt x="252" y="426"/>
                </a:cubicBezTo>
                <a:cubicBezTo>
                  <a:pt x="249" y="426"/>
                  <a:pt x="246" y="426"/>
                  <a:pt x="243" y="426"/>
                </a:cubicBezTo>
                <a:cubicBezTo>
                  <a:pt x="247" y="427"/>
                  <a:pt x="249" y="428"/>
                  <a:pt x="252" y="428"/>
                </a:cubicBezTo>
                <a:cubicBezTo>
                  <a:pt x="255" y="429"/>
                  <a:pt x="259" y="430"/>
                  <a:pt x="262" y="430"/>
                </a:cubicBezTo>
                <a:cubicBezTo>
                  <a:pt x="264" y="431"/>
                  <a:pt x="265" y="431"/>
                  <a:pt x="266" y="431"/>
                </a:cubicBezTo>
                <a:cubicBezTo>
                  <a:pt x="271" y="431"/>
                  <a:pt x="282" y="431"/>
                  <a:pt x="274" y="434"/>
                </a:cubicBezTo>
                <a:close/>
                <a:moveTo>
                  <a:pt x="288" y="441"/>
                </a:moveTo>
                <a:cubicBezTo>
                  <a:pt x="290" y="441"/>
                  <a:pt x="294" y="441"/>
                  <a:pt x="297" y="440"/>
                </a:cubicBezTo>
                <a:cubicBezTo>
                  <a:pt x="297" y="441"/>
                  <a:pt x="297" y="441"/>
                  <a:pt x="298" y="441"/>
                </a:cubicBezTo>
                <a:cubicBezTo>
                  <a:pt x="299" y="441"/>
                  <a:pt x="300" y="440"/>
                  <a:pt x="302" y="440"/>
                </a:cubicBezTo>
                <a:cubicBezTo>
                  <a:pt x="304" y="439"/>
                  <a:pt x="307" y="438"/>
                  <a:pt x="310" y="437"/>
                </a:cubicBezTo>
                <a:cubicBezTo>
                  <a:pt x="308" y="437"/>
                  <a:pt x="301" y="440"/>
                  <a:pt x="301" y="439"/>
                </a:cubicBezTo>
                <a:cubicBezTo>
                  <a:pt x="301" y="437"/>
                  <a:pt x="295" y="439"/>
                  <a:pt x="294" y="438"/>
                </a:cubicBezTo>
                <a:cubicBezTo>
                  <a:pt x="292" y="439"/>
                  <a:pt x="290" y="439"/>
                  <a:pt x="287" y="440"/>
                </a:cubicBezTo>
                <a:cubicBezTo>
                  <a:pt x="285" y="440"/>
                  <a:pt x="282" y="441"/>
                  <a:pt x="280" y="441"/>
                </a:cubicBezTo>
                <a:cubicBezTo>
                  <a:pt x="281" y="441"/>
                  <a:pt x="282" y="442"/>
                  <a:pt x="284" y="442"/>
                </a:cubicBezTo>
                <a:cubicBezTo>
                  <a:pt x="285" y="442"/>
                  <a:pt x="286" y="441"/>
                  <a:pt x="288" y="441"/>
                </a:cubicBezTo>
                <a:close/>
                <a:moveTo>
                  <a:pt x="267" y="17"/>
                </a:moveTo>
                <a:cubicBezTo>
                  <a:pt x="273" y="17"/>
                  <a:pt x="274" y="17"/>
                  <a:pt x="274" y="16"/>
                </a:cubicBezTo>
                <a:cubicBezTo>
                  <a:pt x="272" y="16"/>
                  <a:pt x="270" y="15"/>
                  <a:pt x="268" y="15"/>
                </a:cubicBezTo>
                <a:cubicBezTo>
                  <a:pt x="266" y="15"/>
                  <a:pt x="264" y="15"/>
                  <a:pt x="262" y="15"/>
                </a:cubicBezTo>
                <a:cubicBezTo>
                  <a:pt x="267" y="16"/>
                  <a:pt x="258" y="17"/>
                  <a:pt x="267" y="17"/>
                </a:cubicBezTo>
                <a:close/>
                <a:moveTo>
                  <a:pt x="417" y="111"/>
                </a:moveTo>
                <a:cubicBezTo>
                  <a:pt x="418" y="112"/>
                  <a:pt x="419" y="113"/>
                  <a:pt x="420" y="115"/>
                </a:cubicBezTo>
                <a:cubicBezTo>
                  <a:pt x="422" y="117"/>
                  <a:pt x="424" y="120"/>
                  <a:pt x="426" y="122"/>
                </a:cubicBezTo>
                <a:cubicBezTo>
                  <a:pt x="426" y="122"/>
                  <a:pt x="425" y="119"/>
                  <a:pt x="423" y="117"/>
                </a:cubicBezTo>
                <a:cubicBezTo>
                  <a:pt x="422" y="115"/>
                  <a:pt x="422" y="118"/>
                  <a:pt x="420" y="113"/>
                </a:cubicBezTo>
                <a:cubicBezTo>
                  <a:pt x="420" y="112"/>
                  <a:pt x="421" y="112"/>
                  <a:pt x="424" y="116"/>
                </a:cubicBezTo>
                <a:cubicBezTo>
                  <a:pt x="426" y="119"/>
                  <a:pt x="426" y="118"/>
                  <a:pt x="427" y="117"/>
                </a:cubicBezTo>
                <a:cubicBezTo>
                  <a:pt x="424" y="114"/>
                  <a:pt x="422" y="111"/>
                  <a:pt x="419" y="108"/>
                </a:cubicBezTo>
                <a:cubicBezTo>
                  <a:pt x="417" y="105"/>
                  <a:pt x="415" y="102"/>
                  <a:pt x="413" y="99"/>
                </a:cubicBezTo>
                <a:cubicBezTo>
                  <a:pt x="415" y="103"/>
                  <a:pt x="420" y="110"/>
                  <a:pt x="412" y="104"/>
                </a:cubicBezTo>
                <a:cubicBezTo>
                  <a:pt x="411" y="103"/>
                  <a:pt x="411" y="104"/>
                  <a:pt x="414" y="107"/>
                </a:cubicBezTo>
                <a:cubicBezTo>
                  <a:pt x="415" y="108"/>
                  <a:pt x="416" y="109"/>
                  <a:pt x="417" y="111"/>
                </a:cubicBezTo>
                <a:close/>
                <a:moveTo>
                  <a:pt x="455" y="194"/>
                </a:moveTo>
                <a:cubicBezTo>
                  <a:pt x="456" y="196"/>
                  <a:pt x="456" y="199"/>
                  <a:pt x="457" y="203"/>
                </a:cubicBezTo>
                <a:cubicBezTo>
                  <a:pt x="456" y="194"/>
                  <a:pt x="457" y="192"/>
                  <a:pt x="461" y="198"/>
                </a:cubicBezTo>
                <a:cubicBezTo>
                  <a:pt x="459" y="192"/>
                  <a:pt x="458" y="188"/>
                  <a:pt x="456" y="184"/>
                </a:cubicBezTo>
                <a:cubicBezTo>
                  <a:pt x="456" y="183"/>
                  <a:pt x="455" y="180"/>
                  <a:pt x="455" y="181"/>
                </a:cubicBezTo>
                <a:cubicBezTo>
                  <a:pt x="454" y="183"/>
                  <a:pt x="453" y="183"/>
                  <a:pt x="452" y="184"/>
                </a:cubicBezTo>
                <a:cubicBezTo>
                  <a:pt x="452" y="184"/>
                  <a:pt x="452" y="185"/>
                  <a:pt x="453" y="186"/>
                </a:cubicBezTo>
                <a:cubicBezTo>
                  <a:pt x="454" y="188"/>
                  <a:pt x="454" y="191"/>
                  <a:pt x="455" y="194"/>
                </a:cubicBezTo>
                <a:close/>
                <a:moveTo>
                  <a:pt x="325" y="449"/>
                </a:moveTo>
                <a:cubicBezTo>
                  <a:pt x="327" y="448"/>
                  <a:pt x="330" y="447"/>
                  <a:pt x="329" y="446"/>
                </a:cubicBezTo>
                <a:cubicBezTo>
                  <a:pt x="328" y="446"/>
                  <a:pt x="327" y="447"/>
                  <a:pt x="325" y="447"/>
                </a:cubicBezTo>
                <a:cubicBezTo>
                  <a:pt x="324" y="448"/>
                  <a:pt x="322" y="448"/>
                  <a:pt x="321" y="449"/>
                </a:cubicBezTo>
                <a:cubicBezTo>
                  <a:pt x="319" y="449"/>
                  <a:pt x="316" y="450"/>
                  <a:pt x="314" y="451"/>
                </a:cubicBezTo>
                <a:cubicBezTo>
                  <a:pt x="313" y="451"/>
                  <a:pt x="312" y="452"/>
                  <a:pt x="314" y="452"/>
                </a:cubicBezTo>
                <a:cubicBezTo>
                  <a:pt x="322" y="449"/>
                  <a:pt x="320" y="451"/>
                  <a:pt x="318" y="453"/>
                </a:cubicBezTo>
                <a:cubicBezTo>
                  <a:pt x="318" y="453"/>
                  <a:pt x="318" y="453"/>
                  <a:pt x="319" y="453"/>
                </a:cubicBezTo>
                <a:cubicBezTo>
                  <a:pt x="320" y="453"/>
                  <a:pt x="321" y="452"/>
                  <a:pt x="322" y="452"/>
                </a:cubicBezTo>
                <a:cubicBezTo>
                  <a:pt x="324" y="451"/>
                  <a:pt x="325" y="450"/>
                  <a:pt x="323" y="451"/>
                </a:cubicBezTo>
                <a:cubicBezTo>
                  <a:pt x="321" y="451"/>
                  <a:pt x="322" y="450"/>
                  <a:pt x="325" y="449"/>
                </a:cubicBezTo>
                <a:close/>
                <a:moveTo>
                  <a:pt x="261" y="313"/>
                </a:moveTo>
                <a:cubicBezTo>
                  <a:pt x="264" y="311"/>
                  <a:pt x="261" y="311"/>
                  <a:pt x="260" y="311"/>
                </a:cubicBezTo>
                <a:cubicBezTo>
                  <a:pt x="260" y="311"/>
                  <a:pt x="260" y="310"/>
                  <a:pt x="258" y="311"/>
                </a:cubicBezTo>
                <a:cubicBezTo>
                  <a:pt x="259" y="314"/>
                  <a:pt x="256" y="315"/>
                  <a:pt x="252" y="315"/>
                </a:cubicBezTo>
                <a:cubicBezTo>
                  <a:pt x="257" y="317"/>
                  <a:pt x="257" y="317"/>
                  <a:pt x="256" y="320"/>
                </a:cubicBezTo>
                <a:cubicBezTo>
                  <a:pt x="257" y="320"/>
                  <a:pt x="260" y="320"/>
                  <a:pt x="259" y="319"/>
                </a:cubicBezTo>
                <a:cubicBezTo>
                  <a:pt x="259" y="318"/>
                  <a:pt x="261" y="317"/>
                  <a:pt x="262" y="316"/>
                </a:cubicBezTo>
                <a:cubicBezTo>
                  <a:pt x="258" y="316"/>
                  <a:pt x="258" y="315"/>
                  <a:pt x="261" y="313"/>
                </a:cubicBezTo>
                <a:close/>
                <a:moveTo>
                  <a:pt x="471" y="203"/>
                </a:moveTo>
                <a:cubicBezTo>
                  <a:pt x="471" y="204"/>
                  <a:pt x="472" y="204"/>
                  <a:pt x="472" y="205"/>
                </a:cubicBezTo>
                <a:cubicBezTo>
                  <a:pt x="471" y="204"/>
                  <a:pt x="471" y="203"/>
                  <a:pt x="471" y="203"/>
                </a:cubicBezTo>
                <a:close/>
                <a:moveTo>
                  <a:pt x="177" y="431"/>
                </a:moveTo>
                <a:cubicBezTo>
                  <a:pt x="180" y="432"/>
                  <a:pt x="185" y="434"/>
                  <a:pt x="184" y="432"/>
                </a:cubicBezTo>
                <a:cubicBezTo>
                  <a:pt x="184" y="431"/>
                  <a:pt x="183" y="430"/>
                  <a:pt x="179" y="427"/>
                </a:cubicBezTo>
                <a:cubicBezTo>
                  <a:pt x="178" y="427"/>
                  <a:pt x="177" y="427"/>
                  <a:pt x="176" y="427"/>
                </a:cubicBezTo>
                <a:cubicBezTo>
                  <a:pt x="175" y="426"/>
                  <a:pt x="174" y="426"/>
                  <a:pt x="176" y="427"/>
                </a:cubicBezTo>
                <a:cubicBezTo>
                  <a:pt x="182" y="430"/>
                  <a:pt x="179" y="430"/>
                  <a:pt x="177" y="431"/>
                </a:cubicBezTo>
                <a:close/>
                <a:moveTo>
                  <a:pt x="466" y="192"/>
                </a:moveTo>
                <a:cubicBezTo>
                  <a:pt x="466" y="193"/>
                  <a:pt x="466" y="195"/>
                  <a:pt x="466" y="199"/>
                </a:cubicBezTo>
                <a:cubicBezTo>
                  <a:pt x="467" y="200"/>
                  <a:pt x="467" y="202"/>
                  <a:pt x="467" y="204"/>
                </a:cubicBezTo>
                <a:cubicBezTo>
                  <a:pt x="468" y="205"/>
                  <a:pt x="468" y="206"/>
                  <a:pt x="468" y="207"/>
                </a:cubicBezTo>
                <a:cubicBezTo>
                  <a:pt x="468" y="208"/>
                  <a:pt x="469" y="209"/>
                  <a:pt x="469" y="211"/>
                </a:cubicBezTo>
                <a:cubicBezTo>
                  <a:pt x="469" y="208"/>
                  <a:pt x="468" y="203"/>
                  <a:pt x="469" y="201"/>
                </a:cubicBezTo>
                <a:cubicBezTo>
                  <a:pt x="469" y="199"/>
                  <a:pt x="469" y="199"/>
                  <a:pt x="471" y="203"/>
                </a:cubicBezTo>
                <a:cubicBezTo>
                  <a:pt x="469" y="198"/>
                  <a:pt x="467" y="189"/>
                  <a:pt x="466" y="192"/>
                </a:cubicBezTo>
                <a:close/>
                <a:moveTo>
                  <a:pt x="211" y="52"/>
                </a:moveTo>
                <a:cubicBezTo>
                  <a:pt x="211" y="52"/>
                  <a:pt x="211" y="52"/>
                  <a:pt x="211" y="52"/>
                </a:cubicBezTo>
                <a:cubicBezTo>
                  <a:pt x="211" y="52"/>
                  <a:pt x="211" y="52"/>
                  <a:pt x="211" y="52"/>
                </a:cubicBezTo>
                <a:cubicBezTo>
                  <a:pt x="211" y="52"/>
                  <a:pt x="211" y="52"/>
                  <a:pt x="211" y="52"/>
                </a:cubicBezTo>
                <a:cubicBezTo>
                  <a:pt x="211" y="52"/>
                  <a:pt x="211" y="52"/>
                  <a:pt x="211" y="52"/>
                </a:cubicBezTo>
                <a:close/>
                <a:moveTo>
                  <a:pt x="437" y="220"/>
                </a:moveTo>
                <a:cubicBezTo>
                  <a:pt x="437" y="220"/>
                  <a:pt x="437" y="220"/>
                  <a:pt x="437" y="220"/>
                </a:cubicBezTo>
                <a:cubicBezTo>
                  <a:pt x="437" y="220"/>
                  <a:pt x="437" y="220"/>
                  <a:pt x="437" y="220"/>
                </a:cubicBezTo>
                <a:cubicBezTo>
                  <a:pt x="437" y="220"/>
                  <a:pt x="437" y="220"/>
                  <a:pt x="437" y="220"/>
                </a:cubicBezTo>
                <a:close/>
                <a:moveTo>
                  <a:pt x="457" y="355"/>
                </a:moveTo>
                <a:cubicBezTo>
                  <a:pt x="454" y="361"/>
                  <a:pt x="454" y="361"/>
                  <a:pt x="455" y="361"/>
                </a:cubicBezTo>
                <a:cubicBezTo>
                  <a:pt x="455" y="361"/>
                  <a:pt x="456" y="362"/>
                  <a:pt x="455" y="362"/>
                </a:cubicBezTo>
                <a:cubicBezTo>
                  <a:pt x="452" y="368"/>
                  <a:pt x="454" y="367"/>
                  <a:pt x="454" y="369"/>
                </a:cubicBezTo>
                <a:cubicBezTo>
                  <a:pt x="457" y="365"/>
                  <a:pt x="458" y="362"/>
                  <a:pt x="460" y="358"/>
                </a:cubicBezTo>
                <a:cubicBezTo>
                  <a:pt x="462" y="354"/>
                  <a:pt x="463" y="351"/>
                  <a:pt x="464" y="347"/>
                </a:cubicBezTo>
                <a:cubicBezTo>
                  <a:pt x="461" y="353"/>
                  <a:pt x="462" y="345"/>
                  <a:pt x="457" y="355"/>
                </a:cubicBezTo>
                <a:close/>
                <a:moveTo>
                  <a:pt x="439" y="217"/>
                </a:moveTo>
                <a:cubicBezTo>
                  <a:pt x="440" y="221"/>
                  <a:pt x="441" y="225"/>
                  <a:pt x="442" y="230"/>
                </a:cubicBezTo>
                <a:cubicBezTo>
                  <a:pt x="443" y="235"/>
                  <a:pt x="443" y="240"/>
                  <a:pt x="444" y="245"/>
                </a:cubicBezTo>
                <a:cubicBezTo>
                  <a:pt x="444" y="242"/>
                  <a:pt x="445" y="241"/>
                  <a:pt x="445" y="239"/>
                </a:cubicBezTo>
                <a:cubicBezTo>
                  <a:pt x="445" y="234"/>
                  <a:pt x="445" y="231"/>
                  <a:pt x="446" y="231"/>
                </a:cubicBezTo>
                <a:cubicBezTo>
                  <a:pt x="447" y="230"/>
                  <a:pt x="448" y="231"/>
                  <a:pt x="449" y="234"/>
                </a:cubicBezTo>
                <a:cubicBezTo>
                  <a:pt x="449" y="235"/>
                  <a:pt x="450" y="236"/>
                  <a:pt x="450" y="235"/>
                </a:cubicBezTo>
                <a:cubicBezTo>
                  <a:pt x="450" y="233"/>
                  <a:pt x="450" y="230"/>
                  <a:pt x="449" y="228"/>
                </a:cubicBezTo>
                <a:cubicBezTo>
                  <a:pt x="448" y="223"/>
                  <a:pt x="447" y="218"/>
                  <a:pt x="445" y="212"/>
                </a:cubicBezTo>
                <a:cubicBezTo>
                  <a:pt x="444" y="207"/>
                  <a:pt x="442" y="202"/>
                  <a:pt x="441" y="195"/>
                </a:cubicBezTo>
                <a:cubicBezTo>
                  <a:pt x="441" y="195"/>
                  <a:pt x="440" y="195"/>
                  <a:pt x="440" y="194"/>
                </a:cubicBezTo>
                <a:cubicBezTo>
                  <a:pt x="441" y="200"/>
                  <a:pt x="440" y="203"/>
                  <a:pt x="438" y="202"/>
                </a:cubicBezTo>
                <a:cubicBezTo>
                  <a:pt x="438" y="201"/>
                  <a:pt x="437" y="201"/>
                  <a:pt x="437" y="204"/>
                </a:cubicBezTo>
                <a:cubicBezTo>
                  <a:pt x="438" y="207"/>
                  <a:pt x="438" y="210"/>
                  <a:pt x="438" y="212"/>
                </a:cubicBezTo>
                <a:cubicBezTo>
                  <a:pt x="437" y="214"/>
                  <a:pt x="437" y="217"/>
                  <a:pt x="437" y="220"/>
                </a:cubicBezTo>
                <a:cubicBezTo>
                  <a:pt x="439" y="226"/>
                  <a:pt x="440" y="223"/>
                  <a:pt x="439" y="217"/>
                </a:cubicBezTo>
                <a:close/>
                <a:moveTo>
                  <a:pt x="479" y="228"/>
                </a:moveTo>
                <a:cubicBezTo>
                  <a:pt x="479" y="227"/>
                  <a:pt x="478" y="226"/>
                  <a:pt x="478" y="225"/>
                </a:cubicBezTo>
                <a:cubicBezTo>
                  <a:pt x="478" y="221"/>
                  <a:pt x="477" y="218"/>
                  <a:pt x="476" y="214"/>
                </a:cubicBezTo>
                <a:cubicBezTo>
                  <a:pt x="476" y="211"/>
                  <a:pt x="475" y="207"/>
                  <a:pt x="474" y="203"/>
                </a:cubicBezTo>
                <a:cubicBezTo>
                  <a:pt x="474" y="204"/>
                  <a:pt x="474" y="205"/>
                  <a:pt x="474" y="206"/>
                </a:cubicBezTo>
                <a:cubicBezTo>
                  <a:pt x="474" y="207"/>
                  <a:pt x="474" y="209"/>
                  <a:pt x="474" y="211"/>
                </a:cubicBezTo>
                <a:cubicBezTo>
                  <a:pt x="473" y="214"/>
                  <a:pt x="474" y="219"/>
                  <a:pt x="474" y="223"/>
                </a:cubicBezTo>
                <a:cubicBezTo>
                  <a:pt x="474" y="220"/>
                  <a:pt x="475" y="223"/>
                  <a:pt x="476" y="226"/>
                </a:cubicBezTo>
                <a:cubicBezTo>
                  <a:pt x="476" y="229"/>
                  <a:pt x="477" y="233"/>
                  <a:pt x="477" y="234"/>
                </a:cubicBezTo>
                <a:cubicBezTo>
                  <a:pt x="477" y="232"/>
                  <a:pt x="477" y="230"/>
                  <a:pt x="477" y="228"/>
                </a:cubicBezTo>
                <a:cubicBezTo>
                  <a:pt x="477" y="227"/>
                  <a:pt x="478" y="226"/>
                  <a:pt x="479" y="230"/>
                </a:cubicBezTo>
                <a:cubicBezTo>
                  <a:pt x="479" y="231"/>
                  <a:pt x="480" y="234"/>
                  <a:pt x="480" y="230"/>
                </a:cubicBezTo>
                <a:cubicBezTo>
                  <a:pt x="480" y="225"/>
                  <a:pt x="479" y="230"/>
                  <a:pt x="479" y="228"/>
                </a:cubicBezTo>
                <a:close/>
                <a:moveTo>
                  <a:pt x="471" y="292"/>
                </a:moveTo>
                <a:cubicBezTo>
                  <a:pt x="470" y="297"/>
                  <a:pt x="469" y="299"/>
                  <a:pt x="470" y="300"/>
                </a:cubicBezTo>
                <a:cubicBezTo>
                  <a:pt x="470" y="301"/>
                  <a:pt x="470" y="302"/>
                  <a:pt x="470" y="304"/>
                </a:cubicBezTo>
                <a:cubicBezTo>
                  <a:pt x="471" y="301"/>
                  <a:pt x="472" y="298"/>
                  <a:pt x="472" y="295"/>
                </a:cubicBezTo>
                <a:cubicBezTo>
                  <a:pt x="473" y="292"/>
                  <a:pt x="473" y="290"/>
                  <a:pt x="474" y="287"/>
                </a:cubicBezTo>
                <a:cubicBezTo>
                  <a:pt x="472" y="289"/>
                  <a:pt x="472" y="284"/>
                  <a:pt x="471" y="292"/>
                </a:cubicBezTo>
                <a:close/>
                <a:moveTo>
                  <a:pt x="284" y="243"/>
                </a:moveTo>
                <a:cubicBezTo>
                  <a:pt x="284" y="243"/>
                  <a:pt x="284" y="244"/>
                  <a:pt x="285" y="244"/>
                </a:cubicBezTo>
                <a:cubicBezTo>
                  <a:pt x="286" y="243"/>
                  <a:pt x="286" y="244"/>
                  <a:pt x="287" y="245"/>
                </a:cubicBezTo>
                <a:cubicBezTo>
                  <a:pt x="287" y="246"/>
                  <a:pt x="287" y="246"/>
                  <a:pt x="287" y="246"/>
                </a:cubicBezTo>
                <a:cubicBezTo>
                  <a:pt x="287" y="247"/>
                  <a:pt x="287" y="247"/>
                  <a:pt x="288" y="247"/>
                </a:cubicBezTo>
                <a:cubicBezTo>
                  <a:pt x="288" y="247"/>
                  <a:pt x="288" y="247"/>
                  <a:pt x="288" y="246"/>
                </a:cubicBezTo>
                <a:cubicBezTo>
                  <a:pt x="289" y="246"/>
                  <a:pt x="289" y="245"/>
                  <a:pt x="289" y="245"/>
                </a:cubicBezTo>
                <a:cubicBezTo>
                  <a:pt x="289" y="244"/>
                  <a:pt x="290" y="244"/>
                  <a:pt x="291" y="243"/>
                </a:cubicBezTo>
                <a:cubicBezTo>
                  <a:pt x="291" y="243"/>
                  <a:pt x="292" y="242"/>
                  <a:pt x="291" y="241"/>
                </a:cubicBezTo>
                <a:cubicBezTo>
                  <a:pt x="290" y="240"/>
                  <a:pt x="289" y="239"/>
                  <a:pt x="288" y="238"/>
                </a:cubicBezTo>
                <a:cubicBezTo>
                  <a:pt x="288" y="238"/>
                  <a:pt x="288" y="237"/>
                  <a:pt x="288" y="238"/>
                </a:cubicBezTo>
                <a:cubicBezTo>
                  <a:pt x="287" y="238"/>
                  <a:pt x="287" y="238"/>
                  <a:pt x="287" y="238"/>
                </a:cubicBezTo>
                <a:cubicBezTo>
                  <a:pt x="287" y="239"/>
                  <a:pt x="287" y="239"/>
                  <a:pt x="288" y="239"/>
                </a:cubicBezTo>
                <a:cubicBezTo>
                  <a:pt x="288" y="239"/>
                  <a:pt x="288" y="240"/>
                  <a:pt x="289" y="240"/>
                </a:cubicBezTo>
                <a:cubicBezTo>
                  <a:pt x="289" y="240"/>
                  <a:pt x="288" y="241"/>
                  <a:pt x="288" y="240"/>
                </a:cubicBezTo>
                <a:cubicBezTo>
                  <a:pt x="287" y="239"/>
                  <a:pt x="286" y="240"/>
                  <a:pt x="286" y="241"/>
                </a:cubicBezTo>
                <a:cubicBezTo>
                  <a:pt x="286" y="242"/>
                  <a:pt x="285" y="242"/>
                  <a:pt x="285" y="242"/>
                </a:cubicBezTo>
                <a:cubicBezTo>
                  <a:pt x="284" y="242"/>
                  <a:pt x="283" y="242"/>
                  <a:pt x="284" y="243"/>
                </a:cubicBezTo>
                <a:close/>
                <a:moveTo>
                  <a:pt x="208" y="216"/>
                </a:moveTo>
                <a:cubicBezTo>
                  <a:pt x="208" y="216"/>
                  <a:pt x="208" y="216"/>
                  <a:pt x="208" y="216"/>
                </a:cubicBezTo>
                <a:cubicBezTo>
                  <a:pt x="208" y="215"/>
                  <a:pt x="207" y="213"/>
                  <a:pt x="207" y="213"/>
                </a:cubicBezTo>
                <a:cubicBezTo>
                  <a:pt x="206" y="213"/>
                  <a:pt x="207" y="214"/>
                  <a:pt x="206" y="214"/>
                </a:cubicBezTo>
                <a:cubicBezTo>
                  <a:pt x="206" y="215"/>
                  <a:pt x="207" y="216"/>
                  <a:pt x="208" y="216"/>
                </a:cubicBezTo>
                <a:close/>
                <a:moveTo>
                  <a:pt x="168" y="223"/>
                </a:moveTo>
                <a:cubicBezTo>
                  <a:pt x="168" y="222"/>
                  <a:pt x="167" y="223"/>
                  <a:pt x="167" y="223"/>
                </a:cubicBezTo>
                <a:cubicBezTo>
                  <a:pt x="167" y="224"/>
                  <a:pt x="166" y="226"/>
                  <a:pt x="166" y="227"/>
                </a:cubicBezTo>
                <a:cubicBezTo>
                  <a:pt x="166" y="228"/>
                  <a:pt x="166" y="229"/>
                  <a:pt x="166" y="230"/>
                </a:cubicBezTo>
                <a:cubicBezTo>
                  <a:pt x="167" y="231"/>
                  <a:pt x="168" y="231"/>
                  <a:pt x="168" y="230"/>
                </a:cubicBezTo>
                <a:cubicBezTo>
                  <a:pt x="169" y="229"/>
                  <a:pt x="169" y="228"/>
                  <a:pt x="169" y="227"/>
                </a:cubicBezTo>
                <a:cubicBezTo>
                  <a:pt x="169" y="226"/>
                  <a:pt x="169" y="225"/>
                  <a:pt x="170" y="224"/>
                </a:cubicBezTo>
                <a:cubicBezTo>
                  <a:pt x="170" y="222"/>
                  <a:pt x="168" y="224"/>
                  <a:pt x="168" y="223"/>
                </a:cubicBezTo>
                <a:close/>
                <a:moveTo>
                  <a:pt x="156" y="213"/>
                </a:moveTo>
                <a:cubicBezTo>
                  <a:pt x="157" y="212"/>
                  <a:pt x="157" y="212"/>
                  <a:pt x="158" y="212"/>
                </a:cubicBezTo>
                <a:cubicBezTo>
                  <a:pt x="158" y="210"/>
                  <a:pt x="158" y="209"/>
                  <a:pt x="159" y="206"/>
                </a:cubicBezTo>
                <a:cubicBezTo>
                  <a:pt x="158" y="206"/>
                  <a:pt x="158" y="206"/>
                  <a:pt x="157" y="208"/>
                </a:cubicBezTo>
                <a:cubicBezTo>
                  <a:pt x="157" y="210"/>
                  <a:pt x="156" y="209"/>
                  <a:pt x="156" y="209"/>
                </a:cubicBezTo>
                <a:cubicBezTo>
                  <a:pt x="156" y="207"/>
                  <a:pt x="155" y="210"/>
                  <a:pt x="154" y="210"/>
                </a:cubicBezTo>
                <a:cubicBezTo>
                  <a:pt x="156" y="210"/>
                  <a:pt x="155" y="213"/>
                  <a:pt x="153" y="217"/>
                </a:cubicBezTo>
                <a:cubicBezTo>
                  <a:pt x="154" y="215"/>
                  <a:pt x="155" y="214"/>
                  <a:pt x="156" y="213"/>
                </a:cubicBezTo>
                <a:close/>
                <a:moveTo>
                  <a:pt x="213" y="327"/>
                </a:moveTo>
                <a:cubicBezTo>
                  <a:pt x="215" y="328"/>
                  <a:pt x="217" y="329"/>
                  <a:pt x="218" y="329"/>
                </a:cubicBezTo>
                <a:cubicBezTo>
                  <a:pt x="219" y="330"/>
                  <a:pt x="220" y="331"/>
                  <a:pt x="222" y="333"/>
                </a:cubicBezTo>
                <a:cubicBezTo>
                  <a:pt x="222" y="332"/>
                  <a:pt x="222" y="332"/>
                  <a:pt x="222" y="331"/>
                </a:cubicBezTo>
                <a:cubicBezTo>
                  <a:pt x="229" y="334"/>
                  <a:pt x="225" y="335"/>
                  <a:pt x="224" y="336"/>
                </a:cubicBezTo>
                <a:cubicBezTo>
                  <a:pt x="227" y="337"/>
                  <a:pt x="229" y="336"/>
                  <a:pt x="232" y="335"/>
                </a:cubicBezTo>
                <a:cubicBezTo>
                  <a:pt x="231" y="335"/>
                  <a:pt x="229" y="333"/>
                  <a:pt x="229" y="333"/>
                </a:cubicBezTo>
                <a:cubicBezTo>
                  <a:pt x="233" y="334"/>
                  <a:pt x="229" y="333"/>
                  <a:pt x="230" y="332"/>
                </a:cubicBezTo>
                <a:cubicBezTo>
                  <a:pt x="231" y="332"/>
                  <a:pt x="230" y="331"/>
                  <a:pt x="232" y="331"/>
                </a:cubicBezTo>
                <a:cubicBezTo>
                  <a:pt x="232" y="331"/>
                  <a:pt x="234" y="331"/>
                  <a:pt x="233" y="330"/>
                </a:cubicBezTo>
                <a:cubicBezTo>
                  <a:pt x="232" y="330"/>
                  <a:pt x="231" y="330"/>
                  <a:pt x="230" y="330"/>
                </a:cubicBezTo>
                <a:cubicBezTo>
                  <a:pt x="228" y="331"/>
                  <a:pt x="227" y="330"/>
                  <a:pt x="226" y="329"/>
                </a:cubicBezTo>
                <a:cubicBezTo>
                  <a:pt x="225" y="328"/>
                  <a:pt x="227" y="328"/>
                  <a:pt x="225" y="327"/>
                </a:cubicBezTo>
                <a:cubicBezTo>
                  <a:pt x="224" y="327"/>
                  <a:pt x="224" y="327"/>
                  <a:pt x="223" y="327"/>
                </a:cubicBezTo>
                <a:cubicBezTo>
                  <a:pt x="223" y="326"/>
                  <a:pt x="222" y="326"/>
                  <a:pt x="222" y="326"/>
                </a:cubicBezTo>
                <a:cubicBezTo>
                  <a:pt x="221" y="326"/>
                  <a:pt x="220" y="326"/>
                  <a:pt x="219" y="326"/>
                </a:cubicBezTo>
                <a:cubicBezTo>
                  <a:pt x="218" y="325"/>
                  <a:pt x="221" y="325"/>
                  <a:pt x="219" y="323"/>
                </a:cubicBezTo>
                <a:cubicBezTo>
                  <a:pt x="217" y="324"/>
                  <a:pt x="216" y="326"/>
                  <a:pt x="213" y="323"/>
                </a:cubicBezTo>
                <a:cubicBezTo>
                  <a:pt x="214" y="325"/>
                  <a:pt x="217" y="327"/>
                  <a:pt x="213" y="327"/>
                </a:cubicBezTo>
                <a:close/>
                <a:moveTo>
                  <a:pt x="209" y="209"/>
                </a:moveTo>
                <a:cubicBezTo>
                  <a:pt x="210" y="208"/>
                  <a:pt x="211" y="208"/>
                  <a:pt x="211" y="207"/>
                </a:cubicBezTo>
                <a:cubicBezTo>
                  <a:pt x="211" y="206"/>
                  <a:pt x="212" y="205"/>
                  <a:pt x="213" y="205"/>
                </a:cubicBezTo>
                <a:cubicBezTo>
                  <a:pt x="212" y="204"/>
                  <a:pt x="208" y="207"/>
                  <a:pt x="209" y="204"/>
                </a:cubicBezTo>
                <a:cubicBezTo>
                  <a:pt x="207" y="206"/>
                  <a:pt x="208" y="207"/>
                  <a:pt x="208" y="208"/>
                </a:cubicBezTo>
                <a:cubicBezTo>
                  <a:pt x="208" y="209"/>
                  <a:pt x="208" y="209"/>
                  <a:pt x="209" y="209"/>
                </a:cubicBezTo>
                <a:close/>
                <a:moveTo>
                  <a:pt x="146" y="339"/>
                </a:moveTo>
                <a:cubicBezTo>
                  <a:pt x="148" y="341"/>
                  <a:pt x="150" y="344"/>
                  <a:pt x="152" y="344"/>
                </a:cubicBezTo>
                <a:cubicBezTo>
                  <a:pt x="152" y="344"/>
                  <a:pt x="153" y="343"/>
                  <a:pt x="152" y="343"/>
                </a:cubicBezTo>
                <a:cubicBezTo>
                  <a:pt x="149" y="339"/>
                  <a:pt x="149" y="341"/>
                  <a:pt x="146" y="339"/>
                </a:cubicBezTo>
                <a:close/>
                <a:moveTo>
                  <a:pt x="222" y="207"/>
                </a:moveTo>
                <a:cubicBezTo>
                  <a:pt x="221" y="207"/>
                  <a:pt x="222" y="206"/>
                  <a:pt x="221" y="205"/>
                </a:cubicBezTo>
                <a:cubicBezTo>
                  <a:pt x="221" y="206"/>
                  <a:pt x="220" y="208"/>
                  <a:pt x="219" y="209"/>
                </a:cubicBezTo>
                <a:cubicBezTo>
                  <a:pt x="219" y="209"/>
                  <a:pt x="219" y="210"/>
                  <a:pt x="220" y="210"/>
                </a:cubicBezTo>
                <a:cubicBezTo>
                  <a:pt x="221" y="211"/>
                  <a:pt x="222" y="210"/>
                  <a:pt x="222" y="210"/>
                </a:cubicBezTo>
                <a:cubicBezTo>
                  <a:pt x="222" y="209"/>
                  <a:pt x="223" y="207"/>
                  <a:pt x="222" y="207"/>
                </a:cubicBezTo>
                <a:close/>
                <a:moveTo>
                  <a:pt x="172" y="343"/>
                </a:moveTo>
                <a:cubicBezTo>
                  <a:pt x="170" y="341"/>
                  <a:pt x="172" y="343"/>
                  <a:pt x="172" y="344"/>
                </a:cubicBezTo>
                <a:cubicBezTo>
                  <a:pt x="174" y="346"/>
                  <a:pt x="174" y="347"/>
                  <a:pt x="172" y="347"/>
                </a:cubicBezTo>
                <a:cubicBezTo>
                  <a:pt x="171" y="347"/>
                  <a:pt x="171" y="348"/>
                  <a:pt x="172" y="348"/>
                </a:cubicBezTo>
                <a:cubicBezTo>
                  <a:pt x="173" y="349"/>
                  <a:pt x="174" y="349"/>
                  <a:pt x="174" y="349"/>
                </a:cubicBezTo>
                <a:cubicBezTo>
                  <a:pt x="175" y="350"/>
                  <a:pt x="178" y="347"/>
                  <a:pt x="177" y="346"/>
                </a:cubicBezTo>
                <a:cubicBezTo>
                  <a:pt x="176" y="345"/>
                  <a:pt x="174" y="343"/>
                  <a:pt x="172" y="343"/>
                </a:cubicBezTo>
                <a:close/>
                <a:moveTo>
                  <a:pt x="181" y="324"/>
                </a:moveTo>
                <a:cubicBezTo>
                  <a:pt x="179" y="323"/>
                  <a:pt x="178" y="322"/>
                  <a:pt x="176" y="321"/>
                </a:cubicBezTo>
                <a:cubicBezTo>
                  <a:pt x="175" y="321"/>
                  <a:pt x="175" y="321"/>
                  <a:pt x="176" y="322"/>
                </a:cubicBezTo>
                <a:cubicBezTo>
                  <a:pt x="177" y="324"/>
                  <a:pt x="179" y="325"/>
                  <a:pt x="180" y="326"/>
                </a:cubicBezTo>
                <a:cubicBezTo>
                  <a:pt x="181" y="327"/>
                  <a:pt x="181" y="325"/>
                  <a:pt x="181" y="324"/>
                </a:cubicBezTo>
                <a:close/>
                <a:moveTo>
                  <a:pt x="175" y="354"/>
                </a:moveTo>
                <a:cubicBezTo>
                  <a:pt x="173" y="353"/>
                  <a:pt x="174" y="354"/>
                  <a:pt x="173" y="355"/>
                </a:cubicBezTo>
                <a:cubicBezTo>
                  <a:pt x="173" y="355"/>
                  <a:pt x="173" y="356"/>
                  <a:pt x="171" y="354"/>
                </a:cubicBezTo>
                <a:cubicBezTo>
                  <a:pt x="171" y="354"/>
                  <a:pt x="169" y="354"/>
                  <a:pt x="171" y="355"/>
                </a:cubicBezTo>
                <a:cubicBezTo>
                  <a:pt x="173" y="356"/>
                  <a:pt x="175" y="358"/>
                  <a:pt x="175" y="357"/>
                </a:cubicBezTo>
                <a:cubicBezTo>
                  <a:pt x="176" y="357"/>
                  <a:pt x="178" y="358"/>
                  <a:pt x="177" y="356"/>
                </a:cubicBezTo>
                <a:cubicBezTo>
                  <a:pt x="176" y="356"/>
                  <a:pt x="176" y="355"/>
                  <a:pt x="175" y="354"/>
                </a:cubicBezTo>
                <a:close/>
                <a:moveTo>
                  <a:pt x="170" y="353"/>
                </a:moveTo>
                <a:cubicBezTo>
                  <a:pt x="170" y="353"/>
                  <a:pt x="170" y="353"/>
                  <a:pt x="171" y="354"/>
                </a:cubicBezTo>
                <a:cubicBezTo>
                  <a:pt x="171" y="353"/>
                  <a:pt x="171" y="353"/>
                  <a:pt x="171" y="353"/>
                </a:cubicBezTo>
                <a:cubicBezTo>
                  <a:pt x="171" y="353"/>
                  <a:pt x="170" y="353"/>
                  <a:pt x="170" y="353"/>
                </a:cubicBezTo>
                <a:close/>
                <a:moveTo>
                  <a:pt x="171" y="350"/>
                </a:moveTo>
                <a:cubicBezTo>
                  <a:pt x="170" y="349"/>
                  <a:pt x="169" y="348"/>
                  <a:pt x="168" y="348"/>
                </a:cubicBezTo>
                <a:cubicBezTo>
                  <a:pt x="167" y="347"/>
                  <a:pt x="166" y="346"/>
                  <a:pt x="165" y="346"/>
                </a:cubicBezTo>
                <a:cubicBezTo>
                  <a:pt x="165" y="346"/>
                  <a:pt x="166" y="347"/>
                  <a:pt x="167" y="348"/>
                </a:cubicBezTo>
                <a:cubicBezTo>
                  <a:pt x="167" y="348"/>
                  <a:pt x="168" y="349"/>
                  <a:pt x="168" y="349"/>
                </a:cubicBezTo>
                <a:cubicBezTo>
                  <a:pt x="169" y="350"/>
                  <a:pt x="169" y="351"/>
                  <a:pt x="169" y="351"/>
                </a:cubicBezTo>
                <a:cubicBezTo>
                  <a:pt x="168" y="352"/>
                  <a:pt x="170" y="353"/>
                  <a:pt x="170" y="353"/>
                </a:cubicBezTo>
                <a:cubicBezTo>
                  <a:pt x="173" y="354"/>
                  <a:pt x="170" y="351"/>
                  <a:pt x="171" y="350"/>
                </a:cubicBezTo>
                <a:close/>
                <a:moveTo>
                  <a:pt x="170" y="353"/>
                </a:moveTo>
                <a:cubicBezTo>
                  <a:pt x="170" y="353"/>
                  <a:pt x="170" y="353"/>
                  <a:pt x="170" y="353"/>
                </a:cubicBezTo>
                <a:cubicBezTo>
                  <a:pt x="171" y="353"/>
                  <a:pt x="171" y="353"/>
                  <a:pt x="171" y="353"/>
                </a:cubicBezTo>
                <a:cubicBezTo>
                  <a:pt x="171" y="353"/>
                  <a:pt x="170" y="353"/>
                  <a:pt x="170" y="353"/>
                </a:cubicBezTo>
                <a:close/>
                <a:moveTo>
                  <a:pt x="264" y="286"/>
                </a:moveTo>
                <a:cubicBezTo>
                  <a:pt x="263" y="286"/>
                  <a:pt x="263" y="287"/>
                  <a:pt x="262" y="288"/>
                </a:cubicBezTo>
                <a:cubicBezTo>
                  <a:pt x="262" y="288"/>
                  <a:pt x="262" y="289"/>
                  <a:pt x="262" y="289"/>
                </a:cubicBezTo>
                <a:cubicBezTo>
                  <a:pt x="263" y="289"/>
                  <a:pt x="263" y="290"/>
                  <a:pt x="263" y="291"/>
                </a:cubicBezTo>
                <a:cubicBezTo>
                  <a:pt x="263" y="290"/>
                  <a:pt x="264" y="290"/>
                  <a:pt x="264" y="289"/>
                </a:cubicBezTo>
                <a:cubicBezTo>
                  <a:pt x="264" y="288"/>
                  <a:pt x="265" y="287"/>
                  <a:pt x="264" y="286"/>
                </a:cubicBezTo>
                <a:close/>
                <a:moveTo>
                  <a:pt x="244" y="214"/>
                </a:moveTo>
                <a:cubicBezTo>
                  <a:pt x="243" y="213"/>
                  <a:pt x="244" y="213"/>
                  <a:pt x="245" y="213"/>
                </a:cubicBezTo>
                <a:cubicBezTo>
                  <a:pt x="245" y="212"/>
                  <a:pt x="246" y="212"/>
                  <a:pt x="246" y="212"/>
                </a:cubicBezTo>
                <a:cubicBezTo>
                  <a:pt x="246" y="211"/>
                  <a:pt x="246" y="211"/>
                  <a:pt x="245" y="211"/>
                </a:cubicBezTo>
                <a:cubicBezTo>
                  <a:pt x="245" y="211"/>
                  <a:pt x="245" y="211"/>
                  <a:pt x="244" y="212"/>
                </a:cubicBezTo>
                <a:cubicBezTo>
                  <a:pt x="244" y="212"/>
                  <a:pt x="244" y="212"/>
                  <a:pt x="244" y="212"/>
                </a:cubicBezTo>
                <a:cubicBezTo>
                  <a:pt x="243" y="212"/>
                  <a:pt x="242" y="212"/>
                  <a:pt x="242" y="213"/>
                </a:cubicBezTo>
                <a:cubicBezTo>
                  <a:pt x="243" y="213"/>
                  <a:pt x="243" y="214"/>
                  <a:pt x="244" y="214"/>
                </a:cubicBezTo>
                <a:close/>
                <a:moveTo>
                  <a:pt x="242" y="331"/>
                </a:moveTo>
                <a:cubicBezTo>
                  <a:pt x="240" y="331"/>
                  <a:pt x="239" y="331"/>
                  <a:pt x="238" y="332"/>
                </a:cubicBezTo>
                <a:cubicBezTo>
                  <a:pt x="240" y="332"/>
                  <a:pt x="241" y="332"/>
                  <a:pt x="242" y="333"/>
                </a:cubicBezTo>
                <a:cubicBezTo>
                  <a:pt x="243" y="333"/>
                  <a:pt x="244" y="334"/>
                  <a:pt x="245" y="334"/>
                </a:cubicBezTo>
                <a:cubicBezTo>
                  <a:pt x="247" y="334"/>
                  <a:pt x="247" y="333"/>
                  <a:pt x="247" y="332"/>
                </a:cubicBezTo>
                <a:cubicBezTo>
                  <a:pt x="247" y="333"/>
                  <a:pt x="250" y="333"/>
                  <a:pt x="252" y="332"/>
                </a:cubicBezTo>
                <a:cubicBezTo>
                  <a:pt x="250" y="332"/>
                  <a:pt x="247" y="331"/>
                  <a:pt x="246" y="330"/>
                </a:cubicBezTo>
                <a:cubicBezTo>
                  <a:pt x="246" y="330"/>
                  <a:pt x="249" y="329"/>
                  <a:pt x="250" y="329"/>
                </a:cubicBezTo>
                <a:cubicBezTo>
                  <a:pt x="250" y="328"/>
                  <a:pt x="250" y="328"/>
                  <a:pt x="250" y="328"/>
                </a:cubicBezTo>
                <a:cubicBezTo>
                  <a:pt x="251" y="327"/>
                  <a:pt x="251" y="327"/>
                  <a:pt x="250" y="327"/>
                </a:cubicBezTo>
                <a:cubicBezTo>
                  <a:pt x="250" y="327"/>
                  <a:pt x="249" y="327"/>
                  <a:pt x="249" y="327"/>
                </a:cubicBezTo>
                <a:cubicBezTo>
                  <a:pt x="246" y="328"/>
                  <a:pt x="246" y="327"/>
                  <a:pt x="246" y="326"/>
                </a:cubicBezTo>
                <a:cubicBezTo>
                  <a:pt x="246" y="326"/>
                  <a:pt x="247" y="326"/>
                  <a:pt x="246" y="326"/>
                </a:cubicBezTo>
                <a:cubicBezTo>
                  <a:pt x="246" y="325"/>
                  <a:pt x="246" y="325"/>
                  <a:pt x="245" y="325"/>
                </a:cubicBezTo>
                <a:cubicBezTo>
                  <a:pt x="246" y="327"/>
                  <a:pt x="245" y="327"/>
                  <a:pt x="243" y="328"/>
                </a:cubicBezTo>
                <a:cubicBezTo>
                  <a:pt x="243" y="328"/>
                  <a:pt x="242" y="328"/>
                  <a:pt x="241" y="328"/>
                </a:cubicBezTo>
                <a:cubicBezTo>
                  <a:pt x="240" y="328"/>
                  <a:pt x="238" y="328"/>
                  <a:pt x="237" y="328"/>
                </a:cubicBezTo>
                <a:cubicBezTo>
                  <a:pt x="238" y="329"/>
                  <a:pt x="239" y="329"/>
                  <a:pt x="240" y="330"/>
                </a:cubicBezTo>
                <a:cubicBezTo>
                  <a:pt x="241" y="330"/>
                  <a:pt x="241" y="331"/>
                  <a:pt x="242" y="331"/>
                </a:cubicBezTo>
                <a:close/>
                <a:moveTo>
                  <a:pt x="247" y="253"/>
                </a:moveTo>
                <a:cubicBezTo>
                  <a:pt x="248" y="254"/>
                  <a:pt x="248" y="254"/>
                  <a:pt x="248" y="254"/>
                </a:cubicBezTo>
                <a:cubicBezTo>
                  <a:pt x="248" y="254"/>
                  <a:pt x="248" y="253"/>
                  <a:pt x="247" y="253"/>
                </a:cubicBezTo>
                <a:cubicBezTo>
                  <a:pt x="247" y="253"/>
                  <a:pt x="247" y="253"/>
                  <a:pt x="247" y="253"/>
                </a:cubicBezTo>
                <a:cubicBezTo>
                  <a:pt x="247" y="253"/>
                  <a:pt x="247" y="252"/>
                  <a:pt x="247" y="253"/>
                </a:cubicBezTo>
                <a:close/>
                <a:moveTo>
                  <a:pt x="228" y="287"/>
                </a:moveTo>
                <a:cubicBezTo>
                  <a:pt x="226" y="286"/>
                  <a:pt x="227" y="288"/>
                  <a:pt x="226" y="288"/>
                </a:cubicBezTo>
                <a:cubicBezTo>
                  <a:pt x="227" y="288"/>
                  <a:pt x="228" y="289"/>
                  <a:pt x="228" y="290"/>
                </a:cubicBezTo>
                <a:cubicBezTo>
                  <a:pt x="229" y="289"/>
                  <a:pt x="230" y="288"/>
                  <a:pt x="228" y="287"/>
                </a:cubicBezTo>
                <a:close/>
                <a:moveTo>
                  <a:pt x="258" y="171"/>
                </a:moveTo>
                <a:cubicBezTo>
                  <a:pt x="258" y="171"/>
                  <a:pt x="258" y="171"/>
                  <a:pt x="258" y="171"/>
                </a:cubicBezTo>
                <a:cubicBezTo>
                  <a:pt x="257" y="170"/>
                  <a:pt x="255" y="170"/>
                  <a:pt x="254" y="170"/>
                </a:cubicBezTo>
                <a:cubicBezTo>
                  <a:pt x="253" y="170"/>
                  <a:pt x="253" y="170"/>
                  <a:pt x="252" y="170"/>
                </a:cubicBezTo>
                <a:cubicBezTo>
                  <a:pt x="254" y="172"/>
                  <a:pt x="256" y="171"/>
                  <a:pt x="258" y="171"/>
                </a:cubicBezTo>
                <a:close/>
                <a:moveTo>
                  <a:pt x="249" y="204"/>
                </a:moveTo>
                <a:cubicBezTo>
                  <a:pt x="250" y="204"/>
                  <a:pt x="251" y="203"/>
                  <a:pt x="251" y="204"/>
                </a:cubicBezTo>
                <a:cubicBezTo>
                  <a:pt x="251" y="205"/>
                  <a:pt x="251" y="204"/>
                  <a:pt x="250" y="205"/>
                </a:cubicBezTo>
                <a:cubicBezTo>
                  <a:pt x="250" y="205"/>
                  <a:pt x="250" y="206"/>
                  <a:pt x="250" y="206"/>
                </a:cubicBezTo>
                <a:cubicBezTo>
                  <a:pt x="251" y="207"/>
                  <a:pt x="253" y="208"/>
                  <a:pt x="253" y="207"/>
                </a:cubicBezTo>
                <a:cubicBezTo>
                  <a:pt x="253" y="206"/>
                  <a:pt x="254" y="206"/>
                  <a:pt x="254" y="206"/>
                </a:cubicBezTo>
                <a:cubicBezTo>
                  <a:pt x="255" y="206"/>
                  <a:pt x="256" y="206"/>
                  <a:pt x="256" y="206"/>
                </a:cubicBezTo>
                <a:cubicBezTo>
                  <a:pt x="256" y="205"/>
                  <a:pt x="256" y="204"/>
                  <a:pt x="255" y="204"/>
                </a:cubicBezTo>
                <a:cubicBezTo>
                  <a:pt x="254" y="203"/>
                  <a:pt x="254" y="203"/>
                  <a:pt x="253" y="203"/>
                </a:cubicBezTo>
                <a:cubicBezTo>
                  <a:pt x="252" y="203"/>
                  <a:pt x="252" y="202"/>
                  <a:pt x="251" y="203"/>
                </a:cubicBezTo>
                <a:cubicBezTo>
                  <a:pt x="250" y="203"/>
                  <a:pt x="249" y="203"/>
                  <a:pt x="249" y="203"/>
                </a:cubicBezTo>
                <a:cubicBezTo>
                  <a:pt x="249" y="204"/>
                  <a:pt x="249" y="204"/>
                  <a:pt x="249" y="204"/>
                </a:cubicBezTo>
                <a:close/>
                <a:moveTo>
                  <a:pt x="261" y="206"/>
                </a:moveTo>
                <a:cubicBezTo>
                  <a:pt x="261" y="206"/>
                  <a:pt x="261" y="206"/>
                  <a:pt x="262" y="206"/>
                </a:cubicBezTo>
                <a:cubicBezTo>
                  <a:pt x="263" y="206"/>
                  <a:pt x="262" y="207"/>
                  <a:pt x="263" y="207"/>
                </a:cubicBezTo>
                <a:cubicBezTo>
                  <a:pt x="264" y="205"/>
                  <a:pt x="266" y="206"/>
                  <a:pt x="268" y="207"/>
                </a:cubicBezTo>
                <a:cubicBezTo>
                  <a:pt x="267" y="205"/>
                  <a:pt x="265" y="203"/>
                  <a:pt x="268" y="202"/>
                </a:cubicBezTo>
                <a:cubicBezTo>
                  <a:pt x="268" y="202"/>
                  <a:pt x="268" y="201"/>
                  <a:pt x="267" y="201"/>
                </a:cubicBezTo>
                <a:cubicBezTo>
                  <a:pt x="267" y="201"/>
                  <a:pt x="266" y="200"/>
                  <a:pt x="266" y="201"/>
                </a:cubicBezTo>
                <a:cubicBezTo>
                  <a:pt x="265" y="202"/>
                  <a:pt x="263" y="202"/>
                  <a:pt x="262" y="202"/>
                </a:cubicBezTo>
                <a:cubicBezTo>
                  <a:pt x="261" y="202"/>
                  <a:pt x="260" y="201"/>
                  <a:pt x="261" y="203"/>
                </a:cubicBezTo>
                <a:cubicBezTo>
                  <a:pt x="262" y="203"/>
                  <a:pt x="263" y="205"/>
                  <a:pt x="261" y="206"/>
                </a:cubicBezTo>
                <a:close/>
                <a:moveTo>
                  <a:pt x="257" y="213"/>
                </a:moveTo>
                <a:cubicBezTo>
                  <a:pt x="257" y="212"/>
                  <a:pt x="257" y="212"/>
                  <a:pt x="256" y="212"/>
                </a:cubicBezTo>
                <a:cubicBezTo>
                  <a:pt x="255" y="210"/>
                  <a:pt x="255" y="211"/>
                  <a:pt x="254" y="212"/>
                </a:cubicBezTo>
                <a:cubicBezTo>
                  <a:pt x="254" y="212"/>
                  <a:pt x="254" y="213"/>
                  <a:pt x="253" y="213"/>
                </a:cubicBezTo>
                <a:cubicBezTo>
                  <a:pt x="253" y="214"/>
                  <a:pt x="253" y="214"/>
                  <a:pt x="253" y="215"/>
                </a:cubicBezTo>
                <a:cubicBezTo>
                  <a:pt x="252" y="215"/>
                  <a:pt x="253" y="215"/>
                  <a:pt x="253" y="216"/>
                </a:cubicBezTo>
                <a:cubicBezTo>
                  <a:pt x="254" y="217"/>
                  <a:pt x="254" y="218"/>
                  <a:pt x="255" y="217"/>
                </a:cubicBezTo>
                <a:cubicBezTo>
                  <a:pt x="255" y="217"/>
                  <a:pt x="256" y="217"/>
                  <a:pt x="256" y="217"/>
                </a:cubicBezTo>
                <a:cubicBezTo>
                  <a:pt x="256" y="217"/>
                  <a:pt x="256" y="218"/>
                  <a:pt x="257" y="218"/>
                </a:cubicBezTo>
                <a:cubicBezTo>
                  <a:pt x="257" y="219"/>
                  <a:pt x="257" y="220"/>
                  <a:pt x="259" y="220"/>
                </a:cubicBezTo>
                <a:cubicBezTo>
                  <a:pt x="259" y="220"/>
                  <a:pt x="259" y="220"/>
                  <a:pt x="259" y="221"/>
                </a:cubicBezTo>
                <a:cubicBezTo>
                  <a:pt x="259" y="221"/>
                  <a:pt x="259" y="221"/>
                  <a:pt x="259" y="221"/>
                </a:cubicBezTo>
                <a:cubicBezTo>
                  <a:pt x="260" y="221"/>
                  <a:pt x="260" y="221"/>
                  <a:pt x="260" y="221"/>
                </a:cubicBezTo>
                <a:cubicBezTo>
                  <a:pt x="261" y="220"/>
                  <a:pt x="261" y="220"/>
                  <a:pt x="262" y="220"/>
                </a:cubicBezTo>
                <a:cubicBezTo>
                  <a:pt x="262" y="221"/>
                  <a:pt x="263" y="221"/>
                  <a:pt x="263" y="221"/>
                </a:cubicBezTo>
                <a:cubicBezTo>
                  <a:pt x="263" y="219"/>
                  <a:pt x="262" y="218"/>
                  <a:pt x="263" y="218"/>
                </a:cubicBezTo>
                <a:cubicBezTo>
                  <a:pt x="263" y="217"/>
                  <a:pt x="263" y="217"/>
                  <a:pt x="264" y="216"/>
                </a:cubicBezTo>
                <a:cubicBezTo>
                  <a:pt x="263" y="216"/>
                  <a:pt x="262" y="216"/>
                  <a:pt x="262" y="216"/>
                </a:cubicBezTo>
                <a:cubicBezTo>
                  <a:pt x="261" y="216"/>
                  <a:pt x="260" y="215"/>
                  <a:pt x="260" y="215"/>
                </a:cubicBezTo>
                <a:cubicBezTo>
                  <a:pt x="259" y="215"/>
                  <a:pt x="259" y="214"/>
                  <a:pt x="258" y="214"/>
                </a:cubicBezTo>
                <a:cubicBezTo>
                  <a:pt x="258" y="213"/>
                  <a:pt x="257" y="213"/>
                  <a:pt x="257" y="213"/>
                </a:cubicBezTo>
                <a:close/>
                <a:moveTo>
                  <a:pt x="219" y="181"/>
                </a:moveTo>
                <a:cubicBezTo>
                  <a:pt x="221" y="181"/>
                  <a:pt x="223" y="181"/>
                  <a:pt x="223" y="183"/>
                </a:cubicBezTo>
                <a:cubicBezTo>
                  <a:pt x="223" y="183"/>
                  <a:pt x="222" y="184"/>
                  <a:pt x="224" y="184"/>
                </a:cubicBezTo>
                <a:cubicBezTo>
                  <a:pt x="223" y="183"/>
                  <a:pt x="226" y="183"/>
                  <a:pt x="225" y="182"/>
                </a:cubicBezTo>
                <a:cubicBezTo>
                  <a:pt x="225" y="181"/>
                  <a:pt x="225" y="181"/>
                  <a:pt x="225" y="181"/>
                </a:cubicBezTo>
                <a:cubicBezTo>
                  <a:pt x="226" y="181"/>
                  <a:pt x="226" y="180"/>
                  <a:pt x="227" y="180"/>
                </a:cubicBezTo>
                <a:cubicBezTo>
                  <a:pt x="228" y="180"/>
                  <a:pt x="229" y="180"/>
                  <a:pt x="230" y="179"/>
                </a:cubicBezTo>
                <a:cubicBezTo>
                  <a:pt x="229" y="178"/>
                  <a:pt x="224" y="178"/>
                  <a:pt x="226" y="176"/>
                </a:cubicBezTo>
                <a:cubicBezTo>
                  <a:pt x="226" y="176"/>
                  <a:pt x="226" y="176"/>
                  <a:pt x="225" y="176"/>
                </a:cubicBezTo>
                <a:cubicBezTo>
                  <a:pt x="224" y="176"/>
                  <a:pt x="223" y="177"/>
                  <a:pt x="221" y="177"/>
                </a:cubicBezTo>
                <a:cubicBezTo>
                  <a:pt x="221" y="178"/>
                  <a:pt x="220" y="179"/>
                  <a:pt x="219" y="179"/>
                </a:cubicBezTo>
                <a:cubicBezTo>
                  <a:pt x="218" y="179"/>
                  <a:pt x="218" y="180"/>
                  <a:pt x="217" y="180"/>
                </a:cubicBezTo>
                <a:cubicBezTo>
                  <a:pt x="217" y="180"/>
                  <a:pt x="216" y="180"/>
                  <a:pt x="216" y="181"/>
                </a:cubicBezTo>
                <a:cubicBezTo>
                  <a:pt x="216" y="181"/>
                  <a:pt x="217" y="181"/>
                  <a:pt x="218" y="181"/>
                </a:cubicBezTo>
                <a:cubicBezTo>
                  <a:pt x="218" y="181"/>
                  <a:pt x="219" y="181"/>
                  <a:pt x="219" y="181"/>
                </a:cubicBezTo>
                <a:close/>
                <a:moveTo>
                  <a:pt x="263" y="245"/>
                </a:moveTo>
                <a:cubicBezTo>
                  <a:pt x="263" y="245"/>
                  <a:pt x="263" y="245"/>
                  <a:pt x="262" y="245"/>
                </a:cubicBezTo>
                <a:cubicBezTo>
                  <a:pt x="261" y="245"/>
                  <a:pt x="260" y="245"/>
                  <a:pt x="261" y="246"/>
                </a:cubicBezTo>
                <a:cubicBezTo>
                  <a:pt x="261" y="246"/>
                  <a:pt x="262" y="245"/>
                  <a:pt x="263" y="245"/>
                </a:cubicBezTo>
                <a:cubicBezTo>
                  <a:pt x="263" y="245"/>
                  <a:pt x="263" y="245"/>
                  <a:pt x="263" y="245"/>
                </a:cubicBezTo>
                <a:close/>
                <a:moveTo>
                  <a:pt x="263" y="250"/>
                </a:moveTo>
                <a:cubicBezTo>
                  <a:pt x="264" y="251"/>
                  <a:pt x="266" y="251"/>
                  <a:pt x="265" y="252"/>
                </a:cubicBezTo>
                <a:cubicBezTo>
                  <a:pt x="266" y="251"/>
                  <a:pt x="268" y="251"/>
                  <a:pt x="267" y="250"/>
                </a:cubicBezTo>
                <a:cubicBezTo>
                  <a:pt x="266" y="250"/>
                  <a:pt x="264" y="250"/>
                  <a:pt x="263" y="250"/>
                </a:cubicBezTo>
                <a:close/>
                <a:moveTo>
                  <a:pt x="64" y="414"/>
                </a:moveTo>
                <a:cubicBezTo>
                  <a:pt x="63" y="413"/>
                  <a:pt x="62" y="413"/>
                  <a:pt x="62" y="412"/>
                </a:cubicBezTo>
                <a:cubicBezTo>
                  <a:pt x="60" y="411"/>
                  <a:pt x="56" y="404"/>
                  <a:pt x="53" y="401"/>
                </a:cubicBezTo>
                <a:cubicBezTo>
                  <a:pt x="55" y="405"/>
                  <a:pt x="57" y="408"/>
                  <a:pt x="59" y="412"/>
                </a:cubicBezTo>
                <a:cubicBezTo>
                  <a:pt x="61" y="414"/>
                  <a:pt x="61" y="415"/>
                  <a:pt x="60" y="414"/>
                </a:cubicBezTo>
                <a:cubicBezTo>
                  <a:pt x="58" y="412"/>
                  <a:pt x="54" y="406"/>
                  <a:pt x="55" y="409"/>
                </a:cubicBezTo>
                <a:cubicBezTo>
                  <a:pt x="56" y="412"/>
                  <a:pt x="60" y="415"/>
                  <a:pt x="63" y="419"/>
                </a:cubicBezTo>
                <a:cubicBezTo>
                  <a:pt x="65" y="421"/>
                  <a:pt x="68" y="424"/>
                  <a:pt x="69" y="424"/>
                </a:cubicBezTo>
                <a:cubicBezTo>
                  <a:pt x="69" y="424"/>
                  <a:pt x="69" y="425"/>
                  <a:pt x="69" y="425"/>
                </a:cubicBezTo>
                <a:cubicBezTo>
                  <a:pt x="70" y="425"/>
                  <a:pt x="69" y="422"/>
                  <a:pt x="67" y="420"/>
                </a:cubicBezTo>
                <a:cubicBezTo>
                  <a:pt x="65" y="418"/>
                  <a:pt x="64" y="415"/>
                  <a:pt x="64" y="414"/>
                </a:cubicBezTo>
                <a:close/>
                <a:moveTo>
                  <a:pt x="423" y="91"/>
                </a:moveTo>
                <a:cubicBezTo>
                  <a:pt x="425" y="93"/>
                  <a:pt x="427" y="96"/>
                  <a:pt x="434" y="102"/>
                </a:cubicBezTo>
                <a:cubicBezTo>
                  <a:pt x="426" y="94"/>
                  <a:pt x="423" y="90"/>
                  <a:pt x="430" y="95"/>
                </a:cubicBezTo>
                <a:cubicBezTo>
                  <a:pt x="426" y="91"/>
                  <a:pt x="424" y="88"/>
                  <a:pt x="422" y="87"/>
                </a:cubicBezTo>
                <a:cubicBezTo>
                  <a:pt x="421" y="86"/>
                  <a:pt x="421" y="86"/>
                  <a:pt x="422" y="89"/>
                </a:cubicBezTo>
                <a:cubicBezTo>
                  <a:pt x="423" y="90"/>
                  <a:pt x="423" y="90"/>
                  <a:pt x="423" y="91"/>
                </a:cubicBezTo>
                <a:close/>
                <a:moveTo>
                  <a:pt x="109" y="447"/>
                </a:moveTo>
                <a:cubicBezTo>
                  <a:pt x="109" y="447"/>
                  <a:pt x="109" y="446"/>
                  <a:pt x="109" y="446"/>
                </a:cubicBezTo>
                <a:cubicBezTo>
                  <a:pt x="109" y="446"/>
                  <a:pt x="109" y="447"/>
                  <a:pt x="109" y="447"/>
                </a:cubicBezTo>
                <a:cubicBezTo>
                  <a:pt x="109" y="447"/>
                  <a:pt x="109" y="447"/>
                  <a:pt x="109" y="447"/>
                </a:cubicBezTo>
                <a:close/>
                <a:moveTo>
                  <a:pt x="20" y="358"/>
                </a:moveTo>
                <a:cubicBezTo>
                  <a:pt x="20" y="359"/>
                  <a:pt x="21" y="360"/>
                  <a:pt x="21" y="362"/>
                </a:cubicBezTo>
                <a:cubicBezTo>
                  <a:pt x="21" y="363"/>
                  <a:pt x="22" y="364"/>
                  <a:pt x="22" y="364"/>
                </a:cubicBezTo>
                <a:cubicBezTo>
                  <a:pt x="22" y="366"/>
                  <a:pt x="22" y="366"/>
                  <a:pt x="20" y="363"/>
                </a:cubicBezTo>
                <a:cubicBezTo>
                  <a:pt x="19" y="362"/>
                  <a:pt x="19" y="363"/>
                  <a:pt x="19" y="363"/>
                </a:cubicBezTo>
                <a:cubicBezTo>
                  <a:pt x="19" y="364"/>
                  <a:pt x="20" y="366"/>
                  <a:pt x="21" y="367"/>
                </a:cubicBezTo>
                <a:cubicBezTo>
                  <a:pt x="24" y="372"/>
                  <a:pt x="25" y="375"/>
                  <a:pt x="26" y="376"/>
                </a:cubicBezTo>
                <a:cubicBezTo>
                  <a:pt x="27" y="376"/>
                  <a:pt x="27" y="375"/>
                  <a:pt x="26" y="372"/>
                </a:cubicBezTo>
                <a:cubicBezTo>
                  <a:pt x="25" y="365"/>
                  <a:pt x="21" y="363"/>
                  <a:pt x="20" y="358"/>
                </a:cubicBezTo>
                <a:close/>
                <a:moveTo>
                  <a:pt x="109" y="446"/>
                </a:moveTo>
                <a:cubicBezTo>
                  <a:pt x="109" y="447"/>
                  <a:pt x="109" y="447"/>
                  <a:pt x="109" y="447"/>
                </a:cubicBezTo>
                <a:cubicBezTo>
                  <a:pt x="109" y="447"/>
                  <a:pt x="109" y="447"/>
                  <a:pt x="109" y="447"/>
                </a:cubicBezTo>
                <a:cubicBezTo>
                  <a:pt x="109" y="447"/>
                  <a:pt x="109" y="446"/>
                  <a:pt x="109" y="446"/>
                </a:cubicBezTo>
                <a:close/>
                <a:moveTo>
                  <a:pt x="55" y="432"/>
                </a:moveTo>
                <a:cubicBezTo>
                  <a:pt x="50" y="427"/>
                  <a:pt x="49" y="426"/>
                  <a:pt x="49" y="427"/>
                </a:cubicBezTo>
                <a:cubicBezTo>
                  <a:pt x="50" y="429"/>
                  <a:pt x="51" y="430"/>
                  <a:pt x="53" y="432"/>
                </a:cubicBezTo>
                <a:cubicBezTo>
                  <a:pt x="54" y="433"/>
                  <a:pt x="56" y="435"/>
                  <a:pt x="58" y="437"/>
                </a:cubicBezTo>
                <a:cubicBezTo>
                  <a:pt x="54" y="432"/>
                  <a:pt x="62" y="440"/>
                  <a:pt x="55" y="432"/>
                </a:cubicBezTo>
                <a:close/>
                <a:moveTo>
                  <a:pt x="56" y="419"/>
                </a:moveTo>
                <a:cubicBezTo>
                  <a:pt x="57" y="420"/>
                  <a:pt x="56" y="419"/>
                  <a:pt x="55" y="417"/>
                </a:cubicBezTo>
                <a:cubicBezTo>
                  <a:pt x="53" y="414"/>
                  <a:pt x="51" y="412"/>
                  <a:pt x="49" y="409"/>
                </a:cubicBezTo>
                <a:cubicBezTo>
                  <a:pt x="48" y="407"/>
                  <a:pt x="46" y="404"/>
                  <a:pt x="45" y="403"/>
                </a:cubicBezTo>
                <a:cubicBezTo>
                  <a:pt x="40" y="397"/>
                  <a:pt x="46" y="408"/>
                  <a:pt x="42" y="403"/>
                </a:cubicBezTo>
                <a:cubicBezTo>
                  <a:pt x="42" y="402"/>
                  <a:pt x="41" y="402"/>
                  <a:pt x="43" y="404"/>
                </a:cubicBezTo>
                <a:cubicBezTo>
                  <a:pt x="43" y="405"/>
                  <a:pt x="44" y="406"/>
                  <a:pt x="44" y="407"/>
                </a:cubicBezTo>
                <a:cubicBezTo>
                  <a:pt x="47" y="410"/>
                  <a:pt x="50" y="414"/>
                  <a:pt x="53" y="418"/>
                </a:cubicBezTo>
                <a:cubicBezTo>
                  <a:pt x="58" y="423"/>
                  <a:pt x="55" y="418"/>
                  <a:pt x="56" y="419"/>
                </a:cubicBezTo>
                <a:close/>
                <a:moveTo>
                  <a:pt x="5" y="231"/>
                </a:moveTo>
                <a:cubicBezTo>
                  <a:pt x="4" y="232"/>
                  <a:pt x="4" y="231"/>
                  <a:pt x="4" y="226"/>
                </a:cubicBezTo>
                <a:cubicBezTo>
                  <a:pt x="4" y="221"/>
                  <a:pt x="4" y="222"/>
                  <a:pt x="3" y="222"/>
                </a:cubicBezTo>
                <a:cubicBezTo>
                  <a:pt x="3" y="227"/>
                  <a:pt x="2" y="231"/>
                  <a:pt x="2" y="236"/>
                </a:cubicBezTo>
                <a:cubicBezTo>
                  <a:pt x="1" y="240"/>
                  <a:pt x="1" y="244"/>
                  <a:pt x="0" y="248"/>
                </a:cubicBezTo>
                <a:cubicBezTo>
                  <a:pt x="1" y="243"/>
                  <a:pt x="3" y="233"/>
                  <a:pt x="3" y="245"/>
                </a:cubicBezTo>
                <a:cubicBezTo>
                  <a:pt x="3" y="246"/>
                  <a:pt x="4" y="246"/>
                  <a:pt x="4" y="241"/>
                </a:cubicBezTo>
                <a:cubicBezTo>
                  <a:pt x="4" y="239"/>
                  <a:pt x="5" y="237"/>
                  <a:pt x="5" y="235"/>
                </a:cubicBezTo>
                <a:cubicBezTo>
                  <a:pt x="5" y="233"/>
                  <a:pt x="5" y="231"/>
                  <a:pt x="5" y="229"/>
                </a:cubicBezTo>
                <a:cubicBezTo>
                  <a:pt x="6" y="226"/>
                  <a:pt x="6" y="222"/>
                  <a:pt x="7" y="218"/>
                </a:cubicBezTo>
                <a:cubicBezTo>
                  <a:pt x="6" y="219"/>
                  <a:pt x="6" y="221"/>
                  <a:pt x="5" y="225"/>
                </a:cubicBezTo>
                <a:cubicBezTo>
                  <a:pt x="5" y="227"/>
                  <a:pt x="6" y="225"/>
                  <a:pt x="5" y="231"/>
                </a:cubicBezTo>
                <a:close/>
                <a:moveTo>
                  <a:pt x="480" y="195"/>
                </a:moveTo>
                <a:cubicBezTo>
                  <a:pt x="479" y="191"/>
                  <a:pt x="479" y="190"/>
                  <a:pt x="479" y="190"/>
                </a:cubicBezTo>
                <a:cubicBezTo>
                  <a:pt x="480" y="190"/>
                  <a:pt x="480" y="190"/>
                  <a:pt x="480" y="189"/>
                </a:cubicBezTo>
                <a:cubicBezTo>
                  <a:pt x="480" y="187"/>
                  <a:pt x="480" y="186"/>
                  <a:pt x="479" y="183"/>
                </a:cubicBezTo>
                <a:cubicBezTo>
                  <a:pt x="478" y="182"/>
                  <a:pt x="475" y="175"/>
                  <a:pt x="474" y="173"/>
                </a:cubicBezTo>
                <a:cubicBezTo>
                  <a:pt x="474" y="173"/>
                  <a:pt x="474" y="173"/>
                  <a:pt x="474" y="173"/>
                </a:cubicBezTo>
                <a:cubicBezTo>
                  <a:pt x="476" y="180"/>
                  <a:pt x="475" y="182"/>
                  <a:pt x="480" y="195"/>
                </a:cubicBezTo>
                <a:close/>
                <a:moveTo>
                  <a:pt x="471" y="170"/>
                </a:moveTo>
                <a:cubicBezTo>
                  <a:pt x="471" y="170"/>
                  <a:pt x="472" y="172"/>
                  <a:pt x="471" y="169"/>
                </a:cubicBezTo>
                <a:cubicBezTo>
                  <a:pt x="468" y="161"/>
                  <a:pt x="470" y="164"/>
                  <a:pt x="472" y="166"/>
                </a:cubicBezTo>
                <a:cubicBezTo>
                  <a:pt x="471" y="164"/>
                  <a:pt x="470" y="162"/>
                  <a:pt x="469" y="160"/>
                </a:cubicBezTo>
                <a:cubicBezTo>
                  <a:pt x="468" y="158"/>
                  <a:pt x="468" y="157"/>
                  <a:pt x="468" y="158"/>
                </a:cubicBezTo>
                <a:cubicBezTo>
                  <a:pt x="467" y="159"/>
                  <a:pt x="467" y="161"/>
                  <a:pt x="469" y="166"/>
                </a:cubicBezTo>
                <a:cubicBezTo>
                  <a:pt x="469" y="167"/>
                  <a:pt x="470" y="169"/>
                  <a:pt x="471" y="170"/>
                </a:cubicBezTo>
                <a:close/>
                <a:moveTo>
                  <a:pt x="140" y="442"/>
                </a:moveTo>
                <a:cubicBezTo>
                  <a:pt x="137" y="440"/>
                  <a:pt x="133" y="436"/>
                  <a:pt x="135" y="436"/>
                </a:cubicBezTo>
                <a:cubicBezTo>
                  <a:pt x="130" y="433"/>
                  <a:pt x="132" y="433"/>
                  <a:pt x="128" y="430"/>
                </a:cubicBezTo>
                <a:cubicBezTo>
                  <a:pt x="126" y="428"/>
                  <a:pt x="124" y="427"/>
                  <a:pt x="122" y="425"/>
                </a:cubicBezTo>
                <a:cubicBezTo>
                  <a:pt x="120" y="424"/>
                  <a:pt x="118" y="422"/>
                  <a:pt x="115" y="419"/>
                </a:cubicBezTo>
                <a:cubicBezTo>
                  <a:pt x="112" y="416"/>
                  <a:pt x="108" y="413"/>
                  <a:pt x="104" y="409"/>
                </a:cubicBezTo>
                <a:cubicBezTo>
                  <a:pt x="103" y="408"/>
                  <a:pt x="101" y="406"/>
                  <a:pt x="100" y="406"/>
                </a:cubicBezTo>
                <a:cubicBezTo>
                  <a:pt x="99" y="405"/>
                  <a:pt x="100" y="406"/>
                  <a:pt x="101" y="408"/>
                </a:cubicBezTo>
                <a:cubicBezTo>
                  <a:pt x="108" y="416"/>
                  <a:pt x="106" y="417"/>
                  <a:pt x="102" y="414"/>
                </a:cubicBezTo>
                <a:cubicBezTo>
                  <a:pt x="101" y="413"/>
                  <a:pt x="100" y="413"/>
                  <a:pt x="101" y="414"/>
                </a:cubicBezTo>
                <a:cubicBezTo>
                  <a:pt x="104" y="417"/>
                  <a:pt x="106" y="419"/>
                  <a:pt x="109" y="421"/>
                </a:cubicBezTo>
                <a:cubicBezTo>
                  <a:pt x="111" y="423"/>
                  <a:pt x="114" y="425"/>
                  <a:pt x="117" y="428"/>
                </a:cubicBezTo>
                <a:cubicBezTo>
                  <a:pt x="118" y="429"/>
                  <a:pt x="120" y="431"/>
                  <a:pt x="120" y="431"/>
                </a:cubicBezTo>
                <a:cubicBezTo>
                  <a:pt x="121" y="430"/>
                  <a:pt x="123" y="431"/>
                  <a:pt x="125" y="433"/>
                </a:cubicBezTo>
                <a:cubicBezTo>
                  <a:pt x="126" y="434"/>
                  <a:pt x="127" y="435"/>
                  <a:pt x="128" y="436"/>
                </a:cubicBezTo>
                <a:cubicBezTo>
                  <a:pt x="130" y="437"/>
                  <a:pt x="131" y="438"/>
                  <a:pt x="133" y="439"/>
                </a:cubicBezTo>
                <a:cubicBezTo>
                  <a:pt x="131" y="438"/>
                  <a:pt x="130" y="437"/>
                  <a:pt x="129" y="436"/>
                </a:cubicBezTo>
                <a:cubicBezTo>
                  <a:pt x="127" y="434"/>
                  <a:pt x="126" y="433"/>
                  <a:pt x="126" y="433"/>
                </a:cubicBezTo>
                <a:cubicBezTo>
                  <a:pt x="125" y="432"/>
                  <a:pt x="124" y="430"/>
                  <a:pt x="128" y="433"/>
                </a:cubicBezTo>
                <a:cubicBezTo>
                  <a:pt x="132" y="435"/>
                  <a:pt x="130" y="435"/>
                  <a:pt x="131" y="436"/>
                </a:cubicBezTo>
                <a:cubicBezTo>
                  <a:pt x="133" y="437"/>
                  <a:pt x="134" y="439"/>
                  <a:pt x="136" y="440"/>
                </a:cubicBezTo>
                <a:cubicBezTo>
                  <a:pt x="137" y="442"/>
                  <a:pt x="138" y="443"/>
                  <a:pt x="141" y="444"/>
                </a:cubicBezTo>
                <a:cubicBezTo>
                  <a:pt x="144" y="446"/>
                  <a:pt x="142" y="444"/>
                  <a:pt x="140" y="442"/>
                </a:cubicBezTo>
                <a:close/>
                <a:moveTo>
                  <a:pt x="121" y="457"/>
                </a:moveTo>
                <a:cubicBezTo>
                  <a:pt x="121" y="457"/>
                  <a:pt x="121" y="457"/>
                  <a:pt x="121" y="457"/>
                </a:cubicBezTo>
                <a:cubicBezTo>
                  <a:pt x="121" y="457"/>
                  <a:pt x="122" y="457"/>
                  <a:pt x="122" y="458"/>
                </a:cubicBezTo>
                <a:cubicBezTo>
                  <a:pt x="122" y="457"/>
                  <a:pt x="122" y="457"/>
                  <a:pt x="122" y="457"/>
                </a:cubicBezTo>
                <a:cubicBezTo>
                  <a:pt x="121" y="457"/>
                  <a:pt x="121" y="457"/>
                  <a:pt x="121" y="457"/>
                </a:cubicBezTo>
                <a:close/>
                <a:moveTo>
                  <a:pt x="114" y="452"/>
                </a:moveTo>
                <a:cubicBezTo>
                  <a:pt x="117" y="452"/>
                  <a:pt x="112" y="449"/>
                  <a:pt x="109" y="447"/>
                </a:cubicBezTo>
                <a:cubicBezTo>
                  <a:pt x="109" y="446"/>
                  <a:pt x="108" y="446"/>
                  <a:pt x="108" y="446"/>
                </a:cubicBezTo>
                <a:cubicBezTo>
                  <a:pt x="115" y="453"/>
                  <a:pt x="112" y="452"/>
                  <a:pt x="109" y="451"/>
                </a:cubicBezTo>
                <a:cubicBezTo>
                  <a:pt x="115" y="456"/>
                  <a:pt x="119" y="458"/>
                  <a:pt x="121" y="459"/>
                </a:cubicBezTo>
                <a:cubicBezTo>
                  <a:pt x="122" y="460"/>
                  <a:pt x="122" y="459"/>
                  <a:pt x="121" y="457"/>
                </a:cubicBezTo>
                <a:cubicBezTo>
                  <a:pt x="119" y="456"/>
                  <a:pt x="117" y="455"/>
                  <a:pt x="116" y="454"/>
                </a:cubicBezTo>
                <a:cubicBezTo>
                  <a:pt x="114" y="452"/>
                  <a:pt x="113" y="452"/>
                  <a:pt x="114" y="452"/>
                </a:cubicBezTo>
                <a:close/>
                <a:moveTo>
                  <a:pt x="128" y="460"/>
                </a:moveTo>
                <a:cubicBezTo>
                  <a:pt x="124" y="457"/>
                  <a:pt x="122" y="457"/>
                  <a:pt x="119" y="455"/>
                </a:cubicBezTo>
                <a:cubicBezTo>
                  <a:pt x="122" y="457"/>
                  <a:pt x="122" y="457"/>
                  <a:pt x="122" y="457"/>
                </a:cubicBezTo>
                <a:cubicBezTo>
                  <a:pt x="123" y="458"/>
                  <a:pt x="124" y="459"/>
                  <a:pt x="125" y="460"/>
                </a:cubicBezTo>
                <a:cubicBezTo>
                  <a:pt x="127" y="461"/>
                  <a:pt x="128" y="461"/>
                  <a:pt x="129" y="462"/>
                </a:cubicBezTo>
                <a:cubicBezTo>
                  <a:pt x="132" y="465"/>
                  <a:pt x="136" y="467"/>
                  <a:pt x="136" y="466"/>
                </a:cubicBezTo>
                <a:cubicBezTo>
                  <a:pt x="136" y="465"/>
                  <a:pt x="132" y="463"/>
                  <a:pt x="128" y="460"/>
                </a:cubicBezTo>
                <a:close/>
                <a:moveTo>
                  <a:pt x="216" y="489"/>
                </a:moveTo>
                <a:cubicBezTo>
                  <a:pt x="219" y="488"/>
                  <a:pt x="220" y="487"/>
                  <a:pt x="219" y="486"/>
                </a:cubicBezTo>
                <a:cubicBezTo>
                  <a:pt x="212" y="484"/>
                  <a:pt x="212" y="486"/>
                  <a:pt x="205" y="484"/>
                </a:cubicBezTo>
                <a:cubicBezTo>
                  <a:pt x="207" y="484"/>
                  <a:pt x="210" y="484"/>
                  <a:pt x="209" y="483"/>
                </a:cubicBezTo>
                <a:cubicBezTo>
                  <a:pt x="203" y="482"/>
                  <a:pt x="197" y="480"/>
                  <a:pt x="191" y="479"/>
                </a:cubicBezTo>
                <a:cubicBezTo>
                  <a:pt x="195" y="481"/>
                  <a:pt x="201" y="483"/>
                  <a:pt x="197" y="483"/>
                </a:cubicBezTo>
                <a:cubicBezTo>
                  <a:pt x="195" y="483"/>
                  <a:pt x="198" y="484"/>
                  <a:pt x="202" y="485"/>
                </a:cubicBezTo>
                <a:cubicBezTo>
                  <a:pt x="206" y="486"/>
                  <a:pt x="209" y="486"/>
                  <a:pt x="211" y="487"/>
                </a:cubicBezTo>
                <a:cubicBezTo>
                  <a:pt x="214" y="488"/>
                  <a:pt x="216" y="489"/>
                  <a:pt x="216" y="489"/>
                </a:cubicBezTo>
                <a:close/>
                <a:moveTo>
                  <a:pt x="458" y="207"/>
                </a:moveTo>
                <a:cubicBezTo>
                  <a:pt x="456" y="200"/>
                  <a:pt x="456" y="201"/>
                  <a:pt x="454" y="198"/>
                </a:cubicBezTo>
                <a:cubicBezTo>
                  <a:pt x="453" y="196"/>
                  <a:pt x="455" y="201"/>
                  <a:pt x="455" y="202"/>
                </a:cubicBezTo>
                <a:cubicBezTo>
                  <a:pt x="455" y="202"/>
                  <a:pt x="455" y="203"/>
                  <a:pt x="454" y="204"/>
                </a:cubicBezTo>
                <a:cubicBezTo>
                  <a:pt x="455" y="205"/>
                  <a:pt x="456" y="206"/>
                  <a:pt x="456" y="207"/>
                </a:cubicBezTo>
                <a:cubicBezTo>
                  <a:pt x="457" y="208"/>
                  <a:pt x="457" y="210"/>
                  <a:pt x="458" y="213"/>
                </a:cubicBezTo>
                <a:cubicBezTo>
                  <a:pt x="459" y="218"/>
                  <a:pt x="458" y="216"/>
                  <a:pt x="458" y="216"/>
                </a:cubicBezTo>
                <a:cubicBezTo>
                  <a:pt x="457" y="216"/>
                  <a:pt x="457" y="218"/>
                  <a:pt x="458" y="221"/>
                </a:cubicBezTo>
                <a:cubicBezTo>
                  <a:pt x="458" y="225"/>
                  <a:pt x="459" y="226"/>
                  <a:pt x="460" y="225"/>
                </a:cubicBezTo>
                <a:cubicBezTo>
                  <a:pt x="460" y="224"/>
                  <a:pt x="461" y="222"/>
                  <a:pt x="462" y="226"/>
                </a:cubicBezTo>
                <a:cubicBezTo>
                  <a:pt x="462" y="227"/>
                  <a:pt x="463" y="226"/>
                  <a:pt x="462" y="226"/>
                </a:cubicBezTo>
                <a:cubicBezTo>
                  <a:pt x="462" y="225"/>
                  <a:pt x="462" y="224"/>
                  <a:pt x="462" y="222"/>
                </a:cubicBezTo>
                <a:cubicBezTo>
                  <a:pt x="461" y="220"/>
                  <a:pt x="460" y="217"/>
                  <a:pt x="460" y="214"/>
                </a:cubicBezTo>
                <a:cubicBezTo>
                  <a:pt x="459" y="211"/>
                  <a:pt x="458" y="209"/>
                  <a:pt x="458" y="207"/>
                </a:cubicBezTo>
                <a:close/>
                <a:moveTo>
                  <a:pt x="235" y="497"/>
                </a:moveTo>
                <a:cubicBezTo>
                  <a:pt x="235" y="496"/>
                  <a:pt x="230" y="497"/>
                  <a:pt x="228" y="496"/>
                </a:cubicBezTo>
                <a:cubicBezTo>
                  <a:pt x="227" y="496"/>
                  <a:pt x="222" y="495"/>
                  <a:pt x="225" y="495"/>
                </a:cubicBezTo>
                <a:cubicBezTo>
                  <a:pt x="225" y="495"/>
                  <a:pt x="223" y="495"/>
                  <a:pt x="221" y="494"/>
                </a:cubicBezTo>
                <a:cubicBezTo>
                  <a:pt x="220" y="494"/>
                  <a:pt x="218" y="494"/>
                  <a:pt x="218" y="494"/>
                </a:cubicBezTo>
                <a:cubicBezTo>
                  <a:pt x="217" y="494"/>
                  <a:pt x="216" y="494"/>
                  <a:pt x="218" y="495"/>
                </a:cubicBezTo>
                <a:cubicBezTo>
                  <a:pt x="219" y="495"/>
                  <a:pt x="220" y="495"/>
                  <a:pt x="221" y="495"/>
                </a:cubicBezTo>
                <a:cubicBezTo>
                  <a:pt x="224" y="496"/>
                  <a:pt x="226" y="497"/>
                  <a:pt x="226" y="497"/>
                </a:cubicBezTo>
                <a:cubicBezTo>
                  <a:pt x="225" y="497"/>
                  <a:pt x="223" y="497"/>
                  <a:pt x="221" y="497"/>
                </a:cubicBezTo>
                <a:cubicBezTo>
                  <a:pt x="218" y="496"/>
                  <a:pt x="216" y="496"/>
                  <a:pt x="215" y="495"/>
                </a:cubicBezTo>
                <a:cubicBezTo>
                  <a:pt x="214" y="495"/>
                  <a:pt x="211" y="494"/>
                  <a:pt x="207" y="493"/>
                </a:cubicBezTo>
                <a:cubicBezTo>
                  <a:pt x="210" y="494"/>
                  <a:pt x="211" y="495"/>
                  <a:pt x="211" y="495"/>
                </a:cubicBezTo>
                <a:cubicBezTo>
                  <a:pt x="212" y="496"/>
                  <a:pt x="211" y="496"/>
                  <a:pt x="209" y="496"/>
                </a:cubicBezTo>
                <a:cubicBezTo>
                  <a:pt x="217" y="497"/>
                  <a:pt x="223" y="498"/>
                  <a:pt x="230" y="499"/>
                </a:cubicBezTo>
                <a:cubicBezTo>
                  <a:pt x="235" y="499"/>
                  <a:pt x="236" y="499"/>
                  <a:pt x="236" y="498"/>
                </a:cubicBezTo>
                <a:cubicBezTo>
                  <a:pt x="236" y="498"/>
                  <a:pt x="235" y="498"/>
                  <a:pt x="235" y="497"/>
                </a:cubicBezTo>
                <a:close/>
                <a:moveTo>
                  <a:pt x="356" y="32"/>
                </a:moveTo>
                <a:cubicBezTo>
                  <a:pt x="358" y="33"/>
                  <a:pt x="360" y="34"/>
                  <a:pt x="362" y="35"/>
                </a:cubicBezTo>
                <a:cubicBezTo>
                  <a:pt x="363" y="36"/>
                  <a:pt x="366" y="37"/>
                  <a:pt x="369" y="38"/>
                </a:cubicBezTo>
                <a:cubicBezTo>
                  <a:pt x="370" y="39"/>
                  <a:pt x="371" y="39"/>
                  <a:pt x="370" y="38"/>
                </a:cubicBezTo>
                <a:cubicBezTo>
                  <a:pt x="365" y="35"/>
                  <a:pt x="364" y="35"/>
                  <a:pt x="364" y="34"/>
                </a:cubicBezTo>
                <a:cubicBezTo>
                  <a:pt x="364" y="34"/>
                  <a:pt x="365" y="34"/>
                  <a:pt x="367" y="34"/>
                </a:cubicBezTo>
                <a:cubicBezTo>
                  <a:pt x="367" y="34"/>
                  <a:pt x="366" y="34"/>
                  <a:pt x="366" y="34"/>
                </a:cubicBezTo>
                <a:cubicBezTo>
                  <a:pt x="365" y="33"/>
                  <a:pt x="363" y="32"/>
                  <a:pt x="362" y="32"/>
                </a:cubicBezTo>
                <a:cubicBezTo>
                  <a:pt x="360" y="31"/>
                  <a:pt x="359" y="31"/>
                  <a:pt x="361" y="32"/>
                </a:cubicBezTo>
                <a:cubicBezTo>
                  <a:pt x="363" y="33"/>
                  <a:pt x="362" y="33"/>
                  <a:pt x="358" y="31"/>
                </a:cubicBezTo>
                <a:cubicBezTo>
                  <a:pt x="356" y="30"/>
                  <a:pt x="352" y="29"/>
                  <a:pt x="353" y="30"/>
                </a:cubicBezTo>
                <a:cubicBezTo>
                  <a:pt x="353" y="30"/>
                  <a:pt x="355" y="31"/>
                  <a:pt x="356" y="32"/>
                </a:cubicBezTo>
                <a:close/>
                <a:moveTo>
                  <a:pt x="387" y="73"/>
                </a:moveTo>
                <a:cubicBezTo>
                  <a:pt x="386" y="72"/>
                  <a:pt x="387" y="74"/>
                  <a:pt x="386" y="73"/>
                </a:cubicBezTo>
                <a:cubicBezTo>
                  <a:pt x="382" y="71"/>
                  <a:pt x="380" y="69"/>
                  <a:pt x="377" y="67"/>
                </a:cubicBezTo>
                <a:cubicBezTo>
                  <a:pt x="375" y="65"/>
                  <a:pt x="372" y="63"/>
                  <a:pt x="370" y="61"/>
                </a:cubicBezTo>
                <a:cubicBezTo>
                  <a:pt x="370" y="63"/>
                  <a:pt x="371" y="64"/>
                  <a:pt x="371" y="65"/>
                </a:cubicBezTo>
                <a:cubicBezTo>
                  <a:pt x="371" y="65"/>
                  <a:pt x="366" y="62"/>
                  <a:pt x="368" y="64"/>
                </a:cubicBezTo>
                <a:cubicBezTo>
                  <a:pt x="370" y="66"/>
                  <a:pt x="373" y="67"/>
                  <a:pt x="375" y="68"/>
                </a:cubicBezTo>
                <a:cubicBezTo>
                  <a:pt x="377" y="69"/>
                  <a:pt x="379" y="70"/>
                  <a:pt x="381" y="71"/>
                </a:cubicBezTo>
                <a:cubicBezTo>
                  <a:pt x="384" y="74"/>
                  <a:pt x="377" y="70"/>
                  <a:pt x="378" y="72"/>
                </a:cubicBezTo>
                <a:cubicBezTo>
                  <a:pt x="381" y="74"/>
                  <a:pt x="385" y="76"/>
                  <a:pt x="388" y="79"/>
                </a:cubicBezTo>
                <a:cubicBezTo>
                  <a:pt x="390" y="80"/>
                  <a:pt x="392" y="81"/>
                  <a:pt x="394" y="83"/>
                </a:cubicBezTo>
                <a:cubicBezTo>
                  <a:pt x="395" y="84"/>
                  <a:pt x="397" y="85"/>
                  <a:pt x="399" y="86"/>
                </a:cubicBezTo>
                <a:cubicBezTo>
                  <a:pt x="395" y="82"/>
                  <a:pt x="385" y="73"/>
                  <a:pt x="394" y="78"/>
                </a:cubicBezTo>
                <a:cubicBezTo>
                  <a:pt x="395" y="78"/>
                  <a:pt x="393" y="77"/>
                  <a:pt x="392" y="76"/>
                </a:cubicBezTo>
                <a:cubicBezTo>
                  <a:pt x="390" y="74"/>
                  <a:pt x="388" y="73"/>
                  <a:pt x="387" y="73"/>
                </a:cubicBezTo>
                <a:close/>
                <a:moveTo>
                  <a:pt x="372" y="54"/>
                </a:moveTo>
                <a:cubicBezTo>
                  <a:pt x="371" y="55"/>
                  <a:pt x="377" y="59"/>
                  <a:pt x="378" y="60"/>
                </a:cubicBezTo>
                <a:cubicBezTo>
                  <a:pt x="381" y="61"/>
                  <a:pt x="383" y="62"/>
                  <a:pt x="386" y="64"/>
                </a:cubicBezTo>
                <a:cubicBezTo>
                  <a:pt x="388" y="66"/>
                  <a:pt x="390" y="68"/>
                  <a:pt x="393" y="69"/>
                </a:cubicBezTo>
                <a:cubicBezTo>
                  <a:pt x="391" y="67"/>
                  <a:pt x="389" y="65"/>
                  <a:pt x="386" y="63"/>
                </a:cubicBezTo>
                <a:cubicBezTo>
                  <a:pt x="385" y="62"/>
                  <a:pt x="383" y="61"/>
                  <a:pt x="382" y="60"/>
                </a:cubicBezTo>
                <a:cubicBezTo>
                  <a:pt x="380" y="59"/>
                  <a:pt x="378" y="58"/>
                  <a:pt x="377" y="56"/>
                </a:cubicBezTo>
                <a:cubicBezTo>
                  <a:pt x="378" y="56"/>
                  <a:pt x="378" y="56"/>
                  <a:pt x="376" y="55"/>
                </a:cubicBezTo>
                <a:cubicBezTo>
                  <a:pt x="375" y="55"/>
                  <a:pt x="374" y="54"/>
                  <a:pt x="372" y="53"/>
                </a:cubicBezTo>
                <a:cubicBezTo>
                  <a:pt x="370" y="51"/>
                  <a:pt x="367" y="50"/>
                  <a:pt x="363" y="48"/>
                </a:cubicBezTo>
                <a:cubicBezTo>
                  <a:pt x="365" y="50"/>
                  <a:pt x="373" y="54"/>
                  <a:pt x="372" y="54"/>
                </a:cubicBezTo>
                <a:close/>
                <a:moveTo>
                  <a:pt x="402" y="111"/>
                </a:moveTo>
                <a:cubicBezTo>
                  <a:pt x="399" y="110"/>
                  <a:pt x="399" y="110"/>
                  <a:pt x="401" y="113"/>
                </a:cubicBezTo>
                <a:cubicBezTo>
                  <a:pt x="402" y="114"/>
                  <a:pt x="403" y="115"/>
                  <a:pt x="404" y="116"/>
                </a:cubicBezTo>
                <a:cubicBezTo>
                  <a:pt x="405" y="118"/>
                  <a:pt x="406" y="119"/>
                  <a:pt x="407" y="120"/>
                </a:cubicBezTo>
                <a:cubicBezTo>
                  <a:pt x="409" y="121"/>
                  <a:pt x="410" y="121"/>
                  <a:pt x="412" y="123"/>
                </a:cubicBezTo>
                <a:cubicBezTo>
                  <a:pt x="414" y="125"/>
                  <a:pt x="417" y="128"/>
                  <a:pt x="424" y="135"/>
                </a:cubicBezTo>
                <a:cubicBezTo>
                  <a:pt x="423" y="134"/>
                  <a:pt x="421" y="131"/>
                  <a:pt x="420" y="129"/>
                </a:cubicBezTo>
                <a:cubicBezTo>
                  <a:pt x="419" y="127"/>
                  <a:pt x="418" y="125"/>
                  <a:pt x="418" y="125"/>
                </a:cubicBezTo>
                <a:cubicBezTo>
                  <a:pt x="418" y="124"/>
                  <a:pt x="421" y="126"/>
                  <a:pt x="423" y="126"/>
                </a:cubicBezTo>
                <a:cubicBezTo>
                  <a:pt x="417" y="121"/>
                  <a:pt x="410" y="113"/>
                  <a:pt x="402" y="106"/>
                </a:cubicBezTo>
                <a:cubicBezTo>
                  <a:pt x="404" y="108"/>
                  <a:pt x="405" y="110"/>
                  <a:pt x="407" y="112"/>
                </a:cubicBezTo>
                <a:cubicBezTo>
                  <a:pt x="408" y="114"/>
                  <a:pt x="410" y="116"/>
                  <a:pt x="410" y="116"/>
                </a:cubicBezTo>
                <a:cubicBezTo>
                  <a:pt x="410" y="118"/>
                  <a:pt x="405" y="113"/>
                  <a:pt x="402" y="111"/>
                </a:cubicBezTo>
                <a:close/>
                <a:moveTo>
                  <a:pt x="445" y="172"/>
                </a:moveTo>
                <a:cubicBezTo>
                  <a:pt x="446" y="175"/>
                  <a:pt x="446" y="176"/>
                  <a:pt x="443" y="174"/>
                </a:cubicBezTo>
                <a:cubicBezTo>
                  <a:pt x="445" y="177"/>
                  <a:pt x="447" y="179"/>
                  <a:pt x="448" y="182"/>
                </a:cubicBezTo>
                <a:cubicBezTo>
                  <a:pt x="449" y="184"/>
                  <a:pt x="450" y="187"/>
                  <a:pt x="451" y="189"/>
                </a:cubicBezTo>
                <a:cubicBezTo>
                  <a:pt x="452" y="190"/>
                  <a:pt x="452" y="193"/>
                  <a:pt x="453" y="194"/>
                </a:cubicBezTo>
                <a:cubicBezTo>
                  <a:pt x="454" y="195"/>
                  <a:pt x="453" y="192"/>
                  <a:pt x="453" y="190"/>
                </a:cubicBezTo>
                <a:cubicBezTo>
                  <a:pt x="452" y="187"/>
                  <a:pt x="450" y="185"/>
                  <a:pt x="449" y="182"/>
                </a:cubicBezTo>
                <a:cubicBezTo>
                  <a:pt x="449" y="181"/>
                  <a:pt x="449" y="180"/>
                  <a:pt x="449" y="178"/>
                </a:cubicBezTo>
                <a:cubicBezTo>
                  <a:pt x="449" y="176"/>
                  <a:pt x="448" y="175"/>
                  <a:pt x="448" y="174"/>
                </a:cubicBezTo>
                <a:cubicBezTo>
                  <a:pt x="448" y="173"/>
                  <a:pt x="447" y="172"/>
                  <a:pt x="447" y="171"/>
                </a:cubicBezTo>
                <a:cubicBezTo>
                  <a:pt x="446" y="170"/>
                  <a:pt x="446" y="169"/>
                  <a:pt x="445" y="167"/>
                </a:cubicBezTo>
                <a:cubicBezTo>
                  <a:pt x="444" y="167"/>
                  <a:pt x="445" y="170"/>
                  <a:pt x="445" y="172"/>
                </a:cubicBezTo>
                <a:close/>
                <a:moveTo>
                  <a:pt x="2" y="204"/>
                </a:moveTo>
                <a:cubicBezTo>
                  <a:pt x="3" y="202"/>
                  <a:pt x="3" y="198"/>
                  <a:pt x="4" y="194"/>
                </a:cubicBezTo>
                <a:cubicBezTo>
                  <a:pt x="1" y="206"/>
                  <a:pt x="1" y="200"/>
                  <a:pt x="0" y="199"/>
                </a:cubicBezTo>
                <a:cubicBezTo>
                  <a:pt x="0" y="205"/>
                  <a:pt x="1" y="207"/>
                  <a:pt x="2" y="204"/>
                </a:cubicBezTo>
                <a:close/>
                <a:moveTo>
                  <a:pt x="401" y="71"/>
                </a:moveTo>
                <a:cubicBezTo>
                  <a:pt x="402" y="72"/>
                  <a:pt x="403" y="73"/>
                  <a:pt x="404" y="74"/>
                </a:cubicBezTo>
                <a:cubicBezTo>
                  <a:pt x="408" y="77"/>
                  <a:pt x="402" y="74"/>
                  <a:pt x="403" y="75"/>
                </a:cubicBezTo>
                <a:cubicBezTo>
                  <a:pt x="403" y="75"/>
                  <a:pt x="405" y="77"/>
                  <a:pt x="406" y="77"/>
                </a:cubicBezTo>
                <a:cubicBezTo>
                  <a:pt x="408" y="79"/>
                  <a:pt x="410" y="80"/>
                  <a:pt x="409" y="80"/>
                </a:cubicBezTo>
                <a:cubicBezTo>
                  <a:pt x="407" y="77"/>
                  <a:pt x="411" y="80"/>
                  <a:pt x="410" y="79"/>
                </a:cubicBezTo>
                <a:cubicBezTo>
                  <a:pt x="409" y="77"/>
                  <a:pt x="406" y="75"/>
                  <a:pt x="403" y="73"/>
                </a:cubicBezTo>
                <a:cubicBezTo>
                  <a:pt x="402" y="72"/>
                  <a:pt x="400" y="70"/>
                  <a:pt x="398" y="69"/>
                </a:cubicBezTo>
                <a:cubicBezTo>
                  <a:pt x="399" y="69"/>
                  <a:pt x="400" y="70"/>
                  <a:pt x="401" y="71"/>
                </a:cubicBezTo>
                <a:close/>
                <a:moveTo>
                  <a:pt x="33" y="130"/>
                </a:moveTo>
                <a:cubicBezTo>
                  <a:pt x="35" y="128"/>
                  <a:pt x="40" y="121"/>
                  <a:pt x="46" y="112"/>
                </a:cubicBezTo>
                <a:cubicBezTo>
                  <a:pt x="43" y="115"/>
                  <a:pt x="40" y="119"/>
                  <a:pt x="38" y="121"/>
                </a:cubicBezTo>
                <a:cubicBezTo>
                  <a:pt x="37" y="122"/>
                  <a:pt x="37" y="122"/>
                  <a:pt x="39" y="118"/>
                </a:cubicBezTo>
                <a:cubicBezTo>
                  <a:pt x="37" y="120"/>
                  <a:pt x="36" y="123"/>
                  <a:pt x="34" y="125"/>
                </a:cubicBezTo>
                <a:cubicBezTo>
                  <a:pt x="33" y="129"/>
                  <a:pt x="32" y="131"/>
                  <a:pt x="33" y="130"/>
                </a:cubicBezTo>
                <a:close/>
                <a:moveTo>
                  <a:pt x="39" y="118"/>
                </a:moveTo>
                <a:cubicBezTo>
                  <a:pt x="39" y="117"/>
                  <a:pt x="40" y="116"/>
                  <a:pt x="40" y="115"/>
                </a:cubicBezTo>
                <a:cubicBezTo>
                  <a:pt x="39" y="116"/>
                  <a:pt x="39" y="117"/>
                  <a:pt x="39" y="118"/>
                </a:cubicBezTo>
                <a:close/>
                <a:moveTo>
                  <a:pt x="166" y="9"/>
                </a:moveTo>
                <a:cubicBezTo>
                  <a:pt x="166" y="9"/>
                  <a:pt x="168" y="9"/>
                  <a:pt x="174" y="7"/>
                </a:cubicBezTo>
                <a:cubicBezTo>
                  <a:pt x="181" y="5"/>
                  <a:pt x="181" y="5"/>
                  <a:pt x="180" y="4"/>
                </a:cubicBezTo>
                <a:cubicBezTo>
                  <a:pt x="180" y="4"/>
                  <a:pt x="181" y="4"/>
                  <a:pt x="181" y="4"/>
                </a:cubicBezTo>
                <a:cubicBezTo>
                  <a:pt x="188" y="1"/>
                  <a:pt x="186" y="1"/>
                  <a:pt x="188" y="0"/>
                </a:cubicBezTo>
                <a:cubicBezTo>
                  <a:pt x="182" y="1"/>
                  <a:pt x="179" y="2"/>
                  <a:pt x="175" y="4"/>
                </a:cubicBezTo>
                <a:cubicBezTo>
                  <a:pt x="169" y="5"/>
                  <a:pt x="166" y="7"/>
                  <a:pt x="162" y="9"/>
                </a:cubicBezTo>
                <a:cubicBezTo>
                  <a:pt x="166" y="8"/>
                  <a:pt x="166" y="8"/>
                  <a:pt x="166" y="9"/>
                </a:cubicBezTo>
                <a:close/>
                <a:moveTo>
                  <a:pt x="31" y="147"/>
                </a:moveTo>
                <a:cubicBezTo>
                  <a:pt x="33" y="145"/>
                  <a:pt x="33" y="146"/>
                  <a:pt x="34" y="146"/>
                </a:cubicBezTo>
                <a:cubicBezTo>
                  <a:pt x="35" y="146"/>
                  <a:pt x="35" y="145"/>
                  <a:pt x="36" y="144"/>
                </a:cubicBezTo>
                <a:cubicBezTo>
                  <a:pt x="37" y="141"/>
                  <a:pt x="39" y="138"/>
                  <a:pt x="40" y="136"/>
                </a:cubicBezTo>
                <a:cubicBezTo>
                  <a:pt x="42" y="133"/>
                  <a:pt x="44" y="130"/>
                  <a:pt x="46" y="126"/>
                </a:cubicBezTo>
                <a:cubicBezTo>
                  <a:pt x="43" y="130"/>
                  <a:pt x="41" y="132"/>
                  <a:pt x="40" y="133"/>
                </a:cubicBezTo>
                <a:cubicBezTo>
                  <a:pt x="39" y="133"/>
                  <a:pt x="39" y="131"/>
                  <a:pt x="41" y="128"/>
                </a:cubicBezTo>
                <a:cubicBezTo>
                  <a:pt x="37" y="134"/>
                  <a:pt x="35" y="139"/>
                  <a:pt x="33" y="143"/>
                </a:cubicBezTo>
                <a:cubicBezTo>
                  <a:pt x="32" y="144"/>
                  <a:pt x="31" y="148"/>
                  <a:pt x="31" y="147"/>
                </a:cubicBezTo>
                <a:close/>
                <a:moveTo>
                  <a:pt x="43" y="109"/>
                </a:moveTo>
                <a:cubicBezTo>
                  <a:pt x="45" y="108"/>
                  <a:pt x="46" y="106"/>
                  <a:pt x="48" y="104"/>
                </a:cubicBezTo>
                <a:cubicBezTo>
                  <a:pt x="49" y="102"/>
                  <a:pt x="51" y="100"/>
                  <a:pt x="53" y="98"/>
                </a:cubicBezTo>
                <a:cubicBezTo>
                  <a:pt x="50" y="100"/>
                  <a:pt x="52" y="98"/>
                  <a:pt x="54" y="95"/>
                </a:cubicBezTo>
                <a:cubicBezTo>
                  <a:pt x="56" y="92"/>
                  <a:pt x="59" y="88"/>
                  <a:pt x="59" y="87"/>
                </a:cubicBezTo>
                <a:cubicBezTo>
                  <a:pt x="58" y="89"/>
                  <a:pt x="57" y="91"/>
                  <a:pt x="55" y="92"/>
                </a:cubicBezTo>
                <a:cubicBezTo>
                  <a:pt x="54" y="94"/>
                  <a:pt x="52" y="94"/>
                  <a:pt x="55" y="90"/>
                </a:cubicBezTo>
                <a:cubicBezTo>
                  <a:pt x="56" y="89"/>
                  <a:pt x="58" y="86"/>
                  <a:pt x="55" y="89"/>
                </a:cubicBezTo>
                <a:cubicBezTo>
                  <a:pt x="51" y="94"/>
                  <a:pt x="55" y="90"/>
                  <a:pt x="54" y="92"/>
                </a:cubicBezTo>
                <a:cubicBezTo>
                  <a:pt x="53" y="93"/>
                  <a:pt x="52" y="94"/>
                  <a:pt x="52" y="94"/>
                </a:cubicBezTo>
                <a:cubicBezTo>
                  <a:pt x="46" y="101"/>
                  <a:pt x="43" y="108"/>
                  <a:pt x="37" y="115"/>
                </a:cubicBezTo>
                <a:cubicBezTo>
                  <a:pt x="38" y="115"/>
                  <a:pt x="39" y="114"/>
                  <a:pt x="40" y="113"/>
                </a:cubicBezTo>
                <a:cubicBezTo>
                  <a:pt x="41" y="112"/>
                  <a:pt x="42" y="111"/>
                  <a:pt x="43" y="109"/>
                </a:cubicBezTo>
                <a:close/>
                <a:moveTo>
                  <a:pt x="111" y="45"/>
                </a:moveTo>
                <a:cubicBezTo>
                  <a:pt x="116" y="42"/>
                  <a:pt x="117" y="41"/>
                  <a:pt x="118" y="40"/>
                </a:cubicBezTo>
                <a:cubicBezTo>
                  <a:pt x="119" y="39"/>
                  <a:pt x="119" y="38"/>
                  <a:pt x="122" y="36"/>
                </a:cubicBezTo>
                <a:cubicBezTo>
                  <a:pt x="118" y="38"/>
                  <a:pt x="115" y="40"/>
                  <a:pt x="113" y="42"/>
                </a:cubicBezTo>
                <a:cubicBezTo>
                  <a:pt x="110" y="44"/>
                  <a:pt x="108" y="46"/>
                  <a:pt x="105" y="48"/>
                </a:cubicBezTo>
                <a:cubicBezTo>
                  <a:pt x="107" y="46"/>
                  <a:pt x="103" y="50"/>
                  <a:pt x="111" y="45"/>
                </a:cubicBezTo>
                <a:close/>
                <a:moveTo>
                  <a:pt x="124" y="456"/>
                </a:moveTo>
                <a:cubicBezTo>
                  <a:pt x="120" y="453"/>
                  <a:pt x="118" y="450"/>
                  <a:pt x="118" y="449"/>
                </a:cubicBezTo>
                <a:cubicBezTo>
                  <a:pt x="118" y="447"/>
                  <a:pt x="115" y="446"/>
                  <a:pt x="112" y="444"/>
                </a:cubicBezTo>
                <a:cubicBezTo>
                  <a:pt x="110" y="442"/>
                  <a:pt x="107" y="440"/>
                  <a:pt x="104" y="438"/>
                </a:cubicBezTo>
                <a:cubicBezTo>
                  <a:pt x="109" y="444"/>
                  <a:pt x="109" y="445"/>
                  <a:pt x="106" y="443"/>
                </a:cubicBezTo>
                <a:cubicBezTo>
                  <a:pt x="103" y="442"/>
                  <a:pt x="107" y="445"/>
                  <a:pt x="109" y="447"/>
                </a:cubicBezTo>
                <a:cubicBezTo>
                  <a:pt x="117" y="452"/>
                  <a:pt x="127" y="459"/>
                  <a:pt x="135" y="463"/>
                </a:cubicBezTo>
                <a:cubicBezTo>
                  <a:pt x="131" y="459"/>
                  <a:pt x="127" y="458"/>
                  <a:pt x="124" y="456"/>
                </a:cubicBezTo>
                <a:close/>
                <a:moveTo>
                  <a:pt x="382" y="132"/>
                </a:moveTo>
                <a:cubicBezTo>
                  <a:pt x="382" y="132"/>
                  <a:pt x="382" y="132"/>
                  <a:pt x="382" y="131"/>
                </a:cubicBezTo>
                <a:cubicBezTo>
                  <a:pt x="382" y="131"/>
                  <a:pt x="382" y="131"/>
                  <a:pt x="382" y="131"/>
                </a:cubicBezTo>
                <a:cubicBezTo>
                  <a:pt x="382" y="131"/>
                  <a:pt x="382" y="132"/>
                  <a:pt x="382" y="132"/>
                </a:cubicBezTo>
                <a:cubicBezTo>
                  <a:pt x="382" y="132"/>
                  <a:pt x="382" y="132"/>
                  <a:pt x="382" y="132"/>
                </a:cubicBezTo>
                <a:close/>
                <a:moveTo>
                  <a:pt x="144" y="345"/>
                </a:moveTo>
                <a:cubicBezTo>
                  <a:pt x="145" y="347"/>
                  <a:pt x="148" y="349"/>
                  <a:pt x="149" y="351"/>
                </a:cubicBezTo>
                <a:cubicBezTo>
                  <a:pt x="150" y="352"/>
                  <a:pt x="151" y="353"/>
                  <a:pt x="151" y="354"/>
                </a:cubicBezTo>
                <a:cubicBezTo>
                  <a:pt x="151" y="350"/>
                  <a:pt x="147" y="348"/>
                  <a:pt x="145" y="345"/>
                </a:cubicBezTo>
                <a:cubicBezTo>
                  <a:pt x="144" y="344"/>
                  <a:pt x="144" y="345"/>
                  <a:pt x="144" y="345"/>
                </a:cubicBezTo>
                <a:close/>
                <a:moveTo>
                  <a:pt x="158" y="222"/>
                </a:moveTo>
                <a:cubicBezTo>
                  <a:pt x="157" y="224"/>
                  <a:pt x="156" y="226"/>
                  <a:pt x="156" y="227"/>
                </a:cubicBezTo>
                <a:cubicBezTo>
                  <a:pt x="156" y="228"/>
                  <a:pt x="156" y="229"/>
                  <a:pt x="156" y="229"/>
                </a:cubicBezTo>
                <a:cubicBezTo>
                  <a:pt x="156" y="229"/>
                  <a:pt x="157" y="229"/>
                  <a:pt x="157" y="228"/>
                </a:cubicBezTo>
                <a:cubicBezTo>
                  <a:pt x="157" y="228"/>
                  <a:pt x="157" y="228"/>
                  <a:pt x="157" y="227"/>
                </a:cubicBezTo>
                <a:cubicBezTo>
                  <a:pt x="157" y="227"/>
                  <a:pt x="157" y="226"/>
                  <a:pt x="157" y="225"/>
                </a:cubicBezTo>
                <a:cubicBezTo>
                  <a:pt x="158" y="223"/>
                  <a:pt x="158" y="222"/>
                  <a:pt x="158" y="222"/>
                </a:cubicBezTo>
                <a:close/>
                <a:moveTo>
                  <a:pt x="158" y="223"/>
                </a:moveTo>
                <a:cubicBezTo>
                  <a:pt x="158" y="225"/>
                  <a:pt x="158" y="226"/>
                  <a:pt x="158" y="226"/>
                </a:cubicBezTo>
                <a:cubicBezTo>
                  <a:pt x="159" y="227"/>
                  <a:pt x="159" y="225"/>
                  <a:pt x="159" y="224"/>
                </a:cubicBezTo>
                <a:cubicBezTo>
                  <a:pt x="159" y="224"/>
                  <a:pt x="159" y="223"/>
                  <a:pt x="160" y="222"/>
                </a:cubicBezTo>
                <a:cubicBezTo>
                  <a:pt x="160" y="221"/>
                  <a:pt x="160" y="222"/>
                  <a:pt x="160" y="222"/>
                </a:cubicBezTo>
                <a:cubicBezTo>
                  <a:pt x="160" y="222"/>
                  <a:pt x="160" y="223"/>
                  <a:pt x="160" y="225"/>
                </a:cubicBezTo>
                <a:cubicBezTo>
                  <a:pt x="159" y="228"/>
                  <a:pt x="158" y="228"/>
                  <a:pt x="157" y="230"/>
                </a:cubicBezTo>
                <a:cubicBezTo>
                  <a:pt x="158" y="231"/>
                  <a:pt x="160" y="227"/>
                  <a:pt x="161" y="227"/>
                </a:cubicBezTo>
                <a:cubicBezTo>
                  <a:pt x="162" y="227"/>
                  <a:pt x="162" y="226"/>
                  <a:pt x="162" y="225"/>
                </a:cubicBezTo>
                <a:cubicBezTo>
                  <a:pt x="162" y="224"/>
                  <a:pt x="162" y="222"/>
                  <a:pt x="162" y="220"/>
                </a:cubicBezTo>
                <a:cubicBezTo>
                  <a:pt x="163" y="219"/>
                  <a:pt x="164" y="217"/>
                  <a:pt x="164" y="215"/>
                </a:cubicBezTo>
                <a:cubicBezTo>
                  <a:pt x="163" y="215"/>
                  <a:pt x="161" y="220"/>
                  <a:pt x="161" y="219"/>
                </a:cubicBezTo>
                <a:cubicBezTo>
                  <a:pt x="160" y="218"/>
                  <a:pt x="159" y="220"/>
                  <a:pt x="159" y="220"/>
                </a:cubicBezTo>
                <a:cubicBezTo>
                  <a:pt x="159" y="221"/>
                  <a:pt x="158" y="222"/>
                  <a:pt x="158" y="223"/>
                </a:cubicBezTo>
                <a:close/>
                <a:moveTo>
                  <a:pt x="438" y="233"/>
                </a:moveTo>
                <a:cubicBezTo>
                  <a:pt x="438" y="233"/>
                  <a:pt x="438" y="233"/>
                  <a:pt x="438" y="234"/>
                </a:cubicBezTo>
                <a:cubicBezTo>
                  <a:pt x="438" y="234"/>
                  <a:pt x="438" y="233"/>
                  <a:pt x="438" y="233"/>
                </a:cubicBezTo>
                <a:cubicBezTo>
                  <a:pt x="438" y="233"/>
                  <a:pt x="438" y="233"/>
                  <a:pt x="438" y="233"/>
                </a:cubicBezTo>
                <a:close/>
                <a:moveTo>
                  <a:pt x="241" y="473"/>
                </a:moveTo>
                <a:cubicBezTo>
                  <a:pt x="246" y="474"/>
                  <a:pt x="248" y="473"/>
                  <a:pt x="252" y="473"/>
                </a:cubicBezTo>
                <a:cubicBezTo>
                  <a:pt x="253" y="473"/>
                  <a:pt x="254" y="473"/>
                  <a:pt x="253" y="473"/>
                </a:cubicBezTo>
                <a:cubicBezTo>
                  <a:pt x="251" y="472"/>
                  <a:pt x="252" y="471"/>
                  <a:pt x="257" y="471"/>
                </a:cubicBezTo>
                <a:cubicBezTo>
                  <a:pt x="260" y="471"/>
                  <a:pt x="260" y="471"/>
                  <a:pt x="259" y="470"/>
                </a:cubicBezTo>
                <a:cubicBezTo>
                  <a:pt x="248" y="471"/>
                  <a:pt x="248" y="471"/>
                  <a:pt x="244" y="468"/>
                </a:cubicBezTo>
                <a:cubicBezTo>
                  <a:pt x="244" y="469"/>
                  <a:pt x="241" y="469"/>
                  <a:pt x="237" y="469"/>
                </a:cubicBezTo>
                <a:cubicBezTo>
                  <a:pt x="234" y="469"/>
                  <a:pt x="230" y="468"/>
                  <a:pt x="227" y="468"/>
                </a:cubicBezTo>
                <a:cubicBezTo>
                  <a:pt x="232" y="470"/>
                  <a:pt x="241" y="471"/>
                  <a:pt x="235" y="472"/>
                </a:cubicBezTo>
                <a:cubicBezTo>
                  <a:pt x="234" y="472"/>
                  <a:pt x="233" y="472"/>
                  <a:pt x="235" y="473"/>
                </a:cubicBezTo>
                <a:cubicBezTo>
                  <a:pt x="240" y="473"/>
                  <a:pt x="236" y="472"/>
                  <a:pt x="237" y="472"/>
                </a:cubicBezTo>
                <a:cubicBezTo>
                  <a:pt x="239" y="472"/>
                  <a:pt x="240" y="472"/>
                  <a:pt x="241" y="473"/>
                </a:cubicBezTo>
                <a:close/>
                <a:moveTo>
                  <a:pt x="147" y="248"/>
                </a:moveTo>
                <a:cubicBezTo>
                  <a:pt x="148" y="248"/>
                  <a:pt x="148" y="246"/>
                  <a:pt x="148" y="246"/>
                </a:cubicBezTo>
                <a:cubicBezTo>
                  <a:pt x="148" y="245"/>
                  <a:pt x="148" y="244"/>
                  <a:pt x="148" y="244"/>
                </a:cubicBezTo>
                <a:cubicBezTo>
                  <a:pt x="148" y="243"/>
                  <a:pt x="148" y="243"/>
                  <a:pt x="148" y="242"/>
                </a:cubicBezTo>
                <a:cubicBezTo>
                  <a:pt x="148" y="242"/>
                  <a:pt x="148" y="240"/>
                  <a:pt x="149" y="240"/>
                </a:cubicBezTo>
                <a:cubicBezTo>
                  <a:pt x="149" y="239"/>
                  <a:pt x="150" y="239"/>
                  <a:pt x="149" y="240"/>
                </a:cubicBezTo>
                <a:cubicBezTo>
                  <a:pt x="149" y="244"/>
                  <a:pt x="150" y="241"/>
                  <a:pt x="150" y="242"/>
                </a:cubicBezTo>
                <a:cubicBezTo>
                  <a:pt x="151" y="242"/>
                  <a:pt x="151" y="240"/>
                  <a:pt x="151" y="241"/>
                </a:cubicBezTo>
                <a:cubicBezTo>
                  <a:pt x="152" y="242"/>
                  <a:pt x="154" y="240"/>
                  <a:pt x="155" y="236"/>
                </a:cubicBezTo>
                <a:cubicBezTo>
                  <a:pt x="153" y="236"/>
                  <a:pt x="152" y="235"/>
                  <a:pt x="153" y="232"/>
                </a:cubicBezTo>
                <a:cubicBezTo>
                  <a:pt x="154" y="229"/>
                  <a:pt x="154" y="230"/>
                  <a:pt x="155" y="229"/>
                </a:cubicBezTo>
                <a:cubicBezTo>
                  <a:pt x="155" y="228"/>
                  <a:pt x="154" y="227"/>
                  <a:pt x="154" y="227"/>
                </a:cubicBezTo>
                <a:cubicBezTo>
                  <a:pt x="154" y="227"/>
                  <a:pt x="153" y="228"/>
                  <a:pt x="152" y="230"/>
                </a:cubicBezTo>
                <a:cubicBezTo>
                  <a:pt x="151" y="231"/>
                  <a:pt x="151" y="232"/>
                  <a:pt x="150" y="232"/>
                </a:cubicBezTo>
                <a:cubicBezTo>
                  <a:pt x="149" y="231"/>
                  <a:pt x="148" y="235"/>
                  <a:pt x="148" y="237"/>
                </a:cubicBezTo>
                <a:cubicBezTo>
                  <a:pt x="148" y="238"/>
                  <a:pt x="148" y="240"/>
                  <a:pt x="147" y="241"/>
                </a:cubicBezTo>
                <a:cubicBezTo>
                  <a:pt x="147" y="242"/>
                  <a:pt x="147" y="243"/>
                  <a:pt x="147" y="243"/>
                </a:cubicBezTo>
                <a:cubicBezTo>
                  <a:pt x="147" y="244"/>
                  <a:pt x="147" y="245"/>
                  <a:pt x="147" y="246"/>
                </a:cubicBezTo>
                <a:cubicBezTo>
                  <a:pt x="147" y="247"/>
                  <a:pt x="147" y="248"/>
                  <a:pt x="147" y="248"/>
                </a:cubicBezTo>
                <a:close/>
                <a:moveTo>
                  <a:pt x="161" y="207"/>
                </a:moveTo>
                <a:cubicBezTo>
                  <a:pt x="162" y="206"/>
                  <a:pt x="162" y="206"/>
                  <a:pt x="162" y="205"/>
                </a:cubicBezTo>
                <a:cubicBezTo>
                  <a:pt x="162" y="204"/>
                  <a:pt x="162" y="203"/>
                  <a:pt x="163" y="202"/>
                </a:cubicBezTo>
                <a:cubicBezTo>
                  <a:pt x="163" y="202"/>
                  <a:pt x="165" y="200"/>
                  <a:pt x="164" y="202"/>
                </a:cubicBezTo>
                <a:cubicBezTo>
                  <a:pt x="163" y="204"/>
                  <a:pt x="163" y="205"/>
                  <a:pt x="163" y="205"/>
                </a:cubicBezTo>
                <a:cubicBezTo>
                  <a:pt x="164" y="204"/>
                  <a:pt x="164" y="203"/>
                  <a:pt x="165" y="203"/>
                </a:cubicBezTo>
                <a:cubicBezTo>
                  <a:pt x="167" y="201"/>
                  <a:pt x="167" y="201"/>
                  <a:pt x="168" y="202"/>
                </a:cubicBezTo>
                <a:cubicBezTo>
                  <a:pt x="168" y="202"/>
                  <a:pt x="168" y="202"/>
                  <a:pt x="169" y="200"/>
                </a:cubicBezTo>
                <a:cubicBezTo>
                  <a:pt x="170" y="200"/>
                  <a:pt x="170" y="199"/>
                  <a:pt x="170" y="199"/>
                </a:cubicBezTo>
                <a:cubicBezTo>
                  <a:pt x="170" y="199"/>
                  <a:pt x="170" y="199"/>
                  <a:pt x="170" y="199"/>
                </a:cubicBezTo>
                <a:cubicBezTo>
                  <a:pt x="170" y="200"/>
                  <a:pt x="170" y="201"/>
                  <a:pt x="169" y="203"/>
                </a:cubicBezTo>
                <a:cubicBezTo>
                  <a:pt x="169" y="204"/>
                  <a:pt x="169" y="204"/>
                  <a:pt x="170" y="204"/>
                </a:cubicBezTo>
                <a:cubicBezTo>
                  <a:pt x="171" y="202"/>
                  <a:pt x="171" y="202"/>
                  <a:pt x="171" y="202"/>
                </a:cubicBezTo>
                <a:cubicBezTo>
                  <a:pt x="171" y="201"/>
                  <a:pt x="172" y="200"/>
                  <a:pt x="172" y="199"/>
                </a:cubicBezTo>
                <a:cubicBezTo>
                  <a:pt x="175" y="194"/>
                  <a:pt x="175" y="194"/>
                  <a:pt x="175" y="194"/>
                </a:cubicBezTo>
                <a:cubicBezTo>
                  <a:pt x="175" y="193"/>
                  <a:pt x="176" y="193"/>
                  <a:pt x="176" y="192"/>
                </a:cubicBezTo>
                <a:cubicBezTo>
                  <a:pt x="176" y="192"/>
                  <a:pt x="175" y="192"/>
                  <a:pt x="174" y="193"/>
                </a:cubicBezTo>
                <a:cubicBezTo>
                  <a:pt x="173" y="195"/>
                  <a:pt x="173" y="194"/>
                  <a:pt x="173" y="193"/>
                </a:cubicBezTo>
                <a:cubicBezTo>
                  <a:pt x="173" y="193"/>
                  <a:pt x="173" y="192"/>
                  <a:pt x="173" y="192"/>
                </a:cubicBezTo>
                <a:cubicBezTo>
                  <a:pt x="173" y="192"/>
                  <a:pt x="173" y="191"/>
                  <a:pt x="174" y="191"/>
                </a:cubicBezTo>
                <a:cubicBezTo>
                  <a:pt x="174" y="190"/>
                  <a:pt x="175" y="189"/>
                  <a:pt x="175" y="188"/>
                </a:cubicBezTo>
                <a:cubicBezTo>
                  <a:pt x="175" y="189"/>
                  <a:pt x="174" y="189"/>
                  <a:pt x="173" y="190"/>
                </a:cubicBezTo>
                <a:cubicBezTo>
                  <a:pt x="172" y="191"/>
                  <a:pt x="171" y="191"/>
                  <a:pt x="171" y="192"/>
                </a:cubicBezTo>
                <a:cubicBezTo>
                  <a:pt x="169" y="193"/>
                  <a:pt x="168" y="194"/>
                  <a:pt x="167" y="194"/>
                </a:cubicBezTo>
                <a:cubicBezTo>
                  <a:pt x="167" y="194"/>
                  <a:pt x="164" y="196"/>
                  <a:pt x="164" y="197"/>
                </a:cubicBezTo>
                <a:cubicBezTo>
                  <a:pt x="163" y="199"/>
                  <a:pt x="163" y="200"/>
                  <a:pt x="162" y="202"/>
                </a:cubicBezTo>
                <a:cubicBezTo>
                  <a:pt x="161" y="204"/>
                  <a:pt x="161" y="205"/>
                  <a:pt x="160" y="207"/>
                </a:cubicBezTo>
                <a:cubicBezTo>
                  <a:pt x="160" y="207"/>
                  <a:pt x="160" y="208"/>
                  <a:pt x="160" y="208"/>
                </a:cubicBezTo>
                <a:cubicBezTo>
                  <a:pt x="160" y="208"/>
                  <a:pt x="161" y="208"/>
                  <a:pt x="161" y="207"/>
                </a:cubicBezTo>
                <a:close/>
                <a:moveTo>
                  <a:pt x="170" y="197"/>
                </a:moveTo>
                <a:cubicBezTo>
                  <a:pt x="170" y="197"/>
                  <a:pt x="170" y="197"/>
                  <a:pt x="170" y="197"/>
                </a:cubicBezTo>
                <a:cubicBezTo>
                  <a:pt x="170" y="197"/>
                  <a:pt x="170" y="198"/>
                  <a:pt x="170" y="198"/>
                </a:cubicBezTo>
                <a:cubicBezTo>
                  <a:pt x="170" y="198"/>
                  <a:pt x="170" y="197"/>
                  <a:pt x="170" y="197"/>
                </a:cubicBezTo>
                <a:close/>
                <a:moveTo>
                  <a:pt x="438" y="233"/>
                </a:moveTo>
                <a:cubicBezTo>
                  <a:pt x="438" y="233"/>
                  <a:pt x="438" y="233"/>
                  <a:pt x="438" y="233"/>
                </a:cubicBezTo>
                <a:cubicBezTo>
                  <a:pt x="438" y="234"/>
                  <a:pt x="438" y="234"/>
                  <a:pt x="438" y="234"/>
                </a:cubicBezTo>
                <a:cubicBezTo>
                  <a:pt x="438" y="233"/>
                  <a:pt x="438" y="233"/>
                  <a:pt x="438" y="233"/>
                </a:cubicBezTo>
                <a:cubicBezTo>
                  <a:pt x="438" y="233"/>
                  <a:pt x="438" y="233"/>
                  <a:pt x="438" y="233"/>
                </a:cubicBezTo>
                <a:cubicBezTo>
                  <a:pt x="438" y="233"/>
                  <a:pt x="438" y="233"/>
                  <a:pt x="438" y="233"/>
                </a:cubicBezTo>
                <a:close/>
                <a:moveTo>
                  <a:pt x="323" y="391"/>
                </a:moveTo>
                <a:cubicBezTo>
                  <a:pt x="325" y="390"/>
                  <a:pt x="326" y="389"/>
                  <a:pt x="328" y="388"/>
                </a:cubicBezTo>
                <a:cubicBezTo>
                  <a:pt x="330" y="387"/>
                  <a:pt x="331" y="386"/>
                  <a:pt x="332" y="385"/>
                </a:cubicBezTo>
                <a:cubicBezTo>
                  <a:pt x="333" y="383"/>
                  <a:pt x="333" y="383"/>
                  <a:pt x="331" y="383"/>
                </a:cubicBezTo>
                <a:cubicBezTo>
                  <a:pt x="330" y="384"/>
                  <a:pt x="328" y="385"/>
                  <a:pt x="326" y="386"/>
                </a:cubicBezTo>
                <a:cubicBezTo>
                  <a:pt x="325" y="387"/>
                  <a:pt x="323" y="388"/>
                  <a:pt x="321" y="389"/>
                </a:cubicBezTo>
                <a:cubicBezTo>
                  <a:pt x="318" y="391"/>
                  <a:pt x="323" y="390"/>
                  <a:pt x="321" y="391"/>
                </a:cubicBezTo>
                <a:cubicBezTo>
                  <a:pt x="321" y="391"/>
                  <a:pt x="322" y="391"/>
                  <a:pt x="323" y="391"/>
                </a:cubicBezTo>
                <a:close/>
                <a:moveTo>
                  <a:pt x="246" y="382"/>
                </a:moveTo>
                <a:cubicBezTo>
                  <a:pt x="245" y="383"/>
                  <a:pt x="243" y="383"/>
                  <a:pt x="240" y="383"/>
                </a:cubicBezTo>
                <a:cubicBezTo>
                  <a:pt x="241" y="384"/>
                  <a:pt x="250" y="384"/>
                  <a:pt x="245" y="385"/>
                </a:cubicBezTo>
                <a:cubicBezTo>
                  <a:pt x="251" y="386"/>
                  <a:pt x="251" y="385"/>
                  <a:pt x="253" y="384"/>
                </a:cubicBezTo>
                <a:cubicBezTo>
                  <a:pt x="255" y="384"/>
                  <a:pt x="253" y="383"/>
                  <a:pt x="252" y="383"/>
                </a:cubicBezTo>
                <a:cubicBezTo>
                  <a:pt x="250" y="383"/>
                  <a:pt x="248" y="382"/>
                  <a:pt x="246" y="382"/>
                </a:cubicBezTo>
                <a:close/>
                <a:moveTo>
                  <a:pt x="266" y="379"/>
                </a:moveTo>
                <a:cubicBezTo>
                  <a:pt x="265" y="379"/>
                  <a:pt x="265" y="379"/>
                  <a:pt x="264" y="379"/>
                </a:cubicBezTo>
                <a:cubicBezTo>
                  <a:pt x="263" y="380"/>
                  <a:pt x="261" y="382"/>
                  <a:pt x="262" y="382"/>
                </a:cubicBezTo>
                <a:cubicBezTo>
                  <a:pt x="264" y="382"/>
                  <a:pt x="264" y="381"/>
                  <a:pt x="265" y="382"/>
                </a:cubicBezTo>
                <a:cubicBezTo>
                  <a:pt x="267" y="381"/>
                  <a:pt x="268" y="380"/>
                  <a:pt x="266" y="379"/>
                </a:cubicBezTo>
                <a:close/>
                <a:moveTo>
                  <a:pt x="176" y="403"/>
                </a:moveTo>
                <a:cubicBezTo>
                  <a:pt x="178" y="405"/>
                  <a:pt x="181" y="407"/>
                  <a:pt x="183" y="407"/>
                </a:cubicBezTo>
                <a:cubicBezTo>
                  <a:pt x="185" y="408"/>
                  <a:pt x="187" y="409"/>
                  <a:pt x="189" y="409"/>
                </a:cubicBezTo>
                <a:cubicBezTo>
                  <a:pt x="191" y="410"/>
                  <a:pt x="194" y="411"/>
                  <a:pt x="195" y="411"/>
                </a:cubicBezTo>
                <a:cubicBezTo>
                  <a:pt x="187" y="405"/>
                  <a:pt x="187" y="403"/>
                  <a:pt x="191" y="404"/>
                </a:cubicBezTo>
                <a:cubicBezTo>
                  <a:pt x="189" y="403"/>
                  <a:pt x="188" y="402"/>
                  <a:pt x="186" y="401"/>
                </a:cubicBezTo>
                <a:cubicBezTo>
                  <a:pt x="184" y="400"/>
                  <a:pt x="182" y="399"/>
                  <a:pt x="180" y="398"/>
                </a:cubicBezTo>
                <a:cubicBezTo>
                  <a:pt x="175" y="396"/>
                  <a:pt x="173" y="393"/>
                  <a:pt x="169" y="390"/>
                </a:cubicBezTo>
                <a:cubicBezTo>
                  <a:pt x="171" y="391"/>
                  <a:pt x="172" y="390"/>
                  <a:pt x="174" y="391"/>
                </a:cubicBezTo>
                <a:cubicBezTo>
                  <a:pt x="175" y="392"/>
                  <a:pt x="172" y="390"/>
                  <a:pt x="172" y="389"/>
                </a:cubicBezTo>
                <a:cubicBezTo>
                  <a:pt x="172" y="389"/>
                  <a:pt x="171" y="388"/>
                  <a:pt x="171" y="387"/>
                </a:cubicBezTo>
                <a:cubicBezTo>
                  <a:pt x="169" y="387"/>
                  <a:pt x="168" y="387"/>
                  <a:pt x="164" y="385"/>
                </a:cubicBezTo>
                <a:cubicBezTo>
                  <a:pt x="160" y="382"/>
                  <a:pt x="162" y="383"/>
                  <a:pt x="163" y="382"/>
                </a:cubicBezTo>
                <a:cubicBezTo>
                  <a:pt x="163" y="382"/>
                  <a:pt x="162" y="381"/>
                  <a:pt x="160" y="380"/>
                </a:cubicBezTo>
                <a:cubicBezTo>
                  <a:pt x="158" y="378"/>
                  <a:pt x="156" y="378"/>
                  <a:pt x="156" y="378"/>
                </a:cubicBezTo>
                <a:cubicBezTo>
                  <a:pt x="156" y="379"/>
                  <a:pt x="156" y="379"/>
                  <a:pt x="157" y="379"/>
                </a:cubicBezTo>
                <a:cubicBezTo>
                  <a:pt x="156" y="379"/>
                  <a:pt x="155" y="378"/>
                  <a:pt x="155" y="378"/>
                </a:cubicBezTo>
                <a:cubicBezTo>
                  <a:pt x="154" y="377"/>
                  <a:pt x="153" y="377"/>
                  <a:pt x="153" y="377"/>
                </a:cubicBezTo>
                <a:cubicBezTo>
                  <a:pt x="152" y="378"/>
                  <a:pt x="147" y="373"/>
                  <a:pt x="143" y="369"/>
                </a:cubicBezTo>
                <a:cubicBezTo>
                  <a:pt x="141" y="367"/>
                  <a:pt x="139" y="365"/>
                  <a:pt x="138" y="364"/>
                </a:cubicBezTo>
                <a:cubicBezTo>
                  <a:pt x="137" y="364"/>
                  <a:pt x="139" y="367"/>
                  <a:pt x="140" y="369"/>
                </a:cubicBezTo>
                <a:cubicBezTo>
                  <a:pt x="145" y="376"/>
                  <a:pt x="147" y="378"/>
                  <a:pt x="142" y="375"/>
                </a:cubicBezTo>
                <a:cubicBezTo>
                  <a:pt x="139" y="373"/>
                  <a:pt x="140" y="375"/>
                  <a:pt x="144" y="379"/>
                </a:cubicBezTo>
                <a:cubicBezTo>
                  <a:pt x="146" y="380"/>
                  <a:pt x="148" y="382"/>
                  <a:pt x="149" y="383"/>
                </a:cubicBezTo>
                <a:cubicBezTo>
                  <a:pt x="151" y="385"/>
                  <a:pt x="153" y="387"/>
                  <a:pt x="154" y="387"/>
                </a:cubicBezTo>
                <a:cubicBezTo>
                  <a:pt x="159" y="393"/>
                  <a:pt x="164" y="397"/>
                  <a:pt x="171" y="401"/>
                </a:cubicBezTo>
                <a:cubicBezTo>
                  <a:pt x="169" y="398"/>
                  <a:pt x="162" y="394"/>
                  <a:pt x="159" y="391"/>
                </a:cubicBezTo>
                <a:cubicBezTo>
                  <a:pt x="161" y="392"/>
                  <a:pt x="165" y="394"/>
                  <a:pt x="168" y="397"/>
                </a:cubicBezTo>
                <a:cubicBezTo>
                  <a:pt x="171" y="399"/>
                  <a:pt x="174" y="401"/>
                  <a:pt x="176" y="403"/>
                </a:cubicBezTo>
                <a:close/>
                <a:moveTo>
                  <a:pt x="190" y="344"/>
                </a:moveTo>
                <a:cubicBezTo>
                  <a:pt x="190" y="343"/>
                  <a:pt x="190" y="342"/>
                  <a:pt x="188" y="340"/>
                </a:cubicBezTo>
                <a:cubicBezTo>
                  <a:pt x="189" y="342"/>
                  <a:pt x="188" y="342"/>
                  <a:pt x="186" y="340"/>
                </a:cubicBezTo>
                <a:cubicBezTo>
                  <a:pt x="185" y="339"/>
                  <a:pt x="184" y="338"/>
                  <a:pt x="183" y="338"/>
                </a:cubicBezTo>
                <a:cubicBezTo>
                  <a:pt x="183" y="338"/>
                  <a:pt x="183" y="339"/>
                  <a:pt x="183" y="339"/>
                </a:cubicBezTo>
                <a:cubicBezTo>
                  <a:pt x="184" y="340"/>
                  <a:pt x="185" y="341"/>
                  <a:pt x="186" y="341"/>
                </a:cubicBezTo>
                <a:cubicBezTo>
                  <a:pt x="186" y="341"/>
                  <a:pt x="187" y="341"/>
                  <a:pt x="187" y="342"/>
                </a:cubicBezTo>
                <a:cubicBezTo>
                  <a:pt x="189" y="343"/>
                  <a:pt x="190" y="344"/>
                  <a:pt x="190" y="344"/>
                </a:cubicBezTo>
                <a:close/>
                <a:moveTo>
                  <a:pt x="180" y="219"/>
                </a:moveTo>
                <a:cubicBezTo>
                  <a:pt x="180" y="218"/>
                  <a:pt x="179" y="218"/>
                  <a:pt x="179" y="217"/>
                </a:cubicBezTo>
                <a:cubicBezTo>
                  <a:pt x="179" y="216"/>
                  <a:pt x="178" y="217"/>
                  <a:pt x="178" y="218"/>
                </a:cubicBezTo>
                <a:cubicBezTo>
                  <a:pt x="177" y="219"/>
                  <a:pt x="177" y="220"/>
                  <a:pt x="177" y="220"/>
                </a:cubicBezTo>
                <a:cubicBezTo>
                  <a:pt x="178" y="222"/>
                  <a:pt x="179" y="221"/>
                  <a:pt x="180" y="219"/>
                </a:cubicBezTo>
                <a:close/>
                <a:moveTo>
                  <a:pt x="203" y="46"/>
                </a:moveTo>
                <a:cubicBezTo>
                  <a:pt x="201" y="47"/>
                  <a:pt x="203" y="46"/>
                  <a:pt x="205" y="46"/>
                </a:cubicBezTo>
                <a:cubicBezTo>
                  <a:pt x="207" y="46"/>
                  <a:pt x="210" y="46"/>
                  <a:pt x="213" y="44"/>
                </a:cubicBezTo>
                <a:cubicBezTo>
                  <a:pt x="215" y="44"/>
                  <a:pt x="215" y="44"/>
                  <a:pt x="213" y="44"/>
                </a:cubicBezTo>
                <a:cubicBezTo>
                  <a:pt x="210" y="44"/>
                  <a:pt x="207" y="45"/>
                  <a:pt x="203" y="46"/>
                </a:cubicBezTo>
                <a:close/>
                <a:moveTo>
                  <a:pt x="443" y="262"/>
                </a:moveTo>
                <a:cubicBezTo>
                  <a:pt x="442" y="269"/>
                  <a:pt x="444" y="268"/>
                  <a:pt x="444" y="271"/>
                </a:cubicBezTo>
                <a:cubicBezTo>
                  <a:pt x="444" y="268"/>
                  <a:pt x="445" y="263"/>
                  <a:pt x="444" y="261"/>
                </a:cubicBezTo>
                <a:cubicBezTo>
                  <a:pt x="444" y="261"/>
                  <a:pt x="443" y="261"/>
                  <a:pt x="443" y="262"/>
                </a:cubicBezTo>
                <a:close/>
                <a:moveTo>
                  <a:pt x="436" y="234"/>
                </a:moveTo>
                <a:cubicBezTo>
                  <a:pt x="436" y="235"/>
                  <a:pt x="436" y="236"/>
                  <a:pt x="435" y="236"/>
                </a:cubicBezTo>
                <a:cubicBezTo>
                  <a:pt x="436" y="240"/>
                  <a:pt x="436" y="244"/>
                  <a:pt x="437" y="247"/>
                </a:cubicBezTo>
                <a:cubicBezTo>
                  <a:pt x="437" y="245"/>
                  <a:pt x="437" y="244"/>
                  <a:pt x="437" y="243"/>
                </a:cubicBezTo>
                <a:cubicBezTo>
                  <a:pt x="437" y="242"/>
                  <a:pt x="437" y="241"/>
                  <a:pt x="437" y="240"/>
                </a:cubicBezTo>
                <a:cubicBezTo>
                  <a:pt x="437" y="238"/>
                  <a:pt x="437" y="237"/>
                  <a:pt x="438" y="238"/>
                </a:cubicBezTo>
                <a:cubicBezTo>
                  <a:pt x="438" y="238"/>
                  <a:pt x="437" y="234"/>
                  <a:pt x="438" y="233"/>
                </a:cubicBezTo>
                <a:cubicBezTo>
                  <a:pt x="437" y="232"/>
                  <a:pt x="436" y="232"/>
                  <a:pt x="436" y="234"/>
                </a:cubicBezTo>
                <a:close/>
                <a:moveTo>
                  <a:pt x="277" y="476"/>
                </a:moveTo>
                <a:cubicBezTo>
                  <a:pt x="275" y="475"/>
                  <a:pt x="272" y="475"/>
                  <a:pt x="270" y="476"/>
                </a:cubicBezTo>
                <a:cubicBezTo>
                  <a:pt x="267" y="476"/>
                  <a:pt x="265" y="476"/>
                  <a:pt x="262" y="476"/>
                </a:cubicBezTo>
                <a:cubicBezTo>
                  <a:pt x="267" y="477"/>
                  <a:pt x="272" y="477"/>
                  <a:pt x="269" y="478"/>
                </a:cubicBezTo>
                <a:cubicBezTo>
                  <a:pt x="268" y="478"/>
                  <a:pt x="269" y="479"/>
                  <a:pt x="270" y="479"/>
                </a:cubicBezTo>
                <a:cubicBezTo>
                  <a:pt x="271" y="479"/>
                  <a:pt x="273" y="479"/>
                  <a:pt x="274" y="478"/>
                </a:cubicBezTo>
                <a:cubicBezTo>
                  <a:pt x="283" y="476"/>
                  <a:pt x="283" y="478"/>
                  <a:pt x="285" y="478"/>
                </a:cubicBezTo>
                <a:cubicBezTo>
                  <a:pt x="286" y="478"/>
                  <a:pt x="285" y="478"/>
                  <a:pt x="288" y="478"/>
                </a:cubicBezTo>
                <a:cubicBezTo>
                  <a:pt x="291" y="477"/>
                  <a:pt x="285" y="477"/>
                  <a:pt x="284" y="476"/>
                </a:cubicBezTo>
                <a:cubicBezTo>
                  <a:pt x="283" y="476"/>
                  <a:pt x="282" y="476"/>
                  <a:pt x="284" y="475"/>
                </a:cubicBezTo>
                <a:cubicBezTo>
                  <a:pt x="285" y="475"/>
                  <a:pt x="287" y="475"/>
                  <a:pt x="287" y="475"/>
                </a:cubicBezTo>
                <a:cubicBezTo>
                  <a:pt x="290" y="475"/>
                  <a:pt x="289" y="475"/>
                  <a:pt x="288" y="475"/>
                </a:cubicBezTo>
                <a:cubicBezTo>
                  <a:pt x="288" y="476"/>
                  <a:pt x="287" y="476"/>
                  <a:pt x="290" y="476"/>
                </a:cubicBezTo>
                <a:cubicBezTo>
                  <a:pt x="291" y="476"/>
                  <a:pt x="294" y="475"/>
                  <a:pt x="295" y="475"/>
                </a:cubicBezTo>
                <a:cubicBezTo>
                  <a:pt x="297" y="473"/>
                  <a:pt x="290" y="474"/>
                  <a:pt x="288" y="474"/>
                </a:cubicBezTo>
                <a:cubicBezTo>
                  <a:pt x="286" y="473"/>
                  <a:pt x="283" y="475"/>
                  <a:pt x="282" y="475"/>
                </a:cubicBezTo>
                <a:cubicBezTo>
                  <a:pt x="280" y="476"/>
                  <a:pt x="278" y="476"/>
                  <a:pt x="277" y="476"/>
                </a:cubicBezTo>
                <a:close/>
                <a:moveTo>
                  <a:pt x="165" y="318"/>
                </a:moveTo>
                <a:cubicBezTo>
                  <a:pt x="166" y="319"/>
                  <a:pt x="166" y="319"/>
                  <a:pt x="166" y="319"/>
                </a:cubicBezTo>
                <a:cubicBezTo>
                  <a:pt x="167" y="320"/>
                  <a:pt x="168" y="320"/>
                  <a:pt x="168" y="321"/>
                </a:cubicBezTo>
                <a:cubicBezTo>
                  <a:pt x="169" y="321"/>
                  <a:pt x="169" y="321"/>
                  <a:pt x="169" y="321"/>
                </a:cubicBezTo>
                <a:cubicBezTo>
                  <a:pt x="172" y="322"/>
                  <a:pt x="172" y="322"/>
                  <a:pt x="171" y="319"/>
                </a:cubicBezTo>
                <a:cubicBezTo>
                  <a:pt x="170" y="317"/>
                  <a:pt x="170" y="316"/>
                  <a:pt x="169" y="314"/>
                </a:cubicBezTo>
                <a:cubicBezTo>
                  <a:pt x="168" y="313"/>
                  <a:pt x="167" y="312"/>
                  <a:pt x="167" y="311"/>
                </a:cubicBezTo>
                <a:cubicBezTo>
                  <a:pt x="166" y="310"/>
                  <a:pt x="166" y="309"/>
                  <a:pt x="166" y="308"/>
                </a:cubicBezTo>
                <a:cubicBezTo>
                  <a:pt x="165" y="306"/>
                  <a:pt x="166" y="304"/>
                  <a:pt x="163" y="301"/>
                </a:cubicBezTo>
                <a:cubicBezTo>
                  <a:pt x="163" y="300"/>
                  <a:pt x="162" y="298"/>
                  <a:pt x="162" y="298"/>
                </a:cubicBezTo>
                <a:cubicBezTo>
                  <a:pt x="162" y="297"/>
                  <a:pt x="163" y="298"/>
                  <a:pt x="162" y="297"/>
                </a:cubicBezTo>
                <a:cubicBezTo>
                  <a:pt x="162" y="296"/>
                  <a:pt x="161" y="295"/>
                  <a:pt x="161" y="295"/>
                </a:cubicBezTo>
                <a:cubicBezTo>
                  <a:pt x="160" y="295"/>
                  <a:pt x="160" y="294"/>
                  <a:pt x="159" y="292"/>
                </a:cubicBezTo>
                <a:cubicBezTo>
                  <a:pt x="159" y="290"/>
                  <a:pt x="158" y="290"/>
                  <a:pt x="158" y="289"/>
                </a:cubicBezTo>
                <a:cubicBezTo>
                  <a:pt x="158" y="291"/>
                  <a:pt x="158" y="293"/>
                  <a:pt x="158" y="294"/>
                </a:cubicBezTo>
                <a:cubicBezTo>
                  <a:pt x="157" y="294"/>
                  <a:pt x="157" y="294"/>
                  <a:pt x="156" y="293"/>
                </a:cubicBezTo>
                <a:cubicBezTo>
                  <a:pt x="159" y="301"/>
                  <a:pt x="162" y="308"/>
                  <a:pt x="164" y="315"/>
                </a:cubicBezTo>
                <a:cubicBezTo>
                  <a:pt x="165" y="316"/>
                  <a:pt x="165" y="317"/>
                  <a:pt x="165" y="318"/>
                </a:cubicBezTo>
                <a:close/>
                <a:moveTo>
                  <a:pt x="308" y="430"/>
                </a:moveTo>
                <a:cubicBezTo>
                  <a:pt x="308" y="430"/>
                  <a:pt x="310" y="428"/>
                  <a:pt x="308" y="429"/>
                </a:cubicBezTo>
                <a:cubicBezTo>
                  <a:pt x="302" y="431"/>
                  <a:pt x="300" y="430"/>
                  <a:pt x="297" y="431"/>
                </a:cubicBezTo>
                <a:cubicBezTo>
                  <a:pt x="296" y="431"/>
                  <a:pt x="294" y="432"/>
                  <a:pt x="294" y="432"/>
                </a:cubicBezTo>
                <a:cubicBezTo>
                  <a:pt x="294" y="433"/>
                  <a:pt x="286" y="434"/>
                  <a:pt x="280" y="436"/>
                </a:cubicBezTo>
                <a:cubicBezTo>
                  <a:pt x="285" y="436"/>
                  <a:pt x="287" y="436"/>
                  <a:pt x="288" y="436"/>
                </a:cubicBezTo>
                <a:cubicBezTo>
                  <a:pt x="288" y="437"/>
                  <a:pt x="287" y="437"/>
                  <a:pt x="285" y="439"/>
                </a:cubicBezTo>
                <a:cubicBezTo>
                  <a:pt x="287" y="438"/>
                  <a:pt x="290" y="437"/>
                  <a:pt x="292" y="437"/>
                </a:cubicBezTo>
                <a:cubicBezTo>
                  <a:pt x="293" y="437"/>
                  <a:pt x="294" y="437"/>
                  <a:pt x="295" y="436"/>
                </a:cubicBezTo>
                <a:cubicBezTo>
                  <a:pt x="296" y="436"/>
                  <a:pt x="297" y="436"/>
                  <a:pt x="298" y="436"/>
                </a:cubicBezTo>
                <a:cubicBezTo>
                  <a:pt x="301" y="435"/>
                  <a:pt x="304" y="433"/>
                  <a:pt x="307" y="432"/>
                </a:cubicBezTo>
                <a:cubicBezTo>
                  <a:pt x="302" y="433"/>
                  <a:pt x="306" y="431"/>
                  <a:pt x="308" y="430"/>
                </a:cubicBezTo>
                <a:close/>
                <a:moveTo>
                  <a:pt x="264" y="495"/>
                </a:moveTo>
                <a:cubicBezTo>
                  <a:pt x="262" y="494"/>
                  <a:pt x="260" y="494"/>
                  <a:pt x="257" y="493"/>
                </a:cubicBezTo>
                <a:cubicBezTo>
                  <a:pt x="253" y="493"/>
                  <a:pt x="248" y="493"/>
                  <a:pt x="239" y="493"/>
                </a:cubicBezTo>
                <a:cubicBezTo>
                  <a:pt x="243" y="494"/>
                  <a:pt x="245" y="494"/>
                  <a:pt x="247" y="494"/>
                </a:cubicBezTo>
                <a:cubicBezTo>
                  <a:pt x="248" y="494"/>
                  <a:pt x="249" y="494"/>
                  <a:pt x="249" y="495"/>
                </a:cubicBezTo>
                <a:cubicBezTo>
                  <a:pt x="249" y="495"/>
                  <a:pt x="247" y="496"/>
                  <a:pt x="246" y="496"/>
                </a:cubicBezTo>
                <a:cubicBezTo>
                  <a:pt x="249" y="496"/>
                  <a:pt x="254" y="496"/>
                  <a:pt x="258" y="496"/>
                </a:cubicBezTo>
                <a:cubicBezTo>
                  <a:pt x="263" y="496"/>
                  <a:pt x="265" y="495"/>
                  <a:pt x="264" y="495"/>
                </a:cubicBezTo>
                <a:close/>
                <a:moveTo>
                  <a:pt x="72" y="119"/>
                </a:moveTo>
                <a:cubicBezTo>
                  <a:pt x="71" y="120"/>
                  <a:pt x="69" y="122"/>
                  <a:pt x="67" y="125"/>
                </a:cubicBezTo>
                <a:cubicBezTo>
                  <a:pt x="71" y="117"/>
                  <a:pt x="79" y="107"/>
                  <a:pt x="87" y="98"/>
                </a:cubicBezTo>
                <a:cubicBezTo>
                  <a:pt x="84" y="100"/>
                  <a:pt x="83" y="101"/>
                  <a:pt x="81" y="103"/>
                </a:cubicBezTo>
                <a:cubicBezTo>
                  <a:pt x="77" y="107"/>
                  <a:pt x="75" y="109"/>
                  <a:pt x="74" y="109"/>
                </a:cubicBezTo>
                <a:cubicBezTo>
                  <a:pt x="73" y="109"/>
                  <a:pt x="74" y="107"/>
                  <a:pt x="75" y="104"/>
                </a:cubicBezTo>
                <a:cubicBezTo>
                  <a:pt x="76" y="103"/>
                  <a:pt x="77" y="102"/>
                  <a:pt x="75" y="103"/>
                </a:cubicBezTo>
                <a:cubicBezTo>
                  <a:pt x="73" y="105"/>
                  <a:pt x="72" y="107"/>
                  <a:pt x="70" y="109"/>
                </a:cubicBezTo>
                <a:cubicBezTo>
                  <a:pt x="62" y="120"/>
                  <a:pt x="57" y="130"/>
                  <a:pt x="49" y="143"/>
                </a:cubicBezTo>
                <a:cubicBezTo>
                  <a:pt x="49" y="144"/>
                  <a:pt x="49" y="144"/>
                  <a:pt x="48" y="145"/>
                </a:cubicBezTo>
                <a:cubicBezTo>
                  <a:pt x="53" y="139"/>
                  <a:pt x="55" y="137"/>
                  <a:pt x="55" y="139"/>
                </a:cubicBezTo>
                <a:cubicBezTo>
                  <a:pt x="55" y="140"/>
                  <a:pt x="55" y="140"/>
                  <a:pt x="57" y="138"/>
                </a:cubicBezTo>
                <a:cubicBezTo>
                  <a:pt x="60" y="135"/>
                  <a:pt x="62" y="133"/>
                  <a:pt x="64" y="131"/>
                </a:cubicBezTo>
                <a:cubicBezTo>
                  <a:pt x="66" y="129"/>
                  <a:pt x="68" y="127"/>
                  <a:pt x="70" y="124"/>
                </a:cubicBezTo>
                <a:cubicBezTo>
                  <a:pt x="72" y="120"/>
                  <a:pt x="73" y="119"/>
                  <a:pt x="72" y="119"/>
                </a:cubicBezTo>
                <a:close/>
                <a:moveTo>
                  <a:pt x="253" y="458"/>
                </a:moveTo>
                <a:cubicBezTo>
                  <a:pt x="252" y="458"/>
                  <a:pt x="250" y="458"/>
                  <a:pt x="248" y="458"/>
                </a:cubicBezTo>
                <a:cubicBezTo>
                  <a:pt x="246" y="458"/>
                  <a:pt x="244" y="458"/>
                  <a:pt x="242" y="458"/>
                </a:cubicBezTo>
                <a:cubicBezTo>
                  <a:pt x="246" y="459"/>
                  <a:pt x="249" y="460"/>
                  <a:pt x="250" y="460"/>
                </a:cubicBezTo>
                <a:cubicBezTo>
                  <a:pt x="251" y="461"/>
                  <a:pt x="250" y="462"/>
                  <a:pt x="246" y="462"/>
                </a:cubicBezTo>
                <a:cubicBezTo>
                  <a:pt x="250" y="462"/>
                  <a:pt x="253" y="462"/>
                  <a:pt x="255" y="462"/>
                </a:cubicBezTo>
                <a:cubicBezTo>
                  <a:pt x="258" y="462"/>
                  <a:pt x="260" y="462"/>
                  <a:pt x="262" y="462"/>
                </a:cubicBezTo>
                <a:cubicBezTo>
                  <a:pt x="267" y="462"/>
                  <a:pt x="269" y="462"/>
                  <a:pt x="272" y="461"/>
                </a:cubicBezTo>
                <a:cubicBezTo>
                  <a:pt x="276" y="460"/>
                  <a:pt x="272" y="459"/>
                  <a:pt x="271" y="460"/>
                </a:cubicBezTo>
                <a:cubicBezTo>
                  <a:pt x="262" y="459"/>
                  <a:pt x="267" y="458"/>
                  <a:pt x="266" y="457"/>
                </a:cubicBezTo>
                <a:cubicBezTo>
                  <a:pt x="265" y="457"/>
                  <a:pt x="262" y="457"/>
                  <a:pt x="260" y="457"/>
                </a:cubicBezTo>
                <a:cubicBezTo>
                  <a:pt x="258" y="458"/>
                  <a:pt x="257" y="458"/>
                  <a:pt x="257" y="458"/>
                </a:cubicBezTo>
                <a:cubicBezTo>
                  <a:pt x="256" y="458"/>
                  <a:pt x="254" y="458"/>
                  <a:pt x="253" y="458"/>
                </a:cubicBezTo>
                <a:close/>
                <a:moveTo>
                  <a:pt x="277" y="412"/>
                </a:moveTo>
                <a:cubicBezTo>
                  <a:pt x="277" y="413"/>
                  <a:pt x="276" y="413"/>
                  <a:pt x="276" y="414"/>
                </a:cubicBezTo>
                <a:cubicBezTo>
                  <a:pt x="278" y="413"/>
                  <a:pt x="280" y="413"/>
                  <a:pt x="282" y="413"/>
                </a:cubicBezTo>
                <a:cubicBezTo>
                  <a:pt x="284" y="412"/>
                  <a:pt x="285" y="412"/>
                  <a:pt x="286" y="411"/>
                </a:cubicBezTo>
                <a:cubicBezTo>
                  <a:pt x="286" y="410"/>
                  <a:pt x="287" y="410"/>
                  <a:pt x="288" y="409"/>
                </a:cubicBezTo>
                <a:cubicBezTo>
                  <a:pt x="289" y="409"/>
                  <a:pt x="290" y="408"/>
                  <a:pt x="293" y="407"/>
                </a:cubicBezTo>
                <a:cubicBezTo>
                  <a:pt x="295" y="407"/>
                  <a:pt x="295" y="406"/>
                  <a:pt x="295" y="406"/>
                </a:cubicBezTo>
                <a:cubicBezTo>
                  <a:pt x="292" y="407"/>
                  <a:pt x="289" y="408"/>
                  <a:pt x="285" y="408"/>
                </a:cubicBezTo>
                <a:cubicBezTo>
                  <a:pt x="282" y="409"/>
                  <a:pt x="279" y="410"/>
                  <a:pt x="276" y="410"/>
                </a:cubicBezTo>
                <a:cubicBezTo>
                  <a:pt x="275" y="411"/>
                  <a:pt x="273" y="411"/>
                  <a:pt x="273" y="411"/>
                </a:cubicBezTo>
                <a:cubicBezTo>
                  <a:pt x="273" y="411"/>
                  <a:pt x="274" y="412"/>
                  <a:pt x="276" y="411"/>
                </a:cubicBezTo>
                <a:cubicBezTo>
                  <a:pt x="281" y="411"/>
                  <a:pt x="278" y="412"/>
                  <a:pt x="277" y="412"/>
                </a:cubicBezTo>
                <a:close/>
                <a:moveTo>
                  <a:pt x="330" y="473"/>
                </a:moveTo>
                <a:cubicBezTo>
                  <a:pt x="322" y="476"/>
                  <a:pt x="314" y="477"/>
                  <a:pt x="305" y="479"/>
                </a:cubicBezTo>
                <a:cubicBezTo>
                  <a:pt x="307" y="479"/>
                  <a:pt x="312" y="478"/>
                  <a:pt x="310" y="479"/>
                </a:cubicBezTo>
                <a:cubicBezTo>
                  <a:pt x="308" y="481"/>
                  <a:pt x="304" y="481"/>
                  <a:pt x="301" y="482"/>
                </a:cubicBezTo>
                <a:cubicBezTo>
                  <a:pt x="301" y="482"/>
                  <a:pt x="300" y="482"/>
                  <a:pt x="299" y="483"/>
                </a:cubicBezTo>
                <a:cubicBezTo>
                  <a:pt x="291" y="483"/>
                  <a:pt x="303" y="481"/>
                  <a:pt x="302" y="480"/>
                </a:cubicBezTo>
                <a:cubicBezTo>
                  <a:pt x="298" y="481"/>
                  <a:pt x="295" y="482"/>
                  <a:pt x="292" y="482"/>
                </a:cubicBezTo>
                <a:cubicBezTo>
                  <a:pt x="289" y="483"/>
                  <a:pt x="287" y="483"/>
                  <a:pt x="284" y="484"/>
                </a:cubicBezTo>
                <a:cubicBezTo>
                  <a:pt x="280" y="484"/>
                  <a:pt x="280" y="485"/>
                  <a:pt x="281" y="485"/>
                </a:cubicBezTo>
                <a:cubicBezTo>
                  <a:pt x="284" y="485"/>
                  <a:pt x="284" y="486"/>
                  <a:pt x="282" y="486"/>
                </a:cubicBezTo>
                <a:cubicBezTo>
                  <a:pt x="280" y="486"/>
                  <a:pt x="276" y="486"/>
                  <a:pt x="275" y="487"/>
                </a:cubicBezTo>
                <a:cubicBezTo>
                  <a:pt x="271" y="487"/>
                  <a:pt x="266" y="487"/>
                  <a:pt x="263" y="488"/>
                </a:cubicBezTo>
                <a:cubicBezTo>
                  <a:pt x="260" y="488"/>
                  <a:pt x="257" y="489"/>
                  <a:pt x="256" y="489"/>
                </a:cubicBezTo>
                <a:cubicBezTo>
                  <a:pt x="255" y="491"/>
                  <a:pt x="258" y="491"/>
                  <a:pt x="264" y="490"/>
                </a:cubicBezTo>
                <a:cubicBezTo>
                  <a:pt x="267" y="490"/>
                  <a:pt x="269" y="490"/>
                  <a:pt x="272" y="490"/>
                </a:cubicBezTo>
                <a:cubicBezTo>
                  <a:pt x="277" y="490"/>
                  <a:pt x="281" y="489"/>
                  <a:pt x="282" y="488"/>
                </a:cubicBezTo>
                <a:cubicBezTo>
                  <a:pt x="283" y="488"/>
                  <a:pt x="278" y="488"/>
                  <a:pt x="275" y="488"/>
                </a:cubicBezTo>
                <a:cubicBezTo>
                  <a:pt x="272" y="489"/>
                  <a:pt x="271" y="488"/>
                  <a:pt x="269" y="488"/>
                </a:cubicBezTo>
                <a:cubicBezTo>
                  <a:pt x="280" y="487"/>
                  <a:pt x="290" y="486"/>
                  <a:pt x="297" y="483"/>
                </a:cubicBezTo>
                <a:cubicBezTo>
                  <a:pt x="300" y="483"/>
                  <a:pt x="302" y="483"/>
                  <a:pt x="304" y="483"/>
                </a:cubicBezTo>
                <a:cubicBezTo>
                  <a:pt x="306" y="482"/>
                  <a:pt x="307" y="482"/>
                  <a:pt x="309" y="481"/>
                </a:cubicBezTo>
                <a:cubicBezTo>
                  <a:pt x="312" y="480"/>
                  <a:pt x="314" y="479"/>
                  <a:pt x="317" y="478"/>
                </a:cubicBezTo>
                <a:cubicBezTo>
                  <a:pt x="318" y="478"/>
                  <a:pt x="319" y="477"/>
                  <a:pt x="321" y="477"/>
                </a:cubicBezTo>
                <a:cubicBezTo>
                  <a:pt x="324" y="476"/>
                  <a:pt x="322" y="477"/>
                  <a:pt x="322" y="477"/>
                </a:cubicBezTo>
                <a:cubicBezTo>
                  <a:pt x="324" y="477"/>
                  <a:pt x="326" y="476"/>
                  <a:pt x="327" y="476"/>
                </a:cubicBezTo>
                <a:cubicBezTo>
                  <a:pt x="326" y="475"/>
                  <a:pt x="333" y="473"/>
                  <a:pt x="332" y="473"/>
                </a:cubicBezTo>
                <a:cubicBezTo>
                  <a:pt x="331" y="473"/>
                  <a:pt x="332" y="472"/>
                  <a:pt x="330" y="473"/>
                </a:cubicBezTo>
                <a:close/>
                <a:moveTo>
                  <a:pt x="173" y="338"/>
                </a:moveTo>
                <a:cubicBezTo>
                  <a:pt x="173" y="337"/>
                  <a:pt x="173" y="337"/>
                  <a:pt x="172" y="336"/>
                </a:cubicBezTo>
                <a:cubicBezTo>
                  <a:pt x="171" y="335"/>
                  <a:pt x="170" y="335"/>
                  <a:pt x="169" y="333"/>
                </a:cubicBezTo>
                <a:cubicBezTo>
                  <a:pt x="169" y="332"/>
                  <a:pt x="171" y="334"/>
                  <a:pt x="172" y="334"/>
                </a:cubicBezTo>
                <a:cubicBezTo>
                  <a:pt x="173" y="335"/>
                  <a:pt x="173" y="334"/>
                  <a:pt x="172" y="333"/>
                </a:cubicBezTo>
                <a:cubicBezTo>
                  <a:pt x="171" y="331"/>
                  <a:pt x="170" y="330"/>
                  <a:pt x="169" y="329"/>
                </a:cubicBezTo>
                <a:cubicBezTo>
                  <a:pt x="169" y="328"/>
                  <a:pt x="168" y="327"/>
                  <a:pt x="168" y="327"/>
                </a:cubicBezTo>
                <a:cubicBezTo>
                  <a:pt x="167" y="327"/>
                  <a:pt x="166" y="327"/>
                  <a:pt x="165" y="325"/>
                </a:cubicBezTo>
                <a:cubicBezTo>
                  <a:pt x="164" y="324"/>
                  <a:pt x="163" y="322"/>
                  <a:pt x="162" y="321"/>
                </a:cubicBezTo>
                <a:cubicBezTo>
                  <a:pt x="163" y="327"/>
                  <a:pt x="167" y="333"/>
                  <a:pt x="173" y="338"/>
                </a:cubicBezTo>
                <a:close/>
                <a:moveTo>
                  <a:pt x="432" y="352"/>
                </a:moveTo>
                <a:cubicBezTo>
                  <a:pt x="432" y="351"/>
                  <a:pt x="430" y="354"/>
                  <a:pt x="429" y="355"/>
                </a:cubicBezTo>
                <a:cubicBezTo>
                  <a:pt x="430" y="354"/>
                  <a:pt x="428" y="358"/>
                  <a:pt x="428" y="359"/>
                </a:cubicBezTo>
                <a:cubicBezTo>
                  <a:pt x="428" y="359"/>
                  <a:pt x="428" y="360"/>
                  <a:pt x="429" y="360"/>
                </a:cubicBezTo>
                <a:cubicBezTo>
                  <a:pt x="430" y="357"/>
                  <a:pt x="432" y="355"/>
                  <a:pt x="433" y="352"/>
                </a:cubicBezTo>
                <a:cubicBezTo>
                  <a:pt x="434" y="351"/>
                  <a:pt x="432" y="353"/>
                  <a:pt x="432" y="352"/>
                </a:cubicBezTo>
                <a:close/>
                <a:moveTo>
                  <a:pt x="442" y="383"/>
                </a:moveTo>
                <a:cubicBezTo>
                  <a:pt x="441" y="384"/>
                  <a:pt x="441" y="385"/>
                  <a:pt x="440" y="385"/>
                </a:cubicBezTo>
                <a:cubicBezTo>
                  <a:pt x="438" y="389"/>
                  <a:pt x="436" y="392"/>
                  <a:pt x="433" y="394"/>
                </a:cubicBezTo>
                <a:cubicBezTo>
                  <a:pt x="433" y="394"/>
                  <a:pt x="431" y="396"/>
                  <a:pt x="430" y="397"/>
                </a:cubicBezTo>
                <a:cubicBezTo>
                  <a:pt x="431" y="397"/>
                  <a:pt x="432" y="397"/>
                  <a:pt x="433" y="397"/>
                </a:cubicBezTo>
                <a:cubicBezTo>
                  <a:pt x="435" y="393"/>
                  <a:pt x="438" y="391"/>
                  <a:pt x="440" y="387"/>
                </a:cubicBezTo>
                <a:cubicBezTo>
                  <a:pt x="438" y="389"/>
                  <a:pt x="443" y="382"/>
                  <a:pt x="442" y="383"/>
                </a:cubicBezTo>
                <a:close/>
                <a:moveTo>
                  <a:pt x="70" y="124"/>
                </a:moveTo>
                <a:cubicBezTo>
                  <a:pt x="70" y="124"/>
                  <a:pt x="70" y="124"/>
                  <a:pt x="70" y="124"/>
                </a:cubicBezTo>
                <a:cubicBezTo>
                  <a:pt x="70" y="124"/>
                  <a:pt x="70" y="124"/>
                  <a:pt x="70" y="124"/>
                </a:cubicBezTo>
                <a:cubicBezTo>
                  <a:pt x="70" y="124"/>
                  <a:pt x="70" y="124"/>
                  <a:pt x="70" y="124"/>
                </a:cubicBezTo>
                <a:close/>
                <a:moveTo>
                  <a:pt x="399" y="421"/>
                </a:moveTo>
                <a:cubicBezTo>
                  <a:pt x="406" y="416"/>
                  <a:pt x="402" y="420"/>
                  <a:pt x="399" y="423"/>
                </a:cubicBezTo>
                <a:cubicBezTo>
                  <a:pt x="397" y="424"/>
                  <a:pt x="397" y="425"/>
                  <a:pt x="398" y="424"/>
                </a:cubicBezTo>
                <a:cubicBezTo>
                  <a:pt x="401" y="422"/>
                  <a:pt x="403" y="420"/>
                  <a:pt x="405" y="417"/>
                </a:cubicBezTo>
                <a:cubicBezTo>
                  <a:pt x="406" y="416"/>
                  <a:pt x="406" y="416"/>
                  <a:pt x="406" y="415"/>
                </a:cubicBezTo>
                <a:cubicBezTo>
                  <a:pt x="402" y="419"/>
                  <a:pt x="404" y="416"/>
                  <a:pt x="399" y="419"/>
                </a:cubicBezTo>
                <a:cubicBezTo>
                  <a:pt x="400" y="419"/>
                  <a:pt x="396" y="423"/>
                  <a:pt x="399" y="421"/>
                </a:cubicBezTo>
                <a:close/>
                <a:moveTo>
                  <a:pt x="387" y="396"/>
                </a:moveTo>
                <a:cubicBezTo>
                  <a:pt x="386" y="397"/>
                  <a:pt x="385" y="398"/>
                  <a:pt x="384" y="399"/>
                </a:cubicBezTo>
                <a:cubicBezTo>
                  <a:pt x="382" y="400"/>
                  <a:pt x="381" y="402"/>
                  <a:pt x="379" y="403"/>
                </a:cubicBezTo>
                <a:cubicBezTo>
                  <a:pt x="387" y="397"/>
                  <a:pt x="383" y="402"/>
                  <a:pt x="383" y="403"/>
                </a:cubicBezTo>
                <a:cubicBezTo>
                  <a:pt x="384" y="402"/>
                  <a:pt x="385" y="401"/>
                  <a:pt x="385" y="400"/>
                </a:cubicBezTo>
                <a:cubicBezTo>
                  <a:pt x="386" y="399"/>
                  <a:pt x="387" y="398"/>
                  <a:pt x="387" y="398"/>
                </a:cubicBezTo>
                <a:cubicBezTo>
                  <a:pt x="388" y="397"/>
                  <a:pt x="388" y="396"/>
                  <a:pt x="387" y="396"/>
                </a:cubicBezTo>
                <a:close/>
                <a:moveTo>
                  <a:pt x="420" y="381"/>
                </a:moveTo>
                <a:cubicBezTo>
                  <a:pt x="420" y="383"/>
                  <a:pt x="420" y="383"/>
                  <a:pt x="420" y="384"/>
                </a:cubicBezTo>
                <a:cubicBezTo>
                  <a:pt x="420" y="385"/>
                  <a:pt x="421" y="384"/>
                  <a:pt x="422" y="382"/>
                </a:cubicBezTo>
                <a:cubicBezTo>
                  <a:pt x="423" y="380"/>
                  <a:pt x="425" y="378"/>
                  <a:pt x="426" y="378"/>
                </a:cubicBezTo>
                <a:cubicBezTo>
                  <a:pt x="426" y="377"/>
                  <a:pt x="428" y="374"/>
                  <a:pt x="428" y="374"/>
                </a:cubicBezTo>
                <a:cubicBezTo>
                  <a:pt x="428" y="372"/>
                  <a:pt x="422" y="380"/>
                  <a:pt x="420" y="381"/>
                </a:cubicBezTo>
                <a:close/>
                <a:moveTo>
                  <a:pt x="154" y="306"/>
                </a:moveTo>
                <a:cubicBezTo>
                  <a:pt x="153" y="307"/>
                  <a:pt x="152" y="306"/>
                  <a:pt x="151" y="305"/>
                </a:cubicBezTo>
                <a:cubicBezTo>
                  <a:pt x="151" y="304"/>
                  <a:pt x="150" y="303"/>
                  <a:pt x="150" y="301"/>
                </a:cubicBezTo>
                <a:cubicBezTo>
                  <a:pt x="149" y="300"/>
                  <a:pt x="149" y="299"/>
                  <a:pt x="148" y="298"/>
                </a:cubicBezTo>
                <a:cubicBezTo>
                  <a:pt x="148" y="301"/>
                  <a:pt x="150" y="307"/>
                  <a:pt x="147" y="304"/>
                </a:cubicBezTo>
                <a:cubicBezTo>
                  <a:pt x="146" y="303"/>
                  <a:pt x="147" y="305"/>
                  <a:pt x="147" y="305"/>
                </a:cubicBezTo>
                <a:cubicBezTo>
                  <a:pt x="148" y="306"/>
                  <a:pt x="148" y="308"/>
                  <a:pt x="149" y="309"/>
                </a:cubicBezTo>
                <a:cubicBezTo>
                  <a:pt x="149" y="309"/>
                  <a:pt x="150" y="310"/>
                  <a:pt x="151" y="311"/>
                </a:cubicBezTo>
                <a:cubicBezTo>
                  <a:pt x="151" y="311"/>
                  <a:pt x="151" y="312"/>
                  <a:pt x="152" y="312"/>
                </a:cubicBezTo>
                <a:cubicBezTo>
                  <a:pt x="152" y="313"/>
                  <a:pt x="153" y="314"/>
                  <a:pt x="153" y="314"/>
                </a:cubicBezTo>
                <a:cubicBezTo>
                  <a:pt x="154" y="315"/>
                  <a:pt x="156" y="319"/>
                  <a:pt x="155" y="315"/>
                </a:cubicBezTo>
                <a:cubicBezTo>
                  <a:pt x="154" y="314"/>
                  <a:pt x="153" y="310"/>
                  <a:pt x="156" y="312"/>
                </a:cubicBezTo>
                <a:cubicBezTo>
                  <a:pt x="156" y="313"/>
                  <a:pt x="156" y="311"/>
                  <a:pt x="155" y="311"/>
                </a:cubicBezTo>
                <a:cubicBezTo>
                  <a:pt x="153" y="308"/>
                  <a:pt x="155" y="308"/>
                  <a:pt x="154" y="306"/>
                </a:cubicBez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Freeform 7">
            <a:extLst>
              <a:ext uri="{FF2B5EF4-FFF2-40B4-BE49-F238E27FC236}">
                <a16:creationId xmlns="" xmlns:a16="http://schemas.microsoft.com/office/drawing/2014/main" id="{E37E2EE9-390D-419F-8A1C-5CE7EAFE6E0A}"/>
              </a:ext>
            </a:extLst>
          </p:cNvPr>
          <p:cNvSpPr>
            <a:spLocks noEditPoints="1"/>
          </p:cNvSpPr>
          <p:nvPr/>
        </p:nvSpPr>
        <p:spPr bwMode="auto">
          <a:xfrm>
            <a:off x="8821725" y="1711637"/>
            <a:ext cx="2767025" cy="2803215"/>
          </a:xfrm>
          <a:custGeom>
            <a:avLst/>
            <a:gdLst>
              <a:gd name="T0" fmla="*/ 432 w 480"/>
              <a:gd name="T1" fmla="*/ 303 h 499"/>
              <a:gd name="T2" fmla="*/ 392 w 480"/>
              <a:gd name="T3" fmla="*/ 140 h 499"/>
              <a:gd name="T4" fmla="*/ 435 w 480"/>
              <a:gd name="T5" fmla="*/ 194 h 499"/>
              <a:gd name="T6" fmla="*/ 344 w 480"/>
              <a:gd name="T7" fmla="*/ 74 h 499"/>
              <a:gd name="T8" fmla="*/ 192 w 480"/>
              <a:gd name="T9" fmla="*/ 50 h 499"/>
              <a:gd name="T10" fmla="*/ 280 w 480"/>
              <a:gd name="T11" fmla="*/ 33 h 499"/>
              <a:gd name="T12" fmla="*/ 296 w 480"/>
              <a:gd name="T13" fmla="*/ 33 h 499"/>
              <a:gd name="T14" fmla="*/ 124 w 480"/>
              <a:gd name="T15" fmla="*/ 58 h 499"/>
              <a:gd name="T16" fmla="*/ 40 w 480"/>
              <a:gd name="T17" fmla="*/ 205 h 499"/>
              <a:gd name="T18" fmla="*/ 35 w 480"/>
              <a:gd name="T19" fmla="*/ 310 h 499"/>
              <a:gd name="T20" fmla="*/ 176 w 480"/>
              <a:gd name="T21" fmla="*/ 444 h 499"/>
              <a:gd name="T22" fmla="*/ 184 w 480"/>
              <a:gd name="T23" fmla="*/ 426 h 499"/>
              <a:gd name="T24" fmla="*/ 243 w 480"/>
              <a:gd name="T25" fmla="*/ 450 h 499"/>
              <a:gd name="T26" fmla="*/ 176 w 480"/>
              <a:gd name="T27" fmla="*/ 407 h 499"/>
              <a:gd name="T28" fmla="*/ 118 w 480"/>
              <a:gd name="T29" fmla="*/ 332 h 499"/>
              <a:gd name="T30" fmla="*/ 197 w 480"/>
              <a:gd name="T31" fmla="*/ 395 h 499"/>
              <a:gd name="T32" fmla="*/ 349 w 480"/>
              <a:gd name="T33" fmla="*/ 377 h 499"/>
              <a:gd name="T34" fmla="*/ 315 w 480"/>
              <a:gd name="T35" fmla="*/ 405 h 499"/>
              <a:gd name="T36" fmla="*/ 368 w 480"/>
              <a:gd name="T37" fmla="*/ 402 h 499"/>
              <a:gd name="T38" fmla="*/ 450 w 480"/>
              <a:gd name="T39" fmla="*/ 304 h 499"/>
              <a:gd name="T40" fmla="*/ 282 w 480"/>
              <a:gd name="T41" fmla="*/ 189 h 499"/>
              <a:gd name="T42" fmla="*/ 276 w 480"/>
              <a:gd name="T43" fmla="*/ 395 h 499"/>
              <a:gd name="T44" fmla="*/ 215 w 480"/>
              <a:gd name="T45" fmla="*/ 383 h 499"/>
              <a:gd name="T46" fmla="*/ 137 w 480"/>
              <a:gd name="T47" fmla="*/ 332 h 499"/>
              <a:gd name="T48" fmla="*/ 142 w 480"/>
              <a:gd name="T49" fmla="*/ 217 h 499"/>
              <a:gd name="T50" fmla="*/ 213 w 480"/>
              <a:gd name="T51" fmla="*/ 141 h 499"/>
              <a:gd name="T52" fmla="*/ 244 w 480"/>
              <a:gd name="T53" fmla="*/ 152 h 499"/>
              <a:gd name="T54" fmla="*/ 233 w 480"/>
              <a:gd name="T55" fmla="*/ 160 h 499"/>
              <a:gd name="T56" fmla="*/ 264 w 480"/>
              <a:gd name="T57" fmla="*/ 166 h 499"/>
              <a:gd name="T58" fmla="*/ 303 w 480"/>
              <a:gd name="T59" fmla="*/ 227 h 499"/>
              <a:gd name="T60" fmla="*/ 287 w 480"/>
              <a:gd name="T61" fmla="*/ 284 h 499"/>
              <a:gd name="T62" fmla="*/ 308 w 480"/>
              <a:gd name="T63" fmla="*/ 294 h 499"/>
              <a:gd name="T64" fmla="*/ 219 w 480"/>
              <a:gd name="T65" fmla="*/ 340 h 499"/>
              <a:gd name="T66" fmla="*/ 224 w 480"/>
              <a:gd name="T67" fmla="*/ 362 h 499"/>
              <a:gd name="T68" fmla="*/ 296 w 480"/>
              <a:gd name="T69" fmla="*/ 369 h 499"/>
              <a:gd name="T70" fmla="*/ 325 w 480"/>
              <a:gd name="T71" fmla="*/ 78 h 499"/>
              <a:gd name="T72" fmla="*/ 195 w 480"/>
              <a:gd name="T73" fmla="*/ 192 h 499"/>
              <a:gd name="T74" fmla="*/ 282 w 480"/>
              <a:gd name="T75" fmla="*/ 235 h 499"/>
              <a:gd name="T76" fmla="*/ 238 w 480"/>
              <a:gd name="T77" fmla="*/ 409 h 499"/>
              <a:gd name="T78" fmla="*/ 266 w 480"/>
              <a:gd name="T79" fmla="*/ 429 h 499"/>
              <a:gd name="T80" fmla="*/ 267 w 480"/>
              <a:gd name="T81" fmla="*/ 17 h 499"/>
              <a:gd name="T82" fmla="*/ 179 w 480"/>
              <a:gd name="T83" fmla="*/ 427 h 499"/>
              <a:gd name="T84" fmla="*/ 478 w 480"/>
              <a:gd name="T85" fmla="*/ 225 h 499"/>
              <a:gd name="T86" fmla="*/ 168 w 480"/>
              <a:gd name="T87" fmla="*/ 230 h 499"/>
              <a:gd name="T88" fmla="*/ 222 w 480"/>
              <a:gd name="T89" fmla="*/ 210 h 499"/>
              <a:gd name="T90" fmla="*/ 246 w 480"/>
              <a:gd name="T91" fmla="*/ 212 h 499"/>
              <a:gd name="T92" fmla="*/ 256 w 480"/>
              <a:gd name="T93" fmla="*/ 206 h 499"/>
              <a:gd name="T94" fmla="*/ 225 w 480"/>
              <a:gd name="T95" fmla="*/ 176 h 499"/>
              <a:gd name="T96" fmla="*/ 20 w 480"/>
              <a:gd name="T97" fmla="*/ 358 h 499"/>
              <a:gd name="T98" fmla="*/ 140 w 480"/>
              <a:gd name="T99" fmla="*/ 442 h 499"/>
              <a:gd name="T100" fmla="*/ 205 w 480"/>
              <a:gd name="T101" fmla="*/ 484 h 499"/>
              <a:gd name="T102" fmla="*/ 361 w 480"/>
              <a:gd name="T103" fmla="*/ 32 h 499"/>
              <a:gd name="T104" fmla="*/ 448 w 480"/>
              <a:gd name="T105" fmla="*/ 182 h 499"/>
              <a:gd name="T106" fmla="*/ 40 w 480"/>
              <a:gd name="T107" fmla="*/ 133 h 499"/>
              <a:gd name="T108" fmla="*/ 157 w 480"/>
              <a:gd name="T109" fmla="*/ 227 h 499"/>
              <a:gd name="T110" fmla="*/ 152 w 480"/>
              <a:gd name="T111" fmla="*/ 230 h 499"/>
              <a:gd name="T112" fmla="*/ 438 w 480"/>
              <a:gd name="T113" fmla="*/ 233 h 499"/>
              <a:gd name="T114" fmla="*/ 171 w 480"/>
              <a:gd name="T115" fmla="*/ 401 h 499"/>
              <a:gd name="T116" fmla="*/ 288 w 480"/>
              <a:gd name="T117" fmla="*/ 475 h 499"/>
              <a:gd name="T118" fmla="*/ 67 w 480"/>
              <a:gd name="T119" fmla="*/ 125 h 499"/>
              <a:gd name="T120" fmla="*/ 292 w 480"/>
              <a:gd name="T121" fmla="*/ 482 h 499"/>
              <a:gd name="T122" fmla="*/ 70 w 480"/>
              <a:gd name="T123" fmla="*/ 124 h 4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480" h="499">
                <a:moveTo>
                  <a:pt x="202" y="355"/>
                </a:moveTo>
                <a:cubicBezTo>
                  <a:pt x="203" y="354"/>
                  <a:pt x="204" y="353"/>
                  <a:pt x="205" y="352"/>
                </a:cubicBezTo>
                <a:cubicBezTo>
                  <a:pt x="198" y="351"/>
                  <a:pt x="197" y="351"/>
                  <a:pt x="202" y="355"/>
                </a:cubicBezTo>
                <a:close/>
                <a:moveTo>
                  <a:pt x="197" y="350"/>
                </a:moveTo>
                <a:cubicBezTo>
                  <a:pt x="194" y="349"/>
                  <a:pt x="192" y="348"/>
                  <a:pt x="190" y="347"/>
                </a:cubicBezTo>
                <a:cubicBezTo>
                  <a:pt x="190" y="347"/>
                  <a:pt x="190" y="348"/>
                  <a:pt x="191" y="348"/>
                </a:cubicBezTo>
                <a:cubicBezTo>
                  <a:pt x="192" y="350"/>
                  <a:pt x="193" y="351"/>
                  <a:pt x="193" y="352"/>
                </a:cubicBezTo>
                <a:cubicBezTo>
                  <a:pt x="193" y="352"/>
                  <a:pt x="191" y="352"/>
                  <a:pt x="189" y="352"/>
                </a:cubicBezTo>
                <a:cubicBezTo>
                  <a:pt x="188" y="352"/>
                  <a:pt x="188" y="352"/>
                  <a:pt x="188" y="352"/>
                </a:cubicBezTo>
                <a:cubicBezTo>
                  <a:pt x="188" y="353"/>
                  <a:pt x="189" y="353"/>
                  <a:pt x="189" y="353"/>
                </a:cubicBezTo>
                <a:cubicBezTo>
                  <a:pt x="191" y="354"/>
                  <a:pt x="194" y="355"/>
                  <a:pt x="195" y="355"/>
                </a:cubicBezTo>
                <a:cubicBezTo>
                  <a:pt x="195" y="354"/>
                  <a:pt x="199" y="355"/>
                  <a:pt x="198" y="353"/>
                </a:cubicBezTo>
                <a:cubicBezTo>
                  <a:pt x="197" y="352"/>
                  <a:pt x="197" y="351"/>
                  <a:pt x="197" y="350"/>
                </a:cubicBezTo>
                <a:close/>
                <a:moveTo>
                  <a:pt x="243" y="450"/>
                </a:moveTo>
                <a:cubicBezTo>
                  <a:pt x="246" y="450"/>
                  <a:pt x="247" y="450"/>
                  <a:pt x="249" y="450"/>
                </a:cubicBezTo>
                <a:cubicBezTo>
                  <a:pt x="250" y="450"/>
                  <a:pt x="252" y="450"/>
                  <a:pt x="252" y="450"/>
                </a:cubicBezTo>
                <a:cubicBezTo>
                  <a:pt x="254" y="449"/>
                  <a:pt x="254" y="449"/>
                  <a:pt x="251" y="448"/>
                </a:cubicBezTo>
                <a:cubicBezTo>
                  <a:pt x="250" y="448"/>
                  <a:pt x="250" y="448"/>
                  <a:pt x="249" y="447"/>
                </a:cubicBezTo>
                <a:cubicBezTo>
                  <a:pt x="248" y="447"/>
                  <a:pt x="247" y="446"/>
                  <a:pt x="245" y="446"/>
                </a:cubicBezTo>
                <a:cubicBezTo>
                  <a:pt x="243" y="446"/>
                  <a:pt x="240" y="446"/>
                  <a:pt x="237" y="446"/>
                </a:cubicBezTo>
                <a:cubicBezTo>
                  <a:pt x="246" y="447"/>
                  <a:pt x="250" y="448"/>
                  <a:pt x="243" y="450"/>
                </a:cubicBezTo>
                <a:close/>
                <a:moveTo>
                  <a:pt x="396" y="348"/>
                </a:moveTo>
                <a:cubicBezTo>
                  <a:pt x="398" y="347"/>
                  <a:pt x="399" y="344"/>
                  <a:pt x="401" y="341"/>
                </a:cubicBezTo>
                <a:cubicBezTo>
                  <a:pt x="401" y="340"/>
                  <a:pt x="400" y="341"/>
                  <a:pt x="400" y="342"/>
                </a:cubicBezTo>
                <a:cubicBezTo>
                  <a:pt x="398" y="343"/>
                  <a:pt x="397" y="345"/>
                  <a:pt x="396" y="348"/>
                </a:cubicBezTo>
                <a:cubicBezTo>
                  <a:pt x="395" y="349"/>
                  <a:pt x="395" y="349"/>
                  <a:pt x="396" y="348"/>
                </a:cubicBezTo>
                <a:close/>
                <a:moveTo>
                  <a:pt x="456" y="290"/>
                </a:moveTo>
                <a:cubicBezTo>
                  <a:pt x="456" y="287"/>
                  <a:pt x="455" y="283"/>
                  <a:pt x="455" y="284"/>
                </a:cubicBezTo>
                <a:cubicBezTo>
                  <a:pt x="453" y="287"/>
                  <a:pt x="452" y="282"/>
                  <a:pt x="449" y="291"/>
                </a:cubicBezTo>
                <a:cubicBezTo>
                  <a:pt x="448" y="292"/>
                  <a:pt x="447" y="292"/>
                  <a:pt x="447" y="296"/>
                </a:cubicBezTo>
                <a:cubicBezTo>
                  <a:pt x="446" y="299"/>
                  <a:pt x="446" y="301"/>
                  <a:pt x="447" y="299"/>
                </a:cubicBezTo>
                <a:cubicBezTo>
                  <a:pt x="449" y="296"/>
                  <a:pt x="448" y="299"/>
                  <a:pt x="448" y="301"/>
                </a:cubicBezTo>
                <a:cubicBezTo>
                  <a:pt x="447" y="304"/>
                  <a:pt x="447" y="307"/>
                  <a:pt x="446" y="310"/>
                </a:cubicBezTo>
                <a:cubicBezTo>
                  <a:pt x="445" y="312"/>
                  <a:pt x="444" y="314"/>
                  <a:pt x="443" y="314"/>
                </a:cubicBezTo>
                <a:cubicBezTo>
                  <a:pt x="442" y="314"/>
                  <a:pt x="442" y="313"/>
                  <a:pt x="441" y="316"/>
                </a:cubicBezTo>
                <a:cubicBezTo>
                  <a:pt x="440" y="318"/>
                  <a:pt x="439" y="319"/>
                  <a:pt x="439" y="318"/>
                </a:cubicBezTo>
                <a:cubicBezTo>
                  <a:pt x="439" y="318"/>
                  <a:pt x="440" y="316"/>
                  <a:pt x="440" y="314"/>
                </a:cubicBezTo>
                <a:cubicBezTo>
                  <a:pt x="441" y="311"/>
                  <a:pt x="441" y="312"/>
                  <a:pt x="440" y="311"/>
                </a:cubicBezTo>
                <a:cubicBezTo>
                  <a:pt x="440" y="310"/>
                  <a:pt x="439" y="311"/>
                  <a:pt x="438" y="311"/>
                </a:cubicBezTo>
                <a:cubicBezTo>
                  <a:pt x="438" y="310"/>
                  <a:pt x="438" y="309"/>
                  <a:pt x="440" y="303"/>
                </a:cubicBezTo>
                <a:cubicBezTo>
                  <a:pt x="438" y="307"/>
                  <a:pt x="436" y="311"/>
                  <a:pt x="433" y="315"/>
                </a:cubicBezTo>
                <a:cubicBezTo>
                  <a:pt x="436" y="307"/>
                  <a:pt x="440" y="297"/>
                  <a:pt x="439" y="290"/>
                </a:cubicBezTo>
                <a:cubicBezTo>
                  <a:pt x="439" y="291"/>
                  <a:pt x="438" y="295"/>
                  <a:pt x="437" y="296"/>
                </a:cubicBezTo>
                <a:cubicBezTo>
                  <a:pt x="436" y="298"/>
                  <a:pt x="435" y="299"/>
                  <a:pt x="434" y="301"/>
                </a:cubicBezTo>
                <a:cubicBezTo>
                  <a:pt x="433" y="304"/>
                  <a:pt x="432" y="305"/>
                  <a:pt x="432" y="303"/>
                </a:cubicBezTo>
                <a:cubicBezTo>
                  <a:pt x="432" y="300"/>
                  <a:pt x="431" y="299"/>
                  <a:pt x="433" y="294"/>
                </a:cubicBezTo>
                <a:cubicBezTo>
                  <a:pt x="436" y="285"/>
                  <a:pt x="434" y="285"/>
                  <a:pt x="434" y="283"/>
                </a:cubicBezTo>
                <a:cubicBezTo>
                  <a:pt x="433" y="282"/>
                  <a:pt x="434" y="280"/>
                  <a:pt x="434" y="278"/>
                </a:cubicBezTo>
                <a:cubicBezTo>
                  <a:pt x="434" y="275"/>
                  <a:pt x="434" y="272"/>
                  <a:pt x="434" y="268"/>
                </a:cubicBezTo>
                <a:cubicBezTo>
                  <a:pt x="434" y="265"/>
                  <a:pt x="434" y="262"/>
                  <a:pt x="434" y="258"/>
                </a:cubicBezTo>
                <a:cubicBezTo>
                  <a:pt x="434" y="257"/>
                  <a:pt x="434" y="255"/>
                  <a:pt x="434" y="253"/>
                </a:cubicBezTo>
                <a:cubicBezTo>
                  <a:pt x="434" y="251"/>
                  <a:pt x="434" y="250"/>
                  <a:pt x="434" y="248"/>
                </a:cubicBezTo>
                <a:cubicBezTo>
                  <a:pt x="434" y="245"/>
                  <a:pt x="434" y="241"/>
                  <a:pt x="433" y="238"/>
                </a:cubicBezTo>
                <a:cubicBezTo>
                  <a:pt x="434" y="239"/>
                  <a:pt x="434" y="238"/>
                  <a:pt x="434" y="236"/>
                </a:cubicBezTo>
                <a:cubicBezTo>
                  <a:pt x="434" y="235"/>
                  <a:pt x="433" y="234"/>
                  <a:pt x="433" y="233"/>
                </a:cubicBezTo>
                <a:cubicBezTo>
                  <a:pt x="433" y="233"/>
                  <a:pt x="433" y="232"/>
                  <a:pt x="433" y="232"/>
                </a:cubicBezTo>
                <a:cubicBezTo>
                  <a:pt x="433" y="231"/>
                  <a:pt x="433" y="229"/>
                  <a:pt x="433" y="229"/>
                </a:cubicBezTo>
                <a:cubicBezTo>
                  <a:pt x="434" y="227"/>
                  <a:pt x="434" y="227"/>
                  <a:pt x="435" y="228"/>
                </a:cubicBezTo>
                <a:cubicBezTo>
                  <a:pt x="435" y="228"/>
                  <a:pt x="435" y="228"/>
                  <a:pt x="435" y="228"/>
                </a:cubicBezTo>
                <a:cubicBezTo>
                  <a:pt x="436" y="230"/>
                  <a:pt x="436" y="230"/>
                  <a:pt x="436" y="229"/>
                </a:cubicBezTo>
                <a:cubicBezTo>
                  <a:pt x="436" y="230"/>
                  <a:pt x="437" y="231"/>
                  <a:pt x="437" y="231"/>
                </a:cubicBezTo>
                <a:cubicBezTo>
                  <a:pt x="437" y="232"/>
                  <a:pt x="437" y="232"/>
                  <a:pt x="438" y="233"/>
                </a:cubicBezTo>
                <a:cubicBezTo>
                  <a:pt x="438" y="233"/>
                  <a:pt x="438" y="234"/>
                  <a:pt x="438" y="232"/>
                </a:cubicBezTo>
                <a:cubicBezTo>
                  <a:pt x="439" y="233"/>
                  <a:pt x="439" y="234"/>
                  <a:pt x="439" y="233"/>
                </a:cubicBezTo>
                <a:cubicBezTo>
                  <a:pt x="439" y="228"/>
                  <a:pt x="437" y="225"/>
                  <a:pt x="437" y="220"/>
                </a:cubicBezTo>
                <a:cubicBezTo>
                  <a:pt x="436" y="218"/>
                  <a:pt x="436" y="216"/>
                  <a:pt x="435" y="214"/>
                </a:cubicBezTo>
                <a:cubicBezTo>
                  <a:pt x="435" y="212"/>
                  <a:pt x="435" y="211"/>
                  <a:pt x="434" y="209"/>
                </a:cubicBezTo>
                <a:cubicBezTo>
                  <a:pt x="434" y="206"/>
                  <a:pt x="434" y="203"/>
                  <a:pt x="434" y="201"/>
                </a:cubicBezTo>
                <a:cubicBezTo>
                  <a:pt x="433" y="197"/>
                  <a:pt x="433" y="201"/>
                  <a:pt x="432" y="197"/>
                </a:cubicBezTo>
                <a:cubicBezTo>
                  <a:pt x="430" y="193"/>
                  <a:pt x="432" y="195"/>
                  <a:pt x="431" y="191"/>
                </a:cubicBezTo>
                <a:cubicBezTo>
                  <a:pt x="431" y="191"/>
                  <a:pt x="430" y="190"/>
                  <a:pt x="430" y="190"/>
                </a:cubicBezTo>
                <a:cubicBezTo>
                  <a:pt x="429" y="190"/>
                  <a:pt x="429" y="191"/>
                  <a:pt x="427" y="187"/>
                </a:cubicBezTo>
                <a:cubicBezTo>
                  <a:pt x="424" y="182"/>
                  <a:pt x="424" y="179"/>
                  <a:pt x="424" y="177"/>
                </a:cubicBezTo>
                <a:cubicBezTo>
                  <a:pt x="423" y="173"/>
                  <a:pt x="421" y="169"/>
                  <a:pt x="419" y="166"/>
                </a:cubicBezTo>
                <a:cubicBezTo>
                  <a:pt x="417" y="163"/>
                  <a:pt x="417" y="163"/>
                  <a:pt x="416" y="163"/>
                </a:cubicBezTo>
                <a:cubicBezTo>
                  <a:pt x="416" y="164"/>
                  <a:pt x="415" y="163"/>
                  <a:pt x="413" y="160"/>
                </a:cubicBezTo>
                <a:cubicBezTo>
                  <a:pt x="410" y="155"/>
                  <a:pt x="409" y="154"/>
                  <a:pt x="408" y="154"/>
                </a:cubicBezTo>
                <a:cubicBezTo>
                  <a:pt x="407" y="154"/>
                  <a:pt x="407" y="154"/>
                  <a:pt x="408" y="157"/>
                </a:cubicBezTo>
                <a:cubicBezTo>
                  <a:pt x="409" y="159"/>
                  <a:pt x="410" y="161"/>
                  <a:pt x="412" y="163"/>
                </a:cubicBezTo>
                <a:cubicBezTo>
                  <a:pt x="413" y="165"/>
                  <a:pt x="414" y="167"/>
                  <a:pt x="413" y="167"/>
                </a:cubicBezTo>
                <a:cubicBezTo>
                  <a:pt x="413" y="168"/>
                  <a:pt x="412" y="167"/>
                  <a:pt x="411" y="165"/>
                </a:cubicBezTo>
                <a:cubicBezTo>
                  <a:pt x="410" y="163"/>
                  <a:pt x="408" y="161"/>
                  <a:pt x="407" y="158"/>
                </a:cubicBezTo>
                <a:cubicBezTo>
                  <a:pt x="406" y="157"/>
                  <a:pt x="406" y="156"/>
                  <a:pt x="405" y="156"/>
                </a:cubicBezTo>
                <a:cubicBezTo>
                  <a:pt x="404" y="156"/>
                  <a:pt x="403" y="155"/>
                  <a:pt x="402" y="154"/>
                </a:cubicBezTo>
                <a:cubicBezTo>
                  <a:pt x="402" y="154"/>
                  <a:pt x="402" y="154"/>
                  <a:pt x="402" y="154"/>
                </a:cubicBezTo>
                <a:cubicBezTo>
                  <a:pt x="403" y="153"/>
                  <a:pt x="405" y="154"/>
                  <a:pt x="409" y="157"/>
                </a:cubicBezTo>
                <a:cubicBezTo>
                  <a:pt x="407" y="156"/>
                  <a:pt x="406" y="154"/>
                  <a:pt x="405" y="153"/>
                </a:cubicBezTo>
                <a:cubicBezTo>
                  <a:pt x="404" y="151"/>
                  <a:pt x="403" y="150"/>
                  <a:pt x="402" y="149"/>
                </a:cubicBezTo>
                <a:cubicBezTo>
                  <a:pt x="400" y="147"/>
                  <a:pt x="398" y="145"/>
                  <a:pt x="396" y="144"/>
                </a:cubicBezTo>
                <a:cubicBezTo>
                  <a:pt x="395" y="143"/>
                  <a:pt x="393" y="142"/>
                  <a:pt x="392" y="140"/>
                </a:cubicBezTo>
                <a:cubicBezTo>
                  <a:pt x="390" y="137"/>
                  <a:pt x="388" y="136"/>
                  <a:pt x="387" y="134"/>
                </a:cubicBezTo>
                <a:cubicBezTo>
                  <a:pt x="385" y="133"/>
                  <a:pt x="384" y="132"/>
                  <a:pt x="382" y="132"/>
                </a:cubicBezTo>
                <a:cubicBezTo>
                  <a:pt x="382" y="132"/>
                  <a:pt x="382" y="132"/>
                  <a:pt x="382" y="132"/>
                </a:cubicBezTo>
                <a:cubicBezTo>
                  <a:pt x="382" y="132"/>
                  <a:pt x="382" y="131"/>
                  <a:pt x="382" y="131"/>
                </a:cubicBezTo>
                <a:cubicBezTo>
                  <a:pt x="382" y="131"/>
                  <a:pt x="382" y="131"/>
                  <a:pt x="382" y="131"/>
                </a:cubicBezTo>
                <a:cubicBezTo>
                  <a:pt x="382" y="130"/>
                  <a:pt x="381" y="129"/>
                  <a:pt x="379" y="127"/>
                </a:cubicBezTo>
                <a:cubicBezTo>
                  <a:pt x="378" y="126"/>
                  <a:pt x="377" y="126"/>
                  <a:pt x="376" y="125"/>
                </a:cubicBezTo>
                <a:cubicBezTo>
                  <a:pt x="376" y="123"/>
                  <a:pt x="375" y="122"/>
                  <a:pt x="374" y="120"/>
                </a:cubicBezTo>
                <a:cubicBezTo>
                  <a:pt x="373" y="118"/>
                  <a:pt x="373" y="118"/>
                  <a:pt x="374" y="118"/>
                </a:cubicBezTo>
                <a:cubicBezTo>
                  <a:pt x="375" y="119"/>
                  <a:pt x="376" y="119"/>
                  <a:pt x="377" y="120"/>
                </a:cubicBezTo>
                <a:cubicBezTo>
                  <a:pt x="378" y="120"/>
                  <a:pt x="379" y="121"/>
                  <a:pt x="380" y="123"/>
                </a:cubicBezTo>
                <a:cubicBezTo>
                  <a:pt x="382" y="124"/>
                  <a:pt x="384" y="127"/>
                  <a:pt x="385" y="127"/>
                </a:cubicBezTo>
                <a:cubicBezTo>
                  <a:pt x="386" y="127"/>
                  <a:pt x="388" y="129"/>
                  <a:pt x="390" y="131"/>
                </a:cubicBezTo>
                <a:cubicBezTo>
                  <a:pt x="392" y="132"/>
                  <a:pt x="394" y="134"/>
                  <a:pt x="395" y="134"/>
                </a:cubicBezTo>
                <a:cubicBezTo>
                  <a:pt x="395" y="134"/>
                  <a:pt x="399" y="139"/>
                  <a:pt x="400" y="142"/>
                </a:cubicBezTo>
                <a:cubicBezTo>
                  <a:pt x="401" y="143"/>
                  <a:pt x="402" y="145"/>
                  <a:pt x="402" y="146"/>
                </a:cubicBezTo>
                <a:cubicBezTo>
                  <a:pt x="402" y="145"/>
                  <a:pt x="402" y="144"/>
                  <a:pt x="403" y="144"/>
                </a:cubicBezTo>
                <a:cubicBezTo>
                  <a:pt x="403" y="144"/>
                  <a:pt x="404" y="145"/>
                  <a:pt x="406" y="149"/>
                </a:cubicBezTo>
                <a:cubicBezTo>
                  <a:pt x="406" y="146"/>
                  <a:pt x="402" y="140"/>
                  <a:pt x="401" y="136"/>
                </a:cubicBezTo>
                <a:cubicBezTo>
                  <a:pt x="400" y="134"/>
                  <a:pt x="401" y="134"/>
                  <a:pt x="402" y="135"/>
                </a:cubicBezTo>
                <a:cubicBezTo>
                  <a:pt x="402" y="135"/>
                  <a:pt x="402" y="136"/>
                  <a:pt x="402" y="136"/>
                </a:cubicBezTo>
                <a:cubicBezTo>
                  <a:pt x="405" y="140"/>
                  <a:pt x="405" y="140"/>
                  <a:pt x="409" y="145"/>
                </a:cubicBezTo>
                <a:cubicBezTo>
                  <a:pt x="408" y="143"/>
                  <a:pt x="406" y="141"/>
                  <a:pt x="405" y="139"/>
                </a:cubicBezTo>
                <a:cubicBezTo>
                  <a:pt x="404" y="138"/>
                  <a:pt x="404" y="137"/>
                  <a:pt x="403" y="136"/>
                </a:cubicBezTo>
                <a:cubicBezTo>
                  <a:pt x="404" y="137"/>
                  <a:pt x="405" y="137"/>
                  <a:pt x="405" y="137"/>
                </a:cubicBezTo>
                <a:cubicBezTo>
                  <a:pt x="404" y="136"/>
                  <a:pt x="404" y="135"/>
                  <a:pt x="403" y="134"/>
                </a:cubicBezTo>
                <a:cubicBezTo>
                  <a:pt x="403" y="134"/>
                  <a:pt x="403" y="134"/>
                  <a:pt x="403" y="134"/>
                </a:cubicBezTo>
                <a:cubicBezTo>
                  <a:pt x="405" y="134"/>
                  <a:pt x="408" y="138"/>
                  <a:pt x="409" y="138"/>
                </a:cubicBezTo>
                <a:cubicBezTo>
                  <a:pt x="409" y="138"/>
                  <a:pt x="409" y="137"/>
                  <a:pt x="411" y="139"/>
                </a:cubicBezTo>
                <a:cubicBezTo>
                  <a:pt x="412" y="141"/>
                  <a:pt x="411" y="141"/>
                  <a:pt x="411" y="141"/>
                </a:cubicBezTo>
                <a:cubicBezTo>
                  <a:pt x="411" y="141"/>
                  <a:pt x="406" y="136"/>
                  <a:pt x="408" y="140"/>
                </a:cubicBezTo>
                <a:cubicBezTo>
                  <a:pt x="410" y="143"/>
                  <a:pt x="407" y="140"/>
                  <a:pt x="407" y="141"/>
                </a:cubicBezTo>
                <a:cubicBezTo>
                  <a:pt x="409" y="143"/>
                  <a:pt x="411" y="146"/>
                  <a:pt x="413" y="148"/>
                </a:cubicBezTo>
                <a:cubicBezTo>
                  <a:pt x="414" y="151"/>
                  <a:pt x="416" y="153"/>
                  <a:pt x="417" y="154"/>
                </a:cubicBezTo>
                <a:cubicBezTo>
                  <a:pt x="417" y="156"/>
                  <a:pt x="416" y="156"/>
                  <a:pt x="415" y="155"/>
                </a:cubicBezTo>
                <a:cubicBezTo>
                  <a:pt x="414" y="154"/>
                  <a:pt x="413" y="152"/>
                  <a:pt x="412" y="152"/>
                </a:cubicBezTo>
                <a:cubicBezTo>
                  <a:pt x="413" y="153"/>
                  <a:pt x="414" y="155"/>
                  <a:pt x="415" y="156"/>
                </a:cubicBezTo>
                <a:cubicBezTo>
                  <a:pt x="416" y="157"/>
                  <a:pt x="416" y="158"/>
                  <a:pt x="417" y="159"/>
                </a:cubicBezTo>
                <a:cubicBezTo>
                  <a:pt x="417" y="160"/>
                  <a:pt x="417" y="161"/>
                  <a:pt x="418" y="162"/>
                </a:cubicBezTo>
                <a:cubicBezTo>
                  <a:pt x="423" y="168"/>
                  <a:pt x="423" y="170"/>
                  <a:pt x="423" y="172"/>
                </a:cubicBezTo>
                <a:cubicBezTo>
                  <a:pt x="423" y="173"/>
                  <a:pt x="424" y="175"/>
                  <a:pt x="425" y="178"/>
                </a:cubicBezTo>
                <a:cubicBezTo>
                  <a:pt x="426" y="179"/>
                  <a:pt x="426" y="180"/>
                  <a:pt x="426" y="179"/>
                </a:cubicBezTo>
                <a:cubicBezTo>
                  <a:pt x="427" y="178"/>
                  <a:pt x="427" y="179"/>
                  <a:pt x="428" y="180"/>
                </a:cubicBezTo>
                <a:cubicBezTo>
                  <a:pt x="429" y="181"/>
                  <a:pt x="430" y="183"/>
                  <a:pt x="431" y="185"/>
                </a:cubicBezTo>
                <a:cubicBezTo>
                  <a:pt x="432" y="188"/>
                  <a:pt x="433" y="192"/>
                  <a:pt x="435" y="194"/>
                </a:cubicBezTo>
                <a:cubicBezTo>
                  <a:pt x="435" y="193"/>
                  <a:pt x="434" y="191"/>
                  <a:pt x="434" y="190"/>
                </a:cubicBezTo>
                <a:cubicBezTo>
                  <a:pt x="433" y="188"/>
                  <a:pt x="433" y="185"/>
                  <a:pt x="433" y="184"/>
                </a:cubicBezTo>
                <a:cubicBezTo>
                  <a:pt x="432" y="183"/>
                  <a:pt x="433" y="182"/>
                  <a:pt x="435" y="185"/>
                </a:cubicBezTo>
                <a:cubicBezTo>
                  <a:pt x="436" y="186"/>
                  <a:pt x="436" y="185"/>
                  <a:pt x="435" y="183"/>
                </a:cubicBezTo>
                <a:cubicBezTo>
                  <a:pt x="435" y="181"/>
                  <a:pt x="434" y="180"/>
                  <a:pt x="433" y="179"/>
                </a:cubicBezTo>
                <a:cubicBezTo>
                  <a:pt x="431" y="176"/>
                  <a:pt x="429" y="172"/>
                  <a:pt x="428" y="170"/>
                </a:cubicBezTo>
                <a:cubicBezTo>
                  <a:pt x="427" y="167"/>
                  <a:pt x="427" y="166"/>
                  <a:pt x="428" y="167"/>
                </a:cubicBezTo>
                <a:cubicBezTo>
                  <a:pt x="430" y="168"/>
                  <a:pt x="430" y="166"/>
                  <a:pt x="432" y="169"/>
                </a:cubicBezTo>
                <a:cubicBezTo>
                  <a:pt x="433" y="170"/>
                  <a:pt x="434" y="172"/>
                  <a:pt x="435" y="175"/>
                </a:cubicBezTo>
                <a:cubicBezTo>
                  <a:pt x="437" y="177"/>
                  <a:pt x="438" y="180"/>
                  <a:pt x="439" y="182"/>
                </a:cubicBezTo>
                <a:cubicBezTo>
                  <a:pt x="439" y="182"/>
                  <a:pt x="439" y="182"/>
                  <a:pt x="440" y="183"/>
                </a:cubicBezTo>
                <a:cubicBezTo>
                  <a:pt x="440" y="183"/>
                  <a:pt x="440" y="182"/>
                  <a:pt x="439" y="181"/>
                </a:cubicBezTo>
                <a:cubicBezTo>
                  <a:pt x="437" y="174"/>
                  <a:pt x="435" y="170"/>
                  <a:pt x="439" y="173"/>
                </a:cubicBezTo>
                <a:cubicBezTo>
                  <a:pt x="440" y="174"/>
                  <a:pt x="439" y="170"/>
                  <a:pt x="437" y="167"/>
                </a:cubicBezTo>
                <a:cubicBezTo>
                  <a:pt x="435" y="165"/>
                  <a:pt x="434" y="162"/>
                  <a:pt x="432" y="160"/>
                </a:cubicBezTo>
                <a:cubicBezTo>
                  <a:pt x="432" y="159"/>
                  <a:pt x="431" y="158"/>
                  <a:pt x="431" y="157"/>
                </a:cubicBezTo>
                <a:cubicBezTo>
                  <a:pt x="430" y="156"/>
                  <a:pt x="429" y="155"/>
                  <a:pt x="429" y="153"/>
                </a:cubicBezTo>
                <a:cubicBezTo>
                  <a:pt x="428" y="151"/>
                  <a:pt x="426" y="149"/>
                  <a:pt x="425" y="148"/>
                </a:cubicBezTo>
                <a:cubicBezTo>
                  <a:pt x="425" y="150"/>
                  <a:pt x="428" y="155"/>
                  <a:pt x="429" y="157"/>
                </a:cubicBezTo>
                <a:cubicBezTo>
                  <a:pt x="429" y="158"/>
                  <a:pt x="433" y="164"/>
                  <a:pt x="430" y="161"/>
                </a:cubicBezTo>
                <a:cubicBezTo>
                  <a:pt x="430" y="160"/>
                  <a:pt x="429" y="159"/>
                  <a:pt x="428" y="158"/>
                </a:cubicBezTo>
                <a:cubicBezTo>
                  <a:pt x="428" y="157"/>
                  <a:pt x="427" y="156"/>
                  <a:pt x="427" y="155"/>
                </a:cubicBezTo>
                <a:cubicBezTo>
                  <a:pt x="425" y="152"/>
                  <a:pt x="424" y="149"/>
                  <a:pt x="422" y="147"/>
                </a:cubicBezTo>
                <a:cubicBezTo>
                  <a:pt x="421" y="144"/>
                  <a:pt x="419" y="141"/>
                  <a:pt x="416" y="138"/>
                </a:cubicBezTo>
                <a:cubicBezTo>
                  <a:pt x="413" y="134"/>
                  <a:pt x="411" y="131"/>
                  <a:pt x="410" y="130"/>
                </a:cubicBezTo>
                <a:cubicBezTo>
                  <a:pt x="409" y="128"/>
                  <a:pt x="410" y="127"/>
                  <a:pt x="411" y="128"/>
                </a:cubicBezTo>
                <a:cubicBezTo>
                  <a:pt x="412" y="129"/>
                  <a:pt x="413" y="129"/>
                  <a:pt x="415" y="130"/>
                </a:cubicBezTo>
                <a:cubicBezTo>
                  <a:pt x="412" y="128"/>
                  <a:pt x="410" y="123"/>
                  <a:pt x="409" y="123"/>
                </a:cubicBezTo>
                <a:cubicBezTo>
                  <a:pt x="408" y="123"/>
                  <a:pt x="406" y="123"/>
                  <a:pt x="405" y="121"/>
                </a:cubicBezTo>
                <a:cubicBezTo>
                  <a:pt x="404" y="120"/>
                  <a:pt x="402" y="118"/>
                  <a:pt x="400" y="115"/>
                </a:cubicBezTo>
                <a:cubicBezTo>
                  <a:pt x="399" y="115"/>
                  <a:pt x="399" y="115"/>
                  <a:pt x="398" y="115"/>
                </a:cubicBezTo>
                <a:cubicBezTo>
                  <a:pt x="396" y="114"/>
                  <a:pt x="394" y="112"/>
                  <a:pt x="391" y="110"/>
                </a:cubicBezTo>
                <a:cubicBezTo>
                  <a:pt x="390" y="109"/>
                  <a:pt x="389" y="107"/>
                  <a:pt x="389" y="107"/>
                </a:cubicBezTo>
                <a:cubicBezTo>
                  <a:pt x="388" y="106"/>
                  <a:pt x="391" y="108"/>
                  <a:pt x="392" y="109"/>
                </a:cubicBezTo>
                <a:cubicBezTo>
                  <a:pt x="395" y="111"/>
                  <a:pt x="394" y="109"/>
                  <a:pt x="394" y="109"/>
                </a:cubicBezTo>
                <a:cubicBezTo>
                  <a:pt x="394" y="108"/>
                  <a:pt x="392" y="106"/>
                  <a:pt x="390" y="105"/>
                </a:cubicBezTo>
                <a:cubicBezTo>
                  <a:pt x="387" y="102"/>
                  <a:pt x="387" y="103"/>
                  <a:pt x="388" y="104"/>
                </a:cubicBezTo>
                <a:cubicBezTo>
                  <a:pt x="388" y="105"/>
                  <a:pt x="386" y="103"/>
                  <a:pt x="386" y="103"/>
                </a:cubicBezTo>
                <a:cubicBezTo>
                  <a:pt x="382" y="101"/>
                  <a:pt x="370" y="93"/>
                  <a:pt x="367" y="90"/>
                </a:cubicBezTo>
                <a:cubicBezTo>
                  <a:pt x="364" y="88"/>
                  <a:pt x="363" y="86"/>
                  <a:pt x="363" y="86"/>
                </a:cubicBezTo>
                <a:cubicBezTo>
                  <a:pt x="363" y="85"/>
                  <a:pt x="365" y="86"/>
                  <a:pt x="367" y="86"/>
                </a:cubicBezTo>
                <a:cubicBezTo>
                  <a:pt x="372" y="88"/>
                  <a:pt x="364" y="83"/>
                  <a:pt x="363" y="82"/>
                </a:cubicBezTo>
                <a:cubicBezTo>
                  <a:pt x="360" y="81"/>
                  <a:pt x="357" y="79"/>
                  <a:pt x="354" y="78"/>
                </a:cubicBezTo>
                <a:cubicBezTo>
                  <a:pt x="352" y="77"/>
                  <a:pt x="351" y="76"/>
                  <a:pt x="349" y="76"/>
                </a:cubicBezTo>
                <a:cubicBezTo>
                  <a:pt x="347" y="75"/>
                  <a:pt x="346" y="74"/>
                  <a:pt x="344" y="74"/>
                </a:cubicBezTo>
                <a:cubicBezTo>
                  <a:pt x="343" y="73"/>
                  <a:pt x="341" y="73"/>
                  <a:pt x="338" y="72"/>
                </a:cubicBezTo>
                <a:cubicBezTo>
                  <a:pt x="333" y="70"/>
                  <a:pt x="337" y="70"/>
                  <a:pt x="334" y="69"/>
                </a:cubicBezTo>
                <a:cubicBezTo>
                  <a:pt x="327" y="67"/>
                  <a:pt x="316" y="64"/>
                  <a:pt x="304" y="62"/>
                </a:cubicBezTo>
                <a:cubicBezTo>
                  <a:pt x="303" y="61"/>
                  <a:pt x="302" y="61"/>
                  <a:pt x="301" y="61"/>
                </a:cubicBezTo>
                <a:cubicBezTo>
                  <a:pt x="297" y="61"/>
                  <a:pt x="294" y="60"/>
                  <a:pt x="291" y="59"/>
                </a:cubicBezTo>
                <a:cubicBezTo>
                  <a:pt x="287" y="58"/>
                  <a:pt x="283" y="57"/>
                  <a:pt x="281" y="57"/>
                </a:cubicBezTo>
                <a:cubicBezTo>
                  <a:pt x="278" y="56"/>
                  <a:pt x="277" y="56"/>
                  <a:pt x="276" y="55"/>
                </a:cubicBezTo>
                <a:cubicBezTo>
                  <a:pt x="275" y="55"/>
                  <a:pt x="277" y="54"/>
                  <a:pt x="280" y="53"/>
                </a:cubicBezTo>
                <a:cubicBezTo>
                  <a:pt x="281" y="52"/>
                  <a:pt x="283" y="52"/>
                  <a:pt x="284" y="52"/>
                </a:cubicBezTo>
                <a:cubicBezTo>
                  <a:pt x="281" y="51"/>
                  <a:pt x="279" y="51"/>
                  <a:pt x="276" y="50"/>
                </a:cubicBezTo>
                <a:cubicBezTo>
                  <a:pt x="274" y="50"/>
                  <a:pt x="272" y="50"/>
                  <a:pt x="269" y="50"/>
                </a:cubicBezTo>
                <a:cubicBezTo>
                  <a:pt x="267" y="50"/>
                  <a:pt x="265" y="50"/>
                  <a:pt x="262" y="50"/>
                </a:cubicBezTo>
                <a:cubicBezTo>
                  <a:pt x="259" y="50"/>
                  <a:pt x="259" y="50"/>
                  <a:pt x="259" y="50"/>
                </a:cubicBezTo>
                <a:cubicBezTo>
                  <a:pt x="256" y="51"/>
                  <a:pt x="256" y="51"/>
                  <a:pt x="256" y="51"/>
                </a:cubicBezTo>
                <a:cubicBezTo>
                  <a:pt x="255" y="51"/>
                  <a:pt x="253" y="51"/>
                  <a:pt x="253" y="51"/>
                </a:cubicBezTo>
                <a:cubicBezTo>
                  <a:pt x="250" y="51"/>
                  <a:pt x="248" y="51"/>
                  <a:pt x="248" y="51"/>
                </a:cubicBezTo>
                <a:cubicBezTo>
                  <a:pt x="247" y="50"/>
                  <a:pt x="243" y="50"/>
                  <a:pt x="239" y="50"/>
                </a:cubicBezTo>
                <a:cubicBezTo>
                  <a:pt x="235" y="50"/>
                  <a:pt x="231" y="50"/>
                  <a:pt x="231" y="49"/>
                </a:cubicBezTo>
                <a:cubicBezTo>
                  <a:pt x="228" y="50"/>
                  <a:pt x="226" y="50"/>
                  <a:pt x="224" y="51"/>
                </a:cubicBezTo>
                <a:cubicBezTo>
                  <a:pt x="218" y="50"/>
                  <a:pt x="220" y="49"/>
                  <a:pt x="222" y="47"/>
                </a:cubicBezTo>
                <a:cubicBezTo>
                  <a:pt x="209" y="50"/>
                  <a:pt x="208" y="51"/>
                  <a:pt x="211" y="52"/>
                </a:cubicBezTo>
                <a:cubicBezTo>
                  <a:pt x="215" y="51"/>
                  <a:pt x="220" y="50"/>
                  <a:pt x="219" y="51"/>
                </a:cubicBezTo>
                <a:cubicBezTo>
                  <a:pt x="218" y="52"/>
                  <a:pt x="219" y="52"/>
                  <a:pt x="219" y="52"/>
                </a:cubicBezTo>
                <a:cubicBezTo>
                  <a:pt x="219" y="52"/>
                  <a:pt x="219" y="52"/>
                  <a:pt x="218" y="52"/>
                </a:cubicBezTo>
                <a:cubicBezTo>
                  <a:pt x="217" y="53"/>
                  <a:pt x="215" y="53"/>
                  <a:pt x="213" y="54"/>
                </a:cubicBezTo>
                <a:cubicBezTo>
                  <a:pt x="211" y="54"/>
                  <a:pt x="210" y="55"/>
                  <a:pt x="209" y="55"/>
                </a:cubicBezTo>
                <a:cubicBezTo>
                  <a:pt x="206" y="56"/>
                  <a:pt x="202" y="57"/>
                  <a:pt x="200" y="58"/>
                </a:cubicBezTo>
                <a:cubicBezTo>
                  <a:pt x="198" y="58"/>
                  <a:pt x="197" y="58"/>
                  <a:pt x="196" y="59"/>
                </a:cubicBezTo>
                <a:cubicBezTo>
                  <a:pt x="193" y="59"/>
                  <a:pt x="194" y="58"/>
                  <a:pt x="195" y="58"/>
                </a:cubicBezTo>
                <a:cubicBezTo>
                  <a:pt x="196" y="57"/>
                  <a:pt x="197" y="56"/>
                  <a:pt x="198" y="56"/>
                </a:cubicBezTo>
                <a:cubicBezTo>
                  <a:pt x="198" y="56"/>
                  <a:pt x="198" y="56"/>
                  <a:pt x="198" y="56"/>
                </a:cubicBezTo>
                <a:cubicBezTo>
                  <a:pt x="198" y="56"/>
                  <a:pt x="202" y="56"/>
                  <a:pt x="206" y="55"/>
                </a:cubicBezTo>
                <a:cubicBezTo>
                  <a:pt x="208" y="54"/>
                  <a:pt x="209" y="54"/>
                  <a:pt x="210" y="53"/>
                </a:cubicBezTo>
                <a:cubicBezTo>
                  <a:pt x="212" y="53"/>
                  <a:pt x="213" y="52"/>
                  <a:pt x="214" y="52"/>
                </a:cubicBezTo>
                <a:cubicBezTo>
                  <a:pt x="211" y="52"/>
                  <a:pt x="211" y="52"/>
                  <a:pt x="211" y="52"/>
                </a:cubicBezTo>
                <a:cubicBezTo>
                  <a:pt x="210" y="52"/>
                  <a:pt x="209" y="53"/>
                  <a:pt x="207" y="53"/>
                </a:cubicBezTo>
                <a:cubicBezTo>
                  <a:pt x="206" y="53"/>
                  <a:pt x="205" y="54"/>
                  <a:pt x="204" y="54"/>
                </a:cubicBezTo>
                <a:cubicBezTo>
                  <a:pt x="202" y="54"/>
                  <a:pt x="199" y="55"/>
                  <a:pt x="198" y="55"/>
                </a:cubicBezTo>
                <a:cubicBezTo>
                  <a:pt x="199" y="55"/>
                  <a:pt x="199" y="54"/>
                  <a:pt x="199" y="54"/>
                </a:cubicBezTo>
                <a:cubicBezTo>
                  <a:pt x="194" y="55"/>
                  <a:pt x="190" y="58"/>
                  <a:pt x="185" y="59"/>
                </a:cubicBezTo>
                <a:cubicBezTo>
                  <a:pt x="181" y="61"/>
                  <a:pt x="177" y="62"/>
                  <a:pt x="173" y="63"/>
                </a:cubicBezTo>
                <a:cubicBezTo>
                  <a:pt x="172" y="63"/>
                  <a:pt x="168" y="65"/>
                  <a:pt x="170" y="63"/>
                </a:cubicBezTo>
                <a:cubicBezTo>
                  <a:pt x="173" y="61"/>
                  <a:pt x="174" y="60"/>
                  <a:pt x="176" y="58"/>
                </a:cubicBezTo>
                <a:cubicBezTo>
                  <a:pt x="178" y="56"/>
                  <a:pt x="181" y="53"/>
                  <a:pt x="191" y="50"/>
                </a:cubicBezTo>
                <a:cubicBezTo>
                  <a:pt x="191" y="50"/>
                  <a:pt x="192" y="50"/>
                  <a:pt x="192" y="50"/>
                </a:cubicBezTo>
                <a:cubicBezTo>
                  <a:pt x="194" y="48"/>
                  <a:pt x="199" y="46"/>
                  <a:pt x="204" y="45"/>
                </a:cubicBezTo>
                <a:cubicBezTo>
                  <a:pt x="207" y="44"/>
                  <a:pt x="210" y="43"/>
                  <a:pt x="212" y="43"/>
                </a:cubicBezTo>
                <a:cubicBezTo>
                  <a:pt x="215" y="42"/>
                  <a:pt x="218" y="41"/>
                  <a:pt x="220" y="41"/>
                </a:cubicBezTo>
                <a:cubicBezTo>
                  <a:pt x="222" y="40"/>
                  <a:pt x="224" y="40"/>
                  <a:pt x="225" y="40"/>
                </a:cubicBezTo>
                <a:cubicBezTo>
                  <a:pt x="226" y="40"/>
                  <a:pt x="227" y="40"/>
                  <a:pt x="229" y="40"/>
                </a:cubicBezTo>
                <a:cubicBezTo>
                  <a:pt x="232" y="40"/>
                  <a:pt x="231" y="40"/>
                  <a:pt x="230" y="41"/>
                </a:cubicBezTo>
                <a:cubicBezTo>
                  <a:pt x="226" y="42"/>
                  <a:pt x="229" y="42"/>
                  <a:pt x="232" y="41"/>
                </a:cubicBezTo>
                <a:cubicBezTo>
                  <a:pt x="237" y="41"/>
                  <a:pt x="242" y="41"/>
                  <a:pt x="248" y="40"/>
                </a:cubicBezTo>
                <a:cubicBezTo>
                  <a:pt x="250" y="40"/>
                  <a:pt x="252" y="41"/>
                  <a:pt x="255" y="40"/>
                </a:cubicBezTo>
                <a:cubicBezTo>
                  <a:pt x="258" y="39"/>
                  <a:pt x="252" y="39"/>
                  <a:pt x="250" y="39"/>
                </a:cubicBezTo>
                <a:cubicBezTo>
                  <a:pt x="247" y="39"/>
                  <a:pt x="246" y="38"/>
                  <a:pt x="251" y="38"/>
                </a:cubicBezTo>
                <a:cubicBezTo>
                  <a:pt x="254" y="38"/>
                  <a:pt x="257" y="38"/>
                  <a:pt x="259" y="38"/>
                </a:cubicBezTo>
                <a:cubicBezTo>
                  <a:pt x="261" y="38"/>
                  <a:pt x="262" y="39"/>
                  <a:pt x="262" y="39"/>
                </a:cubicBezTo>
                <a:cubicBezTo>
                  <a:pt x="262" y="40"/>
                  <a:pt x="262" y="40"/>
                  <a:pt x="263" y="40"/>
                </a:cubicBezTo>
                <a:cubicBezTo>
                  <a:pt x="275" y="41"/>
                  <a:pt x="266" y="42"/>
                  <a:pt x="263" y="43"/>
                </a:cubicBezTo>
                <a:cubicBezTo>
                  <a:pt x="257" y="44"/>
                  <a:pt x="262" y="44"/>
                  <a:pt x="268" y="44"/>
                </a:cubicBezTo>
                <a:cubicBezTo>
                  <a:pt x="273" y="44"/>
                  <a:pt x="280" y="45"/>
                  <a:pt x="280" y="46"/>
                </a:cubicBezTo>
                <a:cubicBezTo>
                  <a:pt x="282" y="46"/>
                  <a:pt x="283" y="46"/>
                  <a:pt x="283" y="46"/>
                </a:cubicBezTo>
                <a:cubicBezTo>
                  <a:pt x="283" y="44"/>
                  <a:pt x="286" y="45"/>
                  <a:pt x="292" y="46"/>
                </a:cubicBezTo>
                <a:cubicBezTo>
                  <a:pt x="297" y="47"/>
                  <a:pt x="300" y="48"/>
                  <a:pt x="303" y="49"/>
                </a:cubicBezTo>
                <a:cubicBezTo>
                  <a:pt x="305" y="50"/>
                  <a:pt x="305" y="51"/>
                  <a:pt x="305" y="52"/>
                </a:cubicBezTo>
                <a:cubicBezTo>
                  <a:pt x="304" y="53"/>
                  <a:pt x="310" y="54"/>
                  <a:pt x="314" y="55"/>
                </a:cubicBezTo>
                <a:cubicBezTo>
                  <a:pt x="318" y="56"/>
                  <a:pt x="324" y="59"/>
                  <a:pt x="325" y="57"/>
                </a:cubicBezTo>
                <a:cubicBezTo>
                  <a:pt x="325" y="57"/>
                  <a:pt x="328" y="57"/>
                  <a:pt x="333" y="59"/>
                </a:cubicBezTo>
                <a:cubicBezTo>
                  <a:pt x="338" y="61"/>
                  <a:pt x="343" y="64"/>
                  <a:pt x="349" y="66"/>
                </a:cubicBezTo>
                <a:cubicBezTo>
                  <a:pt x="343" y="63"/>
                  <a:pt x="345" y="63"/>
                  <a:pt x="340" y="60"/>
                </a:cubicBezTo>
                <a:cubicBezTo>
                  <a:pt x="333" y="57"/>
                  <a:pt x="330" y="55"/>
                  <a:pt x="336" y="56"/>
                </a:cubicBezTo>
                <a:cubicBezTo>
                  <a:pt x="340" y="57"/>
                  <a:pt x="333" y="54"/>
                  <a:pt x="333" y="53"/>
                </a:cubicBezTo>
                <a:cubicBezTo>
                  <a:pt x="333" y="53"/>
                  <a:pt x="328" y="51"/>
                  <a:pt x="325" y="51"/>
                </a:cubicBezTo>
                <a:cubicBezTo>
                  <a:pt x="319" y="49"/>
                  <a:pt x="314" y="48"/>
                  <a:pt x="310" y="46"/>
                </a:cubicBezTo>
                <a:cubicBezTo>
                  <a:pt x="308" y="45"/>
                  <a:pt x="305" y="43"/>
                  <a:pt x="300" y="42"/>
                </a:cubicBezTo>
                <a:cubicBezTo>
                  <a:pt x="299" y="42"/>
                  <a:pt x="298" y="43"/>
                  <a:pt x="296" y="43"/>
                </a:cubicBezTo>
                <a:cubicBezTo>
                  <a:pt x="288" y="41"/>
                  <a:pt x="295" y="41"/>
                  <a:pt x="296" y="41"/>
                </a:cubicBezTo>
                <a:cubicBezTo>
                  <a:pt x="297" y="40"/>
                  <a:pt x="300" y="41"/>
                  <a:pt x="297" y="40"/>
                </a:cubicBezTo>
                <a:cubicBezTo>
                  <a:pt x="296" y="39"/>
                  <a:pt x="294" y="39"/>
                  <a:pt x="293" y="38"/>
                </a:cubicBezTo>
                <a:cubicBezTo>
                  <a:pt x="291" y="38"/>
                  <a:pt x="290" y="38"/>
                  <a:pt x="289" y="38"/>
                </a:cubicBezTo>
                <a:cubicBezTo>
                  <a:pt x="286" y="38"/>
                  <a:pt x="284" y="38"/>
                  <a:pt x="282" y="38"/>
                </a:cubicBezTo>
                <a:cubicBezTo>
                  <a:pt x="281" y="38"/>
                  <a:pt x="280" y="37"/>
                  <a:pt x="280" y="37"/>
                </a:cubicBezTo>
                <a:cubicBezTo>
                  <a:pt x="281" y="37"/>
                  <a:pt x="281" y="37"/>
                  <a:pt x="280" y="37"/>
                </a:cubicBezTo>
                <a:cubicBezTo>
                  <a:pt x="278" y="36"/>
                  <a:pt x="276" y="36"/>
                  <a:pt x="273" y="36"/>
                </a:cubicBezTo>
                <a:cubicBezTo>
                  <a:pt x="272" y="36"/>
                  <a:pt x="271" y="35"/>
                  <a:pt x="270" y="35"/>
                </a:cubicBezTo>
                <a:cubicBezTo>
                  <a:pt x="267" y="34"/>
                  <a:pt x="274" y="33"/>
                  <a:pt x="269" y="32"/>
                </a:cubicBezTo>
                <a:cubicBezTo>
                  <a:pt x="269" y="32"/>
                  <a:pt x="270" y="32"/>
                  <a:pt x="270" y="32"/>
                </a:cubicBezTo>
                <a:cubicBezTo>
                  <a:pt x="271" y="32"/>
                  <a:pt x="272" y="32"/>
                  <a:pt x="273" y="32"/>
                </a:cubicBezTo>
                <a:cubicBezTo>
                  <a:pt x="277" y="33"/>
                  <a:pt x="276" y="32"/>
                  <a:pt x="280" y="33"/>
                </a:cubicBezTo>
                <a:cubicBezTo>
                  <a:pt x="278" y="33"/>
                  <a:pt x="275" y="34"/>
                  <a:pt x="272" y="35"/>
                </a:cubicBezTo>
                <a:cubicBezTo>
                  <a:pt x="276" y="35"/>
                  <a:pt x="280" y="35"/>
                  <a:pt x="283" y="35"/>
                </a:cubicBezTo>
                <a:cubicBezTo>
                  <a:pt x="286" y="35"/>
                  <a:pt x="290" y="36"/>
                  <a:pt x="293" y="36"/>
                </a:cubicBezTo>
                <a:cubicBezTo>
                  <a:pt x="296" y="37"/>
                  <a:pt x="298" y="37"/>
                  <a:pt x="301" y="38"/>
                </a:cubicBezTo>
                <a:cubicBezTo>
                  <a:pt x="303" y="39"/>
                  <a:pt x="304" y="40"/>
                  <a:pt x="306" y="41"/>
                </a:cubicBezTo>
                <a:cubicBezTo>
                  <a:pt x="307" y="41"/>
                  <a:pt x="308" y="41"/>
                  <a:pt x="309" y="41"/>
                </a:cubicBezTo>
                <a:cubicBezTo>
                  <a:pt x="308" y="40"/>
                  <a:pt x="306" y="40"/>
                  <a:pt x="305" y="39"/>
                </a:cubicBezTo>
                <a:cubicBezTo>
                  <a:pt x="303" y="39"/>
                  <a:pt x="302" y="38"/>
                  <a:pt x="300" y="38"/>
                </a:cubicBezTo>
                <a:cubicBezTo>
                  <a:pt x="297" y="37"/>
                  <a:pt x="294" y="36"/>
                  <a:pt x="291" y="35"/>
                </a:cubicBezTo>
                <a:cubicBezTo>
                  <a:pt x="294" y="35"/>
                  <a:pt x="296" y="36"/>
                  <a:pt x="299" y="36"/>
                </a:cubicBezTo>
                <a:cubicBezTo>
                  <a:pt x="301" y="36"/>
                  <a:pt x="303" y="37"/>
                  <a:pt x="305" y="37"/>
                </a:cubicBezTo>
                <a:cubicBezTo>
                  <a:pt x="307" y="37"/>
                  <a:pt x="312" y="38"/>
                  <a:pt x="313" y="38"/>
                </a:cubicBezTo>
                <a:cubicBezTo>
                  <a:pt x="316" y="40"/>
                  <a:pt x="320" y="41"/>
                  <a:pt x="323" y="42"/>
                </a:cubicBezTo>
                <a:cubicBezTo>
                  <a:pt x="327" y="43"/>
                  <a:pt x="331" y="44"/>
                  <a:pt x="335" y="45"/>
                </a:cubicBezTo>
                <a:cubicBezTo>
                  <a:pt x="332" y="44"/>
                  <a:pt x="330" y="43"/>
                  <a:pt x="328" y="42"/>
                </a:cubicBezTo>
                <a:cubicBezTo>
                  <a:pt x="330" y="43"/>
                  <a:pt x="331" y="43"/>
                  <a:pt x="333" y="44"/>
                </a:cubicBezTo>
                <a:cubicBezTo>
                  <a:pt x="332" y="43"/>
                  <a:pt x="331" y="43"/>
                  <a:pt x="330" y="42"/>
                </a:cubicBezTo>
                <a:cubicBezTo>
                  <a:pt x="329" y="42"/>
                  <a:pt x="329" y="41"/>
                  <a:pt x="328" y="41"/>
                </a:cubicBezTo>
                <a:cubicBezTo>
                  <a:pt x="327" y="40"/>
                  <a:pt x="327" y="40"/>
                  <a:pt x="330" y="40"/>
                </a:cubicBezTo>
                <a:cubicBezTo>
                  <a:pt x="331" y="40"/>
                  <a:pt x="331" y="40"/>
                  <a:pt x="331" y="40"/>
                </a:cubicBezTo>
                <a:cubicBezTo>
                  <a:pt x="330" y="39"/>
                  <a:pt x="328" y="39"/>
                  <a:pt x="327" y="38"/>
                </a:cubicBezTo>
                <a:cubicBezTo>
                  <a:pt x="326" y="38"/>
                  <a:pt x="325" y="38"/>
                  <a:pt x="324" y="37"/>
                </a:cubicBezTo>
                <a:cubicBezTo>
                  <a:pt x="325" y="37"/>
                  <a:pt x="327" y="37"/>
                  <a:pt x="329" y="38"/>
                </a:cubicBezTo>
                <a:cubicBezTo>
                  <a:pt x="323" y="36"/>
                  <a:pt x="319" y="35"/>
                  <a:pt x="317" y="35"/>
                </a:cubicBezTo>
                <a:cubicBezTo>
                  <a:pt x="312" y="34"/>
                  <a:pt x="308" y="33"/>
                  <a:pt x="305" y="32"/>
                </a:cubicBezTo>
                <a:cubicBezTo>
                  <a:pt x="301" y="32"/>
                  <a:pt x="299" y="31"/>
                  <a:pt x="297" y="30"/>
                </a:cubicBezTo>
                <a:cubicBezTo>
                  <a:pt x="294" y="28"/>
                  <a:pt x="290" y="28"/>
                  <a:pt x="285" y="28"/>
                </a:cubicBezTo>
                <a:cubicBezTo>
                  <a:pt x="289" y="27"/>
                  <a:pt x="292" y="27"/>
                  <a:pt x="293" y="26"/>
                </a:cubicBezTo>
                <a:cubicBezTo>
                  <a:pt x="284" y="25"/>
                  <a:pt x="276" y="25"/>
                  <a:pt x="267" y="24"/>
                </a:cubicBezTo>
                <a:cubicBezTo>
                  <a:pt x="263" y="23"/>
                  <a:pt x="259" y="23"/>
                  <a:pt x="258" y="24"/>
                </a:cubicBezTo>
                <a:cubicBezTo>
                  <a:pt x="254" y="25"/>
                  <a:pt x="258" y="26"/>
                  <a:pt x="271" y="27"/>
                </a:cubicBezTo>
                <a:cubicBezTo>
                  <a:pt x="269" y="27"/>
                  <a:pt x="267" y="28"/>
                  <a:pt x="265" y="28"/>
                </a:cubicBezTo>
                <a:cubicBezTo>
                  <a:pt x="264" y="28"/>
                  <a:pt x="263" y="29"/>
                  <a:pt x="259" y="29"/>
                </a:cubicBezTo>
                <a:cubicBezTo>
                  <a:pt x="253" y="29"/>
                  <a:pt x="249" y="29"/>
                  <a:pt x="246" y="29"/>
                </a:cubicBezTo>
                <a:cubicBezTo>
                  <a:pt x="244" y="30"/>
                  <a:pt x="242" y="30"/>
                  <a:pt x="242" y="31"/>
                </a:cubicBezTo>
                <a:cubicBezTo>
                  <a:pt x="246" y="31"/>
                  <a:pt x="250" y="30"/>
                  <a:pt x="254" y="30"/>
                </a:cubicBezTo>
                <a:cubicBezTo>
                  <a:pt x="256" y="30"/>
                  <a:pt x="258" y="30"/>
                  <a:pt x="260" y="30"/>
                </a:cubicBezTo>
                <a:cubicBezTo>
                  <a:pt x="262" y="30"/>
                  <a:pt x="264" y="30"/>
                  <a:pt x="266" y="30"/>
                </a:cubicBezTo>
                <a:cubicBezTo>
                  <a:pt x="268" y="30"/>
                  <a:pt x="269" y="30"/>
                  <a:pt x="271" y="30"/>
                </a:cubicBezTo>
                <a:cubicBezTo>
                  <a:pt x="272" y="30"/>
                  <a:pt x="274" y="30"/>
                  <a:pt x="275" y="30"/>
                </a:cubicBezTo>
                <a:cubicBezTo>
                  <a:pt x="278" y="31"/>
                  <a:pt x="281" y="31"/>
                  <a:pt x="284" y="32"/>
                </a:cubicBezTo>
                <a:cubicBezTo>
                  <a:pt x="285" y="32"/>
                  <a:pt x="288" y="32"/>
                  <a:pt x="291" y="32"/>
                </a:cubicBezTo>
                <a:cubicBezTo>
                  <a:pt x="291" y="32"/>
                  <a:pt x="291" y="32"/>
                  <a:pt x="291" y="32"/>
                </a:cubicBezTo>
                <a:cubicBezTo>
                  <a:pt x="291" y="32"/>
                  <a:pt x="292" y="32"/>
                  <a:pt x="292" y="32"/>
                </a:cubicBezTo>
                <a:cubicBezTo>
                  <a:pt x="293" y="32"/>
                  <a:pt x="295" y="33"/>
                  <a:pt x="296" y="33"/>
                </a:cubicBezTo>
                <a:cubicBezTo>
                  <a:pt x="296" y="33"/>
                  <a:pt x="298" y="34"/>
                  <a:pt x="296" y="34"/>
                </a:cubicBezTo>
                <a:cubicBezTo>
                  <a:pt x="295" y="34"/>
                  <a:pt x="293" y="34"/>
                  <a:pt x="291" y="33"/>
                </a:cubicBezTo>
                <a:cubicBezTo>
                  <a:pt x="288" y="33"/>
                  <a:pt x="285" y="32"/>
                  <a:pt x="283" y="32"/>
                </a:cubicBezTo>
                <a:cubicBezTo>
                  <a:pt x="280" y="31"/>
                  <a:pt x="278" y="31"/>
                  <a:pt x="275" y="31"/>
                </a:cubicBezTo>
                <a:cubicBezTo>
                  <a:pt x="270" y="30"/>
                  <a:pt x="265" y="30"/>
                  <a:pt x="270" y="31"/>
                </a:cubicBezTo>
                <a:cubicBezTo>
                  <a:pt x="272" y="32"/>
                  <a:pt x="269" y="32"/>
                  <a:pt x="267" y="32"/>
                </a:cubicBezTo>
                <a:cubicBezTo>
                  <a:pt x="262" y="32"/>
                  <a:pt x="259" y="32"/>
                  <a:pt x="255" y="32"/>
                </a:cubicBezTo>
                <a:cubicBezTo>
                  <a:pt x="251" y="32"/>
                  <a:pt x="248" y="32"/>
                  <a:pt x="243" y="32"/>
                </a:cubicBezTo>
                <a:cubicBezTo>
                  <a:pt x="240" y="32"/>
                  <a:pt x="237" y="31"/>
                  <a:pt x="233" y="31"/>
                </a:cubicBezTo>
                <a:cubicBezTo>
                  <a:pt x="231" y="33"/>
                  <a:pt x="224" y="34"/>
                  <a:pt x="217" y="36"/>
                </a:cubicBezTo>
                <a:cubicBezTo>
                  <a:pt x="213" y="36"/>
                  <a:pt x="210" y="37"/>
                  <a:pt x="207" y="38"/>
                </a:cubicBezTo>
                <a:cubicBezTo>
                  <a:pt x="204" y="39"/>
                  <a:pt x="202" y="40"/>
                  <a:pt x="201" y="41"/>
                </a:cubicBezTo>
                <a:cubicBezTo>
                  <a:pt x="197" y="41"/>
                  <a:pt x="203" y="39"/>
                  <a:pt x="198" y="40"/>
                </a:cubicBezTo>
                <a:cubicBezTo>
                  <a:pt x="193" y="41"/>
                  <a:pt x="190" y="42"/>
                  <a:pt x="188" y="44"/>
                </a:cubicBezTo>
                <a:cubicBezTo>
                  <a:pt x="186" y="45"/>
                  <a:pt x="180" y="47"/>
                  <a:pt x="176" y="49"/>
                </a:cubicBezTo>
                <a:cubicBezTo>
                  <a:pt x="176" y="48"/>
                  <a:pt x="179" y="47"/>
                  <a:pt x="177" y="47"/>
                </a:cubicBezTo>
                <a:cubicBezTo>
                  <a:pt x="171" y="50"/>
                  <a:pt x="164" y="52"/>
                  <a:pt x="158" y="56"/>
                </a:cubicBezTo>
                <a:cubicBezTo>
                  <a:pt x="150" y="60"/>
                  <a:pt x="144" y="63"/>
                  <a:pt x="144" y="62"/>
                </a:cubicBezTo>
                <a:cubicBezTo>
                  <a:pt x="144" y="61"/>
                  <a:pt x="145" y="60"/>
                  <a:pt x="146" y="59"/>
                </a:cubicBezTo>
                <a:cubicBezTo>
                  <a:pt x="149" y="57"/>
                  <a:pt x="150" y="57"/>
                  <a:pt x="152" y="57"/>
                </a:cubicBezTo>
                <a:cubicBezTo>
                  <a:pt x="155" y="55"/>
                  <a:pt x="157" y="55"/>
                  <a:pt x="160" y="54"/>
                </a:cubicBezTo>
                <a:cubicBezTo>
                  <a:pt x="161" y="53"/>
                  <a:pt x="162" y="53"/>
                  <a:pt x="162" y="52"/>
                </a:cubicBezTo>
                <a:cubicBezTo>
                  <a:pt x="161" y="52"/>
                  <a:pt x="162" y="50"/>
                  <a:pt x="164" y="49"/>
                </a:cubicBezTo>
                <a:cubicBezTo>
                  <a:pt x="167" y="47"/>
                  <a:pt x="172" y="44"/>
                  <a:pt x="180" y="41"/>
                </a:cubicBezTo>
                <a:cubicBezTo>
                  <a:pt x="182" y="41"/>
                  <a:pt x="184" y="40"/>
                  <a:pt x="184" y="39"/>
                </a:cubicBezTo>
                <a:cubicBezTo>
                  <a:pt x="185" y="39"/>
                  <a:pt x="182" y="40"/>
                  <a:pt x="180" y="40"/>
                </a:cubicBezTo>
                <a:cubicBezTo>
                  <a:pt x="175" y="41"/>
                  <a:pt x="167" y="44"/>
                  <a:pt x="170" y="42"/>
                </a:cubicBezTo>
                <a:cubicBezTo>
                  <a:pt x="172" y="40"/>
                  <a:pt x="173" y="39"/>
                  <a:pt x="175" y="37"/>
                </a:cubicBezTo>
                <a:cubicBezTo>
                  <a:pt x="177" y="37"/>
                  <a:pt x="179" y="36"/>
                  <a:pt x="181" y="34"/>
                </a:cubicBezTo>
                <a:cubicBezTo>
                  <a:pt x="184" y="33"/>
                  <a:pt x="188" y="32"/>
                  <a:pt x="193" y="31"/>
                </a:cubicBezTo>
                <a:cubicBezTo>
                  <a:pt x="188" y="32"/>
                  <a:pt x="185" y="33"/>
                  <a:pt x="182" y="33"/>
                </a:cubicBezTo>
                <a:cubicBezTo>
                  <a:pt x="179" y="34"/>
                  <a:pt x="178" y="34"/>
                  <a:pt x="177" y="34"/>
                </a:cubicBezTo>
                <a:cubicBezTo>
                  <a:pt x="176" y="33"/>
                  <a:pt x="178" y="31"/>
                  <a:pt x="183" y="28"/>
                </a:cubicBezTo>
                <a:cubicBezTo>
                  <a:pt x="180" y="30"/>
                  <a:pt x="177" y="31"/>
                  <a:pt x="174" y="32"/>
                </a:cubicBezTo>
                <a:cubicBezTo>
                  <a:pt x="171" y="33"/>
                  <a:pt x="169" y="34"/>
                  <a:pt x="167" y="35"/>
                </a:cubicBezTo>
                <a:cubicBezTo>
                  <a:pt x="159" y="39"/>
                  <a:pt x="152" y="42"/>
                  <a:pt x="151" y="41"/>
                </a:cubicBezTo>
                <a:cubicBezTo>
                  <a:pt x="151" y="41"/>
                  <a:pt x="151" y="41"/>
                  <a:pt x="149" y="41"/>
                </a:cubicBezTo>
                <a:cubicBezTo>
                  <a:pt x="141" y="45"/>
                  <a:pt x="139" y="45"/>
                  <a:pt x="143" y="41"/>
                </a:cubicBezTo>
                <a:cubicBezTo>
                  <a:pt x="144" y="40"/>
                  <a:pt x="146" y="39"/>
                  <a:pt x="143" y="40"/>
                </a:cubicBezTo>
                <a:cubicBezTo>
                  <a:pt x="139" y="42"/>
                  <a:pt x="137" y="44"/>
                  <a:pt x="134" y="46"/>
                </a:cubicBezTo>
                <a:cubicBezTo>
                  <a:pt x="132" y="49"/>
                  <a:pt x="128" y="51"/>
                  <a:pt x="122" y="54"/>
                </a:cubicBezTo>
                <a:cubicBezTo>
                  <a:pt x="123" y="54"/>
                  <a:pt x="128" y="50"/>
                  <a:pt x="123" y="52"/>
                </a:cubicBezTo>
                <a:cubicBezTo>
                  <a:pt x="122" y="53"/>
                  <a:pt x="120" y="54"/>
                  <a:pt x="119" y="55"/>
                </a:cubicBezTo>
                <a:cubicBezTo>
                  <a:pt x="116" y="57"/>
                  <a:pt x="113" y="60"/>
                  <a:pt x="114" y="60"/>
                </a:cubicBezTo>
                <a:cubicBezTo>
                  <a:pt x="117" y="59"/>
                  <a:pt x="114" y="63"/>
                  <a:pt x="124" y="58"/>
                </a:cubicBezTo>
                <a:cubicBezTo>
                  <a:pt x="125" y="57"/>
                  <a:pt x="125" y="58"/>
                  <a:pt x="129" y="55"/>
                </a:cubicBezTo>
                <a:cubicBezTo>
                  <a:pt x="132" y="53"/>
                  <a:pt x="134" y="51"/>
                  <a:pt x="131" y="52"/>
                </a:cubicBezTo>
                <a:cubicBezTo>
                  <a:pt x="128" y="54"/>
                  <a:pt x="131" y="52"/>
                  <a:pt x="133" y="50"/>
                </a:cubicBezTo>
                <a:cubicBezTo>
                  <a:pt x="136" y="48"/>
                  <a:pt x="139" y="46"/>
                  <a:pt x="142" y="45"/>
                </a:cubicBezTo>
                <a:cubicBezTo>
                  <a:pt x="145" y="44"/>
                  <a:pt x="147" y="43"/>
                  <a:pt x="148" y="43"/>
                </a:cubicBezTo>
                <a:cubicBezTo>
                  <a:pt x="149" y="43"/>
                  <a:pt x="147" y="45"/>
                  <a:pt x="151" y="43"/>
                </a:cubicBezTo>
                <a:cubicBezTo>
                  <a:pt x="153" y="42"/>
                  <a:pt x="155" y="41"/>
                  <a:pt x="154" y="42"/>
                </a:cubicBezTo>
                <a:cubicBezTo>
                  <a:pt x="153" y="43"/>
                  <a:pt x="152" y="43"/>
                  <a:pt x="150" y="44"/>
                </a:cubicBezTo>
                <a:cubicBezTo>
                  <a:pt x="146" y="47"/>
                  <a:pt x="148" y="46"/>
                  <a:pt x="147" y="47"/>
                </a:cubicBezTo>
                <a:cubicBezTo>
                  <a:pt x="147" y="48"/>
                  <a:pt x="148" y="47"/>
                  <a:pt x="148" y="48"/>
                </a:cubicBezTo>
                <a:cubicBezTo>
                  <a:pt x="148" y="49"/>
                  <a:pt x="146" y="50"/>
                  <a:pt x="140" y="53"/>
                </a:cubicBezTo>
                <a:cubicBezTo>
                  <a:pt x="145" y="51"/>
                  <a:pt x="150" y="50"/>
                  <a:pt x="156" y="47"/>
                </a:cubicBezTo>
                <a:cubicBezTo>
                  <a:pt x="146" y="52"/>
                  <a:pt x="135" y="57"/>
                  <a:pt x="129" y="63"/>
                </a:cubicBezTo>
                <a:cubicBezTo>
                  <a:pt x="130" y="63"/>
                  <a:pt x="134" y="60"/>
                  <a:pt x="136" y="60"/>
                </a:cubicBezTo>
                <a:cubicBezTo>
                  <a:pt x="138" y="59"/>
                  <a:pt x="139" y="59"/>
                  <a:pt x="142" y="57"/>
                </a:cubicBezTo>
                <a:cubicBezTo>
                  <a:pt x="145" y="56"/>
                  <a:pt x="147" y="56"/>
                  <a:pt x="145" y="57"/>
                </a:cubicBezTo>
                <a:cubicBezTo>
                  <a:pt x="143" y="59"/>
                  <a:pt x="142" y="61"/>
                  <a:pt x="136" y="64"/>
                </a:cubicBezTo>
                <a:cubicBezTo>
                  <a:pt x="127" y="69"/>
                  <a:pt x="127" y="70"/>
                  <a:pt x="126" y="72"/>
                </a:cubicBezTo>
                <a:cubicBezTo>
                  <a:pt x="125" y="73"/>
                  <a:pt x="123" y="74"/>
                  <a:pt x="122" y="76"/>
                </a:cubicBezTo>
                <a:cubicBezTo>
                  <a:pt x="110" y="86"/>
                  <a:pt x="98" y="98"/>
                  <a:pt x="87" y="110"/>
                </a:cubicBezTo>
                <a:cubicBezTo>
                  <a:pt x="85" y="112"/>
                  <a:pt x="83" y="114"/>
                  <a:pt x="82" y="115"/>
                </a:cubicBezTo>
                <a:cubicBezTo>
                  <a:pt x="81" y="117"/>
                  <a:pt x="80" y="118"/>
                  <a:pt x="79" y="118"/>
                </a:cubicBezTo>
                <a:cubicBezTo>
                  <a:pt x="78" y="120"/>
                  <a:pt x="77" y="119"/>
                  <a:pt x="78" y="117"/>
                </a:cubicBezTo>
                <a:cubicBezTo>
                  <a:pt x="78" y="116"/>
                  <a:pt x="79" y="115"/>
                  <a:pt x="79" y="113"/>
                </a:cubicBezTo>
                <a:cubicBezTo>
                  <a:pt x="80" y="112"/>
                  <a:pt x="80" y="111"/>
                  <a:pt x="80" y="110"/>
                </a:cubicBezTo>
                <a:cubicBezTo>
                  <a:pt x="78" y="113"/>
                  <a:pt x="76" y="115"/>
                  <a:pt x="75" y="117"/>
                </a:cubicBezTo>
                <a:cubicBezTo>
                  <a:pt x="74" y="119"/>
                  <a:pt x="72" y="121"/>
                  <a:pt x="70" y="124"/>
                </a:cubicBezTo>
                <a:cubicBezTo>
                  <a:pt x="69" y="126"/>
                  <a:pt x="68" y="128"/>
                  <a:pt x="66" y="130"/>
                </a:cubicBezTo>
                <a:cubicBezTo>
                  <a:pt x="65" y="132"/>
                  <a:pt x="64" y="134"/>
                  <a:pt x="63" y="135"/>
                </a:cubicBezTo>
                <a:cubicBezTo>
                  <a:pt x="61" y="138"/>
                  <a:pt x="59" y="141"/>
                  <a:pt x="57" y="143"/>
                </a:cubicBezTo>
                <a:cubicBezTo>
                  <a:pt x="55" y="147"/>
                  <a:pt x="57" y="144"/>
                  <a:pt x="55" y="148"/>
                </a:cubicBezTo>
                <a:cubicBezTo>
                  <a:pt x="53" y="152"/>
                  <a:pt x="53" y="150"/>
                  <a:pt x="51" y="154"/>
                </a:cubicBezTo>
                <a:cubicBezTo>
                  <a:pt x="51" y="154"/>
                  <a:pt x="51" y="155"/>
                  <a:pt x="51" y="155"/>
                </a:cubicBezTo>
                <a:cubicBezTo>
                  <a:pt x="51" y="156"/>
                  <a:pt x="52" y="155"/>
                  <a:pt x="50" y="161"/>
                </a:cubicBezTo>
                <a:cubicBezTo>
                  <a:pt x="48" y="167"/>
                  <a:pt x="46" y="169"/>
                  <a:pt x="44" y="172"/>
                </a:cubicBezTo>
                <a:cubicBezTo>
                  <a:pt x="42" y="176"/>
                  <a:pt x="40" y="181"/>
                  <a:pt x="39" y="185"/>
                </a:cubicBezTo>
                <a:cubicBezTo>
                  <a:pt x="38" y="189"/>
                  <a:pt x="38" y="190"/>
                  <a:pt x="39" y="190"/>
                </a:cubicBezTo>
                <a:cubicBezTo>
                  <a:pt x="39" y="190"/>
                  <a:pt x="39" y="190"/>
                  <a:pt x="38" y="194"/>
                </a:cubicBezTo>
                <a:cubicBezTo>
                  <a:pt x="36" y="201"/>
                  <a:pt x="36" y="204"/>
                  <a:pt x="37" y="204"/>
                </a:cubicBezTo>
                <a:cubicBezTo>
                  <a:pt x="37" y="205"/>
                  <a:pt x="37" y="205"/>
                  <a:pt x="38" y="202"/>
                </a:cubicBezTo>
                <a:cubicBezTo>
                  <a:pt x="39" y="199"/>
                  <a:pt x="40" y="196"/>
                  <a:pt x="41" y="193"/>
                </a:cubicBezTo>
                <a:cubicBezTo>
                  <a:pt x="41" y="191"/>
                  <a:pt x="42" y="188"/>
                  <a:pt x="43" y="188"/>
                </a:cubicBezTo>
                <a:cubicBezTo>
                  <a:pt x="43" y="188"/>
                  <a:pt x="43" y="189"/>
                  <a:pt x="43" y="192"/>
                </a:cubicBezTo>
                <a:cubicBezTo>
                  <a:pt x="42" y="195"/>
                  <a:pt x="42" y="198"/>
                  <a:pt x="40" y="201"/>
                </a:cubicBezTo>
                <a:cubicBezTo>
                  <a:pt x="40" y="203"/>
                  <a:pt x="39" y="204"/>
                  <a:pt x="40" y="205"/>
                </a:cubicBezTo>
                <a:cubicBezTo>
                  <a:pt x="41" y="210"/>
                  <a:pt x="39" y="217"/>
                  <a:pt x="37" y="233"/>
                </a:cubicBezTo>
                <a:cubicBezTo>
                  <a:pt x="37" y="238"/>
                  <a:pt x="36" y="244"/>
                  <a:pt x="36" y="250"/>
                </a:cubicBezTo>
                <a:cubicBezTo>
                  <a:pt x="37" y="251"/>
                  <a:pt x="37" y="245"/>
                  <a:pt x="38" y="246"/>
                </a:cubicBezTo>
                <a:cubicBezTo>
                  <a:pt x="37" y="250"/>
                  <a:pt x="37" y="253"/>
                  <a:pt x="36" y="256"/>
                </a:cubicBezTo>
                <a:cubicBezTo>
                  <a:pt x="35" y="258"/>
                  <a:pt x="35" y="260"/>
                  <a:pt x="34" y="263"/>
                </a:cubicBezTo>
                <a:cubicBezTo>
                  <a:pt x="34" y="265"/>
                  <a:pt x="34" y="265"/>
                  <a:pt x="33" y="264"/>
                </a:cubicBezTo>
                <a:cubicBezTo>
                  <a:pt x="33" y="263"/>
                  <a:pt x="33" y="262"/>
                  <a:pt x="33" y="261"/>
                </a:cubicBezTo>
                <a:cubicBezTo>
                  <a:pt x="32" y="259"/>
                  <a:pt x="32" y="258"/>
                  <a:pt x="32" y="256"/>
                </a:cubicBezTo>
                <a:cubicBezTo>
                  <a:pt x="32" y="252"/>
                  <a:pt x="33" y="248"/>
                  <a:pt x="32" y="248"/>
                </a:cubicBezTo>
                <a:cubicBezTo>
                  <a:pt x="32" y="246"/>
                  <a:pt x="32" y="243"/>
                  <a:pt x="32" y="240"/>
                </a:cubicBezTo>
                <a:cubicBezTo>
                  <a:pt x="32" y="237"/>
                  <a:pt x="32" y="234"/>
                  <a:pt x="31" y="233"/>
                </a:cubicBezTo>
                <a:cubicBezTo>
                  <a:pt x="31" y="232"/>
                  <a:pt x="32" y="225"/>
                  <a:pt x="33" y="222"/>
                </a:cubicBezTo>
                <a:cubicBezTo>
                  <a:pt x="33" y="220"/>
                  <a:pt x="34" y="218"/>
                  <a:pt x="35" y="216"/>
                </a:cubicBezTo>
                <a:cubicBezTo>
                  <a:pt x="34" y="217"/>
                  <a:pt x="33" y="218"/>
                  <a:pt x="33" y="217"/>
                </a:cubicBezTo>
                <a:cubicBezTo>
                  <a:pt x="33" y="217"/>
                  <a:pt x="33" y="215"/>
                  <a:pt x="34" y="211"/>
                </a:cubicBezTo>
                <a:cubicBezTo>
                  <a:pt x="32" y="213"/>
                  <a:pt x="31" y="222"/>
                  <a:pt x="29" y="226"/>
                </a:cubicBezTo>
                <a:cubicBezTo>
                  <a:pt x="28" y="229"/>
                  <a:pt x="28" y="228"/>
                  <a:pt x="28" y="226"/>
                </a:cubicBezTo>
                <a:cubicBezTo>
                  <a:pt x="28" y="224"/>
                  <a:pt x="28" y="221"/>
                  <a:pt x="27" y="222"/>
                </a:cubicBezTo>
                <a:cubicBezTo>
                  <a:pt x="27" y="224"/>
                  <a:pt x="26" y="227"/>
                  <a:pt x="26" y="229"/>
                </a:cubicBezTo>
                <a:cubicBezTo>
                  <a:pt x="25" y="232"/>
                  <a:pt x="25" y="234"/>
                  <a:pt x="25" y="237"/>
                </a:cubicBezTo>
                <a:cubicBezTo>
                  <a:pt x="24" y="241"/>
                  <a:pt x="24" y="246"/>
                  <a:pt x="25" y="250"/>
                </a:cubicBezTo>
                <a:cubicBezTo>
                  <a:pt x="25" y="254"/>
                  <a:pt x="25" y="254"/>
                  <a:pt x="24" y="254"/>
                </a:cubicBezTo>
                <a:cubicBezTo>
                  <a:pt x="23" y="254"/>
                  <a:pt x="22" y="251"/>
                  <a:pt x="22" y="259"/>
                </a:cubicBezTo>
                <a:cubicBezTo>
                  <a:pt x="22" y="260"/>
                  <a:pt x="23" y="258"/>
                  <a:pt x="23" y="258"/>
                </a:cubicBezTo>
                <a:cubicBezTo>
                  <a:pt x="23" y="258"/>
                  <a:pt x="23" y="258"/>
                  <a:pt x="23" y="259"/>
                </a:cubicBezTo>
                <a:cubicBezTo>
                  <a:pt x="23" y="260"/>
                  <a:pt x="23" y="262"/>
                  <a:pt x="23" y="265"/>
                </a:cubicBezTo>
                <a:cubicBezTo>
                  <a:pt x="23" y="265"/>
                  <a:pt x="24" y="267"/>
                  <a:pt x="24" y="267"/>
                </a:cubicBezTo>
                <a:cubicBezTo>
                  <a:pt x="25" y="266"/>
                  <a:pt x="25" y="275"/>
                  <a:pt x="25" y="278"/>
                </a:cubicBezTo>
                <a:cubicBezTo>
                  <a:pt x="26" y="280"/>
                  <a:pt x="26" y="282"/>
                  <a:pt x="25" y="284"/>
                </a:cubicBezTo>
                <a:cubicBezTo>
                  <a:pt x="25" y="286"/>
                  <a:pt x="25" y="286"/>
                  <a:pt x="24" y="285"/>
                </a:cubicBezTo>
                <a:cubicBezTo>
                  <a:pt x="24" y="283"/>
                  <a:pt x="23" y="282"/>
                  <a:pt x="22" y="280"/>
                </a:cubicBezTo>
                <a:cubicBezTo>
                  <a:pt x="23" y="283"/>
                  <a:pt x="23" y="286"/>
                  <a:pt x="23" y="287"/>
                </a:cubicBezTo>
                <a:cubicBezTo>
                  <a:pt x="23" y="290"/>
                  <a:pt x="24" y="294"/>
                  <a:pt x="25" y="299"/>
                </a:cubicBezTo>
                <a:cubicBezTo>
                  <a:pt x="25" y="303"/>
                  <a:pt x="26" y="307"/>
                  <a:pt x="26" y="309"/>
                </a:cubicBezTo>
                <a:cubicBezTo>
                  <a:pt x="26" y="310"/>
                  <a:pt x="26" y="313"/>
                  <a:pt x="27" y="315"/>
                </a:cubicBezTo>
                <a:cubicBezTo>
                  <a:pt x="28" y="320"/>
                  <a:pt x="29" y="321"/>
                  <a:pt x="29" y="321"/>
                </a:cubicBezTo>
                <a:cubicBezTo>
                  <a:pt x="30" y="322"/>
                  <a:pt x="30" y="322"/>
                  <a:pt x="31" y="325"/>
                </a:cubicBezTo>
                <a:cubicBezTo>
                  <a:pt x="34" y="336"/>
                  <a:pt x="38" y="343"/>
                  <a:pt x="43" y="354"/>
                </a:cubicBezTo>
                <a:cubicBezTo>
                  <a:pt x="44" y="354"/>
                  <a:pt x="40" y="345"/>
                  <a:pt x="43" y="350"/>
                </a:cubicBezTo>
                <a:cubicBezTo>
                  <a:pt x="45" y="353"/>
                  <a:pt x="44" y="348"/>
                  <a:pt x="44" y="347"/>
                </a:cubicBezTo>
                <a:cubicBezTo>
                  <a:pt x="45" y="345"/>
                  <a:pt x="43" y="339"/>
                  <a:pt x="40" y="335"/>
                </a:cubicBezTo>
                <a:cubicBezTo>
                  <a:pt x="39" y="333"/>
                  <a:pt x="39" y="331"/>
                  <a:pt x="38" y="329"/>
                </a:cubicBezTo>
                <a:cubicBezTo>
                  <a:pt x="37" y="327"/>
                  <a:pt x="37" y="325"/>
                  <a:pt x="36" y="323"/>
                </a:cubicBezTo>
                <a:cubicBezTo>
                  <a:pt x="35" y="319"/>
                  <a:pt x="34" y="315"/>
                  <a:pt x="33" y="311"/>
                </a:cubicBezTo>
                <a:cubicBezTo>
                  <a:pt x="36" y="319"/>
                  <a:pt x="36" y="319"/>
                  <a:pt x="35" y="310"/>
                </a:cubicBezTo>
                <a:cubicBezTo>
                  <a:pt x="35" y="306"/>
                  <a:pt x="35" y="307"/>
                  <a:pt x="36" y="309"/>
                </a:cubicBezTo>
                <a:cubicBezTo>
                  <a:pt x="36" y="310"/>
                  <a:pt x="36" y="310"/>
                  <a:pt x="36" y="311"/>
                </a:cubicBezTo>
                <a:cubicBezTo>
                  <a:pt x="36" y="314"/>
                  <a:pt x="37" y="319"/>
                  <a:pt x="39" y="324"/>
                </a:cubicBezTo>
                <a:cubicBezTo>
                  <a:pt x="39" y="324"/>
                  <a:pt x="39" y="325"/>
                  <a:pt x="39" y="326"/>
                </a:cubicBezTo>
                <a:cubicBezTo>
                  <a:pt x="41" y="329"/>
                  <a:pt x="39" y="323"/>
                  <a:pt x="39" y="323"/>
                </a:cubicBezTo>
                <a:cubicBezTo>
                  <a:pt x="39" y="323"/>
                  <a:pt x="39" y="323"/>
                  <a:pt x="40" y="324"/>
                </a:cubicBezTo>
                <a:cubicBezTo>
                  <a:pt x="41" y="328"/>
                  <a:pt x="42" y="331"/>
                  <a:pt x="44" y="335"/>
                </a:cubicBezTo>
                <a:cubicBezTo>
                  <a:pt x="45" y="339"/>
                  <a:pt x="47" y="342"/>
                  <a:pt x="49" y="347"/>
                </a:cubicBezTo>
                <a:cubicBezTo>
                  <a:pt x="50" y="350"/>
                  <a:pt x="52" y="354"/>
                  <a:pt x="53" y="356"/>
                </a:cubicBezTo>
                <a:cubicBezTo>
                  <a:pt x="54" y="355"/>
                  <a:pt x="51" y="350"/>
                  <a:pt x="51" y="347"/>
                </a:cubicBezTo>
                <a:cubicBezTo>
                  <a:pt x="54" y="354"/>
                  <a:pt x="56" y="359"/>
                  <a:pt x="58" y="363"/>
                </a:cubicBezTo>
                <a:cubicBezTo>
                  <a:pt x="61" y="369"/>
                  <a:pt x="55" y="360"/>
                  <a:pt x="57" y="366"/>
                </a:cubicBezTo>
                <a:cubicBezTo>
                  <a:pt x="59" y="368"/>
                  <a:pt x="61" y="369"/>
                  <a:pt x="63" y="371"/>
                </a:cubicBezTo>
                <a:cubicBezTo>
                  <a:pt x="63" y="371"/>
                  <a:pt x="63" y="370"/>
                  <a:pt x="65" y="373"/>
                </a:cubicBezTo>
                <a:cubicBezTo>
                  <a:pt x="67" y="377"/>
                  <a:pt x="69" y="379"/>
                  <a:pt x="69" y="379"/>
                </a:cubicBezTo>
                <a:cubicBezTo>
                  <a:pt x="70" y="380"/>
                  <a:pt x="70" y="379"/>
                  <a:pt x="69" y="377"/>
                </a:cubicBezTo>
                <a:cubicBezTo>
                  <a:pt x="68" y="372"/>
                  <a:pt x="70" y="374"/>
                  <a:pt x="76" y="382"/>
                </a:cubicBezTo>
                <a:cubicBezTo>
                  <a:pt x="78" y="385"/>
                  <a:pt x="80" y="388"/>
                  <a:pt x="82" y="391"/>
                </a:cubicBezTo>
                <a:cubicBezTo>
                  <a:pt x="80" y="388"/>
                  <a:pt x="78" y="384"/>
                  <a:pt x="77" y="382"/>
                </a:cubicBezTo>
                <a:cubicBezTo>
                  <a:pt x="75" y="377"/>
                  <a:pt x="77" y="375"/>
                  <a:pt x="81" y="380"/>
                </a:cubicBezTo>
                <a:cubicBezTo>
                  <a:pt x="83" y="382"/>
                  <a:pt x="84" y="383"/>
                  <a:pt x="87" y="387"/>
                </a:cubicBezTo>
                <a:cubicBezTo>
                  <a:pt x="88" y="389"/>
                  <a:pt x="90" y="392"/>
                  <a:pt x="90" y="392"/>
                </a:cubicBezTo>
                <a:cubicBezTo>
                  <a:pt x="93" y="395"/>
                  <a:pt x="90" y="391"/>
                  <a:pt x="89" y="389"/>
                </a:cubicBezTo>
                <a:cubicBezTo>
                  <a:pt x="89" y="389"/>
                  <a:pt x="90" y="389"/>
                  <a:pt x="90" y="390"/>
                </a:cubicBezTo>
                <a:cubicBezTo>
                  <a:pt x="95" y="395"/>
                  <a:pt x="95" y="395"/>
                  <a:pt x="96" y="394"/>
                </a:cubicBezTo>
                <a:cubicBezTo>
                  <a:pt x="99" y="397"/>
                  <a:pt x="97" y="397"/>
                  <a:pt x="99" y="399"/>
                </a:cubicBezTo>
                <a:cubicBezTo>
                  <a:pt x="101" y="400"/>
                  <a:pt x="102" y="402"/>
                  <a:pt x="103" y="403"/>
                </a:cubicBezTo>
                <a:cubicBezTo>
                  <a:pt x="104" y="405"/>
                  <a:pt x="105" y="406"/>
                  <a:pt x="106" y="407"/>
                </a:cubicBezTo>
                <a:cubicBezTo>
                  <a:pt x="107" y="409"/>
                  <a:pt x="108" y="410"/>
                  <a:pt x="110" y="413"/>
                </a:cubicBezTo>
                <a:cubicBezTo>
                  <a:pt x="109" y="410"/>
                  <a:pt x="109" y="410"/>
                  <a:pt x="117" y="417"/>
                </a:cubicBezTo>
                <a:cubicBezTo>
                  <a:pt x="117" y="418"/>
                  <a:pt x="119" y="419"/>
                  <a:pt x="119" y="419"/>
                </a:cubicBezTo>
                <a:cubicBezTo>
                  <a:pt x="121" y="419"/>
                  <a:pt x="126" y="424"/>
                  <a:pt x="129" y="425"/>
                </a:cubicBezTo>
                <a:cubicBezTo>
                  <a:pt x="126" y="423"/>
                  <a:pt x="125" y="421"/>
                  <a:pt x="125" y="419"/>
                </a:cubicBezTo>
                <a:cubicBezTo>
                  <a:pt x="125" y="418"/>
                  <a:pt x="126" y="418"/>
                  <a:pt x="128" y="418"/>
                </a:cubicBezTo>
                <a:cubicBezTo>
                  <a:pt x="129" y="418"/>
                  <a:pt x="131" y="420"/>
                  <a:pt x="133" y="421"/>
                </a:cubicBezTo>
                <a:cubicBezTo>
                  <a:pt x="136" y="423"/>
                  <a:pt x="141" y="426"/>
                  <a:pt x="142" y="426"/>
                </a:cubicBezTo>
                <a:cubicBezTo>
                  <a:pt x="143" y="426"/>
                  <a:pt x="145" y="427"/>
                  <a:pt x="147" y="428"/>
                </a:cubicBezTo>
                <a:cubicBezTo>
                  <a:pt x="149" y="430"/>
                  <a:pt x="151" y="432"/>
                  <a:pt x="153" y="433"/>
                </a:cubicBezTo>
                <a:cubicBezTo>
                  <a:pt x="155" y="434"/>
                  <a:pt x="157" y="436"/>
                  <a:pt x="159" y="436"/>
                </a:cubicBezTo>
                <a:cubicBezTo>
                  <a:pt x="160" y="436"/>
                  <a:pt x="163" y="438"/>
                  <a:pt x="162" y="439"/>
                </a:cubicBezTo>
                <a:cubicBezTo>
                  <a:pt x="161" y="439"/>
                  <a:pt x="159" y="437"/>
                  <a:pt x="161" y="439"/>
                </a:cubicBezTo>
                <a:cubicBezTo>
                  <a:pt x="164" y="440"/>
                  <a:pt x="166" y="441"/>
                  <a:pt x="168" y="441"/>
                </a:cubicBezTo>
                <a:cubicBezTo>
                  <a:pt x="170" y="442"/>
                  <a:pt x="173" y="443"/>
                  <a:pt x="176" y="444"/>
                </a:cubicBezTo>
                <a:cubicBezTo>
                  <a:pt x="176" y="444"/>
                  <a:pt x="175" y="444"/>
                  <a:pt x="175" y="443"/>
                </a:cubicBezTo>
                <a:cubicBezTo>
                  <a:pt x="175" y="443"/>
                  <a:pt x="176" y="444"/>
                  <a:pt x="176" y="444"/>
                </a:cubicBezTo>
                <a:cubicBezTo>
                  <a:pt x="176" y="444"/>
                  <a:pt x="176" y="444"/>
                  <a:pt x="176" y="444"/>
                </a:cubicBezTo>
                <a:cubicBezTo>
                  <a:pt x="177" y="444"/>
                  <a:pt x="179" y="445"/>
                  <a:pt x="181" y="446"/>
                </a:cubicBezTo>
                <a:cubicBezTo>
                  <a:pt x="183" y="447"/>
                  <a:pt x="184" y="447"/>
                  <a:pt x="185" y="447"/>
                </a:cubicBezTo>
                <a:cubicBezTo>
                  <a:pt x="186" y="447"/>
                  <a:pt x="183" y="445"/>
                  <a:pt x="181" y="444"/>
                </a:cubicBezTo>
                <a:cubicBezTo>
                  <a:pt x="179" y="443"/>
                  <a:pt x="178" y="442"/>
                  <a:pt x="176" y="441"/>
                </a:cubicBezTo>
                <a:cubicBezTo>
                  <a:pt x="172" y="438"/>
                  <a:pt x="173" y="438"/>
                  <a:pt x="177" y="439"/>
                </a:cubicBezTo>
                <a:cubicBezTo>
                  <a:pt x="178" y="440"/>
                  <a:pt x="181" y="441"/>
                  <a:pt x="180" y="440"/>
                </a:cubicBezTo>
                <a:cubicBezTo>
                  <a:pt x="178" y="439"/>
                  <a:pt x="176" y="438"/>
                  <a:pt x="174" y="437"/>
                </a:cubicBezTo>
                <a:cubicBezTo>
                  <a:pt x="167" y="434"/>
                  <a:pt x="161" y="429"/>
                  <a:pt x="154" y="426"/>
                </a:cubicBezTo>
                <a:cubicBezTo>
                  <a:pt x="154" y="426"/>
                  <a:pt x="153" y="425"/>
                  <a:pt x="153" y="425"/>
                </a:cubicBezTo>
                <a:cubicBezTo>
                  <a:pt x="152" y="424"/>
                  <a:pt x="151" y="423"/>
                  <a:pt x="150" y="422"/>
                </a:cubicBezTo>
                <a:cubicBezTo>
                  <a:pt x="146" y="420"/>
                  <a:pt x="146" y="420"/>
                  <a:pt x="146" y="420"/>
                </a:cubicBezTo>
                <a:cubicBezTo>
                  <a:pt x="145" y="419"/>
                  <a:pt x="144" y="418"/>
                  <a:pt x="143" y="417"/>
                </a:cubicBezTo>
                <a:cubicBezTo>
                  <a:pt x="142" y="416"/>
                  <a:pt x="141" y="415"/>
                  <a:pt x="140" y="414"/>
                </a:cubicBezTo>
                <a:cubicBezTo>
                  <a:pt x="138" y="412"/>
                  <a:pt x="138" y="411"/>
                  <a:pt x="139" y="412"/>
                </a:cubicBezTo>
                <a:cubicBezTo>
                  <a:pt x="140" y="412"/>
                  <a:pt x="140" y="412"/>
                  <a:pt x="143" y="414"/>
                </a:cubicBezTo>
                <a:cubicBezTo>
                  <a:pt x="148" y="418"/>
                  <a:pt x="154" y="421"/>
                  <a:pt x="155" y="421"/>
                </a:cubicBezTo>
                <a:cubicBezTo>
                  <a:pt x="158" y="421"/>
                  <a:pt x="161" y="424"/>
                  <a:pt x="164" y="426"/>
                </a:cubicBezTo>
                <a:cubicBezTo>
                  <a:pt x="164" y="425"/>
                  <a:pt x="163" y="425"/>
                  <a:pt x="163" y="424"/>
                </a:cubicBezTo>
                <a:cubicBezTo>
                  <a:pt x="163" y="424"/>
                  <a:pt x="163" y="425"/>
                  <a:pt x="163" y="425"/>
                </a:cubicBezTo>
                <a:cubicBezTo>
                  <a:pt x="164" y="424"/>
                  <a:pt x="170" y="427"/>
                  <a:pt x="172" y="427"/>
                </a:cubicBezTo>
                <a:cubicBezTo>
                  <a:pt x="172" y="427"/>
                  <a:pt x="172" y="427"/>
                  <a:pt x="172" y="427"/>
                </a:cubicBezTo>
                <a:cubicBezTo>
                  <a:pt x="169" y="425"/>
                  <a:pt x="168" y="424"/>
                  <a:pt x="166" y="422"/>
                </a:cubicBezTo>
                <a:cubicBezTo>
                  <a:pt x="165" y="422"/>
                  <a:pt x="164" y="421"/>
                  <a:pt x="162" y="420"/>
                </a:cubicBezTo>
                <a:cubicBezTo>
                  <a:pt x="160" y="419"/>
                  <a:pt x="158" y="418"/>
                  <a:pt x="156" y="417"/>
                </a:cubicBezTo>
                <a:cubicBezTo>
                  <a:pt x="159" y="419"/>
                  <a:pt x="159" y="419"/>
                  <a:pt x="159" y="420"/>
                </a:cubicBezTo>
                <a:cubicBezTo>
                  <a:pt x="159" y="420"/>
                  <a:pt x="158" y="421"/>
                  <a:pt x="159" y="422"/>
                </a:cubicBezTo>
                <a:cubicBezTo>
                  <a:pt x="159" y="422"/>
                  <a:pt x="159" y="422"/>
                  <a:pt x="159" y="422"/>
                </a:cubicBezTo>
                <a:cubicBezTo>
                  <a:pt x="158" y="421"/>
                  <a:pt x="157" y="420"/>
                  <a:pt x="155" y="419"/>
                </a:cubicBezTo>
                <a:cubicBezTo>
                  <a:pt x="152" y="418"/>
                  <a:pt x="150" y="416"/>
                  <a:pt x="149" y="414"/>
                </a:cubicBezTo>
                <a:cubicBezTo>
                  <a:pt x="147" y="413"/>
                  <a:pt x="146" y="412"/>
                  <a:pt x="145" y="411"/>
                </a:cubicBezTo>
                <a:cubicBezTo>
                  <a:pt x="144" y="409"/>
                  <a:pt x="145" y="409"/>
                  <a:pt x="146" y="410"/>
                </a:cubicBezTo>
                <a:cubicBezTo>
                  <a:pt x="148" y="411"/>
                  <a:pt x="151" y="413"/>
                  <a:pt x="154" y="416"/>
                </a:cubicBezTo>
                <a:cubicBezTo>
                  <a:pt x="156" y="417"/>
                  <a:pt x="157" y="417"/>
                  <a:pt x="159" y="418"/>
                </a:cubicBezTo>
                <a:cubicBezTo>
                  <a:pt x="161" y="419"/>
                  <a:pt x="159" y="418"/>
                  <a:pt x="158" y="417"/>
                </a:cubicBezTo>
                <a:cubicBezTo>
                  <a:pt x="157" y="415"/>
                  <a:pt x="158" y="415"/>
                  <a:pt x="160" y="415"/>
                </a:cubicBezTo>
                <a:cubicBezTo>
                  <a:pt x="161" y="415"/>
                  <a:pt x="162" y="415"/>
                  <a:pt x="163" y="415"/>
                </a:cubicBezTo>
                <a:cubicBezTo>
                  <a:pt x="163" y="416"/>
                  <a:pt x="164" y="416"/>
                  <a:pt x="165" y="417"/>
                </a:cubicBezTo>
                <a:cubicBezTo>
                  <a:pt x="165" y="417"/>
                  <a:pt x="166" y="418"/>
                  <a:pt x="167" y="419"/>
                </a:cubicBezTo>
                <a:cubicBezTo>
                  <a:pt x="168" y="420"/>
                  <a:pt x="170" y="421"/>
                  <a:pt x="172" y="422"/>
                </a:cubicBezTo>
                <a:cubicBezTo>
                  <a:pt x="173" y="422"/>
                  <a:pt x="168" y="419"/>
                  <a:pt x="171" y="420"/>
                </a:cubicBezTo>
                <a:cubicBezTo>
                  <a:pt x="173" y="421"/>
                  <a:pt x="177" y="423"/>
                  <a:pt x="179" y="424"/>
                </a:cubicBezTo>
                <a:cubicBezTo>
                  <a:pt x="179" y="425"/>
                  <a:pt x="179" y="425"/>
                  <a:pt x="180" y="425"/>
                </a:cubicBezTo>
                <a:cubicBezTo>
                  <a:pt x="182" y="426"/>
                  <a:pt x="185" y="428"/>
                  <a:pt x="185" y="428"/>
                </a:cubicBezTo>
                <a:cubicBezTo>
                  <a:pt x="186" y="428"/>
                  <a:pt x="188" y="428"/>
                  <a:pt x="184" y="426"/>
                </a:cubicBezTo>
                <a:cubicBezTo>
                  <a:pt x="183" y="425"/>
                  <a:pt x="182" y="425"/>
                  <a:pt x="184" y="425"/>
                </a:cubicBezTo>
                <a:cubicBezTo>
                  <a:pt x="187" y="427"/>
                  <a:pt x="188" y="428"/>
                  <a:pt x="192" y="430"/>
                </a:cubicBezTo>
                <a:cubicBezTo>
                  <a:pt x="192" y="430"/>
                  <a:pt x="192" y="430"/>
                  <a:pt x="192" y="430"/>
                </a:cubicBezTo>
                <a:cubicBezTo>
                  <a:pt x="191" y="428"/>
                  <a:pt x="187" y="426"/>
                  <a:pt x="194" y="428"/>
                </a:cubicBezTo>
                <a:cubicBezTo>
                  <a:pt x="196" y="428"/>
                  <a:pt x="198" y="429"/>
                  <a:pt x="200" y="430"/>
                </a:cubicBezTo>
                <a:cubicBezTo>
                  <a:pt x="202" y="430"/>
                  <a:pt x="203" y="431"/>
                  <a:pt x="203" y="432"/>
                </a:cubicBezTo>
                <a:cubicBezTo>
                  <a:pt x="203" y="432"/>
                  <a:pt x="206" y="433"/>
                  <a:pt x="207" y="433"/>
                </a:cubicBezTo>
                <a:cubicBezTo>
                  <a:pt x="209" y="434"/>
                  <a:pt x="210" y="434"/>
                  <a:pt x="210" y="435"/>
                </a:cubicBezTo>
                <a:cubicBezTo>
                  <a:pt x="209" y="435"/>
                  <a:pt x="204" y="435"/>
                  <a:pt x="204" y="436"/>
                </a:cubicBezTo>
                <a:cubicBezTo>
                  <a:pt x="204" y="436"/>
                  <a:pt x="199" y="434"/>
                  <a:pt x="196" y="434"/>
                </a:cubicBezTo>
                <a:cubicBezTo>
                  <a:pt x="197" y="434"/>
                  <a:pt x="197" y="435"/>
                  <a:pt x="198" y="435"/>
                </a:cubicBezTo>
                <a:cubicBezTo>
                  <a:pt x="204" y="438"/>
                  <a:pt x="207" y="439"/>
                  <a:pt x="207" y="440"/>
                </a:cubicBezTo>
                <a:cubicBezTo>
                  <a:pt x="207" y="440"/>
                  <a:pt x="207" y="440"/>
                  <a:pt x="206" y="440"/>
                </a:cubicBezTo>
                <a:cubicBezTo>
                  <a:pt x="205" y="440"/>
                  <a:pt x="204" y="440"/>
                  <a:pt x="203" y="440"/>
                </a:cubicBezTo>
                <a:cubicBezTo>
                  <a:pt x="202" y="440"/>
                  <a:pt x="201" y="440"/>
                  <a:pt x="200" y="440"/>
                </a:cubicBezTo>
                <a:cubicBezTo>
                  <a:pt x="198" y="440"/>
                  <a:pt x="199" y="440"/>
                  <a:pt x="201" y="441"/>
                </a:cubicBezTo>
                <a:cubicBezTo>
                  <a:pt x="205" y="443"/>
                  <a:pt x="207" y="444"/>
                  <a:pt x="208" y="444"/>
                </a:cubicBezTo>
                <a:cubicBezTo>
                  <a:pt x="209" y="445"/>
                  <a:pt x="208" y="446"/>
                  <a:pt x="206" y="446"/>
                </a:cubicBezTo>
                <a:cubicBezTo>
                  <a:pt x="205" y="446"/>
                  <a:pt x="203" y="446"/>
                  <a:pt x="205" y="446"/>
                </a:cubicBezTo>
                <a:cubicBezTo>
                  <a:pt x="207" y="447"/>
                  <a:pt x="208" y="447"/>
                  <a:pt x="210" y="448"/>
                </a:cubicBezTo>
                <a:cubicBezTo>
                  <a:pt x="212" y="448"/>
                  <a:pt x="214" y="448"/>
                  <a:pt x="215" y="449"/>
                </a:cubicBezTo>
                <a:cubicBezTo>
                  <a:pt x="217" y="449"/>
                  <a:pt x="219" y="449"/>
                  <a:pt x="220" y="450"/>
                </a:cubicBezTo>
                <a:cubicBezTo>
                  <a:pt x="222" y="450"/>
                  <a:pt x="224" y="451"/>
                  <a:pt x="225" y="451"/>
                </a:cubicBezTo>
                <a:cubicBezTo>
                  <a:pt x="226" y="452"/>
                  <a:pt x="227" y="451"/>
                  <a:pt x="227" y="452"/>
                </a:cubicBezTo>
                <a:cubicBezTo>
                  <a:pt x="230" y="452"/>
                  <a:pt x="229" y="452"/>
                  <a:pt x="230" y="452"/>
                </a:cubicBezTo>
                <a:cubicBezTo>
                  <a:pt x="232" y="453"/>
                  <a:pt x="228" y="453"/>
                  <a:pt x="231" y="453"/>
                </a:cubicBezTo>
                <a:cubicBezTo>
                  <a:pt x="236" y="453"/>
                  <a:pt x="232" y="452"/>
                  <a:pt x="236" y="451"/>
                </a:cubicBezTo>
                <a:cubicBezTo>
                  <a:pt x="239" y="452"/>
                  <a:pt x="241" y="452"/>
                  <a:pt x="242" y="453"/>
                </a:cubicBezTo>
                <a:cubicBezTo>
                  <a:pt x="243" y="453"/>
                  <a:pt x="243" y="453"/>
                  <a:pt x="243" y="454"/>
                </a:cubicBezTo>
                <a:cubicBezTo>
                  <a:pt x="242" y="454"/>
                  <a:pt x="239" y="455"/>
                  <a:pt x="239" y="455"/>
                </a:cubicBezTo>
                <a:cubicBezTo>
                  <a:pt x="243" y="456"/>
                  <a:pt x="246" y="456"/>
                  <a:pt x="248" y="456"/>
                </a:cubicBezTo>
                <a:cubicBezTo>
                  <a:pt x="251" y="456"/>
                  <a:pt x="254" y="455"/>
                  <a:pt x="257" y="456"/>
                </a:cubicBezTo>
                <a:cubicBezTo>
                  <a:pt x="259" y="457"/>
                  <a:pt x="262" y="456"/>
                  <a:pt x="264" y="456"/>
                </a:cubicBezTo>
                <a:cubicBezTo>
                  <a:pt x="268" y="456"/>
                  <a:pt x="267" y="455"/>
                  <a:pt x="267" y="455"/>
                </a:cubicBezTo>
                <a:cubicBezTo>
                  <a:pt x="267" y="455"/>
                  <a:pt x="264" y="455"/>
                  <a:pt x="262" y="455"/>
                </a:cubicBezTo>
                <a:cubicBezTo>
                  <a:pt x="260" y="455"/>
                  <a:pt x="258" y="455"/>
                  <a:pt x="258" y="454"/>
                </a:cubicBezTo>
                <a:cubicBezTo>
                  <a:pt x="260" y="454"/>
                  <a:pt x="263" y="454"/>
                  <a:pt x="265" y="454"/>
                </a:cubicBezTo>
                <a:cubicBezTo>
                  <a:pt x="267" y="454"/>
                  <a:pt x="269" y="454"/>
                  <a:pt x="271" y="454"/>
                </a:cubicBezTo>
                <a:cubicBezTo>
                  <a:pt x="268" y="454"/>
                  <a:pt x="266" y="453"/>
                  <a:pt x="266" y="452"/>
                </a:cubicBezTo>
                <a:cubicBezTo>
                  <a:pt x="267" y="452"/>
                  <a:pt x="269" y="451"/>
                  <a:pt x="273" y="450"/>
                </a:cubicBezTo>
                <a:cubicBezTo>
                  <a:pt x="271" y="450"/>
                  <a:pt x="270" y="450"/>
                  <a:pt x="269" y="450"/>
                </a:cubicBezTo>
                <a:cubicBezTo>
                  <a:pt x="267" y="450"/>
                  <a:pt x="266" y="451"/>
                  <a:pt x="265" y="451"/>
                </a:cubicBezTo>
                <a:cubicBezTo>
                  <a:pt x="264" y="451"/>
                  <a:pt x="262" y="451"/>
                  <a:pt x="260" y="452"/>
                </a:cubicBezTo>
                <a:cubicBezTo>
                  <a:pt x="257" y="452"/>
                  <a:pt x="254" y="452"/>
                  <a:pt x="251" y="452"/>
                </a:cubicBezTo>
                <a:cubicBezTo>
                  <a:pt x="248" y="451"/>
                  <a:pt x="245" y="451"/>
                  <a:pt x="243" y="450"/>
                </a:cubicBezTo>
                <a:cubicBezTo>
                  <a:pt x="240" y="450"/>
                  <a:pt x="237" y="449"/>
                  <a:pt x="236" y="448"/>
                </a:cubicBezTo>
                <a:cubicBezTo>
                  <a:pt x="235" y="447"/>
                  <a:pt x="235" y="446"/>
                  <a:pt x="237" y="446"/>
                </a:cubicBezTo>
                <a:cubicBezTo>
                  <a:pt x="239" y="445"/>
                  <a:pt x="244" y="445"/>
                  <a:pt x="248" y="445"/>
                </a:cubicBezTo>
                <a:cubicBezTo>
                  <a:pt x="251" y="446"/>
                  <a:pt x="255" y="447"/>
                  <a:pt x="258" y="447"/>
                </a:cubicBezTo>
                <a:cubicBezTo>
                  <a:pt x="260" y="448"/>
                  <a:pt x="256" y="449"/>
                  <a:pt x="254" y="449"/>
                </a:cubicBezTo>
                <a:cubicBezTo>
                  <a:pt x="266" y="450"/>
                  <a:pt x="272" y="448"/>
                  <a:pt x="285" y="446"/>
                </a:cubicBezTo>
                <a:cubicBezTo>
                  <a:pt x="282" y="446"/>
                  <a:pt x="279" y="446"/>
                  <a:pt x="278" y="446"/>
                </a:cubicBezTo>
                <a:cubicBezTo>
                  <a:pt x="276" y="446"/>
                  <a:pt x="275" y="446"/>
                  <a:pt x="274" y="446"/>
                </a:cubicBezTo>
                <a:cubicBezTo>
                  <a:pt x="274" y="446"/>
                  <a:pt x="274" y="446"/>
                  <a:pt x="274" y="446"/>
                </a:cubicBezTo>
                <a:cubicBezTo>
                  <a:pt x="275" y="446"/>
                  <a:pt x="276" y="446"/>
                  <a:pt x="277" y="446"/>
                </a:cubicBezTo>
                <a:cubicBezTo>
                  <a:pt x="277" y="445"/>
                  <a:pt x="275" y="445"/>
                  <a:pt x="274" y="446"/>
                </a:cubicBezTo>
                <a:cubicBezTo>
                  <a:pt x="274" y="445"/>
                  <a:pt x="275" y="445"/>
                  <a:pt x="276" y="445"/>
                </a:cubicBezTo>
                <a:cubicBezTo>
                  <a:pt x="276" y="444"/>
                  <a:pt x="277" y="444"/>
                  <a:pt x="277" y="444"/>
                </a:cubicBezTo>
                <a:cubicBezTo>
                  <a:pt x="280" y="443"/>
                  <a:pt x="275" y="443"/>
                  <a:pt x="272" y="443"/>
                </a:cubicBezTo>
                <a:cubicBezTo>
                  <a:pt x="271" y="443"/>
                  <a:pt x="270" y="443"/>
                  <a:pt x="269" y="443"/>
                </a:cubicBezTo>
                <a:cubicBezTo>
                  <a:pt x="267" y="443"/>
                  <a:pt x="266" y="443"/>
                  <a:pt x="265" y="443"/>
                </a:cubicBezTo>
                <a:cubicBezTo>
                  <a:pt x="262" y="444"/>
                  <a:pt x="267" y="444"/>
                  <a:pt x="269" y="444"/>
                </a:cubicBezTo>
                <a:cubicBezTo>
                  <a:pt x="269" y="444"/>
                  <a:pt x="270" y="444"/>
                  <a:pt x="270" y="444"/>
                </a:cubicBezTo>
                <a:cubicBezTo>
                  <a:pt x="269" y="444"/>
                  <a:pt x="268" y="444"/>
                  <a:pt x="268" y="444"/>
                </a:cubicBezTo>
                <a:cubicBezTo>
                  <a:pt x="267" y="445"/>
                  <a:pt x="266" y="445"/>
                  <a:pt x="266" y="445"/>
                </a:cubicBezTo>
                <a:cubicBezTo>
                  <a:pt x="266" y="445"/>
                  <a:pt x="266" y="445"/>
                  <a:pt x="266" y="445"/>
                </a:cubicBezTo>
                <a:cubicBezTo>
                  <a:pt x="264" y="444"/>
                  <a:pt x="261" y="444"/>
                  <a:pt x="259" y="444"/>
                </a:cubicBezTo>
                <a:cubicBezTo>
                  <a:pt x="258" y="443"/>
                  <a:pt x="258" y="443"/>
                  <a:pt x="261" y="442"/>
                </a:cubicBezTo>
                <a:cubicBezTo>
                  <a:pt x="264" y="441"/>
                  <a:pt x="260" y="441"/>
                  <a:pt x="251" y="440"/>
                </a:cubicBezTo>
                <a:cubicBezTo>
                  <a:pt x="243" y="439"/>
                  <a:pt x="249" y="440"/>
                  <a:pt x="245" y="440"/>
                </a:cubicBezTo>
                <a:cubicBezTo>
                  <a:pt x="242" y="440"/>
                  <a:pt x="242" y="439"/>
                  <a:pt x="237" y="439"/>
                </a:cubicBezTo>
                <a:cubicBezTo>
                  <a:pt x="235" y="438"/>
                  <a:pt x="240" y="438"/>
                  <a:pt x="238" y="438"/>
                </a:cubicBezTo>
                <a:cubicBezTo>
                  <a:pt x="236" y="437"/>
                  <a:pt x="237" y="436"/>
                  <a:pt x="233" y="436"/>
                </a:cubicBezTo>
                <a:cubicBezTo>
                  <a:pt x="229" y="435"/>
                  <a:pt x="227" y="435"/>
                  <a:pt x="225" y="434"/>
                </a:cubicBezTo>
                <a:cubicBezTo>
                  <a:pt x="219" y="432"/>
                  <a:pt x="218" y="431"/>
                  <a:pt x="216" y="432"/>
                </a:cubicBezTo>
                <a:cubicBezTo>
                  <a:pt x="215" y="433"/>
                  <a:pt x="215" y="433"/>
                  <a:pt x="212" y="433"/>
                </a:cubicBezTo>
                <a:cubicBezTo>
                  <a:pt x="211" y="432"/>
                  <a:pt x="209" y="431"/>
                  <a:pt x="207" y="430"/>
                </a:cubicBezTo>
                <a:cubicBezTo>
                  <a:pt x="205" y="429"/>
                  <a:pt x="202" y="429"/>
                  <a:pt x="200" y="428"/>
                </a:cubicBezTo>
                <a:cubicBezTo>
                  <a:pt x="208" y="430"/>
                  <a:pt x="200" y="426"/>
                  <a:pt x="202" y="426"/>
                </a:cubicBezTo>
                <a:cubicBezTo>
                  <a:pt x="203" y="425"/>
                  <a:pt x="200" y="424"/>
                  <a:pt x="197" y="423"/>
                </a:cubicBezTo>
                <a:cubicBezTo>
                  <a:pt x="195" y="422"/>
                  <a:pt x="193" y="421"/>
                  <a:pt x="191" y="420"/>
                </a:cubicBezTo>
                <a:cubicBezTo>
                  <a:pt x="190" y="420"/>
                  <a:pt x="190" y="419"/>
                  <a:pt x="191" y="419"/>
                </a:cubicBezTo>
                <a:cubicBezTo>
                  <a:pt x="192" y="419"/>
                  <a:pt x="191" y="418"/>
                  <a:pt x="189" y="417"/>
                </a:cubicBezTo>
                <a:cubicBezTo>
                  <a:pt x="188" y="417"/>
                  <a:pt x="188" y="416"/>
                  <a:pt x="189" y="417"/>
                </a:cubicBezTo>
                <a:cubicBezTo>
                  <a:pt x="196" y="419"/>
                  <a:pt x="192" y="416"/>
                  <a:pt x="193" y="416"/>
                </a:cubicBezTo>
                <a:cubicBezTo>
                  <a:pt x="189" y="414"/>
                  <a:pt x="186" y="413"/>
                  <a:pt x="185" y="414"/>
                </a:cubicBezTo>
                <a:cubicBezTo>
                  <a:pt x="185" y="414"/>
                  <a:pt x="183" y="414"/>
                  <a:pt x="181" y="412"/>
                </a:cubicBezTo>
                <a:cubicBezTo>
                  <a:pt x="178" y="411"/>
                  <a:pt x="179" y="411"/>
                  <a:pt x="180" y="411"/>
                </a:cubicBezTo>
                <a:cubicBezTo>
                  <a:pt x="180" y="411"/>
                  <a:pt x="180" y="410"/>
                  <a:pt x="179" y="410"/>
                </a:cubicBezTo>
                <a:cubicBezTo>
                  <a:pt x="173" y="407"/>
                  <a:pt x="176" y="407"/>
                  <a:pt x="176" y="407"/>
                </a:cubicBezTo>
                <a:cubicBezTo>
                  <a:pt x="175" y="406"/>
                  <a:pt x="174" y="405"/>
                  <a:pt x="171" y="403"/>
                </a:cubicBezTo>
                <a:cubicBezTo>
                  <a:pt x="167" y="401"/>
                  <a:pt x="168" y="402"/>
                  <a:pt x="168" y="403"/>
                </a:cubicBezTo>
                <a:cubicBezTo>
                  <a:pt x="168" y="404"/>
                  <a:pt x="167" y="403"/>
                  <a:pt x="163" y="401"/>
                </a:cubicBezTo>
                <a:cubicBezTo>
                  <a:pt x="162" y="400"/>
                  <a:pt x="160" y="399"/>
                  <a:pt x="158" y="398"/>
                </a:cubicBezTo>
                <a:cubicBezTo>
                  <a:pt x="156" y="397"/>
                  <a:pt x="154" y="395"/>
                  <a:pt x="152" y="394"/>
                </a:cubicBezTo>
                <a:cubicBezTo>
                  <a:pt x="152" y="393"/>
                  <a:pt x="150" y="392"/>
                  <a:pt x="150" y="392"/>
                </a:cubicBezTo>
                <a:cubicBezTo>
                  <a:pt x="149" y="392"/>
                  <a:pt x="150" y="393"/>
                  <a:pt x="151" y="394"/>
                </a:cubicBezTo>
                <a:cubicBezTo>
                  <a:pt x="154" y="397"/>
                  <a:pt x="155" y="399"/>
                  <a:pt x="158" y="401"/>
                </a:cubicBezTo>
                <a:cubicBezTo>
                  <a:pt x="160" y="403"/>
                  <a:pt x="158" y="403"/>
                  <a:pt x="157" y="402"/>
                </a:cubicBezTo>
                <a:cubicBezTo>
                  <a:pt x="155" y="401"/>
                  <a:pt x="154" y="400"/>
                  <a:pt x="153" y="400"/>
                </a:cubicBezTo>
                <a:cubicBezTo>
                  <a:pt x="153" y="399"/>
                  <a:pt x="152" y="399"/>
                  <a:pt x="152" y="399"/>
                </a:cubicBezTo>
                <a:cubicBezTo>
                  <a:pt x="151" y="400"/>
                  <a:pt x="152" y="400"/>
                  <a:pt x="151" y="400"/>
                </a:cubicBezTo>
                <a:cubicBezTo>
                  <a:pt x="149" y="400"/>
                  <a:pt x="150" y="401"/>
                  <a:pt x="144" y="397"/>
                </a:cubicBezTo>
                <a:cubicBezTo>
                  <a:pt x="142" y="395"/>
                  <a:pt x="139" y="393"/>
                  <a:pt x="137" y="390"/>
                </a:cubicBezTo>
                <a:cubicBezTo>
                  <a:pt x="135" y="388"/>
                  <a:pt x="133" y="386"/>
                  <a:pt x="132" y="384"/>
                </a:cubicBezTo>
                <a:cubicBezTo>
                  <a:pt x="128" y="379"/>
                  <a:pt x="128" y="379"/>
                  <a:pt x="123" y="375"/>
                </a:cubicBezTo>
                <a:cubicBezTo>
                  <a:pt x="122" y="374"/>
                  <a:pt x="121" y="372"/>
                  <a:pt x="120" y="371"/>
                </a:cubicBezTo>
                <a:cubicBezTo>
                  <a:pt x="118" y="369"/>
                  <a:pt x="117" y="368"/>
                  <a:pt x="116" y="366"/>
                </a:cubicBezTo>
                <a:cubicBezTo>
                  <a:pt x="113" y="361"/>
                  <a:pt x="117" y="366"/>
                  <a:pt x="116" y="364"/>
                </a:cubicBezTo>
                <a:cubicBezTo>
                  <a:pt x="115" y="362"/>
                  <a:pt x="113" y="361"/>
                  <a:pt x="112" y="358"/>
                </a:cubicBezTo>
                <a:cubicBezTo>
                  <a:pt x="111" y="357"/>
                  <a:pt x="110" y="356"/>
                  <a:pt x="110" y="356"/>
                </a:cubicBezTo>
                <a:cubicBezTo>
                  <a:pt x="111" y="355"/>
                  <a:pt x="109" y="352"/>
                  <a:pt x="109" y="349"/>
                </a:cubicBezTo>
                <a:cubicBezTo>
                  <a:pt x="109" y="348"/>
                  <a:pt x="109" y="347"/>
                  <a:pt x="107" y="343"/>
                </a:cubicBezTo>
                <a:cubicBezTo>
                  <a:pt x="105" y="338"/>
                  <a:pt x="106" y="338"/>
                  <a:pt x="106" y="336"/>
                </a:cubicBezTo>
                <a:cubicBezTo>
                  <a:pt x="107" y="339"/>
                  <a:pt x="108" y="341"/>
                  <a:pt x="109" y="343"/>
                </a:cubicBezTo>
                <a:cubicBezTo>
                  <a:pt x="110" y="345"/>
                  <a:pt x="112" y="347"/>
                  <a:pt x="113" y="350"/>
                </a:cubicBezTo>
                <a:cubicBezTo>
                  <a:pt x="114" y="352"/>
                  <a:pt x="116" y="355"/>
                  <a:pt x="116" y="353"/>
                </a:cubicBezTo>
                <a:cubicBezTo>
                  <a:pt x="116" y="353"/>
                  <a:pt x="118" y="356"/>
                  <a:pt x="119" y="358"/>
                </a:cubicBezTo>
                <a:cubicBezTo>
                  <a:pt x="122" y="362"/>
                  <a:pt x="122" y="362"/>
                  <a:pt x="126" y="366"/>
                </a:cubicBezTo>
                <a:cubicBezTo>
                  <a:pt x="125" y="365"/>
                  <a:pt x="124" y="364"/>
                  <a:pt x="123" y="362"/>
                </a:cubicBezTo>
                <a:cubicBezTo>
                  <a:pt x="123" y="361"/>
                  <a:pt x="122" y="360"/>
                  <a:pt x="122" y="359"/>
                </a:cubicBezTo>
                <a:cubicBezTo>
                  <a:pt x="121" y="358"/>
                  <a:pt x="120" y="356"/>
                  <a:pt x="119" y="355"/>
                </a:cubicBezTo>
                <a:cubicBezTo>
                  <a:pt x="118" y="354"/>
                  <a:pt x="117" y="352"/>
                  <a:pt x="116" y="350"/>
                </a:cubicBezTo>
                <a:cubicBezTo>
                  <a:pt x="115" y="348"/>
                  <a:pt x="113" y="346"/>
                  <a:pt x="112" y="344"/>
                </a:cubicBezTo>
                <a:cubicBezTo>
                  <a:pt x="111" y="342"/>
                  <a:pt x="110" y="339"/>
                  <a:pt x="110" y="338"/>
                </a:cubicBezTo>
                <a:cubicBezTo>
                  <a:pt x="112" y="341"/>
                  <a:pt x="113" y="343"/>
                  <a:pt x="114" y="343"/>
                </a:cubicBezTo>
                <a:cubicBezTo>
                  <a:pt x="115" y="344"/>
                  <a:pt x="115" y="343"/>
                  <a:pt x="115" y="342"/>
                </a:cubicBezTo>
                <a:cubicBezTo>
                  <a:pt x="115" y="339"/>
                  <a:pt x="116" y="340"/>
                  <a:pt x="119" y="343"/>
                </a:cubicBezTo>
                <a:cubicBezTo>
                  <a:pt x="121" y="345"/>
                  <a:pt x="121" y="343"/>
                  <a:pt x="119" y="341"/>
                </a:cubicBezTo>
                <a:cubicBezTo>
                  <a:pt x="119" y="339"/>
                  <a:pt x="118" y="338"/>
                  <a:pt x="118" y="338"/>
                </a:cubicBezTo>
                <a:cubicBezTo>
                  <a:pt x="118" y="337"/>
                  <a:pt x="118" y="337"/>
                  <a:pt x="118" y="337"/>
                </a:cubicBezTo>
                <a:cubicBezTo>
                  <a:pt x="119" y="337"/>
                  <a:pt x="121" y="341"/>
                  <a:pt x="120" y="339"/>
                </a:cubicBezTo>
                <a:cubicBezTo>
                  <a:pt x="119" y="337"/>
                  <a:pt x="119" y="336"/>
                  <a:pt x="118" y="334"/>
                </a:cubicBezTo>
                <a:cubicBezTo>
                  <a:pt x="117" y="332"/>
                  <a:pt x="116" y="330"/>
                  <a:pt x="116" y="330"/>
                </a:cubicBezTo>
                <a:cubicBezTo>
                  <a:pt x="116" y="328"/>
                  <a:pt x="117" y="332"/>
                  <a:pt x="118" y="332"/>
                </a:cubicBezTo>
                <a:cubicBezTo>
                  <a:pt x="117" y="330"/>
                  <a:pt x="116" y="329"/>
                  <a:pt x="116" y="328"/>
                </a:cubicBezTo>
                <a:cubicBezTo>
                  <a:pt x="116" y="327"/>
                  <a:pt x="116" y="326"/>
                  <a:pt x="116" y="327"/>
                </a:cubicBezTo>
                <a:cubicBezTo>
                  <a:pt x="117" y="327"/>
                  <a:pt x="118" y="328"/>
                  <a:pt x="118" y="329"/>
                </a:cubicBezTo>
                <a:cubicBezTo>
                  <a:pt x="119" y="331"/>
                  <a:pt x="119" y="332"/>
                  <a:pt x="120" y="333"/>
                </a:cubicBezTo>
                <a:cubicBezTo>
                  <a:pt x="121" y="336"/>
                  <a:pt x="123" y="339"/>
                  <a:pt x="124" y="342"/>
                </a:cubicBezTo>
                <a:cubicBezTo>
                  <a:pt x="125" y="344"/>
                  <a:pt x="126" y="346"/>
                  <a:pt x="128" y="348"/>
                </a:cubicBezTo>
                <a:cubicBezTo>
                  <a:pt x="129" y="350"/>
                  <a:pt x="131" y="351"/>
                  <a:pt x="131" y="352"/>
                </a:cubicBezTo>
                <a:cubicBezTo>
                  <a:pt x="134" y="354"/>
                  <a:pt x="131" y="349"/>
                  <a:pt x="130" y="346"/>
                </a:cubicBezTo>
                <a:cubicBezTo>
                  <a:pt x="129" y="345"/>
                  <a:pt x="128" y="343"/>
                  <a:pt x="127" y="342"/>
                </a:cubicBezTo>
                <a:cubicBezTo>
                  <a:pt x="129" y="344"/>
                  <a:pt x="130" y="344"/>
                  <a:pt x="131" y="347"/>
                </a:cubicBezTo>
                <a:cubicBezTo>
                  <a:pt x="133" y="349"/>
                  <a:pt x="134" y="352"/>
                  <a:pt x="136" y="353"/>
                </a:cubicBezTo>
                <a:cubicBezTo>
                  <a:pt x="137" y="355"/>
                  <a:pt x="139" y="356"/>
                  <a:pt x="140" y="356"/>
                </a:cubicBezTo>
                <a:cubicBezTo>
                  <a:pt x="140" y="356"/>
                  <a:pt x="141" y="356"/>
                  <a:pt x="142" y="358"/>
                </a:cubicBezTo>
                <a:cubicBezTo>
                  <a:pt x="143" y="359"/>
                  <a:pt x="145" y="361"/>
                  <a:pt x="146" y="363"/>
                </a:cubicBezTo>
                <a:cubicBezTo>
                  <a:pt x="148" y="364"/>
                  <a:pt x="149" y="366"/>
                  <a:pt x="150" y="367"/>
                </a:cubicBezTo>
                <a:cubicBezTo>
                  <a:pt x="151" y="369"/>
                  <a:pt x="153" y="370"/>
                  <a:pt x="154" y="370"/>
                </a:cubicBezTo>
                <a:cubicBezTo>
                  <a:pt x="151" y="367"/>
                  <a:pt x="153" y="366"/>
                  <a:pt x="150" y="362"/>
                </a:cubicBezTo>
                <a:cubicBezTo>
                  <a:pt x="149" y="361"/>
                  <a:pt x="147" y="359"/>
                  <a:pt x="149" y="359"/>
                </a:cubicBezTo>
                <a:cubicBezTo>
                  <a:pt x="150" y="360"/>
                  <a:pt x="150" y="359"/>
                  <a:pt x="152" y="361"/>
                </a:cubicBezTo>
                <a:cubicBezTo>
                  <a:pt x="155" y="363"/>
                  <a:pt x="154" y="363"/>
                  <a:pt x="154" y="364"/>
                </a:cubicBezTo>
                <a:cubicBezTo>
                  <a:pt x="155" y="365"/>
                  <a:pt x="154" y="365"/>
                  <a:pt x="155" y="366"/>
                </a:cubicBezTo>
                <a:cubicBezTo>
                  <a:pt x="157" y="367"/>
                  <a:pt x="158" y="369"/>
                  <a:pt x="159" y="370"/>
                </a:cubicBezTo>
                <a:cubicBezTo>
                  <a:pt x="161" y="372"/>
                  <a:pt x="162" y="373"/>
                  <a:pt x="163" y="374"/>
                </a:cubicBezTo>
                <a:cubicBezTo>
                  <a:pt x="164" y="376"/>
                  <a:pt x="165" y="377"/>
                  <a:pt x="166" y="378"/>
                </a:cubicBezTo>
                <a:cubicBezTo>
                  <a:pt x="167" y="379"/>
                  <a:pt x="168" y="380"/>
                  <a:pt x="169" y="381"/>
                </a:cubicBezTo>
                <a:cubicBezTo>
                  <a:pt x="169" y="382"/>
                  <a:pt x="171" y="383"/>
                  <a:pt x="170" y="383"/>
                </a:cubicBezTo>
                <a:cubicBezTo>
                  <a:pt x="167" y="383"/>
                  <a:pt x="170" y="386"/>
                  <a:pt x="172" y="388"/>
                </a:cubicBezTo>
                <a:cubicBezTo>
                  <a:pt x="174" y="389"/>
                  <a:pt x="175" y="389"/>
                  <a:pt x="177" y="390"/>
                </a:cubicBezTo>
                <a:cubicBezTo>
                  <a:pt x="178" y="391"/>
                  <a:pt x="180" y="392"/>
                  <a:pt x="180" y="393"/>
                </a:cubicBezTo>
                <a:cubicBezTo>
                  <a:pt x="181" y="393"/>
                  <a:pt x="182" y="393"/>
                  <a:pt x="183" y="393"/>
                </a:cubicBezTo>
                <a:cubicBezTo>
                  <a:pt x="184" y="393"/>
                  <a:pt x="187" y="394"/>
                  <a:pt x="189" y="396"/>
                </a:cubicBezTo>
                <a:cubicBezTo>
                  <a:pt x="190" y="396"/>
                  <a:pt x="191" y="397"/>
                  <a:pt x="192" y="398"/>
                </a:cubicBezTo>
                <a:cubicBezTo>
                  <a:pt x="190" y="397"/>
                  <a:pt x="188" y="397"/>
                  <a:pt x="186" y="396"/>
                </a:cubicBezTo>
                <a:cubicBezTo>
                  <a:pt x="184" y="396"/>
                  <a:pt x="182" y="395"/>
                  <a:pt x="181" y="394"/>
                </a:cubicBezTo>
                <a:cubicBezTo>
                  <a:pt x="180" y="394"/>
                  <a:pt x="178" y="392"/>
                  <a:pt x="177" y="392"/>
                </a:cubicBezTo>
                <a:cubicBezTo>
                  <a:pt x="176" y="392"/>
                  <a:pt x="178" y="394"/>
                  <a:pt x="179" y="395"/>
                </a:cubicBezTo>
                <a:cubicBezTo>
                  <a:pt x="181" y="397"/>
                  <a:pt x="183" y="396"/>
                  <a:pt x="186" y="397"/>
                </a:cubicBezTo>
                <a:cubicBezTo>
                  <a:pt x="186" y="399"/>
                  <a:pt x="187" y="401"/>
                  <a:pt x="195" y="404"/>
                </a:cubicBezTo>
                <a:cubicBezTo>
                  <a:pt x="197" y="403"/>
                  <a:pt x="188" y="399"/>
                  <a:pt x="192" y="398"/>
                </a:cubicBezTo>
                <a:cubicBezTo>
                  <a:pt x="193" y="398"/>
                  <a:pt x="193" y="398"/>
                  <a:pt x="193" y="398"/>
                </a:cubicBezTo>
                <a:cubicBezTo>
                  <a:pt x="195" y="399"/>
                  <a:pt x="196" y="399"/>
                  <a:pt x="198" y="400"/>
                </a:cubicBezTo>
                <a:cubicBezTo>
                  <a:pt x="201" y="400"/>
                  <a:pt x="198" y="398"/>
                  <a:pt x="196" y="397"/>
                </a:cubicBezTo>
                <a:cubicBezTo>
                  <a:pt x="195" y="396"/>
                  <a:pt x="193" y="396"/>
                  <a:pt x="193" y="395"/>
                </a:cubicBezTo>
                <a:cubicBezTo>
                  <a:pt x="195" y="396"/>
                  <a:pt x="197" y="397"/>
                  <a:pt x="197" y="396"/>
                </a:cubicBezTo>
                <a:cubicBezTo>
                  <a:pt x="196" y="395"/>
                  <a:pt x="196" y="395"/>
                  <a:pt x="197" y="395"/>
                </a:cubicBezTo>
                <a:cubicBezTo>
                  <a:pt x="198" y="396"/>
                  <a:pt x="199" y="396"/>
                  <a:pt x="201" y="396"/>
                </a:cubicBezTo>
                <a:cubicBezTo>
                  <a:pt x="201" y="397"/>
                  <a:pt x="202" y="397"/>
                  <a:pt x="202" y="397"/>
                </a:cubicBezTo>
                <a:cubicBezTo>
                  <a:pt x="204" y="398"/>
                  <a:pt x="206" y="399"/>
                  <a:pt x="205" y="399"/>
                </a:cubicBezTo>
                <a:cubicBezTo>
                  <a:pt x="204" y="399"/>
                  <a:pt x="203" y="399"/>
                  <a:pt x="206" y="400"/>
                </a:cubicBezTo>
                <a:cubicBezTo>
                  <a:pt x="208" y="401"/>
                  <a:pt x="210" y="402"/>
                  <a:pt x="212" y="403"/>
                </a:cubicBezTo>
                <a:cubicBezTo>
                  <a:pt x="214" y="404"/>
                  <a:pt x="216" y="404"/>
                  <a:pt x="218" y="404"/>
                </a:cubicBezTo>
                <a:cubicBezTo>
                  <a:pt x="218" y="404"/>
                  <a:pt x="218" y="404"/>
                  <a:pt x="218" y="404"/>
                </a:cubicBezTo>
                <a:cubicBezTo>
                  <a:pt x="222" y="405"/>
                  <a:pt x="223" y="405"/>
                  <a:pt x="223" y="404"/>
                </a:cubicBezTo>
                <a:cubicBezTo>
                  <a:pt x="223" y="404"/>
                  <a:pt x="223" y="404"/>
                  <a:pt x="222" y="403"/>
                </a:cubicBezTo>
                <a:cubicBezTo>
                  <a:pt x="221" y="402"/>
                  <a:pt x="220" y="401"/>
                  <a:pt x="219" y="400"/>
                </a:cubicBezTo>
                <a:cubicBezTo>
                  <a:pt x="218" y="400"/>
                  <a:pt x="217" y="399"/>
                  <a:pt x="214" y="398"/>
                </a:cubicBezTo>
                <a:cubicBezTo>
                  <a:pt x="214" y="398"/>
                  <a:pt x="215" y="398"/>
                  <a:pt x="214" y="399"/>
                </a:cubicBezTo>
                <a:cubicBezTo>
                  <a:pt x="213" y="398"/>
                  <a:pt x="211" y="397"/>
                  <a:pt x="211" y="397"/>
                </a:cubicBezTo>
                <a:cubicBezTo>
                  <a:pt x="210" y="396"/>
                  <a:pt x="205" y="396"/>
                  <a:pt x="208" y="395"/>
                </a:cubicBezTo>
                <a:cubicBezTo>
                  <a:pt x="210" y="395"/>
                  <a:pt x="211" y="396"/>
                  <a:pt x="213" y="397"/>
                </a:cubicBezTo>
                <a:cubicBezTo>
                  <a:pt x="218" y="399"/>
                  <a:pt x="221" y="400"/>
                  <a:pt x="228" y="401"/>
                </a:cubicBezTo>
                <a:cubicBezTo>
                  <a:pt x="232" y="401"/>
                  <a:pt x="234" y="401"/>
                  <a:pt x="236" y="402"/>
                </a:cubicBezTo>
                <a:cubicBezTo>
                  <a:pt x="237" y="403"/>
                  <a:pt x="237" y="404"/>
                  <a:pt x="236" y="404"/>
                </a:cubicBezTo>
                <a:cubicBezTo>
                  <a:pt x="235" y="405"/>
                  <a:pt x="234" y="405"/>
                  <a:pt x="233" y="406"/>
                </a:cubicBezTo>
                <a:cubicBezTo>
                  <a:pt x="235" y="406"/>
                  <a:pt x="239" y="407"/>
                  <a:pt x="239" y="406"/>
                </a:cubicBezTo>
                <a:cubicBezTo>
                  <a:pt x="240" y="405"/>
                  <a:pt x="241" y="405"/>
                  <a:pt x="243" y="405"/>
                </a:cubicBezTo>
                <a:cubicBezTo>
                  <a:pt x="244" y="405"/>
                  <a:pt x="246" y="406"/>
                  <a:pt x="248" y="406"/>
                </a:cubicBezTo>
                <a:cubicBezTo>
                  <a:pt x="249" y="405"/>
                  <a:pt x="250" y="405"/>
                  <a:pt x="250" y="404"/>
                </a:cubicBezTo>
                <a:cubicBezTo>
                  <a:pt x="250" y="404"/>
                  <a:pt x="250" y="404"/>
                  <a:pt x="250" y="404"/>
                </a:cubicBezTo>
                <a:cubicBezTo>
                  <a:pt x="252" y="404"/>
                  <a:pt x="253" y="405"/>
                  <a:pt x="255" y="405"/>
                </a:cubicBezTo>
                <a:cubicBezTo>
                  <a:pt x="254" y="405"/>
                  <a:pt x="255" y="405"/>
                  <a:pt x="256" y="406"/>
                </a:cubicBezTo>
                <a:cubicBezTo>
                  <a:pt x="256" y="407"/>
                  <a:pt x="258" y="406"/>
                  <a:pt x="260" y="406"/>
                </a:cubicBezTo>
                <a:cubicBezTo>
                  <a:pt x="263" y="406"/>
                  <a:pt x="262" y="405"/>
                  <a:pt x="261" y="405"/>
                </a:cubicBezTo>
                <a:cubicBezTo>
                  <a:pt x="261" y="405"/>
                  <a:pt x="263" y="405"/>
                  <a:pt x="263" y="404"/>
                </a:cubicBezTo>
                <a:cubicBezTo>
                  <a:pt x="263" y="404"/>
                  <a:pt x="264" y="404"/>
                  <a:pt x="264" y="404"/>
                </a:cubicBezTo>
                <a:cubicBezTo>
                  <a:pt x="265" y="404"/>
                  <a:pt x="266" y="404"/>
                  <a:pt x="265" y="404"/>
                </a:cubicBezTo>
                <a:cubicBezTo>
                  <a:pt x="270" y="403"/>
                  <a:pt x="277" y="401"/>
                  <a:pt x="280" y="401"/>
                </a:cubicBezTo>
                <a:cubicBezTo>
                  <a:pt x="286" y="401"/>
                  <a:pt x="286" y="402"/>
                  <a:pt x="283" y="404"/>
                </a:cubicBezTo>
                <a:cubicBezTo>
                  <a:pt x="279" y="407"/>
                  <a:pt x="286" y="405"/>
                  <a:pt x="287" y="405"/>
                </a:cubicBezTo>
                <a:cubicBezTo>
                  <a:pt x="290" y="404"/>
                  <a:pt x="292" y="404"/>
                  <a:pt x="294" y="402"/>
                </a:cubicBezTo>
                <a:cubicBezTo>
                  <a:pt x="297" y="401"/>
                  <a:pt x="299" y="400"/>
                  <a:pt x="302" y="399"/>
                </a:cubicBezTo>
                <a:cubicBezTo>
                  <a:pt x="303" y="399"/>
                  <a:pt x="303" y="398"/>
                  <a:pt x="306" y="397"/>
                </a:cubicBezTo>
                <a:cubicBezTo>
                  <a:pt x="310" y="395"/>
                  <a:pt x="308" y="397"/>
                  <a:pt x="310" y="397"/>
                </a:cubicBezTo>
                <a:cubicBezTo>
                  <a:pt x="312" y="395"/>
                  <a:pt x="315" y="392"/>
                  <a:pt x="319" y="390"/>
                </a:cubicBezTo>
                <a:cubicBezTo>
                  <a:pt x="322" y="388"/>
                  <a:pt x="326" y="386"/>
                  <a:pt x="330" y="383"/>
                </a:cubicBezTo>
                <a:cubicBezTo>
                  <a:pt x="331" y="383"/>
                  <a:pt x="332" y="382"/>
                  <a:pt x="332" y="382"/>
                </a:cubicBezTo>
                <a:cubicBezTo>
                  <a:pt x="334" y="380"/>
                  <a:pt x="336" y="378"/>
                  <a:pt x="338" y="378"/>
                </a:cubicBezTo>
                <a:cubicBezTo>
                  <a:pt x="341" y="376"/>
                  <a:pt x="344" y="375"/>
                  <a:pt x="346" y="374"/>
                </a:cubicBezTo>
                <a:cubicBezTo>
                  <a:pt x="347" y="373"/>
                  <a:pt x="349" y="372"/>
                  <a:pt x="349" y="372"/>
                </a:cubicBezTo>
                <a:cubicBezTo>
                  <a:pt x="351" y="372"/>
                  <a:pt x="350" y="374"/>
                  <a:pt x="349" y="377"/>
                </a:cubicBezTo>
                <a:cubicBezTo>
                  <a:pt x="349" y="378"/>
                  <a:pt x="349" y="379"/>
                  <a:pt x="348" y="380"/>
                </a:cubicBezTo>
                <a:cubicBezTo>
                  <a:pt x="350" y="379"/>
                  <a:pt x="352" y="378"/>
                  <a:pt x="353" y="377"/>
                </a:cubicBezTo>
                <a:cubicBezTo>
                  <a:pt x="355" y="376"/>
                  <a:pt x="356" y="374"/>
                  <a:pt x="357" y="373"/>
                </a:cubicBezTo>
                <a:cubicBezTo>
                  <a:pt x="359" y="372"/>
                  <a:pt x="360" y="370"/>
                  <a:pt x="361" y="369"/>
                </a:cubicBezTo>
                <a:cubicBezTo>
                  <a:pt x="363" y="367"/>
                  <a:pt x="363" y="367"/>
                  <a:pt x="363" y="367"/>
                </a:cubicBezTo>
                <a:cubicBezTo>
                  <a:pt x="365" y="365"/>
                  <a:pt x="365" y="365"/>
                  <a:pt x="365" y="365"/>
                </a:cubicBezTo>
                <a:cubicBezTo>
                  <a:pt x="365" y="364"/>
                  <a:pt x="366" y="364"/>
                  <a:pt x="366" y="363"/>
                </a:cubicBezTo>
                <a:cubicBezTo>
                  <a:pt x="367" y="362"/>
                  <a:pt x="368" y="361"/>
                  <a:pt x="369" y="361"/>
                </a:cubicBezTo>
                <a:cubicBezTo>
                  <a:pt x="370" y="360"/>
                  <a:pt x="373" y="358"/>
                  <a:pt x="375" y="357"/>
                </a:cubicBezTo>
                <a:cubicBezTo>
                  <a:pt x="377" y="355"/>
                  <a:pt x="379" y="353"/>
                  <a:pt x="380" y="353"/>
                </a:cubicBezTo>
                <a:cubicBezTo>
                  <a:pt x="385" y="344"/>
                  <a:pt x="385" y="344"/>
                  <a:pt x="390" y="333"/>
                </a:cubicBezTo>
                <a:cubicBezTo>
                  <a:pt x="392" y="331"/>
                  <a:pt x="392" y="329"/>
                  <a:pt x="394" y="328"/>
                </a:cubicBezTo>
                <a:cubicBezTo>
                  <a:pt x="395" y="326"/>
                  <a:pt x="396" y="327"/>
                  <a:pt x="395" y="328"/>
                </a:cubicBezTo>
                <a:cubicBezTo>
                  <a:pt x="395" y="330"/>
                  <a:pt x="395" y="332"/>
                  <a:pt x="396" y="333"/>
                </a:cubicBezTo>
                <a:cubicBezTo>
                  <a:pt x="398" y="329"/>
                  <a:pt x="399" y="325"/>
                  <a:pt x="401" y="322"/>
                </a:cubicBezTo>
                <a:cubicBezTo>
                  <a:pt x="402" y="319"/>
                  <a:pt x="404" y="316"/>
                  <a:pt x="406" y="313"/>
                </a:cubicBezTo>
                <a:cubicBezTo>
                  <a:pt x="406" y="313"/>
                  <a:pt x="407" y="309"/>
                  <a:pt x="407" y="312"/>
                </a:cubicBezTo>
                <a:cubicBezTo>
                  <a:pt x="407" y="315"/>
                  <a:pt x="408" y="316"/>
                  <a:pt x="409" y="318"/>
                </a:cubicBezTo>
                <a:cubicBezTo>
                  <a:pt x="409" y="321"/>
                  <a:pt x="408" y="324"/>
                  <a:pt x="405" y="332"/>
                </a:cubicBezTo>
                <a:cubicBezTo>
                  <a:pt x="405" y="332"/>
                  <a:pt x="405" y="332"/>
                  <a:pt x="405" y="333"/>
                </a:cubicBezTo>
                <a:cubicBezTo>
                  <a:pt x="405" y="335"/>
                  <a:pt x="403" y="339"/>
                  <a:pt x="401" y="343"/>
                </a:cubicBezTo>
                <a:cubicBezTo>
                  <a:pt x="400" y="345"/>
                  <a:pt x="399" y="347"/>
                  <a:pt x="398" y="349"/>
                </a:cubicBezTo>
                <a:cubicBezTo>
                  <a:pt x="397" y="351"/>
                  <a:pt x="396" y="352"/>
                  <a:pt x="395" y="354"/>
                </a:cubicBezTo>
                <a:cubicBezTo>
                  <a:pt x="393" y="357"/>
                  <a:pt x="391" y="358"/>
                  <a:pt x="390" y="359"/>
                </a:cubicBezTo>
                <a:cubicBezTo>
                  <a:pt x="388" y="361"/>
                  <a:pt x="388" y="361"/>
                  <a:pt x="388" y="359"/>
                </a:cubicBezTo>
                <a:cubicBezTo>
                  <a:pt x="390" y="356"/>
                  <a:pt x="388" y="358"/>
                  <a:pt x="387" y="360"/>
                </a:cubicBezTo>
                <a:cubicBezTo>
                  <a:pt x="384" y="363"/>
                  <a:pt x="381" y="366"/>
                  <a:pt x="378" y="370"/>
                </a:cubicBezTo>
                <a:cubicBezTo>
                  <a:pt x="377" y="371"/>
                  <a:pt x="375" y="371"/>
                  <a:pt x="374" y="374"/>
                </a:cubicBezTo>
                <a:cubicBezTo>
                  <a:pt x="373" y="376"/>
                  <a:pt x="377" y="372"/>
                  <a:pt x="378" y="371"/>
                </a:cubicBezTo>
                <a:cubicBezTo>
                  <a:pt x="379" y="370"/>
                  <a:pt x="381" y="370"/>
                  <a:pt x="378" y="373"/>
                </a:cubicBezTo>
                <a:cubicBezTo>
                  <a:pt x="377" y="375"/>
                  <a:pt x="375" y="377"/>
                  <a:pt x="374" y="378"/>
                </a:cubicBezTo>
                <a:cubicBezTo>
                  <a:pt x="372" y="379"/>
                  <a:pt x="371" y="379"/>
                  <a:pt x="371" y="378"/>
                </a:cubicBezTo>
                <a:cubicBezTo>
                  <a:pt x="371" y="378"/>
                  <a:pt x="370" y="378"/>
                  <a:pt x="370" y="378"/>
                </a:cubicBezTo>
                <a:cubicBezTo>
                  <a:pt x="361" y="384"/>
                  <a:pt x="366" y="378"/>
                  <a:pt x="367" y="376"/>
                </a:cubicBezTo>
                <a:cubicBezTo>
                  <a:pt x="369" y="372"/>
                  <a:pt x="366" y="374"/>
                  <a:pt x="363" y="378"/>
                </a:cubicBezTo>
                <a:cubicBezTo>
                  <a:pt x="360" y="380"/>
                  <a:pt x="357" y="384"/>
                  <a:pt x="355" y="383"/>
                </a:cubicBezTo>
                <a:cubicBezTo>
                  <a:pt x="354" y="384"/>
                  <a:pt x="354" y="385"/>
                  <a:pt x="354" y="385"/>
                </a:cubicBezTo>
                <a:cubicBezTo>
                  <a:pt x="355" y="386"/>
                  <a:pt x="353" y="388"/>
                  <a:pt x="348" y="390"/>
                </a:cubicBezTo>
                <a:cubicBezTo>
                  <a:pt x="345" y="392"/>
                  <a:pt x="342" y="393"/>
                  <a:pt x="341" y="394"/>
                </a:cubicBezTo>
                <a:cubicBezTo>
                  <a:pt x="339" y="394"/>
                  <a:pt x="338" y="394"/>
                  <a:pt x="338" y="393"/>
                </a:cubicBezTo>
                <a:cubicBezTo>
                  <a:pt x="337" y="391"/>
                  <a:pt x="333" y="394"/>
                  <a:pt x="330" y="396"/>
                </a:cubicBezTo>
                <a:cubicBezTo>
                  <a:pt x="327" y="398"/>
                  <a:pt x="323" y="399"/>
                  <a:pt x="323" y="401"/>
                </a:cubicBezTo>
                <a:cubicBezTo>
                  <a:pt x="324" y="401"/>
                  <a:pt x="322" y="403"/>
                  <a:pt x="318" y="404"/>
                </a:cubicBezTo>
                <a:cubicBezTo>
                  <a:pt x="317" y="405"/>
                  <a:pt x="317" y="405"/>
                  <a:pt x="316" y="405"/>
                </a:cubicBezTo>
                <a:cubicBezTo>
                  <a:pt x="316" y="405"/>
                  <a:pt x="315" y="405"/>
                  <a:pt x="315" y="405"/>
                </a:cubicBezTo>
                <a:cubicBezTo>
                  <a:pt x="315" y="406"/>
                  <a:pt x="314" y="406"/>
                  <a:pt x="314" y="406"/>
                </a:cubicBezTo>
                <a:cubicBezTo>
                  <a:pt x="313" y="406"/>
                  <a:pt x="312" y="407"/>
                  <a:pt x="311" y="407"/>
                </a:cubicBezTo>
                <a:cubicBezTo>
                  <a:pt x="309" y="408"/>
                  <a:pt x="307" y="409"/>
                  <a:pt x="305" y="410"/>
                </a:cubicBezTo>
                <a:cubicBezTo>
                  <a:pt x="306" y="410"/>
                  <a:pt x="306" y="410"/>
                  <a:pt x="307" y="410"/>
                </a:cubicBezTo>
                <a:cubicBezTo>
                  <a:pt x="308" y="410"/>
                  <a:pt x="308" y="410"/>
                  <a:pt x="310" y="409"/>
                </a:cubicBezTo>
                <a:cubicBezTo>
                  <a:pt x="311" y="409"/>
                  <a:pt x="311" y="409"/>
                  <a:pt x="313" y="409"/>
                </a:cubicBezTo>
                <a:cubicBezTo>
                  <a:pt x="312" y="410"/>
                  <a:pt x="316" y="408"/>
                  <a:pt x="317" y="408"/>
                </a:cubicBezTo>
                <a:cubicBezTo>
                  <a:pt x="317" y="408"/>
                  <a:pt x="317" y="408"/>
                  <a:pt x="317" y="408"/>
                </a:cubicBezTo>
                <a:cubicBezTo>
                  <a:pt x="320" y="407"/>
                  <a:pt x="322" y="407"/>
                  <a:pt x="319" y="410"/>
                </a:cubicBezTo>
                <a:cubicBezTo>
                  <a:pt x="316" y="412"/>
                  <a:pt x="322" y="410"/>
                  <a:pt x="322" y="411"/>
                </a:cubicBezTo>
                <a:cubicBezTo>
                  <a:pt x="323" y="411"/>
                  <a:pt x="326" y="409"/>
                  <a:pt x="328" y="408"/>
                </a:cubicBezTo>
                <a:cubicBezTo>
                  <a:pt x="332" y="404"/>
                  <a:pt x="336" y="403"/>
                  <a:pt x="339" y="402"/>
                </a:cubicBezTo>
                <a:cubicBezTo>
                  <a:pt x="341" y="401"/>
                  <a:pt x="344" y="401"/>
                  <a:pt x="348" y="399"/>
                </a:cubicBezTo>
                <a:cubicBezTo>
                  <a:pt x="348" y="398"/>
                  <a:pt x="348" y="397"/>
                  <a:pt x="349" y="395"/>
                </a:cubicBezTo>
                <a:cubicBezTo>
                  <a:pt x="355" y="392"/>
                  <a:pt x="351" y="396"/>
                  <a:pt x="351" y="398"/>
                </a:cubicBezTo>
                <a:cubicBezTo>
                  <a:pt x="350" y="399"/>
                  <a:pt x="349" y="400"/>
                  <a:pt x="351" y="399"/>
                </a:cubicBezTo>
                <a:cubicBezTo>
                  <a:pt x="354" y="398"/>
                  <a:pt x="356" y="397"/>
                  <a:pt x="357" y="395"/>
                </a:cubicBezTo>
                <a:cubicBezTo>
                  <a:pt x="358" y="394"/>
                  <a:pt x="360" y="393"/>
                  <a:pt x="361" y="392"/>
                </a:cubicBezTo>
                <a:cubicBezTo>
                  <a:pt x="362" y="391"/>
                  <a:pt x="363" y="390"/>
                  <a:pt x="364" y="389"/>
                </a:cubicBezTo>
                <a:cubicBezTo>
                  <a:pt x="366" y="388"/>
                  <a:pt x="368" y="388"/>
                  <a:pt x="369" y="387"/>
                </a:cubicBezTo>
                <a:cubicBezTo>
                  <a:pt x="373" y="385"/>
                  <a:pt x="369" y="390"/>
                  <a:pt x="373" y="389"/>
                </a:cubicBezTo>
                <a:cubicBezTo>
                  <a:pt x="373" y="389"/>
                  <a:pt x="372" y="389"/>
                  <a:pt x="372" y="390"/>
                </a:cubicBezTo>
                <a:cubicBezTo>
                  <a:pt x="372" y="390"/>
                  <a:pt x="372" y="390"/>
                  <a:pt x="371" y="390"/>
                </a:cubicBezTo>
                <a:cubicBezTo>
                  <a:pt x="371" y="390"/>
                  <a:pt x="371" y="390"/>
                  <a:pt x="371" y="390"/>
                </a:cubicBezTo>
                <a:cubicBezTo>
                  <a:pt x="371" y="390"/>
                  <a:pt x="371" y="391"/>
                  <a:pt x="371" y="391"/>
                </a:cubicBezTo>
                <a:cubicBezTo>
                  <a:pt x="369" y="392"/>
                  <a:pt x="369" y="392"/>
                  <a:pt x="368" y="393"/>
                </a:cubicBezTo>
                <a:cubicBezTo>
                  <a:pt x="368" y="393"/>
                  <a:pt x="368" y="393"/>
                  <a:pt x="368" y="394"/>
                </a:cubicBezTo>
                <a:cubicBezTo>
                  <a:pt x="367" y="394"/>
                  <a:pt x="367" y="394"/>
                  <a:pt x="367" y="394"/>
                </a:cubicBezTo>
                <a:cubicBezTo>
                  <a:pt x="367" y="392"/>
                  <a:pt x="368" y="390"/>
                  <a:pt x="368" y="388"/>
                </a:cubicBezTo>
                <a:cubicBezTo>
                  <a:pt x="366" y="390"/>
                  <a:pt x="364" y="393"/>
                  <a:pt x="362" y="394"/>
                </a:cubicBezTo>
                <a:cubicBezTo>
                  <a:pt x="361" y="396"/>
                  <a:pt x="359" y="398"/>
                  <a:pt x="357" y="399"/>
                </a:cubicBezTo>
                <a:cubicBezTo>
                  <a:pt x="352" y="403"/>
                  <a:pt x="349" y="403"/>
                  <a:pt x="346" y="404"/>
                </a:cubicBezTo>
                <a:cubicBezTo>
                  <a:pt x="345" y="405"/>
                  <a:pt x="345" y="405"/>
                  <a:pt x="344" y="406"/>
                </a:cubicBezTo>
                <a:cubicBezTo>
                  <a:pt x="345" y="405"/>
                  <a:pt x="346" y="405"/>
                  <a:pt x="347" y="404"/>
                </a:cubicBezTo>
                <a:cubicBezTo>
                  <a:pt x="349" y="404"/>
                  <a:pt x="350" y="403"/>
                  <a:pt x="351" y="403"/>
                </a:cubicBezTo>
                <a:cubicBezTo>
                  <a:pt x="353" y="402"/>
                  <a:pt x="356" y="401"/>
                  <a:pt x="359" y="400"/>
                </a:cubicBezTo>
                <a:cubicBezTo>
                  <a:pt x="354" y="403"/>
                  <a:pt x="352" y="405"/>
                  <a:pt x="349" y="407"/>
                </a:cubicBezTo>
                <a:cubicBezTo>
                  <a:pt x="348" y="408"/>
                  <a:pt x="345" y="410"/>
                  <a:pt x="344" y="410"/>
                </a:cubicBezTo>
                <a:cubicBezTo>
                  <a:pt x="338" y="412"/>
                  <a:pt x="333" y="416"/>
                  <a:pt x="327" y="419"/>
                </a:cubicBezTo>
                <a:cubicBezTo>
                  <a:pt x="334" y="417"/>
                  <a:pt x="338" y="416"/>
                  <a:pt x="339" y="416"/>
                </a:cubicBezTo>
                <a:cubicBezTo>
                  <a:pt x="341" y="416"/>
                  <a:pt x="340" y="418"/>
                  <a:pt x="336" y="422"/>
                </a:cubicBezTo>
                <a:cubicBezTo>
                  <a:pt x="340" y="419"/>
                  <a:pt x="343" y="418"/>
                  <a:pt x="344" y="417"/>
                </a:cubicBezTo>
                <a:cubicBezTo>
                  <a:pt x="348" y="414"/>
                  <a:pt x="351" y="412"/>
                  <a:pt x="353" y="411"/>
                </a:cubicBezTo>
                <a:cubicBezTo>
                  <a:pt x="356" y="409"/>
                  <a:pt x="358" y="408"/>
                  <a:pt x="359" y="408"/>
                </a:cubicBezTo>
                <a:cubicBezTo>
                  <a:pt x="362" y="407"/>
                  <a:pt x="364" y="405"/>
                  <a:pt x="368" y="402"/>
                </a:cubicBezTo>
                <a:cubicBezTo>
                  <a:pt x="366" y="405"/>
                  <a:pt x="365" y="408"/>
                  <a:pt x="365" y="409"/>
                </a:cubicBezTo>
                <a:cubicBezTo>
                  <a:pt x="371" y="404"/>
                  <a:pt x="375" y="399"/>
                  <a:pt x="382" y="395"/>
                </a:cubicBezTo>
                <a:cubicBezTo>
                  <a:pt x="384" y="393"/>
                  <a:pt x="386" y="391"/>
                  <a:pt x="387" y="389"/>
                </a:cubicBezTo>
                <a:cubicBezTo>
                  <a:pt x="387" y="386"/>
                  <a:pt x="385" y="388"/>
                  <a:pt x="376" y="395"/>
                </a:cubicBezTo>
                <a:cubicBezTo>
                  <a:pt x="377" y="393"/>
                  <a:pt x="378" y="391"/>
                  <a:pt x="379" y="390"/>
                </a:cubicBezTo>
                <a:cubicBezTo>
                  <a:pt x="379" y="389"/>
                  <a:pt x="379" y="388"/>
                  <a:pt x="382" y="386"/>
                </a:cubicBezTo>
                <a:cubicBezTo>
                  <a:pt x="389" y="379"/>
                  <a:pt x="391" y="376"/>
                  <a:pt x="389" y="374"/>
                </a:cubicBezTo>
                <a:cubicBezTo>
                  <a:pt x="387" y="377"/>
                  <a:pt x="385" y="379"/>
                  <a:pt x="383" y="382"/>
                </a:cubicBezTo>
                <a:cubicBezTo>
                  <a:pt x="382" y="383"/>
                  <a:pt x="381" y="384"/>
                  <a:pt x="380" y="386"/>
                </a:cubicBezTo>
                <a:cubicBezTo>
                  <a:pt x="379" y="387"/>
                  <a:pt x="378" y="388"/>
                  <a:pt x="376" y="389"/>
                </a:cubicBezTo>
                <a:cubicBezTo>
                  <a:pt x="376" y="390"/>
                  <a:pt x="375" y="390"/>
                  <a:pt x="375" y="390"/>
                </a:cubicBezTo>
                <a:cubicBezTo>
                  <a:pt x="375" y="390"/>
                  <a:pt x="376" y="389"/>
                  <a:pt x="377" y="388"/>
                </a:cubicBezTo>
                <a:cubicBezTo>
                  <a:pt x="379" y="385"/>
                  <a:pt x="375" y="388"/>
                  <a:pt x="376" y="386"/>
                </a:cubicBezTo>
                <a:cubicBezTo>
                  <a:pt x="380" y="381"/>
                  <a:pt x="383" y="378"/>
                  <a:pt x="388" y="374"/>
                </a:cubicBezTo>
                <a:cubicBezTo>
                  <a:pt x="390" y="373"/>
                  <a:pt x="393" y="371"/>
                  <a:pt x="395" y="369"/>
                </a:cubicBezTo>
                <a:cubicBezTo>
                  <a:pt x="395" y="366"/>
                  <a:pt x="398" y="362"/>
                  <a:pt x="401" y="357"/>
                </a:cubicBezTo>
                <a:cubicBezTo>
                  <a:pt x="403" y="354"/>
                  <a:pt x="404" y="352"/>
                  <a:pt x="405" y="349"/>
                </a:cubicBezTo>
                <a:cubicBezTo>
                  <a:pt x="406" y="347"/>
                  <a:pt x="407" y="345"/>
                  <a:pt x="407" y="344"/>
                </a:cubicBezTo>
                <a:cubicBezTo>
                  <a:pt x="409" y="341"/>
                  <a:pt x="407" y="347"/>
                  <a:pt x="410" y="343"/>
                </a:cubicBezTo>
                <a:cubicBezTo>
                  <a:pt x="412" y="340"/>
                  <a:pt x="413" y="337"/>
                  <a:pt x="413" y="335"/>
                </a:cubicBezTo>
                <a:cubicBezTo>
                  <a:pt x="413" y="333"/>
                  <a:pt x="415" y="329"/>
                  <a:pt x="417" y="325"/>
                </a:cubicBezTo>
                <a:cubicBezTo>
                  <a:pt x="417" y="326"/>
                  <a:pt x="416" y="328"/>
                  <a:pt x="418" y="327"/>
                </a:cubicBezTo>
                <a:cubicBezTo>
                  <a:pt x="420" y="322"/>
                  <a:pt x="422" y="316"/>
                  <a:pt x="423" y="310"/>
                </a:cubicBezTo>
                <a:cubicBezTo>
                  <a:pt x="425" y="303"/>
                  <a:pt x="428" y="298"/>
                  <a:pt x="429" y="299"/>
                </a:cubicBezTo>
                <a:cubicBezTo>
                  <a:pt x="430" y="299"/>
                  <a:pt x="430" y="300"/>
                  <a:pt x="429" y="302"/>
                </a:cubicBezTo>
                <a:cubicBezTo>
                  <a:pt x="429" y="305"/>
                  <a:pt x="428" y="306"/>
                  <a:pt x="427" y="307"/>
                </a:cubicBezTo>
                <a:cubicBezTo>
                  <a:pt x="426" y="309"/>
                  <a:pt x="425" y="311"/>
                  <a:pt x="424" y="313"/>
                </a:cubicBezTo>
                <a:cubicBezTo>
                  <a:pt x="424" y="314"/>
                  <a:pt x="424" y="315"/>
                  <a:pt x="424" y="315"/>
                </a:cubicBezTo>
                <a:cubicBezTo>
                  <a:pt x="425" y="315"/>
                  <a:pt x="426" y="316"/>
                  <a:pt x="425" y="319"/>
                </a:cubicBezTo>
                <a:cubicBezTo>
                  <a:pt x="425" y="322"/>
                  <a:pt x="424" y="326"/>
                  <a:pt x="420" y="333"/>
                </a:cubicBezTo>
                <a:cubicBezTo>
                  <a:pt x="420" y="334"/>
                  <a:pt x="419" y="336"/>
                  <a:pt x="420" y="336"/>
                </a:cubicBezTo>
                <a:cubicBezTo>
                  <a:pt x="420" y="337"/>
                  <a:pt x="421" y="335"/>
                  <a:pt x="422" y="333"/>
                </a:cubicBezTo>
                <a:cubicBezTo>
                  <a:pt x="424" y="330"/>
                  <a:pt x="428" y="324"/>
                  <a:pt x="427" y="327"/>
                </a:cubicBezTo>
                <a:cubicBezTo>
                  <a:pt x="427" y="329"/>
                  <a:pt x="428" y="330"/>
                  <a:pt x="428" y="333"/>
                </a:cubicBezTo>
                <a:cubicBezTo>
                  <a:pt x="428" y="334"/>
                  <a:pt x="427" y="336"/>
                  <a:pt x="426" y="338"/>
                </a:cubicBezTo>
                <a:cubicBezTo>
                  <a:pt x="425" y="341"/>
                  <a:pt x="424" y="344"/>
                  <a:pt x="422" y="348"/>
                </a:cubicBezTo>
                <a:cubicBezTo>
                  <a:pt x="424" y="344"/>
                  <a:pt x="426" y="342"/>
                  <a:pt x="427" y="340"/>
                </a:cubicBezTo>
                <a:cubicBezTo>
                  <a:pt x="429" y="338"/>
                  <a:pt x="430" y="337"/>
                  <a:pt x="430" y="337"/>
                </a:cubicBezTo>
                <a:cubicBezTo>
                  <a:pt x="431" y="337"/>
                  <a:pt x="432" y="339"/>
                  <a:pt x="431" y="344"/>
                </a:cubicBezTo>
                <a:cubicBezTo>
                  <a:pt x="433" y="338"/>
                  <a:pt x="435" y="334"/>
                  <a:pt x="436" y="330"/>
                </a:cubicBezTo>
                <a:cubicBezTo>
                  <a:pt x="439" y="323"/>
                  <a:pt x="441" y="317"/>
                  <a:pt x="443" y="318"/>
                </a:cubicBezTo>
                <a:cubicBezTo>
                  <a:pt x="443" y="318"/>
                  <a:pt x="443" y="317"/>
                  <a:pt x="444" y="316"/>
                </a:cubicBezTo>
                <a:cubicBezTo>
                  <a:pt x="447" y="309"/>
                  <a:pt x="448" y="308"/>
                  <a:pt x="448" y="313"/>
                </a:cubicBezTo>
                <a:cubicBezTo>
                  <a:pt x="448" y="314"/>
                  <a:pt x="448" y="316"/>
                  <a:pt x="449" y="314"/>
                </a:cubicBezTo>
                <a:cubicBezTo>
                  <a:pt x="451" y="310"/>
                  <a:pt x="450" y="307"/>
                  <a:pt x="450" y="304"/>
                </a:cubicBezTo>
                <a:cubicBezTo>
                  <a:pt x="451" y="301"/>
                  <a:pt x="451" y="298"/>
                  <a:pt x="453" y="292"/>
                </a:cubicBezTo>
                <a:cubicBezTo>
                  <a:pt x="453" y="293"/>
                  <a:pt x="452" y="299"/>
                  <a:pt x="454" y="294"/>
                </a:cubicBezTo>
                <a:cubicBezTo>
                  <a:pt x="455" y="293"/>
                  <a:pt x="456" y="292"/>
                  <a:pt x="456" y="290"/>
                </a:cubicBezTo>
                <a:close/>
                <a:moveTo>
                  <a:pt x="389" y="117"/>
                </a:moveTo>
                <a:cubicBezTo>
                  <a:pt x="391" y="118"/>
                  <a:pt x="389" y="114"/>
                  <a:pt x="396" y="123"/>
                </a:cubicBezTo>
                <a:cubicBezTo>
                  <a:pt x="398" y="124"/>
                  <a:pt x="399" y="125"/>
                  <a:pt x="401" y="127"/>
                </a:cubicBezTo>
                <a:cubicBezTo>
                  <a:pt x="402" y="127"/>
                  <a:pt x="403" y="128"/>
                  <a:pt x="403" y="130"/>
                </a:cubicBezTo>
                <a:cubicBezTo>
                  <a:pt x="404" y="131"/>
                  <a:pt x="405" y="132"/>
                  <a:pt x="406" y="133"/>
                </a:cubicBezTo>
                <a:cubicBezTo>
                  <a:pt x="403" y="130"/>
                  <a:pt x="402" y="128"/>
                  <a:pt x="400" y="128"/>
                </a:cubicBezTo>
                <a:cubicBezTo>
                  <a:pt x="399" y="127"/>
                  <a:pt x="399" y="127"/>
                  <a:pt x="398" y="126"/>
                </a:cubicBezTo>
                <a:cubicBezTo>
                  <a:pt x="395" y="124"/>
                  <a:pt x="393" y="121"/>
                  <a:pt x="390" y="119"/>
                </a:cubicBezTo>
                <a:cubicBezTo>
                  <a:pt x="389" y="118"/>
                  <a:pt x="388" y="117"/>
                  <a:pt x="388" y="117"/>
                </a:cubicBezTo>
                <a:cubicBezTo>
                  <a:pt x="388" y="117"/>
                  <a:pt x="389" y="117"/>
                  <a:pt x="389" y="117"/>
                </a:cubicBezTo>
                <a:close/>
                <a:moveTo>
                  <a:pt x="129" y="294"/>
                </a:moveTo>
                <a:cubicBezTo>
                  <a:pt x="129" y="293"/>
                  <a:pt x="130" y="293"/>
                  <a:pt x="131" y="294"/>
                </a:cubicBezTo>
                <a:cubicBezTo>
                  <a:pt x="130" y="293"/>
                  <a:pt x="129" y="293"/>
                  <a:pt x="129" y="294"/>
                </a:cubicBezTo>
                <a:close/>
                <a:moveTo>
                  <a:pt x="339" y="76"/>
                </a:moveTo>
                <a:cubicBezTo>
                  <a:pt x="338" y="75"/>
                  <a:pt x="338" y="75"/>
                  <a:pt x="337" y="75"/>
                </a:cubicBezTo>
                <a:cubicBezTo>
                  <a:pt x="337" y="75"/>
                  <a:pt x="337" y="75"/>
                  <a:pt x="337" y="75"/>
                </a:cubicBezTo>
                <a:cubicBezTo>
                  <a:pt x="335" y="74"/>
                  <a:pt x="333" y="74"/>
                  <a:pt x="331" y="73"/>
                </a:cubicBezTo>
                <a:cubicBezTo>
                  <a:pt x="329" y="73"/>
                  <a:pt x="328" y="72"/>
                  <a:pt x="326" y="72"/>
                </a:cubicBezTo>
                <a:cubicBezTo>
                  <a:pt x="328" y="71"/>
                  <a:pt x="330" y="72"/>
                  <a:pt x="339" y="76"/>
                </a:cubicBezTo>
                <a:close/>
                <a:moveTo>
                  <a:pt x="302" y="66"/>
                </a:moveTo>
                <a:cubicBezTo>
                  <a:pt x="304" y="66"/>
                  <a:pt x="307" y="65"/>
                  <a:pt x="310" y="65"/>
                </a:cubicBezTo>
                <a:cubicBezTo>
                  <a:pt x="314" y="67"/>
                  <a:pt x="314" y="67"/>
                  <a:pt x="317" y="69"/>
                </a:cubicBezTo>
                <a:cubicBezTo>
                  <a:pt x="317" y="70"/>
                  <a:pt x="319" y="70"/>
                  <a:pt x="321" y="71"/>
                </a:cubicBezTo>
                <a:cubicBezTo>
                  <a:pt x="322" y="72"/>
                  <a:pt x="323" y="72"/>
                  <a:pt x="321" y="72"/>
                </a:cubicBezTo>
                <a:cubicBezTo>
                  <a:pt x="319" y="72"/>
                  <a:pt x="319" y="72"/>
                  <a:pt x="319" y="72"/>
                </a:cubicBezTo>
                <a:cubicBezTo>
                  <a:pt x="317" y="71"/>
                  <a:pt x="316" y="70"/>
                  <a:pt x="312" y="70"/>
                </a:cubicBezTo>
                <a:cubicBezTo>
                  <a:pt x="309" y="69"/>
                  <a:pt x="307" y="69"/>
                  <a:pt x="304" y="68"/>
                </a:cubicBezTo>
                <a:cubicBezTo>
                  <a:pt x="300" y="67"/>
                  <a:pt x="300" y="66"/>
                  <a:pt x="302" y="66"/>
                </a:cubicBezTo>
                <a:close/>
                <a:moveTo>
                  <a:pt x="321" y="74"/>
                </a:moveTo>
                <a:cubicBezTo>
                  <a:pt x="320" y="74"/>
                  <a:pt x="320" y="74"/>
                  <a:pt x="319" y="74"/>
                </a:cubicBezTo>
                <a:cubicBezTo>
                  <a:pt x="316" y="73"/>
                  <a:pt x="314" y="72"/>
                  <a:pt x="313" y="72"/>
                </a:cubicBezTo>
                <a:cubicBezTo>
                  <a:pt x="312" y="71"/>
                  <a:pt x="316" y="72"/>
                  <a:pt x="317" y="72"/>
                </a:cubicBezTo>
                <a:cubicBezTo>
                  <a:pt x="318" y="72"/>
                  <a:pt x="319" y="73"/>
                  <a:pt x="320" y="73"/>
                </a:cubicBezTo>
                <a:cubicBezTo>
                  <a:pt x="320" y="73"/>
                  <a:pt x="321" y="74"/>
                  <a:pt x="321" y="74"/>
                </a:cubicBezTo>
                <a:close/>
                <a:moveTo>
                  <a:pt x="280" y="139"/>
                </a:moveTo>
                <a:cubicBezTo>
                  <a:pt x="281" y="139"/>
                  <a:pt x="282" y="139"/>
                  <a:pt x="283" y="139"/>
                </a:cubicBezTo>
                <a:cubicBezTo>
                  <a:pt x="283" y="140"/>
                  <a:pt x="283" y="140"/>
                  <a:pt x="283" y="141"/>
                </a:cubicBezTo>
                <a:cubicBezTo>
                  <a:pt x="282" y="140"/>
                  <a:pt x="280" y="139"/>
                  <a:pt x="279" y="139"/>
                </a:cubicBezTo>
                <a:cubicBezTo>
                  <a:pt x="279" y="139"/>
                  <a:pt x="280" y="139"/>
                  <a:pt x="280" y="139"/>
                </a:cubicBezTo>
                <a:close/>
                <a:moveTo>
                  <a:pt x="282" y="189"/>
                </a:moveTo>
                <a:cubicBezTo>
                  <a:pt x="282" y="190"/>
                  <a:pt x="282" y="191"/>
                  <a:pt x="281" y="191"/>
                </a:cubicBezTo>
                <a:cubicBezTo>
                  <a:pt x="282" y="191"/>
                  <a:pt x="282" y="190"/>
                  <a:pt x="282" y="189"/>
                </a:cubicBezTo>
                <a:close/>
                <a:moveTo>
                  <a:pt x="274" y="141"/>
                </a:moveTo>
                <a:cubicBezTo>
                  <a:pt x="276" y="141"/>
                  <a:pt x="279" y="142"/>
                  <a:pt x="280" y="144"/>
                </a:cubicBezTo>
                <a:cubicBezTo>
                  <a:pt x="278" y="143"/>
                  <a:pt x="277" y="143"/>
                  <a:pt x="276" y="143"/>
                </a:cubicBezTo>
                <a:cubicBezTo>
                  <a:pt x="275" y="143"/>
                  <a:pt x="275" y="143"/>
                  <a:pt x="274" y="142"/>
                </a:cubicBezTo>
                <a:cubicBezTo>
                  <a:pt x="273" y="142"/>
                  <a:pt x="272" y="141"/>
                  <a:pt x="274" y="141"/>
                </a:cubicBezTo>
                <a:close/>
                <a:moveTo>
                  <a:pt x="243" y="126"/>
                </a:moveTo>
                <a:cubicBezTo>
                  <a:pt x="244" y="126"/>
                  <a:pt x="245" y="126"/>
                  <a:pt x="246" y="126"/>
                </a:cubicBezTo>
                <a:cubicBezTo>
                  <a:pt x="246" y="126"/>
                  <a:pt x="246" y="126"/>
                  <a:pt x="246" y="126"/>
                </a:cubicBezTo>
                <a:cubicBezTo>
                  <a:pt x="244" y="127"/>
                  <a:pt x="242" y="127"/>
                  <a:pt x="239" y="127"/>
                </a:cubicBezTo>
                <a:cubicBezTo>
                  <a:pt x="241" y="127"/>
                  <a:pt x="245" y="126"/>
                  <a:pt x="243" y="126"/>
                </a:cubicBezTo>
                <a:close/>
                <a:moveTo>
                  <a:pt x="231" y="128"/>
                </a:moveTo>
                <a:cubicBezTo>
                  <a:pt x="232" y="127"/>
                  <a:pt x="231" y="126"/>
                  <a:pt x="235" y="126"/>
                </a:cubicBezTo>
                <a:cubicBezTo>
                  <a:pt x="234" y="126"/>
                  <a:pt x="234" y="127"/>
                  <a:pt x="234" y="127"/>
                </a:cubicBezTo>
                <a:cubicBezTo>
                  <a:pt x="234" y="128"/>
                  <a:pt x="233" y="128"/>
                  <a:pt x="232" y="129"/>
                </a:cubicBezTo>
                <a:cubicBezTo>
                  <a:pt x="231" y="129"/>
                  <a:pt x="231" y="129"/>
                  <a:pt x="231" y="129"/>
                </a:cubicBezTo>
                <a:cubicBezTo>
                  <a:pt x="231" y="129"/>
                  <a:pt x="231" y="129"/>
                  <a:pt x="231" y="128"/>
                </a:cubicBezTo>
                <a:close/>
                <a:moveTo>
                  <a:pt x="207" y="388"/>
                </a:moveTo>
                <a:cubicBezTo>
                  <a:pt x="207" y="388"/>
                  <a:pt x="206" y="389"/>
                  <a:pt x="206" y="389"/>
                </a:cubicBezTo>
                <a:cubicBezTo>
                  <a:pt x="205" y="388"/>
                  <a:pt x="204" y="387"/>
                  <a:pt x="204" y="387"/>
                </a:cubicBezTo>
                <a:cubicBezTo>
                  <a:pt x="203" y="386"/>
                  <a:pt x="202" y="386"/>
                  <a:pt x="202" y="385"/>
                </a:cubicBezTo>
                <a:cubicBezTo>
                  <a:pt x="203" y="386"/>
                  <a:pt x="204" y="386"/>
                  <a:pt x="205" y="387"/>
                </a:cubicBezTo>
                <a:cubicBezTo>
                  <a:pt x="207" y="387"/>
                  <a:pt x="208" y="388"/>
                  <a:pt x="207" y="388"/>
                </a:cubicBezTo>
                <a:close/>
                <a:moveTo>
                  <a:pt x="328" y="378"/>
                </a:moveTo>
                <a:cubicBezTo>
                  <a:pt x="327" y="380"/>
                  <a:pt x="326" y="382"/>
                  <a:pt x="325" y="384"/>
                </a:cubicBezTo>
                <a:cubicBezTo>
                  <a:pt x="321" y="385"/>
                  <a:pt x="321" y="385"/>
                  <a:pt x="318" y="384"/>
                </a:cubicBezTo>
                <a:cubicBezTo>
                  <a:pt x="318" y="384"/>
                  <a:pt x="317" y="385"/>
                  <a:pt x="316" y="385"/>
                </a:cubicBezTo>
                <a:cubicBezTo>
                  <a:pt x="316" y="385"/>
                  <a:pt x="315" y="385"/>
                  <a:pt x="314" y="386"/>
                </a:cubicBezTo>
                <a:cubicBezTo>
                  <a:pt x="313" y="387"/>
                  <a:pt x="312" y="387"/>
                  <a:pt x="312" y="388"/>
                </a:cubicBezTo>
                <a:cubicBezTo>
                  <a:pt x="311" y="390"/>
                  <a:pt x="311" y="390"/>
                  <a:pt x="303" y="394"/>
                </a:cubicBezTo>
                <a:cubicBezTo>
                  <a:pt x="305" y="392"/>
                  <a:pt x="303" y="392"/>
                  <a:pt x="303" y="391"/>
                </a:cubicBezTo>
                <a:cubicBezTo>
                  <a:pt x="306" y="390"/>
                  <a:pt x="306" y="391"/>
                  <a:pt x="308" y="390"/>
                </a:cubicBezTo>
                <a:cubicBezTo>
                  <a:pt x="309" y="388"/>
                  <a:pt x="302" y="388"/>
                  <a:pt x="297" y="389"/>
                </a:cubicBezTo>
                <a:cubicBezTo>
                  <a:pt x="295" y="390"/>
                  <a:pt x="293" y="391"/>
                  <a:pt x="291" y="392"/>
                </a:cubicBezTo>
                <a:cubicBezTo>
                  <a:pt x="290" y="393"/>
                  <a:pt x="293" y="392"/>
                  <a:pt x="293" y="392"/>
                </a:cubicBezTo>
                <a:cubicBezTo>
                  <a:pt x="295" y="392"/>
                  <a:pt x="294" y="393"/>
                  <a:pt x="292" y="394"/>
                </a:cubicBezTo>
                <a:cubicBezTo>
                  <a:pt x="288" y="395"/>
                  <a:pt x="287" y="394"/>
                  <a:pt x="283" y="395"/>
                </a:cubicBezTo>
                <a:cubicBezTo>
                  <a:pt x="282" y="395"/>
                  <a:pt x="281" y="396"/>
                  <a:pt x="280" y="395"/>
                </a:cubicBezTo>
                <a:cubicBezTo>
                  <a:pt x="280" y="395"/>
                  <a:pt x="281" y="395"/>
                  <a:pt x="282" y="394"/>
                </a:cubicBezTo>
                <a:cubicBezTo>
                  <a:pt x="284" y="393"/>
                  <a:pt x="284" y="394"/>
                  <a:pt x="284" y="394"/>
                </a:cubicBezTo>
                <a:cubicBezTo>
                  <a:pt x="285" y="394"/>
                  <a:pt x="286" y="394"/>
                  <a:pt x="287" y="393"/>
                </a:cubicBezTo>
                <a:cubicBezTo>
                  <a:pt x="289" y="393"/>
                  <a:pt x="289" y="392"/>
                  <a:pt x="288" y="392"/>
                </a:cubicBezTo>
                <a:cubicBezTo>
                  <a:pt x="287" y="392"/>
                  <a:pt x="286" y="392"/>
                  <a:pt x="287" y="391"/>
                </a:cubicBezTo>
                <a:cubicBezTo>
                  <a:pt x="287" y="391"/>
                  <a:pt x="288" y="390"/>
                  <a:pt x="285" y="390"/>
                </a:cubicBezTo>
                <a:cubicBezTo>
                  <a:pt x="283" y="391"/>
                  <a:pt x="282" y="392"/>
                  <a:pt x="281" y="392"/>
                </a:cubicBezTo>
                <a:cubicBezTo>
                  <a:pt x="281" y="393"/>
                  <a:pt x="280" y="395"/>
                  <a:pt x="276" y="395"/>
                </a:cubicBezTo>
                <a:cubicBezTo>
                  <a:pt x="272" y="396"/>
                  <a:pt x="275" y="394"/>
                  <a:pt x="275" y="393"/>
                </a:cubicBezTo>
                <a:cubicBezTo>
                  <a:pt x="274" y="393"/>
                  <a:pt x="276" y="392"/>
                  <a:pt x="277" y="392"/>
                </a:cubicBezTo>
                <a:cubicBezTo>
                  <a:pt x="280" y="390"/>
                  <a:pt x="284" y="388"/>
                  <a:pt x="286" y="387"/>
                </a:cubicBezTo>
                <a:cubicBezTo>
                  <a:pt x="289" y="384"/>
                  <a:pt x="289" y="383"/>
                  <a:pt x="295" y="383"/>
                </a:cubicBezTo>
                <a:cubicBezTo>
                  <a:pt x="297" y="383"/>
                  <a:pt x="299" y="383"/>
                  <a:pt x="301" y="382"/>
                </a:cubicBezTo>
                <a:cubicBezTo>
                  <a:pt x="302" y="380"/>
                  <a:pt x="299" y="381"/>
                  <a:pt x="297" y="381"/>
                </a:cubicBezTo>
                <a:cubicBezTo>
                  <a:pt x="292" y="382"/>
                  <a:pt x="286" y="383"/>
                  <a:pt x="288" y="380"/>
                </a:cubicBezTo>
                <a:cubicBezTo>
                  <a:pt x="285" y="382"/>
                  <a:pt x="284" y="382"/>
                  <a:pt x="284" y="383"/>
                </a:cubicBezTo>
                <a:cubicBezTo>
                  <a:pt x="284" y="384"/>
                  <a:pt x="285" y="384"/>
                  <a:pt x="284" y="385"/>
                </a:cubicBezTo>
                <a:cubicBezTo>
                  <a:pt x="282" y="385"/>
                  <a:pt x="280" y="385"/>
                  <a:pt x="279" y="386"/>
                </a:cubicBezTo>
                <a:cubicBezTo>
                  <a:pt x="277" y="386"/>
                  <a:pt x="275" y="386"/>
                  <a:pt x="277" y="385"/>
                </a:cubicBezTo>
                <a:cubicBezTo>
                  <a:pt x="281" y="383"/>
                  <a:pt x="275" y="384"/>
                  <a:pt x="273" y="384"/>
                </a:cubicBezTo>
                <a:cubicBezTo>
                  <a:pt x="270" y="387"/>
                  <a:pt x="269" y="387"/>
                  <a:pt x="265" y="388"/>
                </a:cubicBezTo>
                <a:cubicBezTo>
                  <a:pt x="269" y="387"/>
                  <a:pt x="268" y="386"/>
                  <a:pt x="270" y="385"/>
                </a:cubicBezTo>
                <a:cubicBezTo>
                  <a:pt x="271" y="385"/>
                  <a:pt x="271" y="384"/>
                  <a:pt x="271" y="383"/>
                </a:cubicBezTo>
                <a:cubicBezTo>
                  <a:pt x="269" y="383"/>
                  <a:pt x="266" y="384"/>
                  <a:pt x="264" y="384"/>
                </a:cubicBezTo>
                <a:cubicBezTo>
                  <a:pt x="262" y="384"/>
                  <a:pt x="262" y="384"/>
                  <a:pt x="262" y="385"/>
                </a:cubicBezTo>
                <a:cubicBezTo>
                  <a:pt x="263" y="386"/>
                  <a:pt x="259" y="386"/>
                  <a:pt x="256" y="387"/>
                </a:cubicBezTo>
                <a:cubicBezTo>
                  <a:pt x="252" y="387"/>
                  <a:pt x="248" y="387"/>
                  <a:pt x="245" y="388"/>
                </a:cubicBezTo>
                <a:cubicBezTo>
                  <a:pt x="244" y="388"/>
                  <a:pt x="246" y="389"/>
                  <a:pt x="247" y="389"/>
                </a:cubicBezTo>
                <a:cubicBezTo>
                  <a:pt x="258" y="390"/>
                  <a:pt x="258" y="390"/>
                  <a:pt x="253" y="394"/>
                </a:cubicBezTo>
                <a:cubicBezTo>
                  <a:pt x="252" y="395"/>
                  <a:pt x="255" y="397"/>
                  <a:pt x="246" y="396"/>
                </a:cubicBezTo>
                <a:cubicBezTo>
                  <a:pt x="244" y="397"/>
                  <a:pt x="241" y="396"/>
                  <a:pt x="236" y="395"/>
                </a:cubicBezTo>
                <a:cubicBezTo>
                  <a:pt x="243" y="396"/>
                  <a:pt x="242" y="394"/>
                  <a:pt x="245" y="394"/>
                </a:cubicBezTo>
                <a:cubicBezTo>
                  <a:pt x="244" y="394"/>
                  <a:pt x="248" y="393"/>
                  <a:pt x="244" y="393"/>
                </a:cubicBezTo>
                <a:cubicBezTo>
                  <a:pt x="243" y="393"/>
                  <a:pt x="241" y="393"/>
                  <a:pt x="241" y="392"/>
                </a:cubicBezTo>
                <a:cubicBezTo>
                  <a:pt x="242" y="392"/>
                  <a:pt x="244" y="392"/>
                  <a:pt x="245" y="392"/>
                </a:cubicBezTo>
                <a:cubicBezTo>
                  <a:pt x="247" y="393"/>
                  <a:pt x="247" y="392"/>
                  <a:pt x="247" y="392"/>
                </a:cubicBezTo>
                <a:cubicBezTo>
                  <a:pt x="248" y="391"/>
                  <a:pt x="246" y="391"/>
                  <a:pt x="245" y="391"/>
                </a:cubicBezTo>
                <a:cubicBezTo>
                  <a:pt x="241" y="391"/>
                  <a:pt x="239" y="390"/>
                  <a:pt x="237" y="390"/>
                </a:cubicBezTo>
                <a:cubicBezTo>
                  <a:pt x="233" y="389"/>
                  <a:pt x="233" y="389"/>
                  <a:pt x="228" y="389"/>
                </a:cubicBezTo>
                <a:cubicBezTo>
                  <a:pt x="230" y="389"/>
                  <a:pt x="232" y="389"/>
                  <a:pt x="233" y="390"/>
                </a:cubicBezTo>
                <a:cubicBezTo>
                  <a:pt x="234" y="390"/>
                  <a:pt x="235" y="390"/>
                  <a:pt x="236" y="390"/>
                </a:cubicBezTo>
                <a:cubicBezTo>
                  <a:pt x="238" y="391"/>
                  <a:pt x="238" y="392"/>
                  <a:pt x="237" y="393"/>
                </a:cubicBezTo>
                <a:cubicBezTo>
                  <a:pt x="236" y="393"/>
                  <a:pt x="233" y="393"/>
                  <a:pt x="232" y="394"/>
                </a:cubicBezTo>
                <a:cubicBezTo>
                  <a:pt x="232" y="394"/>
                  <a:pt x="232" y="395"/>
                  <a:pt x="230" y="395"/>
                </a:cubicBezTo>
                <a:cubicBezTo>
                  <a:pt x="229" y="394"/>
                  <a:pt x="229" y="394"/>
                  <a:pt x="229" y="393"/>
                </a:cubicBezTo>
                <a:cubicBezTo>
                  <a:pt x="229" y="393"/>
                  <a:pt x="234" y="393"/>
                  <a:pt x="231" y="392"/>
                </a:cubicBezTo>
                <a:cubicBezTo>
                  <a:pt x="229" y="391"/>
                  <a:pt x="232" y="391"/>
                  <a:pt x="231" y="390"/>
                </a:cubicBezTo>
                <a:cubicBezTo>
                  <a:pt x="227" y="389"/>
                  <a:pt x="222" y="389"/>
                  <a:pt x="220" y="388"/>
                </a:cubicBezTo>
                <a:cubicBezTo>
                  <a:pt x="218" y="387"/>
                  <a:pt x="219" y="386"/>
                  <a:pt x="220" y="386"/>
                </a:cubicBezTo>
                <a:cubicBezTo>
                  <a:pt x="221" y="386"/>
                  <a:pt x="223" y="386"/>
                  <a:pt x="223" y="385"/>
                </a:cubicBezTo>
                <a:cubicBezTo>
                  <a:pt x="222" y="385"/>
                  <a:pt x="221" y="385"/>
                  <a:pt x="220" y="385"/>
                </a:cubicBezTo>
                <a:cubicBezTo>
                  <a:pt x="219" y="385"/>
                  <a:pt x="218" y="384"/>
                  <a:pt x="217" y="384"/>
                </a:cubicBezTo>
                <a:cubicBezTo>
                  <a:pt x="217" y="383"/>
                  <a:pt x="216" y="383"/>
                  <a:pt x="215" y="383"/>
                </a:cubicBezTo>
                <a:cubicBezTo>
                  <a:pt x="209" y="383"/>
                  <a:pt x="209" y="382"/>
                  <a:pt x="208" y="380"/>
                </a:cubicBezTo>
                <a:cubicBezTo>
                  <a:pt x="207" y="380"/>
                  <a:pt x="205" y="379"/>
                  <a:pt x="204" y="378"/>
                </a:cubicBezTo>
                <a:cubicBezTo>
                  <a:pt x="203" y="378"/>
                  <a:pt x="202" y="377"/>
                  <a:pt x="202" y="378"/>
                </a:cubicBezTo>
                <a:cubicBezTo>
                  <a:pt x="203" y="379"/>
                  <a:pt x="200" y="378"/>
                  <a:pt x="197" y="378"/>
                </a:cubicBezTo>
                <a:cubicBezTo>
                  <a:pt x="195" y="377"/>
                  <a:pt x="192" y="376"/>
                  <a:pt x="190" y="375"/>
                </a:cubicBezTo>
                <a:cubicBezTo>
                  <a:pt x="191" y="376"/>
                  <a:pt x="191" y="377"/>
                  <a:pt x="192" y="377"/>
                </a:cubicBezTo>
                <a:cubicBezTo>
                  <a:pt x="193" y="378"/>
                  <a:pt x="195" y="379"/>
                  <a:pt x="195" y="380"/>
                </a:cubicBezTo>
                <a:cubicBezTo>
                  <a:pt x="195" y="380"/>
                  <a:pt x="195" y="380"/>
                  <a:pt x="195" y="380"/>
                </a:cubicBezTo>
                <a:cubicBezTo>
                  <a:pt x="196" y="380"/>
                  <a:pt x="195" y="381"/>
                  <a:pt x="194" y="380"/>
                </a:cubicBezTo>
                <a:cubicBezTo>
                  <a:pt x="194" y="380"/>
                  <a:pt x="193" y="380"/>
                  <a:pt x="191" y="379"/>
                </a:cubicBezTo>
                <a:cubicBezTo>
                  <a:pt x="191" y="378"/>
                  <a:pt x="190" y="378"/>
                  <a:pt x="189" y="377"/>
                </a:cubicBezTo>
                <a:cubicBezTo>
                  <a:pt x="188" y="377"/>
                  <a:pt x="187" y="376"/>
                  <a:pt x="186" y="376"/>
                </a:cubicBezTo>
                <a:cubicBezTo>
                  <a:pt x="187" y="378"/>
                  <a:pt x="194" y="382"/>
                  <a:pt x="189" y="382"/>
                </a:cubicBezTo>
                <a:cubicBezTo>
                  <a:pt x="189" y="382"/>
                  <a:pt x="190" y="382"/>
                  <a:pt x="190" y="382"/>
                </a:cubicBezTo>
                <a:cubicBezTo>
                  <a:pt x="192" y="384"/>
                  <a:pt x="195" y="384"/>
                  <a:pt x="197" y="386"/>
                </a:cubicBezTo>
                <a:cubicBezTo>
                  <a:pt x="199" y="386"/>
                  <a:pt x="200" y="387"/>
                  <a:pt x="202" y="387"/>
                </a:cubicBezTo>
                <a:cubicBezTo>
                  <a:pt x="203" y="388"/>
                  <a:pt x="204" y="388"/>
                  <a:pt x="205" y="389"/>
                </a:cubicBezTo>
                <a:cubicBezTo>
                  <a:pt x="205" y="389"/>
                  <a:pt x="206" y="389"/>
                  <a:pt x="206" y="389"/>
                </a:cubicBezTo>
                <a:cubicBezTo>
                  <a:pt x="205" y="390"/>
                  <a:pt x="205" y="391"/>
                  <a:pt x="203" y="391"/>
                </a:cubicBezTo>
                <a:cubicBezTo>
                  <a:pt x="201" y="391"/>
                  <a:pt x="196" y="389"/>
                  <a:pt x="193" y="388"/>
                </a:cubicBezTo>
                <a:cubicBezTo>
                  <a:pt x="192" y="388"/>
                  <a:pt x="192" y="388"/>
                  <a:pt x="191" y="388"/>
                </a:cubicBezTo>
                <a:cubicBezTo>
                  <a:pt x="192" y="388"/>
                  <a:pt x="192" y="388"/>
                  <a:pt x="192" y="389"/>
                </a:cubicBezTo>
                <a:cubicBezTo>
                  <a:pt x="196" y="390"/>
                  <a:pt x="198" y="391"/>
                  <a:pt x="198" y="392"/>
                </a:cubicBezTo>
                <a:cubicBezTo>
                  <a:pt x="198" y="392"/>
                  <a:pt x="198" y="392"/>
                  <a:pt x="198" y="392"/>
                </a:cubicBezTo>
                <a:cubicBezTo>
                  <a:pt x="197" y="392"/>
                  <a:pt x="196" y="392"/>
                  <a:pt x="195" y="391"/>
                </a:cubicBezTo>
                <a:cubicBezTo>
                  <a:pt x="192" y="389"/>
                  <a:pt x="190" y="387"/>
                  <a:pt x="190" y="387"/>
                </a:cubicBezTo>
                <a:cubicBezTo>
                  <a:pt x="190" y="386"/>
                  <a:pt x="191" y="386"/>
                  <a:pt x="194" y="386"/>
                </a:cubicBezTo>
                <a:cubicBezTo>
                  <a:pt x="191" y="385"/>
                  <a:pt x="189" y="384"/>
                  <a:pt x="188" y="382"/>
                </a:cubicBezTo>
                <a:cubicBezTo>
                  <a:pt x="188" y="382"/>
                  <a:pt x="187" y="381"/>
                  <a:pt x="186" y="381"/>
                </a:cubicBezTo>
                <a:cubicBezTo>
                  <a:pt x="185" y="380"/>
                  <a:pt x="184" y="379"/>
                  <a:pt x="181" y="378"/>
                </a:cubicBezTo>
                <a:cubicBezTo>
                  <a:pt x="177" y="375"/>
                  <a:pt x="170" y="372"/>
                  <a:pt x="166" y="366"/>
                </a:cubicBezTo>
                <a:cubicBezTo>
                  <a:pt x="164" y="365"/>
                  <a:pt x="160" y="361"/>
                  <a:pt x="160" y="361"/>
                </a:cubicBezTo>
                <a:cubicBezTo>
                  <a:pt x="159" y="362"/>
                  <a:pt x="158" y="361"/>
                  <a:pt x="157" y="360"/>
                </a:cubicBezTo>
                <a:cubicBezTo>
                  <a:pt x="155" y="359"/>
                  <a:pt x="154" y="357"/>
                  <a:pt x="152" y="355"/>
                </a:cubicBezTo>
                <a:cubicBezTo>
                  <a:pt x="150" y="354"/>
                  <a:pt x="149" y="352"/>
                  <a:pt x="147" y="350"/>
                </a:cubicBezTo>
                <a:cubicBezTo>
                  <a:pt x="148" y="353"/>
                  <a:pt x="149" y="354"/>
                  <a:pt x="151" y="357"/>
                </a:cubicBezTo>
                <a:cubicBezTo>
                  <a:pt x="152" y="358"/>
                  <a:pt x="154" y="361"/>
                  <a:pt x="152" y="360"/>
                </a:cubicBezTo>
                <a:cubicBezTo>
                  <a:pt x="151" y="359"/>
                  <a:pt x="147" y="356"/>
                  <a:pt x="146" y="354"/>
                </a:cubicBezTo>
                <a:cubicBezTo>
                  <a:pt x="144" y="350"/>
                  <a:pt x="142" y="348"/>
                  <a:pt x="140" y="346"/>
                </a:cubicBezTo>
                <a:cubicBezTo>
                  <a:pt x="139" y="345"/>
                  <a:pt x="138" y="344"/>
                  <a:pt x="138" y="343"/>
                </a:cubicBezTo>
                <a:cubicBezTo>
                  <a:pt x="137" y="342"/>
                  <a:pt x="137" y="341"/>
                  <a:pt x="136" y="340"/>
                </a:cubicBezTo>
                <a:cubicBezTo>
                  <a:pt x="137" y="341"/>
                  <a:pt x="135" y="337"/>
                  <a:pt x="135" y="334"/>
                </a:cubicBezTo>
                <a:cubicBezTo>
                  <a:pt x="135" y="334"/>
                  <a:pt x="135" y="333"/>
                  <a:pt x="136" y="334"/>
                </a:cubicBezTo>
                <a:cubicBezTo>
                  <a:pt x="137" y="336"/>
                  <a:pt x="138" y="337"/>
                  <a:pt x="138" y="336"/>
                </a:cubicBezTo>
                <a:cubicBezTo>
                  <a:pt x="138" y="335"/>
                  <a:pt x="137" y="334"/>
                  <a:pt x="137" y="332"/>
                </a:cubicBezTo>
                <a:cubicBezTo>
                  <a:pt x="138" y="334"/>
                  <a:pt x="138" y="335"/>
                  <a:pt x="139" y="336"/>
                </a:cubicBezTo>
                <a:cubicBezTo>
                  <a:pt x="140" y="337"/>
                  <a:pt x="140" y="338"/>
                  <a:pt x="141" y="339"/>
                </a:cubicBezTo>
                <a:cubicBezTo>
                  <a:pt x="143" y="343"/>
                  <a:pt x="145" y="344"/>
                  <a:pt x="145" y="344"/>
                </a:cubicBezTo>
                <a:cubicBezTo>
                  <a:pt x="146" y="344"/>
                  <a:pt x="146" y="343"/>
                  <a:pt x="146" y="341"/>
                </a:cubicBezTo>
                <a:cubicBezTo>
                  <a:pt x="145" y="340"/>
                  <a:pt x="144" y="338"/>
                  <a:pt x="144" y="336"/>
                </a:cubicBezTo>
                <a:cubicBezTo>
                  <a:pt x="143" y="335"/>
                  <a:pt x="143" y="333"/>
                  <a:pt x="142" y="332"/>
                </a:cubicBezTo>
                <a:cubicBezTo>
                  <a:pt x="142" y="331"/>
                  <a:pt x="141" y="329"/>
                  <a:pt x="141" y="328"/>
                </a:cubicBezTo>
                <a:cubicBezTo>
                  <a:pt x="140" y="325"/>
                  <a:pt x="140" y="322"/>
                  <a:pt x="139" y="320"/>
                </a:cubicBezTo>
                <a:cubicBezTo>
                  <a:pt x="139" y="319"/>
                  <a:pt x="139" y="318"/>
                  <a:pt x="139" y="318"/>
                </a:cubicBezTo>
                <a:cubicBezTo>
                  <a:pt x="137" y="315"/>
                  <a:pt x="136" y="312"/>
                  <a:pt x="135" y="310"/>
                </a:cubicBezTo>
                <a:cubicBezTo>
                  <a:pt x="135" y="309"/>
                  <a:pt x="135" y="308"/>
                  <a:pt x="135" y="306"/>
                </a:cubicBezTo>
                <a:cubicBezTo>
                  <a:pt x="134" y="305"/>
                  <a:pt x="134" y="304"/>
                  <a:pt x="134" y="302"/>
                </a:cubicBezTo>
                <a:cubicBezTo>
                  <a:pt x="133" y="302"/>
                  <a:pt x="132" y="296"/>
                  <a:pt x="133" y="296"/>
                </a:cubicBezTo>
                <a:cubicBezTo>
                  <a:pt x="134" y="296"/>
                  <a:pt x="135" y="301"/>
                  <a:pt x="136" y="303"/>
                </a:cubicBezTo>
                <a:cubicBezTo>
                  <a:pt x="136" y="302"/>
                  <a:pt x="136" y="301"/>
                  <a:pt x="135" y="299"/>
                </a:cubicBezTo>
                <a:cubicBezTo>
                  <a:pt x="134" y="298"/>
                  <a:pt x="134" y="297"/>
                  <a:pt x="134" y="295"/>
                </a:cubicBezTo>
                <a:cubicBezTo>
                  <a:pt x="134" y="294"/>
                  <a:pt x="135" y="296"/>
                  <a:pt x="135" y="296"/>
                </a:cubicBezTo>
                <a:cubicBezTo>
                  <a:pt x="136" y="297"/>
                  <a:pt x="136" y="296"/>
                  <a:pt x="135" y="291"/>
                </a:cubicBezTo>
                <a:cubicBezTo>
                  <a:pt x="135" y="290"/>
                  <a:pt x="134" y="286"/>
                  <a:pt x="135" y="286"/>
                </a:cubicBezTo>
                <a:cubicBezTo>
                  <a:pt x="136" y="286"/>
                  <a:pt x="136" y="285"/>
                  <a:pt x="135" y="283"/>
                </a:cubicBezTo>
                <a:cubicBezTo>
                  <a:pt x="135" y="282"/>
                  <a:pt x="135" y="281"/>
                  <a:pt x="135" y="280"/>
                </a:cubicBezTo>
                <a:cubicBezTo>
                  <a:pt x="135" y="279"/>
                  <a:pt x="135" y="278"/>
                  <a:pt x="135" y="278"/>
                </a:cubicBezTo>
                <a:cubicBezTo>
                  <a:pt x="135" y="276"/>
                  <a:pt x="135" y="275"/>
                  <a:pt x="136" y="275"/>
                </a:cubicBezTo>
                <a:cubicBezTo>
                  <a:pt x="137" y="275"/>
                  <a:pt x="136" y="274"/>
                  <a:pt x="136" y="271"/>
                </a:cubicBezTo>
                <a:cubicBezTo>
                  <a:pt x="136" y="269"/>
                  <a:pt x="136" y="267"/>
                  <a:pt x="137" y="267"/>
                </a:cubicBezTo>
                <a:cubicBezTo>
                  <a:pt x="137" y="268"/>
                  <a:pt x="138" y="267"/>
                  <a:pt x="139" y="269"/>
                </a:cubicBezTo>
                <a:cubicBezTo>
                  <a:pt x="138" y="264"/>
                  <a:pt x="138" y="260"/>
                  <a:pt x="139" y="258"/>
                </a:cubicBezTo>
                <a:cubicBezTo>
                  <a:pt x="139" y="255"/>
                  <a:pt x="140" y="253"/>
                  <a:pt x="141" y="251"/>
                </a:cubicBezTo>
                <a:cubicBezTo>
                  <a:pt x="142" y="251"/>
                  <a:pt x="142" y="250"/>
                  <a:pt x="142" y="249"/>
                </a:cubicBezTo>
                <a:cubicBezTo>
                  <a:pt x="142" y="247"/>
                  <a:pt x="142" y="245"/>
                  <a:pt x="142" y="244"/>
                </a:cubicBezTo>
                <a:cubicBezTo>
                  <a:pt x="142" y="242"/>
                  <a:pt x="143" y="241"/>
                  <a:pt x="144" y="241"/>
                </a:cubicBezTo>
                <a:cubicBezTo>
                  <a:pt x="144" y="240"/>
                  <a:pt x="145" y="238"/>
                  <a:pt x="145" y="237"/>
                </a:cubicBezTo>
                <a:cubicBezTo>
                  <a:pt x="146" y="235"/>
                  <a:pt x="145" y="234"/>
                  <a:pt x="145" y="234"/>
                </a:cubicBezTo>
                <a:cubicBezTo>
                  <a:pt x="144" y="235"/>
                  <a:pt x="144" y="234"/>
                  <a:pt x="144" y="232"/>
                </a:cubicBezTo>
                <a:cubicBezTo>
                  <a:pt x="144" y="230"/>
                  <a:pt x="144" y="228"/>
                  <a:pt x="145" y="225"/>
                </a:cubicBezTo>
                <a:cubicBezTo>
                  <a:pt x="145" y="224"/>
                  <a:pt x="146" y="222"/>
                  <a:pt x="146" y="221"/>
                </a:cubicBezTo>
                <a:cubicBezTo>
                  <a:pt x="145" y="225"/>
                  <a:pt x="143" y="224"/>
                  <a:pt x="142" y="227"/>
                </a:cubicBezTo>
                <a:cubicBezTo>
                  <a:pt x="140" y="232"/>
                  <a:pt x="141" y="226"/>
                  <a:pt x="140" y="226"/>
                </a:cubicBezTo>
                <a:cubicBezTo>
                  <a:pt x="140" y="226"/>
                  <a:pt x="140" y="226"/>
                  <a:pt x="139" y="227"/>
                </a:cubicBezTo>
                <a:cubicBezTo>
                  <a:pt x="138" y="229"/>
                  <a:pt x="139" y="227"/>
                  <a:pt x="139" y="226"/>
                </a:cubicBezTo>
                <a:cubicBezTo>
                  <a:pt x="139" y="226"/>
                  <a:pt x="139" y="226"/>
                  <a:pt x="139" y="226"/>
                </a:cubicBezTo>
                <a:cubicBezTo>
                  <a:pt x="139" y="226"/>
                  <a:pt x="139" y="225"/>
                  <a:pt x="140" y="224"/>
                </a:cubicBezTo>
                <a:cubicBezTo>
                  <a:pt x="140" y="223"/>
                  <a:pt x="140" y="222"/>
                  <a:pt x="140" y="223"/>
                </a:cubicBezTo>
                <a:cubicBezTo>
                  <a:pt x="141" y="224"/>
                  <a:pt x="142" y="221"/>
                  <a:pt x="144" y="219"/>
                </a:cubicBezTo>
                <a:cubicBezTo>
                  <a:pt x="144" y="217"/>
                  <a:pt x="142" y="218"/>
                  <a:pt x="142" y="217"/>
                </a:cubicBezTo>
                <a:cubicBezTo>
                  <a:pt x="141" y="215"/>
                  <a:pt x="141" y="215"/>
                  <a:pt x="142" y="213"/>
                </a:cubicBezTo>
                <a:cubicBezTo>
                  <a:pt x="142" y="213"/>
                  <a:pt x="142" y="212"/>
                  <a:pt x="143" y="212"/>
                </a:cubicBezTo>
                <a:cubicBezTo>
                  <a:pt x="143" y="211"/>
                  <a:pt x="144" y="210"/>
                  <a:pt x="145" y="208"/>
                </a:cubicBezTo>
                <a:cubicBezTo>
                  <a:pt x="147" y="206"/>
                  <a:pt x="147" y="205"/>
                  <a:pt x="147" y="204"/>
                </a:cubicBezTo>
                <a:cubicBezTo>
                  <a:pt x="148" y="202"/>
                  <a:pt x="149" y="202"/>
                  <a:pt x="150" y="200"/>
                </a:cubicBezTo>
                <a:cubicBezTo>
                  <a:pt x="152" y="197"/>
                  <a:pt x="152" y="198"/>
                  <a:pt x="152" y="199"/>
                </a:cubicBezTo>
                <a:cubicBezTo>
                  <a:pt x="152" y="200"/>
                  <a:pt x="153" y="199"/>
                  <a:pt x="154" y="198"/>
                </a:cubicBezTo>
                <a:cubicBezTo>
                  <a:pt x="156" y="197"/>
                  <a:pt x="157" y="196"/>
                  <a:pt x="158" y="193"/>
                </a:cubicBezTo>
                <a:cubicBezTo>
                  <a:pt x="160" y="191"/>
                  <a:pt x="161" y="190"/>
                  <a:pt x="162" y="189"/>
                </a:cubicBezTo>
                <a:cubicBezTo>
                  <a:pt x="163" y="188"/>
                  <a:pt x="164" y="187"/>
                  <a:pt x="165" y="186"/>
                </a:cubicBezTo>
                <a:cubicBezTo>
                  <a:pt x="167" y="185"/>
                  <a:pt x="167" y="186"/>
                  <a:pt x="166" y="188"/>
                </a:cubicBezTo>
                <a:cubicBezTo>
                  <a:pt x="165" y="188"/>
                  <a:pt x="164" y="189"/>
                  <a:pt x="164" y="190"/>
                </a:cubicBezTo>
                <a:cubicBezTo>
                  <a:pt x="165" y="190"/>
                  <a:pt x="166" y="189"/>
                  <a:pt x="166" y="188"/>
                </a:cubicBezTo>
                <a:cubicBezTo>
                  <a:pt x="167" y="187"/>
                  <a:pt x="169" y="186"/>
                  <a:pt x="170" y="185"/>
                </a:cubicBezTo>
                <a:cubicBezTo>
                  <a:pt x="171" y="184"/>
                  <a:pt x="171" y="184"/>
                  <a:pt x="172" y="183"/>
                </a:cubicBezTo>
                <a:cubicBezTo>
                  <a:pt x="173" y="182"/>
                  <a:pt x="175" y="182"/>
                  <a:pt x="176" y="181"/>
                </a:cubicBezTo>
                <a:cubicBezTo>
                  <a:pt x="177" y="180"/>
                  <a:pt x="178" y="179"/>
                  <a:pt x="179" y="178"/>
                </a:cubicBezTo>
                <a:cubicBezTo>
                  <a:pt x="182" y="176"/>
                  <a:pt x="186" y="173"/>
                  <a:pt x="189" y="171"/>
                </a:cubicBezTo>
                <a:cubicBezTo>
                  <a:pt x="189" y="172"/>
                  <a:pt x="190" y="173"/>
                  <a:pt x="193" y="169"/>
                </a:cubicBezTo>
                <a:cubicBezTo>
                  <a:pt x="193" y="169"/>
                  <a:pt x="194" y="169"/>
                  <a:pt x="194" y="169"/>
                </a:cubicBezTo>
                <a:cubicBezTo>
                  <a:pt x="195" y="170"/>
                  <a:pt x="198" y="168"/>
                  <a:pt x="199" y="167"/>
                </a:cubicBezTo>
                <a:cubicBezTo>
                  <a:pt x="201" y="166"/>
                  <a:pt x="199" y="166"/>
                  <a:pt x="199" y="166"/>
                </a:cubicBezTo>
                <a:cubicBezTo>
                  <a:pt x="199" y="165"/>
                  <a:pt x="200" y="164"/>
                  <a:pt x="202" y="163"/>
                </a:cubicBezTo>
                <a:cubicBezTo>
                  <a:pt x="207" y="160"/>
                  <a:pt x="208" y="159"/>
                  <a:pt x="206" y="157"/>
                </a:cubicBezTo>
                <a:cubicBezTo>
                  <a:pt x="205" y="158"/>
                  <a:pt x="207" y="160"/>
                  <a:pt x="203" y="160"/>
                </a:cubicBezTo>
                <a:cubicBezTo>
                  <a:pt x="200" y="161"/>
                  <a:pt x="199" y="161"/>
                  <a:pt x="200" y="159"/>
                </a:cubicBezTo>
                <a:cubicBezTo>
                  <a:pt x="201" y="158"/>
                  <a:pt x="201" y="157"/>
                  <a:pt x="200" y="157"/>
                </a:cubicBezTo>
                <a:cubicBezTo>
                  <a:pt x="200" y="157"/>
                  <a:pt x="198" y="158"/>
                  <a:pt x="197" y="159"/>
                </a:cubicBezTo>
                <a:cubicBezTo>
                  <a:pt x="196" y="159"/>
                  <a:pt x="195" y="160"/>
                  <a:pt x="197" y="160"/>
                </a:cubicBezTo>
                <a:cubicBezTo>
                  <a:pt x="197" y="160"/>
                  <a:pt x="197" y="161"/>
                  <a:pt x="195" y="162"/>
                </a:cubicBezTo>
                <a:cubicBezTo>
                  <a:pt x="193" y="162"/>
                  <a:pt x="192" y="162"/>
                  <a:pt x="190" y="162"/>
                </a:cubicBezTo>
                <a:cubicBezTo>
                  <a:pt x="190" y="161"/>
                  <a:pt x="190" y="160"/>
                  <a:pt x="191" y="160"/>
                </a:cubicBezTo>
                <a:cubicBezTo>
                  <a:pt x="191" y="159"/>
                  <a:pt x="190" y="160"/>
                  <a:pt x="190" y="159"/>
                </a:cubicBezTo>
                <a:cubicBezTo>
                  <a:pt x="188" y="161"/>
                  <a:pt x="186" y="163"/>
                  <a:pt x="185" y="165"/>
                </a:cubicBezTo>
                <a:cubicBezTo>
                  <a:pt x="184" y="164"/>
                  <a:pt x="184" y="163"/>
                  <a:pt x="185" y="162"/>
                </a:cubicBezTo>
                <a:cubicBezTo>
                  <a:pt x="185" y="161"/>
                  <a:pt x="186" y="161"/>
                  <a:pt x="187" y="160"/>
                </a:cubicBezTo>
                <a:cubicBezTo>
                  <a:pt x="188" y="159"/>
                  <a:pt x="189" y="158"/>
                  <a:pt x="191" y="157"/>
                </a:cubicBezTo>
                <a:cubicBezTo>
                  <a:pt x="193" y="156"/>
                  <a:pt x="194" y="154"/>
                  <a:pt x="197" y="153"/>
                </a:cubicBezTo>
                <a:cubicBezTo>
                  <a:pt x="192" y="155"/>
                  <a:pt x="195" y="151"/>
                  <a:pt x="194" y="151"/>
                </a:cubicBezTo>
                <a:cubicBezTo>
                  <a:pt x="193" y="150"/>
                  <a:pt x="195" y="148"/>
                  <a:pt x="198" y="147"/>
                </a:cubicBezTo>
                <a:cubicBezTo>
                  <a:pt x="200" y="146"/>
                  <a:pt x="201" y="145"/>
                  <a:pt x="203" y="144"/>
                </a:cubicBezTo>
                <a:cubicBezTo>
                  <a:pt x="203" y="145"/>
                  <a:pt x="204" y="145"/>
                  <a:pt x="204" y="146"/>
                </a:cubicBezTo>
                <a:cubicBezTo>
                  <a:pt x="207" y="145"/>
                  <a:pt x="209" y="144"/>
                  <a:pt x="208" y="142"/>
                </a:cubicBezTo>
                <a:cubicBezTo>
                  <a:pt x="208" y="142"/>
                  <a:pt x="209" y="141"/>
                  <a:pt x="211" y="140"/>
                </a:cubicBezTo>
                <a:cubicBezTo>
                  <a:pt x="213" y="140"/>
                  <a:pt x="213" y="140"/>
                  <a:pt x="213" y="141"/>
                </a:cubicBezTo>
                <a:cubicBezTo>
                  <a:pt x="212" y="141"/>
                  <a:pt x="213" y="142"/>
                  <a:pt x="213" y="141"/>
                </a:cubicBezTo>
                <a:cubicBezTo>
                  <a:pt x="218" y="139"/>
                  <a:pt x="216" y="142"/>
                  <a:pt x="216" y="142"/>
                </a:cubicBezTo>
                <a:cubicBezTo>
                  <a:pt x="217" y="142"/>
                  <a:pt x="218" y="142"/>
                  <a:pt x="221" y="142"/>
                </a:cubicBezTo>
                <a:cubicBezTo>
                  <a:pt x="224" y="141"/>
                  <a:pt x="222" y="140"/>
                  <a:pt x="222" y="140"/>
                </a:cubicBezTo>
                <a:cubicBezTo>
                  <a:pt x="221" y="139"/>
                  <a:pt x="222" y="139"/>
                  <a:pt x="223" y="138"/>
                </a:cubicBezTo>
                <a:cubicBezTo>
                  <a:pt x="223" y="138"/>
                  <a:pt x="224" y="138"/>
                  <a:pt x="225" y="138"/>
                </a:cubicBezTo>
                <a:cubicBezTo>
                  <a:pt x="226" y="137"/>
                  <a:pt x="228" y="137"/>
                  <a:pt x="228" y="137"/>
                </a:cubicBezTo>
                <a:cubicBezTo>
                  <a:pt x="228" y="138"/>
                  <a:pt x="226" y="138"/>
                  <a:pt x="223" y="139"/>
                </a:cubicBezTo>
                <a:cubicBezTo>
                  <a:pt x="226" y="139"/>
                  <a:pt x="227" y="139"/>
                  <a:pt x="229" y="139"/>
                </a:cubicBezTo>
                <a:cubicBezTo>
                  <a:pt x="231" y="138"/>
                  <a:pt x="232" y="138"/>
                  <a:pt x="233" y="137"/>
                </a:cubicBezTo>
                <a:cubicBezTo>
                  <a:pt x="234" y="137"/>
                  <a:pt x="235" y="137"/>
                  <a:pt x="236" y="138"/>
                </a:cubicBezTo>
                <a:cubicBezTo>
                  <a:pt x="237" y="138"/>
                  <a:pt x="239" y="138"/>
                  <a:pt x="236" y="139"/>
                </a:cubicBezTo>
                <a:cubicBezTo>
                  <a:pt x="234" y="140"/>
                  <a:pt x="236" y="140"/>
                  <a:pt x="236" y="140"/>
                </a:cubicBezTo>
                <a:cubicBezTo>
                  <a:pt x="237" y="141"/>
                  <a:pt x="243" y="140"/>
                  <a:pt x="239" y="142"/>
                </a:cubicBezTo>
                <a:cubicBezTo>
                  <a:pt x="239" y="142"/>
                  <a:pt x="239" y="142"/>
                  <a:pt x="240" y="142"/>
                </a:cubicBezTo>
                <a:cubicBezTo>
                  <a:pt x="240" y="142"/>
                  <a:pt x="241" y="142"/>
                  <a:pt x="242" y="142"/>
                </a:cubicBezTo>
                <a:cubicBezTo>
                  <a:pt x="239" y="143"/>
                  <a:pt x="237" y="143"/>
                  <a:pt x="236" y="142"/>
                </a:cubicBezTo>
                <a:cubicBezTo>
                  <a:pt x="234" y="142"/>
                  <a:pt x="231" y="142"/>
                  <a:pt x="229" y="142"/>
                </a:cubicBezTo>
                <a:cubicBezTo>
                  <a:pt x="228" y="142"/>
                  <a:pt x="227" y="142"/>
                  <a:pt x="225" y="143"/>
                </a:cubicBezTo>
                <a:cubicBezTo>
                  <a:pt x="224" y="143"/>
                  <a:pt x="223" y="144"/>
                  <a:pt x="222" y="144"/>
                </a:cubicBezTo>
                <a:cubicBezTo>
                  <a:pt x="223" y="145"/>
                  <a:pt x="225" y="144"/>
                  <a:pt x="227" y="144"/>
                </a:cubicBezTo>
                <a:cubicBezTo>
                  <a:pt x="229" y="144"/>
                  <a:pt x="231" y="143"/>
                  <a:pt x="232" y="144"/>
                </a:cubicBezTo>
                <a:cubicBezTo>
                  <a:pt x="230" y="144"/>
                  <a:pt x="228" y="145"/>
                  <a:pt x="225" y="146"/>
                </a:cubicBezTo>
                <a:cubicBezTo>
                  <a:pt x="223" y="146"/>
                  <a:pt x="221" y="146"/>
                  <a:pt x="219" y="146"/>
                </a:cubicBezTo>
                <a:cubicBezTo>
                  <a:pt x="216" y="145"/>
                  <a:pt x="214" y="146"/>
                  <a:pt x="213" y="147"/>
                </a:cubicBezTo>
                <a:cubicBezTo>
                  <a:pt x="212" y="147"/>
                  <a:pt x="211" y="149"/>
                  <a:pt x="210" y="149"/>
                </a:cubicBezTo>
                <a:cubicBezTo>
                  <a:pt x="209" y="150"/>
                  <a:pt x="207" y="151"/>
                  <a:pt x="207" y="152"/>
                </a:cubicBezTo>
                <a:cubicBezTo>
                  <a:pt x="213" y="152"/>
                  <a:pt x="214" y="153"/>
                  <a:pt x="212" y="156"/>
                </a:cubicBezTo>
                <a:cubicBezTo>
                  <a:pt x="214" y="155"/>
                  <a:pt x="217" y="154"/>
                  <a:pt x="220" y="153"/>
                </a:cubicBezTo>
                <a:cubicBezTo>
                  <a:pt x="222" y="153"/>
                  <a:pt x="224" y="153"/>
                  <a:pt x="226" y="153"/>
                </a:cubicBezTo>
                <a:cubicBezTo>
                  <a:pt x="229" y="153"/>
                  <a:pt x="231" y="153"/>
                  <a:pt x="233" y="152"/>
                </a:cubicBezTo>
                <a:cubicBezTo>
                  <a:pt x="233" y="152"/>
                  <a:pt x="234" y="153"/>
                  <a:pt x="234" y="153"/>
                </a:cubicBezTo>
                <a:cubicBezTo>
                  <a:pt x="234" y="153"/>
                  <a:pt x="234" y="153"/>
                  <a:pt x="234" y="153"/>
                </a:cubicBezTo>
                <a:cubicBezTo>
                  <a:pt x="234" y="153"/>
                  <a:pt x="233" y="154"/>
                  <a:pt x="231" y="154"/>
                </a:cubicBezTo>
                <a:cubicBezTo>
                  <a:pt x="230" y="154"/>
                  <a:pt x="231" y="154"/>
                  <a:pt x="231" y="154"/>
                </a:cubicBezTo>
                <a:cubicBezTo>
                  <a:pt x="233" y="154"/>
                  <a:pt x="234" y="154"/>
                  <a:pt x="231" y="155"/>
                </a:cubicBezTo>
                <a:cubicBezTo>
                  <a:pt x="226" y="157"/>
                  <a:pt x="226" y="157"/>
                  <a:pt x="230" y="157"/>
                </a:cubicBezTo>
                <a:cubicBezTo>
                  <a:pt x="231" y="157"/>
                  <a:pt x="231" y="157"/>
                  <a:pt x="232" y="157"/>
                </a:cubicBezTo>
                <a:cubicBezTo>
                  <a:pt x="232" y="157"/>
                  <a:pt x="233" y="158"/>
                  <a:pt x="234" y="157"/>
                </a:cubicBezTo>
                <a:cubicBezTo>
                  <a:pt x="235" y="157"/>
                  <a:pt x="234" y="157"/>
                  <a:pt x="234" y="156"/>
                </a:cubicBezTo>
                <a:cubicBezTo>
                  <a:pt x="234" y="156"/>
                  <a:pt x="232" y="157"/>
                  <a:pt x="232" y="157"/>
                </a:cubicBezTo>
                <a:cubicBezTo>
                  <a:pt x="233" y="156"/>
                  <a:pt x="235" y="155"/>
                  <a:pt x="237" y="154"/>
                </a:cubicBezTo>
                <a:cubicBezTo>
                  <a:pt x="238" y="154"/>
                  <a:pt x="239" y="153"/>
                  <a:pt x="240" y="153"/>
                </a:cubicBezTo>
                <a:cubicBezTo>
                  <a:pt x="241" y="153"/>
                  <a:pt x="242" y="153"/>
                  <a:pt x="242" y="153"/>
                </a:cubicBezTo>
                <a:cubicBezTo>
                  <a:pt x="243" y="153"/>
                  <a:pt x="244" y="152"/>
                  <a:pt x="244" y="152"/>
                </a:cubicBezTo>
                <a:cubicBezTo>
                  <a:pt x="243" y="152"/>
                  <a:pt x="242" y="152"/>
                  <a:pt x="241" y="152"/>
                </a:cubicBezTo>
                <a:cubicBezTo>
                  <a:pt x="241" y="152"/>
                  <a:pt x="242" y="152"/>
                  <a:pt x="242" y="152"/>
                </a:cubicBezTo>
                <a:cubicBezTo>
                  <a:pt x="241" y="149"/>
                  <a:pt x="246" y="149"/>
                  <a:pt x="250" y="150"/>
                </a:cubicBezTo>
                <a:cubicBezTo>
                  <a:pt x="251" y="150"/>
                  <a:pt x="253" y="150"/>
                  <a:pt x="254" y="149"/>
                </a:cubicBezTo>
                <a:cubicBezTo>
                  <a:pt x="254" y="148"/>
                  <a:pt x="252" y="148"/>
                  <a:pt x="251" y="148"/>
                </a:cubicBezTo>
                <a:cubicBezTo>
                  <a:pt x="246" y="146"/>
                  <a:pt x="244" y="145"/>
                  <a:pt x="248" y="144"/>
                </a:cubicBezTo>
                <a:cubicBezTo>
                  <a:pt x="249" y="143"/>
                  <a:pt x="249" y="143"/>
                  <a:pt x="248" y="142"/>
                </a:cubicBezTo>
                <a:cubicBezTo>
                  <a:pt x="248" y="142"/>
                  <a:pt x="248" y="142"/>
                  <a:pt x="247" y="142"/>
                </a:cubicBezTo>
                <a:cubicBezTo>
                  <a:pt x="246" y="141"/>
                  <a:pt x="247" y="141"/>
                  <a:pt x="248" y="141"/>
                </a:cubicBezTo>
                <a:cubicBezTo>
                  <a:pt x="250" y="141"/>
                  <a:pt x="250" y="141"/>
                  <a:pt x="251" y="141"/>
                </a:cubicBezTo>
                <a:cubicBezTo>
                  <a:pt x="252" y="142"/>
                  <a:pt x="252" y="142"/>
                  <a:pt x="254" y="143"/>
                </a:cubicBezTo>
                <a:cubicBezTo>
                  <a:pt x="255" y="143"/>
                  <a:pt x="256" y="145"/>
                  <a:pt x="260" y="143"/>
                </a:cubicBezTo>
                <a:cubicBezTo>
                  <a:pt x="260" y="143"/>
                  <a:pt x="262" y="143"/>
                  <a:pt x="261" y="144"/>
                </a:cubicBezTo>
                <a:cubicBezTo>
                  <a:pt x="260" y="145"/>
                  <a:pt x="261" y="145"/>
                  <a:pt x="264" y="145"/>
                </a:cubicBezTo>
                <a:cubicBezTo>
                  <a:pt x="267" y="145"/>
                  <a:pt x="269" y="144"/>
                  <a:pt x="272" y="144"/>
                </a:cubicBezTo>
                <a:cubicBezTo>
                  <a:pt x="273" y="144"/>
                  <a:pt x="274" y="144"/>
                  <a:pt x="275" y="144"/>
                </a:cubicBezTo>
                <a:cubicBezTo>
                  <a:pt x="275" y="145"/>
                  <a:pt x="275" y="145"/>
                  <a:pt x="276" y="145"/>
                </a:cubicBezTo>
                <a:cubicBezTo>
                  <a:pt x="277" y="147"/>
                  <a:pt x="276" y="148"/>
                  <a:pt x="272" y="148"/>
                </a:cubicBezTo>
                <a:cubicBezTo>
                  <a:pt x="271" y="148"/>
                  <a:pt x="272" y="150"/>
                  <a:pt x="273" y="150"/>
                </a:cubicBezTo>
                <a:cubicBezTo>
                  <a:pt x="274" y="151"/>
                  <a:pt x="275" y="151"/>
                  <a:pt x="275" y="151"/>
                </a:cubicBezTo>
                <a:cubicBezTo>
                  <a:pt x="276" y="151"/>
                  <a:pt x="276" y="152"/>
                  <a:pt x="275" y="152"/>
                </a:cubicBezTo>
                <a:cubicBezTo>
                  <a:pt x="275" y="152"/>
                  <a:pt x="272" y="151"/>
                  <a:pt x="274" y="152"/>
                </a:cubicBezTo>
                <a:cubicBezTo>
                  <a:pt x="275" y="153"/>
                  <a:pt x="275" y="153"/>
                  <a:pt x="277" y="154"/>
                </a:cubicBezTo>
                <a:cubicBezTo>
                  <a:pt x="278" y="154"/>
                  <a:pt x="279" y="155"/>
                  <a:pt x="280" y="155"/>
                </a:cubicBezTo>
                <a:cubicBezTo>
                  <a:pt x="280" y="156"/>
                  <a:pt x="277" y="155"/>
                  <a:pt x="277" y="155"/>
                </a:cubicBezTo>
                <a:cubicBezTo>
                  <a:pt x="280" y="156"/>
                  <a:pt x="281" y="157"/>
                  <a:pt x="280" y="158"/>
                </a:cubicBezTo>
                <a:cubicBezTo>
                  <a:pt x="279" y="158"/>
                  <a:pt x="277" y="157"/>
                  <a:pt x="276" y="156"/>
                </a:cubicBezTo>
                <a:cubicBezTo>
                  <a:pt x="274" y="155"/>
                  <a:pt x="272" y="155"/>
                  <a:pt x="270" y="154"/>
                </a:cubicBezTo>
                <a:cubicBezTo>
                  <a:pt x="269" y="153"/>
                  <a:pt x="267" y="153"/>
                  <a:pt x="266" y="153"/>
                </a:cubicBezTo>
                <a:cubicBezTo>
                  <a:pt x="264" y="153"/>
                  <a:pt x="263" y="153"/>
                  <a:pt x="262" y="153"/>
                </a:cubicBezTo>
                <a:cubicBezTo>
                  <a:pt x="261" y="154"/>
                  <a:pt x="263" y="155"/>
                  <a:pt x="265" y="156"/>
                </a:cubicBezTo>
                <a:cubicBezTo>
                  <a:pt x="266" y="157"/>
                  <a:pt x="268" y="157"/>
                  <a:pt x="268" y="157"/>
                </a:cubicBezTo>
                <a:cubicBezTo>
                  <a:pt x="267" y="157"/>
                  <a:pt x="266" y="157"/>
                  <a:pt x="264" y="157"/>
                </a:cubicBezTo>
                <a:cubicBezTo>
                  <a:pt x="261" y="156"/>
                  <a:pt x="257" y="155"/>
                  <a:pt x="256" y="157"/>
                </a:cubicBezTo>
                <a:cubicBezTo>
                  <a:pt x="256" y="158"/>
                  <a:pt x="256" y="159"/>
                  <a:pt x="255" y="158"/>
                </a:cubicBezTo>
                <a:cubicBezTo>
                  <a:pt x="252" y="158"/>
                  <a:pt x="249" y="159"/>
                  <a:pt x="247" y="157"/>
                </a:cubicBezTo>
                <a:cubicBezTo>
                  <a:pt x="246" y="157"/>
                  <a:pt x="245" y="157"/>
                  <a:pt x="244" y="158"/>
                </a:cubicBezTo>
                <a:cubicBezTo>
                  <a:pt x="247" y="159"/>
                  <a:pt x="246" y="161"/>
                  <a:pt x="249" y="162"/>
                </a:cubicBezTo>
                <a:cubicBezTo>
                  <a:pt x="250" y="162"/>
                  <a:pt x="252" y="162"/>
                  <a:pt x="251" y="163"/>
                </a:cubicBezTo>
                <a:cubicBezTo>
                  <a:pt x="250" y="164"/>
                  <a:pt x="250" y="165"/>
                  <a:pt x="249" y="165"/>
                </a:cubicBezTo>
                <a:cubicBezTo>
                  <a:pt x="247" y="165"/>
                  <a:pt x="247" y="164"/>
                  <a:pt x="247" y="164"/>
                </a:cubicBezTo>
                <a:cubicBezTo>
                  <a:pt x="246" y="163"/>
                  <a:pt x="246" y="163"/>
                  <a:pt x="245" y="163"/>
                </a:cubicBezTo>
                <a:cubicBezTo>
                  <a:pt x="243" y="163"/>
                  <a:pt x="241" y="163"/>
                  <a:pt x="239" y="162"/>
                </a:cubicBezTo>
                <a:cubicBezTo>
                  <a:pt x="238" y="162"/>
                  <a:pt x="237" y="161"/>
                  <a:pt x="236" y="161"/>
                </a:cubicBezTo>
                <a:cubicBezTo>
                  <a:pt x="235" y="161"/>
                  <a:pt x="234" y="161"/>
                  <a:pt x="233" y="160"/>
                </a:cubicBezTo>
                <a:cubicBezTo>
                  <a:pt x="233" y="160"/>
                  <a:pt x="231" y="160"/>
                  <a:pt x="232" y="160"/>
                </a:cubicBezTo>
                <a:cubicBezTo>
                  <a:pt x="233" y="158"/>
                  <a:pt x="230" y="158"/>
                  <a:pt x="228" y="157"/>
                </a:cubicBezTo>
                <a:cubicBezTo>
                  <a:pt x="227" y="158"/>
                  <a:pt x="225" y="160"/>
                  <a:pt x="222" y="158"/>
                </a:cubicBezTo>
                <a:cubicBezTo>
                  <a:pt x="222" y="159"/>
                  <a:pt x="222" y="160"/>
                  <a:pt x="222" y="160"/>
                </a:cubicBezTo>
                <a:cubicBezTo>
                  <a:pt x="222" y="160"/>
                  <a:pt x="222" y="161"/>
                  <a:pt x="222" y="161"/>
                </a:cubicBezTo>
                <a:cubicBezTo>
                  <a:pt x="221" y="161"/>
                  <a:pt x="221" y="161"/>
                  <a:pt x="221" y="160"/>
                </a:cubicBezTo>
                <a:cubicBezTo>
                  <a:pt x="223" y="158"/>
                  <a:pt x="219" y="160"/>
                  <a:pt x="218" y="160"/>
                </a:cubicBezTo>
                <a:cubicBezTo>
                  <a:pt x="216" y="161"/>
                  <a:pt x="215" y="161"/>
                  <a:pt x="213" y="162"/>
                </a:cubicBezTo>
                <a:cubicBezTo>
                  <a:pt x="212" y="162"/>
                  <a:pt x="210" y="163"/>
                  <a:pt x="209" y="163"/>
                </a:cubicBezTo>
                <a:cubicBezTo>
                  <a:pt x="208" y="163"/>
                  <a:pt x="208" y="164"/>
                  <a:pt x="208" y="164"/>
                </a:cubicBezTo>
                <a:cubicBezTo>
                  <a:pt x="208" y="165"/>
                  <a:pt x="205" y="166"/>
                  <a:pt x="202" y="168"/>
                </a:cubicBezTo>
                <a:cubicBezTo>
                  <a:pt x="206" y="167"/>
                  <a:pt x="208" y="168"/>
                  <a:pt x="207" y="170"/>
                </a:cubicBezTo>
                <a:cubicBezTo>
                  <a:pt x="208" y="168"/>
                  <a:pt x="210" y="167"/>
                  <a:pt x="213" y="167"/>
                </a:cubicBezTo>
                <a:cubicBezTo>
                  <a:pt x="214" y="166"/>
                  <a:pt x="215" y="166"/>
                  <a:pt x="216" y="166"/>
                </a:cubicBezTo>
                <a:cubicBezTo>
                  <a:pt x="216" y="166"/>
                  <a:pt x="217" y="166"/>
                  <a:pt x="217" y="166"/>
                </a:cubicBezTo>
                <a:cubicBezTo>
                  <a:pt x="217" y="166"/>
                  <a:pt x="217" y="166"/>
                  <a:pt x="217" y="166"/>
                </a:cubicBezTo>
                <a:cubicBezTo>
                  <a:pt x="216" y="166"/>
                  <a:pt x="215" y="167"/>
                  <a:pt x="216" y="168"/>
                </a:cubicBezTo>
                <a:cubicBezTo>
                  <a:pt x="217" y="168"/>
                  <a:pt x="216" y="169"/>
                  <a:pt x="214" y="170"/>
                </a:cubicBezTo>
                <a:cubicBezTo>
                  <a:pt x="212" y="170"/>
                  <a:pt x="210" y="171"/>
                  <a:pt x="211" y="169"/>
                </a:cubicBezTo>
                <a:cubicBezTo>
                  <a:pt x="211" y="169"/>
                  <a:pt x="211" y="168"/>
                  <a:pt x="210" y="169"/>
                </a:cubicBezTo>
                <a:cubicBezTo>
                  <a:pt x="207" y="170"/>
                  <a:pt x="204" y="170"/>
                  <a:pt x="203" y="173"/>
                </a:cubicBezTo>
                <a:cubicBezTo>
                  <a:pt x="203" y="173"/>
                  <a:pt x="203" y="173"/>
                  <a:pt x="203" y="173"/>
                </a:cubicBezTo>
                <a:cubicBezTo>
                  <a:pt x="200" y="175"/>
                  <a:pt x="201" y="176"/>
                  <a:pt x="203" y="176"/>
                </a:cubicBezTo>
                <a:cubicBezTo>
                  <a:pt x="204" y="176"/>
                  <a:pt x="204" y="177"/>
                  <a:pt x="205" y="177"/>
                </a:cubicBezTo>
                <a:cubicBezTo>
                  <a:pt x="206" y="177"/>
                  <a:pt x="207" y="177"/>
                  <a:pt x="209" y="177"/>
                </a:cubicBezTo>
                <a:cubicBezTo>
                  <a:pt x="208" y="176"/>
                  <a:pt x="207" y="176"/>
                  <a:pt x="209" y="174"/>
                </a:cubicBezTo>
                <a:cubicBezTo>
                  <a:pt x="212" y="173"/>
                  <a:pt x="212" y="172"/>
                  <a:pt x="214" y="173"/>
                </a:cubicBezTo>
                <a:cubicBezTo>
                  <a:pt x="215" y="173"/>
                  <a:pt x="216" y="172"/>
                  <a:pt x="217" y="172"/>
                </a:cubicBezTo>
                <a:cubicBezTo>
                  <a:pt x="218" y="171"/>
                  <a:pt x="218" y="171"/>
                  <a:pt x="219" y="171"/>
                </a:cubicBezTo>
                <a:cubicBezTo>
                  <a:pt x="221" y="171"/>
                  <a:pt x="223" y="171"/>
                  <a:pt x="223" y="171"/>
                </a:cubicBezTo>
                <a:cubicBezTo>
                  <a:pt x="224" y="172"/>
                  <a:pt x="223" y="173"/>
                  <a:pt x="222" y="175"/>
                </a:cubicBezTo>
                <a:cubicBezTo>
                  <a:pt x="224" y="174"/>
                  <a:pt x="225" y="174"/>
                  <a:pt x="226" y="174"/>
                </a:cubicBezTo>
                <a:cubicBezTo>
                  <a:pt x="227" y="175"/>
                  <a:pt x="228" y="175"/>
                  <a:pt x="231" y="174"/>
                </a:cubicBezTo>
                <a:cubicBezTo>
                  <a:pt x="232" y="173"/>
                  <a:pt x="234" y="172"/>
                  <a:pt x="235" y="172"/>
                </a:cubicBezTo>
                <a:cubicBezTo>
                  <a:pt x="236" y="171"/>
                  <a:pt x="237" y="171"/>
                  <a:pt x="238" y="171"/>
                </a:cubicBezTo>
                <a:cubicBezTo>
                  <a:pt x="239" y="171"/>
                  <a:pt x="240" y="171"/>
                  <a:pt x="241" y="172"/>
                </a:cubicBezTo>
                <a:cubicBezTo>
                  <a:pt x="242" y="172"/>
                  <a:pt x="246" y="171"/>
                  <a:pt x="246" y="171"/>
                </a:cubicBezTo>
                <a:cubicBezTo>
                  <a:pt x="245" y="169"/>
                  <a:pt x="248" y="169"/>
                  <a:pt x="251" y="169"/>
                </a:cubicBezTo>
                <a:cubicBezTo>
                  <a:pt x="252" y="169"/>
                  <a:pt x="254" y="169"/>
                  <a:pt x="255" y="169"/>
                </a:cubicBezTo>
                <a:cubicBezTo>
                  <a:pt x="254" y="168"/>
                  <a:pt x="253" y="168"/>
                  <a:pt x="251" y="167"/>
                </a:cubicBezTo>
                <a:cubicBezTo>
                  <a:pt x="250" y="167"/>
                  <a:pt x="248" y="166"/>
                  <a:pt x="249" y="166"/>
                </a:cubicBezTo>
                <a:cubicBezTo>
                  <a:pt x="250" y="165"/>
                  <a:pt x="253" y="164"/>
                  <a:pt x="254" y="165"/>
                </a:cubicBezTo>
                <a:cubicBezTo>
                  <a:pt x="257" y="167"/>
                  <a:pt x="258" y="166"/>
                  <a:pt x="260" y="166"/>
                </a:cubicBezTo>
                <a:cubicBezTo>
                  <a:pt x="261" y="166"/>
                  <a:pt x="261" y="166"/>
                  <a:pt x="262" y="166"/>
                </a:cubicBezTo>
                <a:cubicBezTo>
                  <a:pt x="263" y="166"/>
                  <a:pt x="263" y="166"/>
                  <a:pt x="264" y="166"/>
                </a:cubicBezTo>
                <a:cubicBezTo>
                  <a:pt x="263" y="168"/>
                  <a:pt x="266" y="169"/>
                  <a:pt x="267" y="170"/>
                </a:cubicBezTo>
                <a:cubicBezTo>
                  <a:pt x="267" y="170"/>
                  <a:pt x="267" y="171"/>
                  <a:pt x="266" y="171"/>
                </a:cubicBezTo>
                <a:cubicBezTo>
                  <a:pt x="263" y="171"/>
                  <a:pt x="265" y="172"/>
                  <a:pt x="266" y="173"/>
                </a:cubicBezTo>
                <a:cubicBezTo>
                  <a:pt x="264" y="172"/>
                  <a:pt x="263" y="173"/>
                  <a:pt x="262" y="172"/>
                </a:cubicBezTo>
                <a:cubicBezTo>
                  <a:pt x="260" y="171"/>
                  <a:pt x="258" y="172"/>
                  <a:pt x="258" y="173"/>
                </a:cubicBezTo>
                <a:cubicBezTo>
                  <a:pt x="258" y="173"/>
                  <a:pt x="258" y="174"/>
                  <a:pt x="259" y="175"/>
                </a:cubicBezTo>
                <a:cubicBezTo>
                  <a:pt x="260" y="176"/>
                  <a:pt x="261" y="176"/>
                  <a:pt x="261" y="177"/>
                </a:cubicBezTo>
                <a:cubicBezTo>
                  <a:pt x="264" y="180"/>
                  <a:pt x="267" y="182"/>
                  <a:pt x="269" y="184"/>
                </a:cubicBezTo>
                <a:cubicBezTo>
                  <a:pt x="269" y="185"/>
                  <a:pt x="269" y="185"/>
                  <a:pt x="269" y="185"/>
                </a:cubicBezTo>
                <a:cubicBezTo>
                  <a:pt x="270" y="185"/>
                  <a:pt x="271" y="185"/>
                  <a:pt x="272" y="185"/>
                </a:cubicBezTo>
                <a:cubicBezTo>
                  <a:pt x="273" y="186"/>
                  <a:pt x="273" y="186"/>
                  <a:pt x="273" y="187"/>
                </a:cubicBezTo>
                <a:cubicBezTo>
                  <a:pt x="274" y="188"/>
                  <a:pt x="275" y="189"/>
                  <a:pt x="277" y="189"/>
                </a:cubicBezTo>
                <a:cubicBezTo>
                  <a:pt x="277" y="189"/>
                  <a:pt x="279" y="192"/>
                  <a:pt x="279" y="193"/>
                </a:cubicBezTo>
                <a:cubicBezTo>
                  <a:pt x="278" y="193"/>
                  <a:pt x="278" y="193"/>
                  <a:pt x="277" y="192"/>
                </a:cubicBezTo>
                <a:cubicBezTo>
                  <a:pt x="276" y="192"/>
                  <a:pt x="275" y="192"/>
                  <a:pt x="275" y="191"/>
                </a:cubicBezTo>
                <a:cubicBezTo>
                  <a:pt x="275" y="192"/>
                  <a:pt x="275" y="193"/>
                  <a:pt x="276" y="193"/>
                </a:cubicBezTo>
                <a:cubicBezTo>
                  <a:pt x="277" y="193"/>
                  <a:pt x="278" y="193"/>
                  <a:pt x="278" y="194"/>
                </a:cubicBezTo>
                <a:cubicBezTo>
                  <a:pt x="278" y="194"/>
                  <a:pt x="277" y="194"/>
                  <a:pt x="277" y="194"/>
                </a:cubicBezTo>
                <a:cubicBezTo>
                  <a:pt x="276" y="195"/>
                  <a:pt x="276" y="196"/>
                  <a:pt x="278" y="197"/>
                </a:cubicBezTo>
                <a:cubicBezTo>
                  <a:pt x="279" y="198"/>
                  <a:pt x="280" y="199"/>
                  <a:pt x="280" y="199"/>
                </a:cubicBezTo>
                <a:cubicBezTo>
                  <a:pt x="279" y="200"/>
                  <a:pt x="279" y="200"/>
                  <a:pt x="280" y="201"/>
                </a:cubicBezTo>
                <a:cubicBezTo>
                  <a:pt x="282" y="202"/>
                  <a:pt x="283" y="203"/>
                  <a:pt x="282" y="205"/>
                </a:cubicBezTo>
                <a:cubicBezTo>
                  <a:pt x="281" y="205"/>
                  <a:pt x="282" y="206"/>
                  <a:pt x="283" y="207"/>
                </a:cubicBezTo>
                <a:cubicBezTo>
                  <a:pt x="283" y="207"/>
                  <a:pt x="284" y="208"/>
                  <a:pt x="284" y="209"/>
                </a:cubicBezTo>
                <a:cubicBezTo>
                  <a:pt x="283" y="209"/>
                  <a:pt x="282" y="210"/>
                  <a:pt x="281" y="210"/>
                </a:cubicBezTo>
                <a:cubicBezTo>
                  <a:pt x="282" y="211"/>
                  <a:pt x="283" y="211"/>
                  <a:pt x="284" y="212"/>
                </a:cubicBezTo>
                <a:cubicBezTo>
                  <a:pt x="284" y="212"/>
                  <a:pt x="285" y="213"/>
                  <a:pt x="285" y="213"/>
                </a:cubicBezTo>
                <a:cubicBezTo>
                  <a:pt x="285" y="215"/>
                  <a:pt x="285" y="216"/>
                  <a:pt x="285" y="217"/>
                </a:cubicBezTo>
                <a:cubicBezTo>
                  <a:pt x="284" y="218"/>
                  <a:pt x="285" y="218"/>
                  <a:pt x="285" y="219"/>
                </a:cubicBezTo>
                <a:cubicBezTo>
                  <a:pt x="287" y="220"/>
                  <a:pt x="287" y="221"/>
                  <a:pt x="286" y="222"/>
                </a:cubicBezTo>
                <a:cubicBezTo>
                  <a:pt x="286" y="223"/>
                  <a:pt x="286" y="223"/>
                  <a:pt x="287" y="224"/>
                </a:cubicBezTo>
                <a:cubicBezTo>
                  <a:pt x="287" y="225"/>
                  <a:pt x="288" y="224"/>
                  <a:pt x="288" y="224"/>
                </a:cubicBezTo>
                <a:cubicBezTo>
                  <a:pt x="290" y="223"/>
                  <a:pt x="291" y="224"/>
                  <a:pt x="292" y="226"/>
                </a:cubicBezTo>
                <a:cubicBezTo>
                  <a:pt x="293" y="227"/>
                  <a:pt x="293" y="227"/>
                  <a:pt x="294" y="227"/>
                </a:cubicBezTo>
                <a:cubicBezTo>
                  <a:pt x="293" y="226"/>
                  <a:pt x="294" y="225"/>
                  <a:pt x="294" y="224"/>
                </a:cubicBezTo>
                <a:cubicBezTo>
                  <a:pt x="294" y="221"/>
                  <a:pt x="296" y="223"/>
                  <a:pt x="297" y="223"/>
                </a:cubicBezTo>
                <a:cubicBezTo>
                  <a:pt x="297" y="222"/>
                  <a:pt x="297" y="222"/>
                  <a:pt x="297" y="222"/>
                </a:cubicBezTo>
                <a:cubicBezTo>
                  <a:pt x="297" y="221"/>
                  <a:pt x="298" y="222"/>
                  <a:pt x="298" y="222"/>
                </a:cubicBezTo>
                <a:cubicBezTo>
                  <a:pt x="298" y="222"/>
                  <a:pt x="298" y="222"/>
                  <a:pt x="298" y="222"/>
                </a:cubicBezTo>
                <a:cubicBezTo>
                  <a:pt x="298" y="222"/>
                  <a:pt x="298" y="222"/>
                  <a:pt x="298" y="223"/>
                </a:cubicBezTo>
                <a:cubicBezTo>
                  <a:pt x="299" y="223"/>
                  <a:pt x="299" y="223"/>
                  <a:pt x="299" y="223"/>
                </a:cubicBezTo>
                <a:cubicBezTo>
                  <a:pt x="297" y="223"/>
                  <a:pt x="297" y="225"/>
                  <a:pt x="297" y="226"/>
                </a:cubicBezTo>
                <a:cubicBezTo>
                  <a:pt x="298" y="227"/>
                  <a:pt x="299" y="226"/>
                  <a:pt x="300" y="226"/>
                </a:cubicBezTo>
                <a:cubicBezTo>
                  <a:pt x="301" y="226"/>
                  <a:pt x="302" y="226"/>
                  <a:pt x="302" y="226"/>
                </a:cubicBezTo>
                <a:cubicBezTo>
                  <a:pt x="303" y="227"/>
                  <a:pt x="303" y="227"/>
                  <a:pt x="303" y="227"/>
                </a:cubicBezTo>
                <a:cubicBezTo>
                  <a:pt x="303" y="228"/>
                  <a:pt x="302" y="229"/>
                  <a:pt x="302" y="229"/>
                </a:cubicBezTo>
                <a:cubicBezTo>
                  <a:pt x="302" y="231"/>
                  <a:pt x="302" y="231"/>
                  <a:pt x="304" y="231"/>
                </a:cubicBezTo>
                <a:cubicBezTo>
                  <a:pt x="303" y="233"/>
                  <a:pt x="303" y="233"/>
                  <a:pt x="303" y="234"/>
                </a:cubicBezTo>
                <a:cubicBezTo>
                  <a:pt x="303" y="236"/>
                  <a:pt x="302" y="236"/>
                  <a:pt x="302" y="236"/>
                </a:cubicBezTo>
                <a:cubicBezTo>
                  <a:pt x="300" y="235"/>
                  <a:pt x="299" y="238"/>
                  <a:pt x="300" y="240"/>
                </a:cubicBezTo>
                <a:cubicBezTo>
                  <a:pt x="300" y="242"/>
                  <a:pt x="299" y="243"/>
                  <a:pt x="299" y="244"/>
                </a:cubicBezTo>
                <a:cubicBezTo>
                  <a:pt x="298" y="245"/>
                  <a:pt x="298" y="245"/>
                  <a:pt x="297" y="244"/>
                </a:cubicBezTo>
                <a:cubicBezTo>
                  <a:pt x="297" y="244"/>
                  <a:pt x="297" y="243"/>
                  <a:pt x="297" y="243"/>
                </a:cubicBezTo>
                <a:cubicBezTo>
                  <a:pt x="296" y="243"/>
                  <a:pt x="296" y="244"/>
                  <a:pt x="296" y="244"/>
                </a:cubicBezTo>
                <a:cubicBezTo>
                  <a:pt x="296" y="245"/>
                  <a:pt x="296" y="245"/>
                  <a:pt x="296" y="245"/>
                </a:cubicBezTo>
                <a:cubicBezTo>
                  <a:pt x="296" y="246"/>
                  <a:pt x="296" y="246"/>
                  <a:pt x="296" y="246"/>
                </a:cubicBezTo>
                <a:cubicBezTo>
                  <a:pt x="295" y="247"/>
                  <a:pt x="295" y="247"/>
                  <a:pt x="294" y="248"/>
                </a:cubicBezTo>
                <a:cubicBezTo>
                  <a:pt x="294" y="249"/>
                  <a:pt x="294" y="250"/>
                  <a:pt x="293" y="251"/>
                </a:cubicBezTo>
                <a:cubicBezTo>
                  <a:pt x="293" y="252"/>
                  <a:pt x="293" y="253"/>
                  <a:pt x="292" y="254"/>
                </a:cubicBezTo>
                <a:cubicBezTo>
                  <a:pt x="292" y="254"/>
                  <a:pt x="292" y="255"/>
                  <a:pt x="292" y="255"/>
                </a:cubicBezTo>
                <a:cubicBezTo>
                  <a:pt x="292" y="255"/>
                  <a:pt x="292" y="255"/>
                  <a:pt x="292" y="255"/>
                </a:cubicBezTo>
                <a:cubicBezTo>
                  <a:pt x="291" y="256"/>
                  <a:pt x="291" y="256"/>
                  <a:pt x="291" y="256"/>
                </a:cubicBezTo>
                <a:cubicBezTo>
                  <a:pt x="295" y="256"/>
                  <a:pt x="294" y="260"/>
                  <a:pt x="294" y="263"/>
                </a:cubicBezTo>
                <a:cubicBezTo>
                  <a:pt x="294" y="261"/>
                  <a:pt x="295" y="261"/>
                  <a:pt x="296" y="260"/>
                </a:cubicBezTo>
                <a:cubicBezTo>
                  <a:pt x="296" y="260"/>
                  <a:pt x="297" y="260"/>
                  <a:pt x="297" y="260"/>
                </a:cubicBezTo>
                <a:cubicBezTo>
                  <a:pt x="298" y="259"/>
                  <a:pt x="300" y="260"/>
                  <a:pt x="301" y="261"/>
                </a:cubicBezTo>
                <a:cubicBezTo>
                  <a:pt x="301" y="261"/>
                  <a:pt x="301" y="261"/>
                  <a:pt x="301" y="261"/>
                </a:cubicBezTo>
                <a:cubicBezTo>
                  <a:pt x="301" y="260"/>
                  <a:pt x="301" y="258"/>
                  <a:pt x="301" y="257"/>
                </a:cubicBezTo>
                <a:cubicBezTo>
                  <a:pt x="303" y="257"/>
                  <a:pt x="304" y="259"/>
                  <a:pt x="303" y="262"/>
                </a:cubicBezTo>
                <a:cubicBezTo>
                  <a:pt x="303" y="263"/>
                  <a:pt x="303" y="264"/>
                  <a:pt x="303" y="265"/>
                </a:cubicBezTo>
                <a:cubicBezTo>
                  <a:pt x="305" y="263"/>
                  <a:pt x="306" y="266"/>
                  <a:pt x="307" y="266"/>
                </a:cubicBezTo>
                <a:cubicBezTo>
                  <a:pt x="308" y="266"/>
                  <a:pt x="308" y="267"/>
                  <a:pt x="308" y="269"/>
                </a:cubicBezTo>
                <a:cubicBezTo>
                  <a:pt x="308" y="271"/>
                  <a:pt x="307" y="273"/>
                  <a:pt x="307" y="274"/>
                </a:cubicBezTo>
                <a:cubicBezTo>
                  <a:pt x="306" y="276"/>
                  <a:pt x="305" y="278"/>
                  <a:pt x="305" y="279"/>
                </a:cubicBezTo>
                <a:cubicBezTo>
                  <a:pt x="304" y="280"/>
                  <a:pt x="304" y="280"/>
                  <a:pt x="304" y="281"/>
                </a:cubicBezTo>
                <a:cubicBezTo>
                  <a:pt x="303" y="281"/>
                  <a:pt x="303" y="281"/>
                  <a:pt x="303" y="281"/>
                </a:cubicBezTo>
                <a:cubicBezTo>
                  <a:pt x="302" y="282"/>
                  <a:pt x="302" y="282"/>
                  <a:pt x="302" y="281"/>
                </a:cubicBezTo>
                <a:cubicBezTo>
                  <a:pt x="301" y="280"/>
                  <a:pt x="301" y="280"/>
                  <a:pt x="301" y="281"/>
                </a:cubicBezTo>
                <a:cubicBezTo>
                  <a:pt x="300" y="282"/>
                  <a:pt x="300" y="282"/>
                  <a:pt x="299" y="282"/>
                </a:cubicBezTo>
                <a:cubicBezTo>
                  <a:pt x="299" y="282"/>
                  <a:pt x="300" y="281"/>
                  <a:pt x="300" y="280"/>
                </a:cubicBezTo>
                <a:cubicBezTo>
                  <a:pt x="299" y="281"/>
                  <a:pt x="298" y="280"/>
                  <a:pt x="298" y="282"/>
                </a:cubicBezTo>
                <a:cubicBezTo>
                  <a:pt x="297" y="283"/>
                  <a:pt x="297" y="283"/>
                  <a:pt x="297" y="283"/>
                </a:cubicBezTo>
                <a:cubicBezTo>
                  <a:pt x="296" y="284"/>
                  <a:pt x="296" y="284"/>
                  <a:pt x="295" y="284"/>
                </a:cubicBezTo>
                <a:cubicBezTo>
                  <a:pt x="295" y="284"/>
                  <a:pt x="293" y="284"/>
                  <a:pt x="294" y="283"/>
                </a:cubicBezTo>
                <a:cubicBezTo>
                  <a:pt x="294" y="281"/>
                  <a:pt x="293" y="282"/>
                  <a:pt x="293" y="282"/>
                </a:cubicBezTo>
                <a:cubicBezTo>
                  <a:pt x="292" y="282"/>
                  <a:pt x="290" y="284"/>
                  <a:pt x="290" y="281"/>
                </a:cubicBezTo>
                <a:cubicBezTo>
                  <a:pt x="290" y="281"/>
                  <a:pt x="289" y="281"/>
                  <a:pt x="289" y="281"/>
                </a:cubicBezTo>
                <a:cubicBezTo>
                  <a:pt x="288" y="282"/>
                  <a:pt x="287" y="282"/>
                  <a:pt x="285" y="282"/>
                </a:cubicBezTo>
                <a:cubicBezTo>
                  <a:pt x="286" y="283"/>
                  <a:pt x="286" y="284"/>
                  <a:pt x="287" y="284"/>
                </a:cubicBezTo>
                <a:cubicBezTo>
                  <a:pt x="287" y="284"/>
                  <a:pt x="288" y="284"/>
                  <a:pt x="287" y="284"/>
                </a:cubicBezTo>
                <a:cubicBezTo>
                  <a:pt x="287" y="285"/>
                  <a:pt x="286" y="285"/>
                  <a:pt x="286" y="285"/>
                </a:cubicBezTo>
                <a:cubicBezTo>
                  <a:pt x="285" y="285"/>
                  <a:pt x="284" y="284"/>
                  <a:pt x="283" y="284"/>
                </a:cubicBezTo>
                <a:cubicBezTo>
                  <a:pt x="283" y="284"/>
                  <a:pt x="281" y="284"/>
                  <a:pt x="281" y="286"/>
                </a:cubicBezTo>
                <a:cubicBezTo>
                  <a:pt x="281" y="286"/>
                  <a:pt x="280" y="287"/>
                  <a:pt x="280" y="286"/>
                </a:cubicBezTo>
                <a:cubicBezTo>
                  <a:pt x="280" y="285"/>
                  <a:pt x="279" y="285"/>
                  <a:pt x="279" y="286"/>
                </a:cubicBezTo>
                <a:cubicBezTo>
                  <a:pt x="278" y="287"/>
                  <a:pt x="278" y="288"/>
                  <a:pt x="277" y="289"/>
                </a:cubicBezTo>
                <a:cubicBezTo>
                  <a:pt x="276" y="290"/>
                  <a:pt x="276" y="291"/>
                  <a:pt x="275" y="291"/>
                </a:cubicBezTo>
                <a:cubicBezTo>
                  <a:pt x="277" y="292"/>
                  <a:pt x="280" y="291"/>
                  <a:pt x="279" y="294"/>
                </a:cubicBezTo>
                <a:cubicBezTo>
                  <a:pt x="279" y="294"/>
                  <a:pt x="280" y="294"/>
                  <a:pt x="280" y="294"/>
                </a:cubicBezTo>
                <a:cubicBezTo>
                  <a:pt x="282" y="294"/>
                  <a:pt x="281" y="295"/>
                  <a:pt x="280" y="296"/>
                </a:cubicBezTo>
                <a:cubicBezTo>
                  <a:pt x="280" y="297"/>
                  <a:pt x="279" y="298"/>
                  <a:pt x="278" y="298"/>
                </a:cubicBezTo>
                <a:cubicBezTo>
                  <a:pt x="277" y="299"/>
                  <a:pt x="276" y="299"/>
                  <a:pt x="275" y="298"/>
                </a:cubicBezTo>
                <a:cubicBezTo>
                  <a:pt x="275" y="298"/>
                  <a:pt x="274" y="298"/>
                  <a:pt x="274" y="298"/>
                </a:cubicBezTo>
                <a:cubicBezTo>
                  <a:pt x="274" y="298"/>
                  <a:pt x="273" y="299"/>
                  <a:pt x="273" y="299"/>
                </a:cubicBezTo>
                <a:cubicBezTo>
                  <a:pt x="274" y="300"/>
                  <a:pt x="274" y="301"/>
                  <a:pt x="274" y="302"/>
                </a:cubicBezTo>
                <a:cubicBezTo>
                  <a:pt x="273" y="303"/>
                  <a:pt x="272" y="303"/>
                  <a:pt x="270" y="304"/>
                </a:cubicBezTo>
                <a:cubicBezTo>
                  <a:pt x="270" y="304"/>
                  <a:pt x="270" y="305"/>
                  <a:pt x="270" y="305"/>
                </a:cubicBezTo>
                <a:cubicBezTo>
                  <a:pt x="271" y="305"/>
                  <a:pt x="271" y="306"/>
                  <a:pt x="272" y="305"/>
                </a:cubicBezTo>
                <a:cubicBezTo>
                  <a:pt x="275" y="305"/>
                  <a:pt x="275" y="306"/>
                  <a:pt x="274" y="307"/>
                </a:cubicBezTo>
                <a:cubicBezTo>
                  <a:pt x="274" y="307"/>
                  <a:pt x="275" y="308"/>
                  <a:pt x="275" y="308"/>
                </a:cubicBezTo>
                <a:cubicBezTo>
                  <a:pt x="274" y="308"/>
                  <a:pt x="274" y="309"/>
                  <a:pt x="275" y="309"/>
                </a:cubicBezTo>
                <a:cubicBezTo>
                  <a:pt x="276" y="309"/>
                  <a:pt x="276" y="308"/>
                  <a:pt x="277" y="308"/>
                </a:cubicBezTo>
                <a:cubicBezTo>
                  <a:pt x="278" y="307"/>
                  <a:pt x="279" y="306"/>
                  <a:pt x="280" y="305"/>
                </a:cubicBezTo>
                <a:cubicBezTo>
                  <a:pt x="280" y="307"/>
                  <a:pt x="279" y="308"/>
                  <a:pt x="278" y="309"/>
                </a:cubicBezTo>
                <a:cubicBezTo>
                  <a:pt x="277" y="309"/>
                  <a:pt x="276" y="309"/>
                  <a:pt x="276" y="310"/>
                </a:cubicBezTo>
                <a:cubicBezTo>
                  <a:pt x="275" y="310"/>
                  <a:pt x="275" y="311"/>
                  <a:pt x="274" y="311"/>
                </a:cubicBezTo>
                <a:cubicBezTo>
                  <a:pt x="275" y="311"/>
                  <a:pt x="275" y="311"/>
                  <a:pt x="275" y="311"/>
                </a:cubicBezTo>
                <a:cubicBezTo>
                  <a:pt x="276" y="311"/>
                  <a:pt x="277" y="311"/>
                  <a:pt x="278" y="311"/>
                </a:cubicBezTo>
                <a:cubicBezTo>
                  <a:pt x="278" y="311"/>
                  <a:pt x="279" y="311"/>
                  <a:pt x="279" y="311"/>
                </a:cubicBezTo>
                <a:cubicBezTo>
                  <a:pt x="280" y="311"/>
                  <a:pt x="280" y="312"/>
                  <a:pt x="280" y="314"/>
                </a:cubicBezTo>
                <a:cubicBezTo>
                  <a:pt x="280" y="314"/>
                  <a:pt x="280" y="315"/>
                  <a:pt x="280" y="315"/>
                </a:cubicBezTo>
                <a:cubicBezTo>
                  <a:pt x="281" y="315"/>
                  <a:pt x="282" y="314"/>
                  <a:pt x="284" y="313"/>
                </a:cubicBezTo>
                <a:cubicBezTo>
                  <a:pt x="285" y="312"/>
                  <a:pt x="286" y="311"/>
                  <a:pt x="286" y="311"/>
                </a:cubicBezTo>
                <a:cubicBezTo>
                  <a:pt x="284" y="309"/>
                  <a:pt x="289" y="307"/>
                  <a:pt x="289" y="305"/>
                </a:cubicBezTo>
                <a:cubicBezTo>
                  <a:pt x="290" y="306"/>
                  <a:pt x="288" y="308"/>
                  <a:pt x="287" y="309"/>
                </a:cubicBezTo>
                <a:cubicBezTo>
                  <a:pt x="288" y="308"/>
                  <a:pt x="289" y="307"/>
                  <a:pt x="290" y="306"/>
                </a:cubicBezTo>
                <a:cubicBezTo>
                  <a:pt x="291" y="306"/>
                  <a:pt x="291" y="305"/>
                  <a:pt x="292" y="305"/>
                </a:cubicBezTo>
                <a:cubicBezTo>
                  <a:pt x="293" y="303"/>
                  <a:pt x="293" y="303"/>
                  <a:pt x="293" y="303"/>
                </a:cubicBezTo>
                <a:cubicBezTo>
                  <a:pt x="294" y="302"/>
                  <a:pt x="296" y="301"/>
                  <a:pt x="297" y="300"/>
                </a:cubicBezTo>
                <a:cubicBezTo>
                  <a:pt x="298" y="299"/>
                  <a:pt x="300" y="299"/>
                  <a:pt x="300" y="299"/>
                </a:cubicBezTo>
                <a:cubicBezTo>
                  <a:pt x="301" y="298"/>
                  <a:pt x="301" y="297"/>
                  <a:pt x="302" y="296"/>
                </a:cubicBezTo>
                <a:cubicBezTo>
                  <a:pt x="302" y="295"/>
                  <a:pt x="302" y="294"/>
                  <a:pt x="304" y="293"/>
                </a:cubicBezTo>
                <a:cubicBezTo>
                  <a:pt x="303" y="294"/>
                  <a:pt x="303" y="296"/>
                  <a:pt x="304" y="295"/>
                </a:cubicBezTo>
                <a:cubicBezTo>
                  <a:pt x="306" y="294"/>
                  <a:pt x="307" y="295"/>
                  <a:pt x="308" y="295"/>
                </a:cubicBezTo>
                <a:cubicBezTo>
                  <a:pt x="308" y="295"/>
                  <a:pt x="308" y="294"/>
                  <a:pt x="308" y="294"/>
                </a:cubicBezTo>
                <a:cubicBezTo>
                  <a:pt x="308" y="293"/>
                  <a:pt x="307" y="292"/>
                  <a:pt x="306" y="291"/>
                </a:cubicBezTo>
                <a:cubicBezTo>
                  <a:pt x="306" y="291"/>
                  <a:pt x="306" y="290"/>
                  <a:pt x="306" y="290"/>
                </a:cubicBezTo>
                <a:cubicBezTo>
                  <a:pt x="306" y="289"/>
                  <a:pt x="306" y="288"/>
                  <a:pt x="307" y="288"/>
                </a:cubicBezTo>
                <a:cubicBezTo>
                  <a:pt x="308" y="286"/>
                  <a:pt x="312" y="288"/>
                  <a:pt x="311" y="291"/>
                </a:cubicBezTo>
                <a:cubicBezTo>
                  <a:pt x="311" y="291"/>
                  <a:pt x="311" y="292"/>
                  <a:pt x="310" y="293"/>
                </a:cubicBezTo>
                <a:cubicBezTo>
                  <a:pt x="310" y="293"/>
                  <a:pt x="310" y="294"/>
                  <a:pt x="309" y="294"/>
                </a:cubicBezTo>
                <a:cubicBezTo>
                  <a:pt x="309" y="296"/>
                  <a:pt x="308" y="297"/>
                  <a:pt x="307" y="298"/>
                </a:cubicBezTo>
                <a:cubicBezTo>
                  <a:pt x="307" y="299"/>
                  <a:pt x="306" y="300"/>
                  <a:pt x="305" y="301"/>
                </a:cubicBezTo>
                <a:cubicBezTo>
                  <a:pt x="302" y="305"/>
                  <a:pt x="302" y="305"/>
                  <a:pt x="302" y="305"/>
                </a:cubicBezTo>
                <a:cubicBezTo>
                  <a:pt x="301" y="306"/>
                  <a:pt x="301" y="306"/>
                  <a:pt x="300" y="306"/>
                </a:cubicBezTo>
                <a:cubicBezTo>
                  <a:pt x="297" y="307"/>
                  <a:pt x="296" y="306"/>
                  <a:pt x="294" y="307"/>
                </a:cubicBezTo>
                <a:cubicBezTo>
                  <a:pt x="294" y="307"/>
                  <a:pt x="293" y="307"/>
                  <a:pt x="292" y="308"/>
                </a:cubicBezTo>
                <a:cubicBezTo>
                  <a:pt x="291" y="308"/>
                  <a:pt x="290" y="310"/>
                  <a:pt x="290" y="311"/>
                </a:cubicBezTo>
                <a:cubicBezTo>
                  <a:pt x="290" y="311"/>
                  <a:pt x="290" y="311"/>
                  <a:pt x="290" y="312"/>
                </a:cubicBezTo>
                <a:cubicBezTo>
                  <a:pt x="291" y="313"/>
                  <a:pt x="290" y="314"/>
                  <a:pt x="288" y="315"/>
                </a:cubicBezTo>
                <a:cubicBezTo>
                  <a:pt x="286" y="317"/>
                  <a:pt x="284" y="318"/>
                  <a:pt x="282" y="319"/>
                </a:cubicBezTo>
                <a:cubicBezTo>
                  <a:pt x="283" y="320"/>
                  <a:pt x="285" y="319"/>
                  <a:pt x="285" y="320"/>
                </a:cubicBezTo>
                <a:cubicBezTo>
                  <a:pt x="284" y="320"/>
                  <a:pt x="284" y="320"/>
                  <a:pt x="284" y="321"/>
                </a:cubicBezTo>
                <a:cubicBezTo>
                  <a:pt x="283" y="321"/>
                  <a:pt x="281" y="322"/>
                  <a:pt x="282" y="322"/>
                </a:cubicBezTo>
                <a:cubicBezTo>
                  <a:pt x="283" y="323"/>
                  <a:pt x="283" y="323"/>
                  <a:pt x="284" y="323"/>
                </a:cubicBezTo>
                <a:cubicBezTo>
                  <a:pt x="286" y="322"/>
                  <a:pt x="285" y="322"/>
                  <a:pt x="285" y="321"/>
                </a:cubicBezTo>
                <a:cubicBezTo>
                  <a:pt x="286" y="320"/>
                  <a:pt x="285" y="320"/>
                  <a:pt x="286" y="319"/>
                </a:cubicBezTo>
                <a:cubicBezTo>
                  <a:pt x="288" y="318"/>
                  <a:pt x="291" y="319"/>
                  <a:pt x="291" y="320"/>
                </a:cubicBezTo>
                <a:cubicBezTo>
                  <a:pt x="291" y="321"/>
                  <a:pt x="291" y="323"/>
                  <a:pt x="291" y="324"/>
                </a:cubicBezTo>
                <a:cubicBezTo>
                  <a:pt x="288" y="325"/>
                  <a:pt x="284" y="327"/>
                  <a:pt x="285" y="324"/>
                </a:cubicBezTo>
                <a:cubicBezTo>
                  <a:pt x="284" y="324"/>
                  <a:pt x="283" y="325"/>
                  <a:pt x="282" y="325"/>
                </a:cubicBezTo>
                <a:cubicBezTo>
                  <a:pt x="280" y="327"/>
                  <a:pt x="276" y="327"/>
                  <a:pt x="276" y="326"/>
                </a:cubicBezTo>
                <a:cubicBezTo>
                  <a:pt x="276" y="325"/>
                  <a:pt x="275" y="324"/>
                  <a:pt x="273" y="325"/>
                </a:cubicBezTo>
                <a:cubicBezTo>
                  <a:pt x="272" y="326"/>
                  <a:pt x="269" y="327"/>
                  <a:pt x="270" y="328"/>
                </a:cubicBezTo>
                <a:cubicBezTo>
                  <a:pt x="270" y="329"/>
                  <a:pt x="270" y="329"/>
                  <a:pt x="268" y="330"/>
                </a:cubicBezTo>
                <a:cubicBezTo>
                  <a:pt x="267" y="330"/>
                  <a:pt x="265" y="331"/>
                  <a:pt x="264" y="331"/>
                </a:cubicBezTo>
                <a:cubicBezTo>
                  <a:pt x="263" y="331"/>
                  <a:pt x="262" y="332"/>
                  <a:pt x="261" y="332"/>
                </a:cubicBezTo>
                <a:cubicBezTo>
                  <a:pt x="262" y="333"/>
                  <a:pt x="262" y="333"/>
                  <a:pt x="263" y="333"/>
                </a:cubicBezTo>
                <a:cubicBezTo>
                  <a:pt x="267" y="333"/>
                  <a:pt x="264" y="336"/>
                  <a:pt x="265" y="337"/>
                </a:cubicBezTo>
                <a:cubicBezTo>
                  <a:pt x="265" y="338"/>
                  <a:pt x="264" y="339"/>
                  <a:pt x="263" y="339"/>
                </a:cubicBezTo>
                <a:cubicBezTo>
                  <a:pt x="262" y="339"/>
                  <a:pt x="260" y="339"/>
                  <a:pt x="260" y="339"/>
                </a:cubicBezTo>
                <a:cubicBezTo>
                  <a:pt x="254" y="340"/>
                  <a:pt x="253" y="341"/>
                  <a:pt x="253" y="343"/>
                </a:cubicBezTo>
                <a:cubicBezTo>
                  <a:pt x="253" y="345"/>
                  <a:pt x="248" y="345"/>
                  <a:pt x="246" y="344"/>
                </a:cubicBezTo>
                <a:cubicBezTo>
                  <a:pt x="243" y="343"/>
                  <a:pt x="241" y="343"/>
                  <a:pt x="240" y="344"/>
                </a:cubicBezTo>
                <a:cubicBezTo>
                  <a:pt x="240" y="345"/>
                  <a:pt x="238" y="346"/>
                  <a:pt x="237" y="346"/>
                </a:cubicBezTo>
                <a:cubicBezTo>
                  <a:pt x="235" y="346"/>
                  <a:pt x="234" y="346"/>
                  <a:pt x="232" y="345"/>
                </a:cubicBezTo>
                <a:cubicBezTo>
                  <a:pt x="230" y="345"/>
                  <a:pt x="228" y="345"/>
                  <a:pt x="230" y="344"/>
                </a:cubicBezTo>
                <a:cubicBezTo>
                  <a:pt x="231" y="343"/>
                  <a:pt x="232" y="343"/>
                  <a:pt x="230" y="342"/>
                </a:cubicBezTo>
                <a:cubicBezTo>
                  <a:pt x="228" y="343"/>
                  <a:pt x="226" y="344"/>
                  <a:pt x="222" y="343"/>
                </a:cubicBezTo>
                <a:cubicBezTo>
                  <a:pt x="219" y="342"/>
                  <a:pt x="219" y="341"/>
                  <a:pt x="219" y="340"/>
                </a:cubicBezTo>
                <a:cubicBezTo>
                  <a:pt x="217" y="342"/>
                  <a:pt x="213" y="339"/>
                  <a:pt x="210" y="339"/>
                </a:cubicBezTo>
                <a:cubicBezTo>
                  <a:pt x="211" y="340"/>
                  <a:pt x="213" y="341"/>
                  <a:pt x="214" y="342"/>
                </a:cubicBezTo>
                <a:cubicBezTo>
                  <a:pt x="213" y="342"/>
                  <a:pt x="211" y="342"/>
                  <a:pt x="210" y="341"/>
                </a:cubicBezTo>
                <a:cubicBezTo>
                  <a:pt x="209" y="341"/>
                  <a:pt x="208" y="340"/>
                  <a:pt x="207" y="339"/>
                </a:cubicBezTo>
                <a:cubicBezTo>
                  <a:pt x="206" y="338"/>
                  <a:pt x="204" y="337"/>
                  <a:pt x="203" y="338"/>
                </a:cubicBezTo>
                <a:cubicBezTo>
                  <a:pt x="203" y="338"/>
                  <a:pt x="202" y="338"/>
                  <a:pt x="202" y="338"/>
                </a:cubicBezTo>
                <a:cubicBezTo>
                  <a:pt x="201" y="338"/>
                  <a:pt x="200" y="338"/>
                  <a:pt x="199" y="337"/>
                </a:cubicBezTo>
                <a:cubicBezTo>
                  <a:pt x="198" y="337"/>
                  <a:pt x="196" y="336"/>
                  <a:pt x="195" y="336"/>
                </a:cubicBezTo>
                <a:cubicBezTo>
                  <a:pt x="197" y="337"/>
                  <a:pt x="198" y="339"/>
                  <a:pt x="199" y="340"/>
                </a:cubicBezTo>
                <a:cubicBezTo>
                  <a:pt x="201" y="342"/>
                  <a:pt x="204" y="342"/>
                  <a:pt x="207" y="343"/>
                </a:cubicBezTo>
                <a:cubicBezTo>
                  <a:pt x="209" y="343"/>
                  <a:pt x="206" y="341"/>
                  <a:pt x="206" y="341"/>
                </a:cubicBezTo>
                <a:cubicBezTo>
                  <a:pt x="205" y="340"/>
                  <a:pt x="204" y="340"/>
                  <a:pt x="204" y="339"/>
                </a:cubicBezTo>
                <a:cubicBezTo>
                  <a:pt x="205" y="339"/>
                  <a:pt x="205" y="339"/>
                  <a:pt x="206" y="339"/>
                </a:cubicBezTo>
                <a:cubicBezTo>
                  <a:pt x="207" y="340"/>
                  <a:pt x="208" y="341"/>
                  <a:pt x="208" y="341"/>
                </a:cubicBezTo>
                <a:cubicBezTo>
                  <a:pt x="208" y="342"/>
                  <a:pt x="210" y="343"/>
                  <a:pt x="211" y="344"/>
                </a:cubicBezTo>
                <a:cubicBezTo>
                  <a:pt x="212" y="343"/>
                  <a:pt x="215" y="343"/>
                  <a:pt x="217" y="344"/>
                </a:cubicBezTo>
                <a:cubicBezTo>
                  <a:pt x="218" y="344"/>
                  <a:pt x="219" y="344"/>
                  <a:pt x="220" y="345"/>
                </a:cubicBezTo>
                <a:cubicBezTo>
                  <a:pt x="220" y="345"/>
                  <a:pt x="220" y="346"/>
                  <a:pt x="220" y="346"/>
                </a:cubicBezTo>
                <a:cubicBezTo>
                  <a:pt x="220" y="347"/>
                  <a:pt x="221" y="347"/>
                  <a:pt x="222" y="347"/>
                </a:cubicBezTo>
                <a:cubicBezTo>
                  <a:pt x="222" y="347"/>
                  <a:pt x="224" y="347"/>
                  <a:pt x="223" y="347"/>
                </a:cubicBezTo>
                <a:cubicBezTo>
                  <a:pt x="219" y="348"/>
                  <a:pt x="223" y="349"/>
                  <a:pt x="224" y="350"/>
                </a:cubicBezTo>
                <a:cubicBezTo>
                  <a:pt x="225" y="349"/>
                  <a:pt x="225" y="349"/>
                  <a:pt x="226" y="348"/>
                </a:cubicBezTo>
                <a:cubicBezTo>
                  <a:pt x="227" y="347"/>
                  <a:pt x="231" y="348"/>
                  <a:pt x="234" y="348"/>
                </a:cubicBezTo>
                <a:cubicBezTo>
                  <a:pt x="237" y="349"/>
                  <a:pt x="236" y="350"/>
                  <a:pt x="235" y="350"/>
                </a:cubicBezTo>
                <a:cubicBezTo>
                  <a:pt x="235" y="351"/>
                  <a:pt x="234" y="351"/>
                  <a:pt x="234" y="351"/>
                </a:cubicBezTo>
                <a:cubicBezTo>
                  <a:pt x="234" y="351"/>
                  <a:pt x="232" y="352"/>
                  <a:pt x="234" y="352"/>
                </a:cubicBezTo>
                <a:cubicBezTo>
                  <a:pt x="236" y="352"/>
                  <a:pt x="238" y="353"/>
                  <a:pt x="241" y="352"/>
                </a:cubicBezTo>
                <a:cubicBezTo>
                  <a:pt x="243" y="352"/>
                  <a:pt x="244" y="353"/>
                  <a:pt x="245" y="353"/>
                </a:cubicBezTo>
                <a:cubicBezTo>
                  <a:pt x="246" y="354"/>
                  <a:pt x="247" y="355"/>
                  <a:pt x="251" y="355"/>
                </a:cubicBezTo>
                <a:cubicBezTo>
                  <a:pt x="251" y="355"/>
                  <a:pt x="252" y="355"/>
                  <a:pt x="252" y="355"/>
                </a:cubicBezTo>
                <a:cubicBezTo>
                  <a:pt x="249" y="357"/>
                  <a:pt x="251" y="358"/>
                  <a:pt x="255" y="358"/>
                </a:cubicBezTo>
                <a:cubicBezTo>
                  <a:pt x="252" y="358"/>
                  <a:pt x="248" y="359"/>
                  <a:pt x="248" y="358"/>
                </a:cubicBezTo>
                <a:cubicBezTo>
                  <a:pt x="248" y="358"/>
                  <a:pt x="247" y="357"/>
                  <a:pt x="246" y="357"/>
                </a:cubicBezTo>
                <a:cubicBezTo>
                  <a:pt x="246" y="356"/>
                  <a:pt x="245" y="356"/>
                  <a:pt x="244" y="355"/>
                </a:cubicBezTo>
                <a:cubicBezTo>
                  <a:pt x="244" y="355"/>
                  <a:pt x="243" y="354"/>
                  <a:pt x="242" y="354"/>
                </a:cubicBezTo>
                <a:cubicBezTo>
                  <a:pt x="241" y="354"/>
                  <a:pt x="241" y="355"/>
                  <a:pt x="241" y="355"/>
                </a:cubicBezTo>
                <a:cubicBezTo>
                  <a:pt x="240" y="356"/>
                  <a:pt x="239" y="356"/>
                  <a:pt x="240" y="357"/>
                </a:cubicBezTo>
                <a:cubicBezTo>
                  <a:pt x="240" y="358"/>
                  <a:pt x="238" y="359"/>
                  <a:pt x="235" y="358"/>
                </a:cubicBezTo>
                <a:cubicBezTo>
                  <a:pt x="233" y="358"/>
                  <a:pt x="229" y="357"/>
                  <a:pt x="229" y="358"/>
                </a:cubicBezTo>
                <a:cubicBezTo>
                  <a:pt x="228" y="359"/>
                  <a:pt x="231" y="360"/>
                  <a:pt x="232" y="361"/>
                </a:cubicBezTo>
                <a:cubicBezTo>
                  <a:pt x="233" y="361"/>
                  <a:pt x="233" y="361"/>
                  <a:pt x="233" y="361"/>
                </a:cubicBezTo>
                <a:cubicBezTo>
                  <a:pt x="235" y="361"/>
                  <a:pt x="235" y="362"/>
                  <a:pt x="235" y="362"/>
                </a:cubicBezTo>
                <a:cubicBezTo>
                  <a:pt x="235" y="363"/>
                  <a:pt x="233" y="363"/>
                  <a:pt x="232" y="363"/>
                </a:cubicBezTo>
                <a:cubicBezTo>
                  <a:pt x="230" y="363"/>
                  <a:pt x="229" y="362"/>
                  <a:pt x="227" y="362"/>
                </a:cubicBezTo>
                <a:cubicBezTo>
                  <a:pt x="226" y="362"/>
                  <a:pt x="225" y="362"/>
                  <a:pt x="224" y="362"/>
                </a:cubicBezTo>
                <a:cubicBezTo>
                  <a:pt x="224" y="362"/>
                  <a:pt x="223" y="362"/>
                  <a:pt x="222" y="362"/>
                </a:cubicBezTo>
                <a:cubicBezTo>
                  <a:pt x="223" y="362"/>
                  <a:pt x="223" y="363"/>
                  <a:pt x="224" y="363"/>
                </a:cubicBezTo>
                <a:cubicBezTo>
                  <a:pt x="231" y="366"/>
                  <a:pt x="231" y="366"/>
                  <a:pt x="228" y="368"/>
                </a:cubicBezTo>
                <a:cubicBezTo>
                  <a:pt x="227" y="369"/>
                  <a:pt x="225" y="369"/>
                  <a:pt x="226" y="370"/>
                </a:cubicBezTo>
                <a:cubicBezTo>
                  <a:pt x="227" y="370"/>
                  <a:pt x="229" y="370"/>
                  <a:pt x="230" y="370"/>
                </a:cubicBezTo>
                <a:cubicBezTo>
                  <a:pt x="231" y="370"/>
                  <a:pt x="232" y="370"/>
                  <a:pt x="233" y="370"/>
                </a:cubicBezTo>
                <a:cubicBezTo>
                  <a:pt x="233" y="371"/>
                  <a:pt x="232" y="371"/>
                  <a:pt x="230" y="371"/>
                </a:cubicBezTo>
                <a:cubicBezTo>
                  <a:pt x="227" y="370"/>
                  <a:pt x="223" y="370"/>
                  <a:pt x="219" y="370"/>
                </a:cubicBezTo>
                <a:cubicBezTo>
                  <a:pt x="220" y="370"/>
                  <a:pt x="222" y="371"/>
                  <a:pt x="223" y="371"/>
                </a:cubicBezTo>
                <a:cubicBezTo>
                  <a:pt x="224" y="372"/>
                  <a:pt x="225" y="372"/>
                  <a:pt x="225" y="372"/>
                </a:cubicBezTo>
                <a:cubicBezTo>
                  <a:pt x="226" y="373"/>
                  <a:pt x="226" y="373"/>
                  <a:pt x="226" y="373"/>
                </a:cubicBezTo>
                <a:cubicBezTo>
                  <a:pt x="226" y="373"/>
                  <a:pt x="226" y="373"/>
                  <a:pt x="226" y="373"/>
                </a:cubicBezTo>
                <a:cubicBezTo>
                  <a:pt x="227" y="374"/>
                  <a:pt x="226" y="374"/>
                  <a:pt x="226" y="375"/>
                </a:cubicBezTo>
                <a:cubicBezTo>
                  <a:pt x="227" y="375"/>
                  <a:pt x="227" y="375"/>
                  <a:pt x="228" y="375"/>
                </a:cubicBezTo>
                <a:cubicBezTo>
                  <a:pt x="227" y="376"/>
                  <a:pt x="225" y="377"/>
                  <a:pt x="223" y="378"/>
                </a:cubicBezTo>
                <a:cubicBezTo>
                  <a:pt x="226" y="378"/>
                  <a:pt x="228" y="378"/>
                  <a:pt x="230" y="378"/>
                </a:cubicBezTo>
                <a:cubicBezTo>
                  <a:pt x="231" y="378"/>
                  <a:pt x="232" y="378"/>
                  <a:pt x="233" y="378"/>
                </a:cubicBezTo>
                <a:cubicBezTo>
                  <a:pt x="234" y="378"/>
                  <a:pt x="235" y="378"/>
                  <a:pt x="236" y="378"/>
                </a:cubicBezTo>
                <a:cubicBezTo>
                  <a:pt x="237" y="377"/>
                  <a:pt x="238" y="377"/>
                  <a:pt x="240" y="377"/>
                </a:cubicBezTo>
                <a:cubicBezTo>
                  <a:pt x="242" y="377"/>
                  <a:pt x="244" y="377"/>
                  <a:pt x="246" y="377"/>
                </a:cubicBezTo>
                <a:cubicBezTo>
                  <a:pt x="247" y="377"/>
                  <a:pt x="248" y="376"/>
                  <a:pt x="249" y="376"/>
                </a:cubicBezTo>
                <a:cubicBezTo>
                  <a:pt x="247" y="375"/>
                  <a:pt x="247" y="373"/>
                  <a:pt x="242" y="373"/>
                </a:cubicBezTo>
                <a:cubicBezTo>
                  <a:pt x="240" y="373"/>
                  <a:pt x="240" y="372"/>
                  <a:pt x="241" y="372"/>
                </a:cubicBezTo>
                <a:cubicBezTo>
                  <a:pt x="243" y="372"/>
                  <a:pt x="243" y="371"/>
                  <a:pt x="246" y="370"/>
                </a:cubicBezTo>
                <a:cubicBezTo>
                  <a:pt x="248" y="369"/>
                  <a:pt x="249" y="370"/>
                  <a:pt x="250" y="370"/>
                </a:cubicBezTo>
                <a:cubicBezTo>
                  <a:pt x="252" y="371"/>
                  <a:pt x="250" y="371"/>
                  <a:pt x="249" y="372"/>
                </a:cubicBezTo>
                <a:cubicBezTo>
                  <a:pt x="248" y="372"/>
                  <a:pt x="245" y="372"/>
                  <a:pt x="245" y="372"/>
                </a:cubicBezTo>
                <a:cubicBezTo>
                  <a:pt x="247" y="373"/>
                  <a:pt x="249" y="372"/>
                  <a:pt x="252" y="373"/>
                </a:cubicBezTo>
                <a:cubicBezTo>
                  <a:pt x="253" y="373"/>
                  <a:pt x="254" y="373"/>
                  <a:pt x="254" y="372"/>
                </a:cubicBezTo>
                <a:cubicBezTo>
                  <a:pt x="256" y="371"/>
                  <a:pt x="257" y="370"/>
                  <a:pt x="258" y="370"/>
                </a:cubicBezTo>
                <a:cubicBezTo>
                  <a:pt x="259" y="370"/>
                  <a:pt x="260" y="370"/>
                  <a:pt x="262" y="371"/>
                </a:cubicBezTo>
                <a:cubicBezTo>
                  <a:pt x="264" y="371"/>
                  <a:pt x="265" y="371"/>
                  <a:pt x="266" y="371"/>
                </a:cubicBezTo>
                <a:cubicBezTo>
                  <a:pt x="270" y="371"/>
                  <a:pt x="270" y="372"/>
                  <a:pt x="269" y="373"/>
                </a:cubicBezTo>
                <a:cubicBezTo>
                  <a:pt x="268" y="373"/>
                  <a:pt x="268" y="374"/>
                  <a:pt x="267" y="375"/>
                </a:cubicBezTo>
                <a:cubicBezTo>
                  <a:pt x="270" y="374"/>
                  <a:pt x="272" y="374"/>
                  <a:pt x="274" y="374"/>
                </a:cubicBezTo>
                <a:cubicBezTo>
                  <a:pt x="275" y="374"/>
                  <a:pt x="277" y="375"/>
                  <a:pt x="278" y="373"/>
                </a:cubicBezTo>
                <a:cubicBezTo>
                  <a:pt x="280" y="372"/>
                  <a:pt x="282" y="372"/>
                  <a:pt x="285" y="371"/>
                </a:cubicBezTo>
                <a:cubicBezTo>
                  <a:pt x="286" y="371"/>
                  <a:pt x="287" y="370"/>
                  <a:pt x="288" y="369"/>
                </a:cubicBezTo>
                <a:cubicBezTo>
                  <a:pt x="287" y="370"/>
                  <a:pt x="285" y="370"/>
                  <a:pt x="284" y="370"/>
                </a:cubicBezTo>
                <a:cubicBezTo>
                  <a:pt x="285" y="369"/>
                  <a:pt x="287" y="369"/>
                  <a:pt x="289" y="368"/>
                </a:cubicBezTo>
                <a:cubicBezTo>
                  <a:pt x="290" y="368"/>
                  <a:pt x="292" y="368"/>
                  <a:pt x="293" y="368"/>
                </a:cubicBezTo>
                <a:cubicBezTo>
                  <a:pt x="294" y="367"/>
                  <a:pt x="295" y="367"/>
                  <a:pt x="296" y="366"/>
                </a:cubicBezTo>
                <a:cubicBezTo>
                  <a:pt x="304" y="361"/>
                  <a:pt x="303" y="362"/>
                  <a:pt x="308" y="362"/>
                </a:cubicBezTo>
                <a:cubicBezTo>
                  <a:pt x="305" y="364"/>
                  <a:pt x="302" y="365"/>
                  <a:pt x="300" y="366"/>
                </a:cubicBezTo>
                <a:cubicBezTo>
                  <a:pt x="298" y="367"/>
                  <a:pt x="297" y="368"/>
                  <a:pt x="296" y="369"/>
                </a:cubicBezTo>
                <a:cubicBezTo>
                  <a:pt x="295" y="369"/>
                  <a:pt x="295" y="369"/>
                  <a:pt x="294" y="369"/>
                </a:cubicBezTo>
                <a:cubicBezTo>
                  <a:pt x="294" y="369"/>
                  <a:pt x="293" y="370"/>
                  <a:pt x="292" y="370"/>
                </a:cubicBezTo>
                <a:cubicBezTo>
                  <a:pt x="291" y="370"/>
                  <a:pt x="289" y="371"/>
                  <a:pt x="288" y="372"/>
                </a:cubicBezTo>
                <a:cubicBezTo>
                  <a:pt x="287" y="373"/>
                  <a:pt x="290" y="372"/>
                  <a:pt x="290" y="372"/>
                </a:cubicBezTo>
                <a:cubicBezTo>
                  <a:pt x="291" y="373"/>
                  <a:pt x="293" y="373"/>
                  <a:pt x="296" y="372"/>
                </a:cubicBezTo>
                <a:cubicBezTo>
                  <a:pt x="299" y="371"/>
                  <a:pt x="301" y="370"/>
                  <a:pt x="303" y="371"/>
                </a:cubicBezTo>
                <a:cubicBezTo>
                  <a:pt x="304" y="371"/>
                  <a:pt x="307" y="369"/>
                  <a:pt x="306" y="371"/>
                </a:cubicBezTo>
                <a:cubicBezTo>
                  <a:pt x="305" y="372"/>
                  <a:pt x="304" y="373"/>
                  <a:pt x="301" y="375"/>
                </a:cubicBezTo>
                <a:cubicBezTo>
                  <a:pt x="300" y="376"/>
                  <a:pt x="298" y="376"/>
                  <a:pt x="296" y="377"/>
                </a:cubicBezTo>
                <a:cubicBezTo>
                  <a:pt x="294" y="378"/>
                  <a:pt x="293" y="379"/>
                  <a:pt x="291" y="379"/>
                </a:cubicBezTo>
                <a:cubicBezTo>
                  <a:pt x="292" y="380"/>
                  <a:pt x="295" y="379"/>
                  <a:pt x="298" y="379"/>
                </a:cubicBezTo>
                <a:cubicBezTo>
                  <a:pt x="300" y="379"/>
                  <a:pt x="302" y="379"/>
                  <a:pt x="301" y="380"/>
                </a:cubicBezTo>
                <a:cubicBezTo>
                  <a:pt x="304" y="379"/>
                  <a:pt x="306" y="377"/>
                  <a:pt x="308" y="377"/>
                </a:cubicBezTo>
                <a:cubicBezTo>
                  <a:pt x="311" y="377"/>
                  <a:pt x="309" y="378"/>
                  <a:pt x="308" y="379"/>
                </a:cubicBezTo>
                <a:cubicBezTo>
                  <a:pt x="308" y="381"/>
                  <a:pt x="304" y="385"/>
                  <a:pt x="305" y="386"/>
                </a:cubicBezTo>
                <a:cubicBezTo>
                  <a:pt x="308" y="385"/>
                  <a:pt x="311" y="383"/>
                  <a:pt x="314" y="382"/>
                </a:cubicBezTo>
                <a:cubicBezTo>
                  <a:pt x="316" y="380"/>
                  <a:pt x="317" y="380"/>
                  <a:pt x="318" y="380"/>
                </a:cubicBezTo>
                <a:cubicBezTo>
                  <a:pt x="319" y="380"/>
                  <a:pt x="317" y="381"/>
                  <a:pt x="316" y="382"/>
                </a:cubicBezTo>
                <a:cubicBezTo>
                  <a:pt x="315" y="383"/>
                  <a:pt x="314" y="383"/>
                  <a:pt x="313" y="384"/>
                </a:cubicBezTo>
                <a:cubicBezTo>
                  <a:pt x="316" y="382"/>
                  <a:pt x="317" y="384"/>
                  <a:pt x="320" y="381"/>
                </a:cubicBezTo>
                <a:cubicBezTo>
                  <a:pt x="321" y="379"/>
                  <a:pt x="323" y="378"/>
                  <a:pt x="325" y="377"/>
                </a:cubicBezTo>
                <a:cubicBezTo>
                  <a:pt x="328" y="376"/>
                  <a:pt x="328" y="376"/>
                  <a:pt x="328" y="378"/>
                </a:cubicBezTo>
                <a:close/>
                <a:moveTo>
                  <a:pt x="191" y="166"/>
                </a:moveTo>
                <a:cubicBezTo>
                  <a:pt x="191" y="166"/>
                  <a:pt x="191" y="166"/>
                  <a:pt x="191" y="166"/>
                </a:cubicBezTo>
                <a:cubicBezTo>
                  <a:pt x="192" y="166"/>
                  <a:pt x="193" y="166"/>
                  <a:pt x="192" y="167"/>
                </a:cubicBezTo>
                <a:cubicBezTo>
                  <a:pt x="192" y="169"/>
                  <a:pt x="191" y="169"/>
                  <a:pt x="189" y="170"/>
                </a:cubicBezTo>
                <a:cubicBezTo>
                  <a:pt x="188" y="169"/>
                  <a:pt x="189" y="168"/>
                  <a:pt x="191" y="166"/>
                </a:cubicBezTo>
                <a:close/>
                <a:moveTo>
                  <a:pt x="249" y="368"/>
                </a:moveTo>
                <a:cubicBezTo>
                  <a:pt x="248" y="369"/>
                  <a:pt x="248" y="369"/>
                  <a:pt x="247" y="369"/>
                </a:cubicBezTo>
                <a:cubicBezTo>
                  <a:pt x="247" y="369"/>
                  <a:pt x="247" y="369"/>
                  <a:pt x="247" y="369"/>
                </a:cubicBezTo>
                <a:cubicBezTo>
                  <a:pt x="248" y="369"/>
                  <a:pt x="248" y="369"/>
                  <a:pt x="249" y="368"/>
                </a:cubicBezTo>
                <a:close/>
                <a:moveTo>
                  <a:pt x="347" y="92"/>
                </a:moveTo>
                <a:cubicBezTo>
                  <a:pt x="348" y="92"/>
                  <a:pt x="348" y="92"/>
                  <a:pt x="348" y="92"/>
                </a:cubicBezTo>
                <a:cubicBezTo>
                  <a:pt x="347" y="92"/>
                  <a:pt x="347" y="91"/>
                  <a:pt x="346" y="91"/>
                </a:cubicBezTo>
                <a:cubicBezTo>
                  <a:pt x="344" y="89"/>
                  <a:pt x="341" y="88"/>
                  <a:pt x="338" y="86"/>
                </a:cubicBezTo>
                <a:cubicBezTo>
                  <a:pt x="336" y="85"/>
                  <a:pt x="334" y="84"/>
                  <a:pt x="332" y="83"/>
                </a:cubicBezTo>
                <a:cubicBezTo>
                  <a:pt x="329" y="83"/>
                  <a:pt x="334" y="85"/>
                  <a:pt x="335" y="86"/>
                </a:cubicBezTo>
                <a:cubicBezTo>
                  <a:pt x="336" y="86"/>
                  <a:pt x="336" y="87"/>
                  <a:pt x="337" y="87"/>
                </a:cubicBezTo>
                <a:cubicBezTo>
                  <a:pt x="337" y="87"/>
                  <a:pt x="337" y="87"/>
                  <a:pt x="337" y="87"/>
                </a:cubicBezTo>
                <a:cubicBezTo>
                  <a:pt x="334" y="85"/>
                  <a:pt x="332" y="85"/>
                  <a:pt x="330" y="84"/>
                </a:cubicBezTo>
                <a:cubicBezTo>
                  <a:pt x="330" y="84"/>
                  <a:pt x="330" y="84"/>
                  <a:pt x="330" y="83"/>
                </a:cubicBezTo>
                <a:cubicBezTo>
                  <a:pt x="329" y="83"/>
                  <a:pt x="327" y="82"/>
                  <a:pt x="325" y="82"/>
                </a:cubicBezTo>
                <a:cubicBezTo>
                  <a:pt x="324" y="81"/>
                  <a:pt x="322" y="81"/>
                  <a:pt x="321" y="80"/>
                </a:cubicBezTo>
                <a:cubicBezTo>
                  <a:pt x="317" y="78"/>
                  <a:pt x="322" y="79"/>
                  <a:pt x="322" y="79"/>
                </a:cubicBezTo>
                <a:cubicBezTo>
                  <a:pt x="323" y="78"/>
                  <a:pt x="324" y="78"/>
                  <a:pt x="325" y="78"/>
                </a:cubicBezTo>
                <a:cubicBezTo>
                  <a:pt x="327" y="79"/>
                  <a:pt x="329" y="80"/>
                  <a:pt x="330" y="80"/>
                </a:cubicBezTo>
                <a:cubicBezTo>
                  <a:pt x="332" y="80"/>
                  <a:pt x="334" y="81"/>
                  <a:pt x="335" y="82"/>
                </a:cubicBezTo>
                <a:cubicBezTo>
                  <a:pt x="337" y="82"/>
                  <a:pt x="338" y="83"/>
                  <a:pt x="340" y="84"/>
                </a:cubicBezTo>
                <a:cubicBezTo>
                  <a:pt x="343" y="86"/>
                  <a:pt x="345" y="88"/>
                  <a:pt x="348" y="89"/>
                </a:cubicBezTo>
                <a:cubicBezTo>
                  <a:pt x="342" y="87"/>
                  <a:pt x="342" y="87"/>
                  <a:pt x="347" y="92"/>
                </a:cubicBezTo>
                <a:close/>
                <a:moveTo>
                  <a:pt x="369" y="99"/>
                </a:moveTo>
                <a:cubicBezTo>
                  <a:pt x="369" y="98"/>
                  <a:pt x="369" y="98"/>
                  <a:pt x="369" y="98"/>
                </a:cubicBezTo>
                <a:cubicBezTo>
                  <a:pt x="370" y="98"/>
                  <a:pt x="369" y="99"/>
                  <a:pt x="369" y="99"/>
                </a:cubicBezTo>
                <a:close/>
                <a:moveTo>
                  <a:pt x="381" y="132"/>
                </a:moveTo>
                <a:cubicBezTo>
                  <a:pt x="379" y="130"/>
                  <a:pt x="378" y="129"/>
                  <a:pt x="378" y="127"/>
                </a:cubicBezTo>
                <a:cubicBezTo>
                  <a:pt x="378" y="128"/>
                  <a:pt x="378" y="128"/>
                  <a:pt x="378" y="128"/>
                </a:cubicBezTo>
                <a:cubicBezTo>
                  <a:pt x="379" y="129"/>
                  <a:pt x="379" y="129"/>
                  <a:pt x="380" y="130"/>
                </a:cubicBezTo>
                <a:cubicBezTo>
                  <a:pt x="380" y="131"/>
                  <a:pt x="382" y="132"/>
                  <a:pt x="381" y="132"/>
                </a:cubicBezTo>
                <a:close/>
                <a:moveTo>
                  <a:pt x="365" y="398"/>
                </a:moveTo>
                <a:cubicBezTo>
                  <a:pt x="364" y="399"/>
                  <a:pt x="362" y="401"/>
                  <a:pt x="361" y="402"/>
                </a:cubicBezTo>
                <a:cubicBezTo>
                  <a:pt x="360" y="403"/>
                  <a:pt x="358" y="404"/>
                  <a:pt x="357" y="404"/>
                </a:cubicBezTo>
                <a:cubicBezTo>
                  <a:pt x="357" y="404"/>
                  <a:pt x="356" y="405"/>
                  <a:pt x="356" y="404"/>
                </a:cubicBezTo>
                <a:cubicBezTo>
                  <a:pt x="357" y="403"/>
                  <a:pt x="358" y="402"/>
                  <a:pt x="360" y="401"/>
                </a:cubicBezTo>
                <a:cubicBezTo>
                  <a:pt x="362" y="400"/>
                  <a:pt x="363" y="399"/>
                  <a:pt x="365" y="398"/>
                </a:cubicBezTo>
                <a:cubicBezTo>
                  <a:pt x="365" y="398"/>
                  <a:pt x="365" y="398"/>
                  <a:pt x="365" y="398"/>
                </a:cubicBezTo>
                <a:close/>
                <a:moveTo>
                  <a:pt x="367" y="397"/>
                </a:moveTo>
                <a:cubicBezTo>
                  <a:pt x="368" y="397"/>
                  <a:pt x="368" y="396"/>
                  <a:pt x="369" y="396"/>
                </a:cubicBezTo>
                <a:cubicBezTo>
                  <a:pt x="370" y="395"/>
                  <a:pt x="371" y="394"/>
                  <a:pt x="372" y="393"/>
                </a:cubicBezTo>
                <a:cubicBezTo>
                  <a:pt x="370" y="395"/>
                  <a:pt x="369" y="396"/>
                  <a:pt x="367" y="397"/>
                </a:cubicBezTo>
                <a:close/>
                <a:moveTo>
                  <a:pt x="257" y="377"/>
                </a:moveTo>
                <a:cubicBezTo>
                  <a:pt x="259" y="376"/>
                  <a:pt x="261" y="376"/>
                  <a:pt x="264" y="375"/>
                </a:cubicBezTo>
                <a:cubicBezTo>
                  <a:pt x="262" y="375"/>
                  <a:pt x="260" y="375"/>
                  <a:pt x="259" y="374"/>
                </a:cubicBezTo>
                <a:cubicBezTo>
                  <a:pt x="257" y="375"/>
                  <a:pt x="256" y="376"/>
                  <a:pt x="253" y="375"/>
                </a:cubicBezTo>
                <a:cubicBezTo>
                  <a:pt x="251" y="375"/>
                  <a:pt x="250" y="376"/>
                  <a:pt x="249" y="376"/>
                </a:cubicBezTo>
                <a:cubicBezTo>
                  <a:pt x="250" y="377"/>
                  <a:pt x="251" y="377"/>
                  <a:pt x="253" y="377"/>
                </a:cubicBezTo>
                <a:cubicBezTo>
                  <a:pt x="254" y="377"/>
                  <a:pt x="255" y="377"/>
                  <a:pt x="257" y="377"/>
                </a:cubicBezTo>
                <a:close/>
                <a:moveTo>
                  <a:pt x="249" y="376"/>
                </a:moveTo>
                <a:cubicBezTo>
                  <a:pt x="249" y="376"/>
                  <a:pt x="249" y="376"/>
                  <a:pt x="249" y="376"/>
                </a:cubicBezTo>
                <a:cubicBezTo>
                  <a:pt x="249" y="376"/>
                  <a:pt x="249" y="376"/>
                  <a:pt x="249" y="376"/>
                </a:cubicBezTo>
                <a:cubicBezTo>
                  <a:pt x="249" y="376"/>
                  <a:pt x="249" y="376"/>
                  <a:pt x="249" y="376"/>
                </a:cubicBezTo>
                <a:cubicBezTo>
                  <a:pt x="249" y="376"/>
                  <a:pt x="249" y="376"/>
                  <a:pt x="249" y="376"/>
                </a:cubicBezTo>
                <a:close/>
                <a:moveTo>
                  <a:pt x="186" y="196"/>
                </a:moveTo>
                <a:cubicBezTo>
                  <a:pt x="187" y="196"/>
                  <a:pt x="188" y="196"/>
                  <a:pt x="189" y="195"/>
                </a:cubicBezTo>
                <a:cubicBezTo>
                  <a:pt x="189" y="195"/>
                  <a:pt x="189" y="194"/>
                  <a:pt x="190" y="194"/>
                </a:cubicBezTo>
                <a:cubicBezTo>
                  <a:pt x="190" y="194"/>
                  <a:pt x="190" y="194"/>
                  <a:pt x="191" y="194"/>
                </a:cubicBezTo>
                <a:cubicBezTo>
                  <a:pt x="191" y="195"/>
                  <a:pt x="192" y="195"/>
                  <a:pt x="193" y="194"/>
                </a:cubicBezTo>
                <a:cubicBezTo>
                  <a:pt x="192" y="197"/>
                  <a:pt x="192" y="198"/>
                  <a:pt x="195" y="196"/>
                </a:cubicBezTo>
                <a:cubicBezTo>
                  <a:pt x="195" y="196"/>
                  <a:pt x="195" y="195"/>
                  <a:pt x="195" y="194"/>
                </a:cubicBezTo>
                <a:cubicBezTo>
                  <a:pt x="196" y="193"/>
                  <a:pt x="196" y="192"/>
                  <a:pt x="198" y="191"/>
                </a:cubicBezTo>
                <a:cubicBezTo>
                  <a:pt x="197" y="192"/>
                  <a:pt x="196" y="192"/>
                  <a:pt x="195" y="192"/>
                </a:cubicBezTo>
                <a:cubicBezTo>
                  <a:pt x="195" y="192"/>
                  <a:pt x="195" y="191"/>
                  <a:pt x="195" y="191"/>
                </a:cubicBezTo>
                <a:cubicBezTo>
                  <a:pt x="195" y="191"/>
                  <a:pt x="195" y="190"/>
                  <a:pt x="196" y="190"/>
                </a:cubicBezTo>
                <a:cubicBezTo>
                  <a:pt x="196" y="189"/>
                  <a:pt x="196" y="189"/>
                  <a:pt x="197" y="188"/>
                </a:cubicBezTo>
                <a:cubicBezTo>
                  <a:pt x="197" y="188"/>
                  <a:pt x="196" y="188"/>
                  <a:pt x="196" y="188"/>
                </a:cubicBezTo>
                <a:cubicBezTo>
                  <a:pt x="195" y="188"/>
                  <a:pt x="194" y="189"/>
                  <a:pt x="194" y="189"/>
                </a:cubicBezTo>
                <a:cubicBezTo>
                  <a:pt x="192" y="189"/>
                  <a:pt x="191" y="189"/>
                  <a:pt x="190" y="190"/>
                </a:cubicBezTo>
                <a:cubicBezTo>
                  <a:pt x="190" y="190"/>
                  <a:pt x="189" y="191"/>
                  <a:pt x="189" y="191"/>
                </a:cubicBezTo>
                <a:cubicBezTo>
                  <a:pt x="188" y="192"/>
                  <a:pt x="188" y="192"/>
                  <a:pt x="188" y="192"/>
                </a:cubicBezTo>
                <a:cubicBezTo>
                  <a:pt x="188" y="193"/>
                  <a:pt x="187" y="193"/>
                  <a:pt x="187" y="194"/>
                </a:cubicBezTo>
                <a:cubicBezTo>
                  <a:pt x="187" y="194"/>
                  <a:pt x="185" y="195"/>
                  <a:pt x="186" y="196"/>
                </a:cubicBezTo>
                <a:close/>
                <a:moveTo>
                  <a:pt x="281" y="230"/>
                </a:moveTo>
                <a:cubicBezTo>
                  <a:pt x="282" y="231"/>
                  <a:pt x="281" y="231"/>
                  <a:pt x="280" y="232"/>
                </a:cubicBezTo>
                <a:cubicBezTo>
                  <a:pt x="282" y="232"/>
                  <a:pt x="282" y="232"/>
                  <a:pt x="282" y="232"/>
                </a:cubicBezTo>
                <a:cubicBezTo>
                  <a:pt x="283" y="231"/>
                  <a:pt x="283" y="231"/>
                  <a:pt x="283" y="231"/>
                </a:cubicBezTo>
                <a:cubicBezTo>
                  <a:pt x="283" y="231"/>
                  <a:pt x="283" y="230"/>
                  <a:pt x="283" y="230"/>
                </a:cubicBezTo>
                <a:cubicBezTo>
                  <a:pt x="283" y="229"/>
                  <a:pt x="283" y="229"/>
                  <a:pt x="284" y="228"/>
                </a:cubicBezTo>
                <a:cubicBezTo>
                  <a:pt x="285" y="228"/>
                  <a:pt x="284" y="226"/>
                  <a:pt x="284" y="226"/>
                </a:cubicBezTo>
                <a:cubicBezTo>
                  <a:pt x="283" y="225"/>
                  <a:pt x="282" y="224"/>
                  <a:pt x="281" y="223"/>
                </a:cubicBezTo>
                <a:cubicBezTo>
                  <a:pt x="281" y="223"/>
                  <a:pt x="281" y="223"/>
                  <a:pt x="280" y="223"/>
                </a:cubicBezTo>
                <a:cubicBezTo>
                  <a:pt x="280" y="224"/>
                  <a:pt x="280" y="224"/>
                  <a:pt x="281" y="224"/>
                </a:cubicBezTo>
                <a:cubicBezTo>
                  <a:pt x="281" y="224"/>
                  <a:pt x="281" y="225"/>
                  <a:pt x="282" y="225"/>
                </a:cubicBezTo>
                <a:cubicBezTo>
                  <a:pt x="282" y="225"/>
                  <a:pt x="282" y="226"/>
                  <a:pt x="282" y="226"/>
                </a:cubicBezTo>
                <a:cubicBezTo>
                  <a:pt x="282" y="226"/>
                  <a:pt x="281" y="227"/>
                  <a:pt x="281" y="226"/>
                </a:cubicBezTo>
                <a:cubicBezTo>
                  <a:pt x="280" y="225"/>
                  <a:pt x="280" y="226"/>
                  <a:pt x="280" y="227"/>
                </a:cubicBezTo>
                <a:cubicBezTo>
                  <a:pt x="280" y="227"/>
                  <a:pt x="280" y="228"/>
                  <a:pt x="279" y="228"/>
                </a:cubicBezTo>
                <a:cubicBezTo>
                  <a:pt x="278" y="228"/>
                  <a:pt x="277" y="230"/>
                  <a:pt x="278" y="231"/>
                </a:cubicBezTo>
                <a:cubicBezTo>
                  <a:pt x="279" y="229"/>
                  <a:pt x="280" y="229"/>
                  <a:pt x="281" y="230"/>
                </a:cubicBezTo>
                <a:close/>
                <a:moveTo>
                  <a:pt x="276" y="237"/>
                </a:moveTo>
                <a:cubicBezTo>
                  <a:pt x="276" y="237"/>
                  <a:pt x="277" y="237"/>
                  <a:pt x="278" y="237"/>
                </a:cubicBezTo>
                <a:cubicBezTo>
                  <a:pt x="278" y="238"/>
                  <a:pt x="278" y="238"/>
                  <a:pt x="279" y="239"/>
                </a:cubicBezTo>
                <a:cubicBezTo>
                  <a:pt x="280" y="238"/>
                  <a:pt x="279" y="237"/>
                  <a:pt x="280" y="236"/>
                </a:cubicBezTo>
                <a:cubicBezTo>
                  <a:pt x="281" y="236"/>
                  <a:pt x="281" y="236"/>
                  <a:pt x="281" y="236"/>
                </a:cubicBezTo>
                <a:cubicBezTo>
                  <a:pt x="282" y="236"/>
                  <a:pt x="282" y="235"/>
                  <a:pt x="281" y="235"/>
                </a:cubicBezTo>
                <a:cubicBezTo>
                  <a:pt x="280" y="235"/>
                  <a:pt x="280" y="234"/>
                  <a:pt x="279" y="234"/>
                </a:cubicBezTo>
                <a:cubicBezTo>
                  <a:pt x="278" y="235"/>
                  <a:pt x="278" y="235"/>
                  <a:pt x="279" y="235"/>
                </a:cubicBezTo>
                <a:cubicBezTo>
                  <a:pt x="279" y="235"/>
                  <a:pt x="280" y="235"/>
                  <a:pt x="280" y="236"/>
                </a:cubicBezTo>
                <a:cubicBezTo>
                  <a:pt x="280" y="236"/>
                  <a:pt x="279" y="236"/>
                  <a:pt x="279" y="236"/>
                </a:cubicBezTo>
                <a:cubicBezTo>
                  <a:pt x="278" y="236"/>
                  <a:pt x="278" y="236"/>
                  <a:pt x="278" y="235"/>
                </a:cubicBezTo>
                <a:cubicBezTo>
                  <a:pt x="277" y="235"/>
                  <a:pt x="278" y="234"/>
                  <a:pt x="279" y="233"/>
                </a:cubicBezTo>
                <a:cubicBezTo>
                  <a:pt x="277" y="234"/>
                  <a:pt x="277" y="235"/>
                  <a:pt x="275" y="236"/>
                </a:cubicBezTo>
                <a:cubicBezTo>
                  <a:pt x="275" y="236"/>
                  <a:pt x="275" y="237"/>
                  <a:pt x="276" y="237"/>
                </a:cubicBezTo>
                <a:close/>
                <a:moveTo>
                  <a:pt x="279" y="233"/>
                </a:moveTo>
                <a:cubicBezTo>
                  <a:pt x="279" y="233"/>
                  <a:pt x="279" y="233"/>
                  <a:pt x="279" y="233"/>
                </a:cubicBezTo>
                <a:cubicBezTo>
                  <a:pt x="279" y="233"/>
                  <a:pt x="279" y="234"/>
                  <a:pt x="279" y="234"/>
                </a:cubicBezTo>
                <a:cubicBezTo>
                  <a:pt x="280" y="233"/>
                  <a:pt x="280" y="235"/>
                  <a:pt x="282" y="235"/>
                </a:cubicBezTo>
                <a:cubicBezTo>
                  <a:pt x="281" y="233"/>
                  <a:pt x="281" y="232"/>
                  <a:pt x="279" y="233"/>
                </a:cubicBezTo>
                <a:close/>
                <a:moveTo>
                  <a:pt x="301" y="304"/>
                </a:moveTo>
                <a:cubicBezTo>
                  <a:pt x="303" y="304"/>
                  <a:pt x="303" y="302"/>
                  <a:pt x="304" y="301"/>
                </a:cubicBezTo>
                <a:cubicBezTo>
                  <a:pt x="304" y="301"/>
                  <a:pt x="304" y="300"/>
                  <a:pt x="303" y="300"/>
                </a:cubicBezTo>
                <a:cubicBezTo>
                  <a:pt x="302" y="301"/>
                  <a:pt x="301" y="302"/>
                  <a:pt x="300" y="303"/>
                </a:cubicBezTo>
                <a:cubicBezTo>
                  <a:pt x="300" y="304"/>
                  <a:pt x="301" y="304"/>
                  <a:pt x="301" y="304"/>
                </a:cubicBezTo>
                <a:close/>
                <a:moveTo>
                  <a:pt x="281" y="271"/>
                </a:moveTo>
                <a:cubicBezTo>
                  <a:pt x="281" y="271"/>
                  <a:pt x="281" y="271"/>
                  <a:pt x="281" y="271"/>
                </a:cubicBezTo>
                <a:cubicBezTo>
                  <a:pt x="280" y="271"/>
                  <a:pt x="280" y="271"/>
                  <a:pt x="281" y="270"/>
                </a:cubicBezTo>
                <a:cubicBezTo>
                  <a:pt x="281" y="269"/>
                  <a:pt x="281" y="269"/>
                  <a:pt x="279" y="269"/>
                </a:cubicBezTo>
                <a:cubicBezTo>
                  <a:pt x="279" y="269"/>
                  <a:pt x="278" y="269"/>
                  <a:pt x="278" y="269"/>
                </a:cubicBezTo>
                <a:cubicBezTo>
                  <a:pt x="278" y="269"/>
                  <a:pt x="277" y="269"/>
                  <a:pt x="277" y="269"/>
                </a:cubicBezTo>
                <a:cubicBezTo>
                  <a:pt x="277" y="270"/>
                  <a:pt x="278" y="270"/>
                  <a:pt x="278" y="270"/>
                </a:cubicBezTo>
                <a:cubicBezTo>
                  <a:pt x="278" y="270"/>
                  <a:pt x="278" y="269"/>
                  <a:pt x="279" y="269"/>
                </a:cubicBezTo>
                <a:cubicBezTo>
                  <a:pt x="279" y="270"/>
                  <a:pt x="279" y="271"/>
                  <a:pt x="279" y="272"/>
                </a:cubicBezTo>
                <a:cubicBezTo>
                  <a:pt x="279" y="273"/>
                  <a:pt x="278" y="274"/>
                  <a:pt x="278" y="275"/>
                </a:cubicBezTo>
                <a:cubicBezTo>
                  <a:pt x="279" y="274"/>
                  <a:pt x="281" y="273"/>
                  <a:pt x="282" y="274"/>
                </a:cubicBezTo>
                <a:cubicBezTo>
                  <a:pt x="282" y="273"/>
                  <a:pt x="281" y="272"/>
                  <a:pt x="281" y="271"/>
                </a:cubicBezTo>
                <a:close/>
                <a:moveTo>
                  <a:pt x="285" y="262"/>
                </a:moveTo>
                <a:cubicBezTo>
                  <a:pt x="284" y="262"/>
                  <a:pt x="284" y="261"/>
                  <a:pt x="284" y="260"/>
                </a:cubicBezTo>
                <a:cubicBezTo>
                  <a:pt x="282" y="261"/>
                  <a:pt x="281" y="260"/>
                  <a:pt x="279" y="259"/>
                </a:cubicBezTo>
                <a:cubicBezTo>
                  <a:pt x="281" y="260"/>
                  <a:pt x="280" y="261"/>
                  <a:pt x="279" y="261"/>
                </a:cubicBezTo>
                <a:cubicBezTo>
                  <a:pt x="278" y="262"/>
                  <a:pt x="278" y="262"/>
                  <a:pt x="277" y="262"/>
                </a:cubicBezTo>
                <a:cubicBezTo>
                  <a:pt x="277" y="262"/>
                  <a:pt x="277" y="263"/>
                  <a:pt x="276" y="263"/>
                </a:cubicBezTo>
                <a:cubicBezTo>
                  <a:pt x="279" y="264"/>
                  <a:pt x="277" y="265"/>
                  <a:pt x="278" y="267"/>
                </a:cubicBezTo>
                <a:cubicBezTo>
                  <a:pt x="278" y="267"/>
                  <a:pt x="279" y="266"/>
                  <a:pt x="279" y="266"/>
                </a:cubicBezTo>
                <a:cubicBezTo>
                  <a:pt x="279" y="266"/>
                  <a:pt x="280" y="265"/>
                  <a:pt x="280" y="266"/>
                </a:cubicBezTo>
                <a:cubicBezTo>
                  <a:pt x="281" y="267"/>
                  <a:pt x="282" y="266"/>
                  <a:pt x="282" y="266"/>
                </a:cubicBezTo>
                <a:cubicBezTo>
                  <a:pt x="283" y="265"/>
                  <a:pt x="283" y="264"/>
                  <a:pt x="283" y="264"/>
                </a:cubicBezTo>
                <a:cubicBezTo>
                  <a:pt x="284" y="264"/>
                  <a:pt x="284" y="263"/>
                  <a:pt x="285" y="263"/>
                </a:cubicBezTo>
                <a:cubicBezTo>
                  <a:pt x="285" y="263"/>
                  <a:pt x="285" y="262"/>
                  <a:pt x="285" y="262"/>
                </a:cubicBezTo>
                <a:close/>
                <a:moveTo>
                  <a:pt x="445" y="134"/>
                </a:moveTo>
                <a:cubicBezTo>
                  <a:pt x="440" y="125"/>
                  <a:pt x="444" y="128"/>
                  <a:pt x="445" y="128"/>
                </a:cubicBezTo>
                <a:cubicBezTo>
                  <a:pt x="442" y="124"/>
                  <a:pt x="440" y="124"/>
                  <a:pt x="440" y="126"/>
                </a:cubicBezTo>
                <a:cubicBezTo>
                  <a:pt x="441" y="128"/>
                  <a:pt x="443" y="131"/>
                  <a:pt x="445" y="134"/>
                </a:cubicBezTo>
                <a:close/>
                <a:moveTo>
                  <a:pt x="247" y="416"/>
                </a:moveTo>
                <a:cubicBezTo>
                  <a:pt x="249" y="416"/>
                  <a:pt x="250" y="415"/>
                  <a:pt x="252" y="415"/>
                </a:cubicBezTo>
                <a:cubicBezTo>
                  <a:pt x="251" y="415"/>
                  <a:pt x="248" y="415"/>
                  <a:pt x="247" y="415"/>
                </a:cubicBezTo>
                <a:cubicBezTo>
                  <a:pt x="245" y="414"/>
                  <a:pt x="243" y="414"/>
                  <a:pt x="243" y="413"/>
                </a:cubicBezTo>
                <a:cubicBezTo>
                  <a:pt x="242" y="412"/>
                  <a:pt x="243" y="412"/>
                  <a:pt x="245" y="412"/>
                </a:cubicBezTo>
                <a:cubicBezTo>
                  <a:pt x="246" y="411"/>
                  <a:pt x="248" y="411"/>
                  <a:pt x="250" y="410"/>
                </a:cubicBezTo>
                <a:cubicBezTo>
                  <a:pt x="252" y="410"/>
                  <a:pt x="252" y="409"/>
                  <a:pt x="249" y="409"/>
                </a:cubicBezTo>
                <a:cubicBezTo>
                  <a:pt x="248" y="408"/>
                  <a:pt x="247" y="408"/>
                  <a:pt x="246" y="408"/>
                </a:cubicBezTo>
                <a:cubicBezTo>
                  <a:pt x="245" y="408"/>
                  <a:pt x="243" y="407"/>
                  <a:pt x="242" y="407"/>
                </a:cubicBezTo>
                <a:cubicBezTo>
                  <a:pt x="241" y="408"/>
                  <a:pt x="240" y="409"/>
                  <a:pt x="238" y="409"/>
                </a:cubicBezTo>
                <a:cubicBezTo>
                  <a:pt x="236" y="409"/>
                  <a:pt x="232" y="410"/>
                  <a:pt x="225" y="410"/>
                </a:cubicBezTo>
                <a:cubicBezTo>
                  <a:pt x="226" y="410"/>
                  <a:pt x="228" y="411"/>
                  <a:pt x="230" y="412"/>
                </a:cubicBezTo>
                <a:cubicBezTo>
                  <a:pt x="232" y="412"/>
                  <a:pt x="233" y="413"/>
                  <a:pt x="233" y="413"/>
                </a:cubicBezTo>
                <a:cubicBezTo>
                  <a:pt x="234" y="414"/>
                  <a:pt x="233" y="414"/>
                  <a:pt x="233" y="414"/>
                </a:cubicBezTo>
                <a:cubicBezTo>
                  <a:pt x="232" y="414"/>
                  <a:pt x="231" y="413"/>
                  <a:pt x="228" y="413"/>
                </a:cubicBezTo>
                <a:cubicBezTo>
                  <a:pt x="226" y="413"/>
                  <a:pt x="225" y="413"/>
                  <a:pt x="225" y="412"/>
                </a:cubicBezTo>
                <a:cubicBezTo>
                  <a:pt x="225" y="411"/>
                  <a:pt x="220" y="410"/>
                  <a:pt x="218" y="410"/>
                </a:cubicBezTo>
                <a:cubicBezTo>
                  <a:pt x="215" y="409"/>
                  <a:pt x="217" y="410"/>
                  <a:pt x="216" y="410"/>
                </a:cubicBezTo>
                <a:cubicBezTo>
                  <a:pt x="215" y="411"/>
                  <a:pt x="214" y="411"/>
                  <a:pt x="210" y="409"/>
                </a:cubicBezTo>
                <a:cubicBezTo>
                  <a:pt x="208" y="409"/>
                  <a:pt x="206" y="408"/>
                  <a:pt x="205" y="408"/>
                </a:cubicBezTo>
                <a:cubicBezTo>
                  <a:pt x="203" y="407"/>
                  <a:pt x="202" y="407"/>
                  <a:pt x="202" y="407"/>
                </a:cubicBezTo>
                <a:cubicBezTo>
                  <a:pt x="200" y="407"/>
                  <a:pt x="200" y="407"/>
                  <a:pt x="200" y="408"/>
                </a:cubicBezTo>
                <a:cubicBezTo>
                  <a:pt x="202" y="409"/>
                  <a:pt x="201" y="407"/>
                  <a:pt x="207" y="410"/>
                </a:cubicBezTo>
                <a:cubicBezTo>
                  <a:pt x="210" y="412"/>
                  <a:pt x="212" y="413"/>
                  <a:pt x="208" y="413"/>
                </a:cubicBezTo>
                <a:cubicBezTo>
                  <a:pt x="207" y="412"/>
                  <a:pt x="205" y="413"/>
                  <a:pt x="207" y="414"/>
                </a:cubicBezTo>
                <a:cubicBezTo>
                  <a:pt x="208" y="414"/>
                  <a:pt x="210" y="415"/>
                  <a:pt x="212" y="415"/>
                </a:cubicBezTo>
                <a:cubicBezTo>
                  <a:pt x="214" y="416"/>
                  <a:pt x="215" y="416"/>
                  <a:pt x="214" y="415"/>
                </a:cubicBezTo>
                <a:cubicBezTo>
                  <a:pt x="214" y="414"/>
                  <a:pt x="215" y="414"/>
                  <a:pt x="217" y="415"/>
                </a:cubicBezTo>
                <a:cubicBezTo>
                  <a:pt x="221" y="417"/>
                  <a:pt x="221" y="418"/>
                  <a:pt x="226" y="419"/>
                </a:cubicBezTo>
                <a:cubicBezTo>
                  <a:pt x="225" y="418"/>
                  <a:pt x="224" y="418"/>
                  <a:pt x="225" y="417"/>
                </a:cubicBezTo>
                <a:cubicBezTo>
                  <a:pt x="225" y="417"/>
                  <a:pt x="227" y="417"/>
                  <a:pt x="230" y="418"/>
                </a:cubicBezTo>
                <a:cubicBezTo>
                  <a:pt x="232" y="418"/>
                  <a:pt x="233" y="418"/>
                  <a:pt x="235" y="418"/>
                </a:cubicBezTo>
                <a:cubicBezTo>
                  <a:pt x="236" y="418"/>
                  <a:pt x="237" y="418"/>
                  <a:pt x="238" y="418"/>
                </a:cubicBezTo>
                <a:cubicBezTo>
                  <a:pt x="238" y="417"/>
                  <a:pt x="235" y="417"/>
                  <a:pt x="233" y="416"/>
                </a:cubicBezTo>
                <a:cubicBezTo>
                  <a:pt x="236" y="416"/>
                  <a:pt x="238" y="416"/>
                  <a:pt x="241" y="416"/>
                </a:cubicBezTo>
                <a:cubicBezTo>
                  <a:pt x="243" y="416"/>
                  <a:pt x="245" y="416"/>
                  <a:pt x="247" y="416"/>
                </a:cubicBezTo>
                <a:close/>
                <a:moveTo>
                  <a:pt x="230" y="417"/>
                </a:moveTo>
                <a:cubicBezTo>
                  <a:pt x="230" y="417"/>
                  <a:pt x="228" y="416"/>
                  <a:pt x="227" y="416"/>
                </a:cubicBezTo>
                <a:cubicBezTo>
                  <a:pt x="225" y="415"/>
                  <a:pt x="225" y="415"/>
                  <a:pt x="226" y="415"/>
                </a:cubicBezTo>
                <a:cubicBezTo>
                  <a:pt x="228" y="414"/>
                  <a:pt x="230" y="415"/>
                  <a:pt x="232" y="415"/>
                </a:cubicBezTo>
                <a:cubicBezTo>
                  <a:pt x="231" y="416"/>
                  <a:pt x="230" y="416"/>
                  <a:pt x="230" y="417"/>
                </a:cubicBezTo>
                <a:cubicBezTo>
                  <a:pt x="230" y="416"/>
                  <a:pt x="231" y="416"/>
                  <a:pt x="232" y="416"/>
                </a:cubicBezTo>
                <a:cubicBezTo>
                  <a:pt x="232" y="417"/>
                  <a:pt x="233" y="417"/>
                  <a:pt x="230" y="417"/>
                </a:cubicBezTo>
                <a:close/>
                <a:moveTo>
                  <a:pt x="274" y="434"/>
                </a:moveTo>
                <a:cubicBezTo>
                  <a:pt x="273" y="434"/>
                  <a:pt x="275" y="435"/>
                  <a:pt x="276" y="434"/>
                </a:cubicBezTo>
                <a:cubicBezTo>
                  <a:pt x="278" y="434"/>
                  <a:pt x="280" y="434"/>
                  <a:pt x="281" y="433"/>
                </a:cubicBezTo>
                <a:cubicBezTo>
                  <a:pt x="282" y="433"/>
                  <a:pt x="280" y="432"/>
                  <a:pt x="281" y="432"/>
                </a:cubicBezTo>
                <a:cubicBezTo>
                  <a:pt x="288" y="430"/>
                  <a:pt x="292" y="430"/>
                  <a:pt x="298" y="430"/>
                </a:cubicBezTo>
                <a:cubicBezTo>
                  <a:pt x="296" y="429"/>
                  <a:pt x="295" y="428"/>
                  <a:pt x="294" y="428"/>
                </a:cubicBezTo>
                <a:cubicBezTo>
                  <a:pt x="294" y="428"/>
                  <a:pt x="299" y="427"/>
                  <a:pt x="296" y="426"/>
                </a:cubicBezTo>
                <a:cubicBezTo>
                  <a:pt x="294" y="426"/>
                  <a:pt x="292" y="428"/>
                  <a:pt x="290" y="428"/>
                </a:cubicBezTo>
                <a:cubicBezTo>
                  <a:pt x="288" y="429"/>
                  <a:pt x="287" y="429"/>
                  <a:pt x="285" y="430"/>
                </a:cubicBezTo>
                <a:cubicBezTo>
                  <a:pt x="282" y="429"/>
                  <a:pt x="288" y="427"/>
                  <a:pt x="287" y="427"/>
                </a:cubicBezTo>
                <a:cubicBezTo>
                  <a:pt x="281" y="429"/>
                  <a:pt x="274" y="428"/>
                  <a:pt x="268" y="430"/>
                </a:cubicBezTo>
                <a:cubicBezTo>
                  <a:pt x="268" y="430"/>
                  <a:pt x="267" y="430"/>
                  <a:pt x="266" y="429"/>
                </a:cubicBezTo>
                <a:cubicBezTo>
                  <a:pt x="265" y="429"/>
                  <a:pt x="262" y="429"/>
                  <a:pt x="263" y="429"/>
                </a:cubicBezTo>
                <a:cubicBezTo>
                  <a:pt x="270" y="429"/>
                  <a:pt x="268" y="428"/>
                  <a:pt x="268" y="427"/>
                </a:cubicBezTo>
                <a:cubicBezTo>
                  <a:pt x="268" y="427"/>
                  <a:pt x="272" y="427"/>
                  <a:pt x="270" y="426"/>
                </a:cubicBezTo>
                <a:cubicBezTo>
                  <a:pt x="269" y="426"/>
                  <a:pt x="268" y="426"/>
                  <a:pt x="267" y="426"/>
                </a:cubicBezTo>
                <a:cubicBezTo>
                  <a:pt x="267" y="426"/>
                  <a:pt x="266" y="426"/>
                  <a:pt x="265" y="426"/>
                </a:cubicBezTo>
                <a:cubicBezTo>
                  <a:pt x="260" y="426"/>
                  <a:pt x="268" y="424"/>
                  <a:pt x="260" y="425"/>
                </a:cubicBezTo>
                <a:cubicBezTo>
                  <a:pt x="261" y="425"/>
                  <a:pt x="261" y="424"/>
                  <a:pt x="262" y="424"/>
                </a:cubicBezTo>
                <a:cubicBezTo>
                  <a:pt x="264" y="424"/>
                  <a:pt x="265" y="424"/>
                  <a:pt x="267" y="424"/>
                </a:cubicBezTo>
                <a:cubicBezTo>
                  <a:pt x="269" y="424"/>
                  <a:pt x="271" y="424"/>
                  <a:pt x="271" y="424"/>
                </a:cubicBezTo>
                <a:cubicBezTo>
                  <a:pt x="272" y="424"/>
                  <a:pt x="270" y="424"/>
                  <a:pt x="270" y="423"/>
                </a:cubicBezTo>
                <a:cubicBezTo>
                  <a:pt x="269" y="423"/>
                  <a:pt x="267" y="424"/>
                  <a:pt x="267" y="423"/>
                </a:cubicBezTo>
                <a:cubicBezTo>
                  <a:pt x="269" y="423"/>
                  <a:pt x="270" y="423"/>
                  <a:pt x="273" y="422"/>
                </a:cubicBezTo>
                <a:cubicBezTo>
                  <a:pt x="271" y="422"/>
                  <a:pt x="269" y="422"/>
                  <a:pt x="268" y="422"/>
                </a:cubicBezTo>
                <a:cubicBezTo>
                  <a:pt x="267" y="422"/>
                  <a:pt x="266" y="422"/>
                  <a:pt x="265" y="422"/>
                </a:cubicBezTo>
                <a:cubicBezTo>
                  <a:pt x="263" y="421"/>
                  <a:pt x="263" y="421"/>
                  <a:pt x="263" y="420"/>
                </a:cubicBezTo>
                <a:cubicBezTo>
                  <a:pt x="262" y="420"/>
                  <a:pt x="261" y="420"/>
                  <a:pt x="259" y="420"/>
                </a:cubicBezTo>
                <a:cubicBezTo>
                  <a:pt x="258" y="421"/>
                  <a:pt x="257" y="421"/>
                  <a:pt x="255" y="421"/>
                </a:cubicBezTo>
                <a:cubicBezTo>
                  <a:pt x="254" y="421"/>
                  <a:pt x="252" y="421"/>
                  <a:pt x="251" y="421"/>
                </a:cubicBezTo>
                <a:cubicBezTo>
                  <a:pt x="249" y="421"/>
                  <a:pt x="247" y="421"/>
                  <a:pt x="245" y="421"/>
                </a:cubicBezTo>
                <a:cubicBezTo>
                  <a:pt x="251" y="422"/>
                  <a:pt x="253" y="423"/>
                  <a:pt x="253" y="423"/>
                </a:cubicBezTo>
                <a:cubicBezTo>
                  <a:pt x="254" y="424"/>
                  <a:pt x="252" y="425"/>
                  <a:pt x="250" y="426"/>
                </a:cubicBezTo>
                <a:cubicBezTo>
                  <a:pt x="252" y="425"/>
                  <a:pt x="253" y="425"/>
                  <a:pt x="255" y="425"/>
                </a:cubicBezTo>
                <a:cubicBezTo>
                  <a:pt x="257" y="425"/>
                  <a:pt x="256" y="426"/>
                  <a:pt x="256" y="426"/>
                </a:cubicBezTo>
                <a:cubicBezTo>
                  <a:pt x="255" y="426"/>
                  <a:pt x="254" y="427"/>
                  <a:pt x="252" y="426"/>
                </a:cubicBezTo>
                <a:cubicBezTo>
                  <a:pt x="249" y="426"/>
                  <a:pt x="246" y="426"/>
                  <a:pt x="243" y="426"/>
                </a:cubicBezTo>
                <a:cubicBezTo>
                  <a:pt x="247" y="427"/>
                  <a:pt x="249" y="428"/>
                  <a:pt x="252" y="428"/>
                </a:cubicBezTo>
                <a:cubicBezTo>
                  <a:pt x="255" y="429"/>
                  <a:pt x="259" y="430"/>
                  <a:pt x="262" y="430"/>
                </a:cubicBezTo>
                <a:cubicBezTo>
                  <a:pt x="264" y="431"/>
                  <a:pt x="265" y="431"/>
                  <a:pt x="266" y="431"/>
                </a:cubicBezTo>
                <a:cubicBezTo>
                  <a:pt x="271" y="431"/>
                  <a:pt x="282" y="431"/>
                  <a:pt x="274" y="434"/>
                </a:cubicBezTo>
                <a:close/>
                <a:moveTo>
                  <a:pt x="288" y="441"/>
                </a:moveTo>
                <a:cubicBezTo>
                  <a:pt x="290" y="441"/>
                  <a:pt x="294" y="441"/>
                  <a:pt x="297" y="440"/>
                </a:cubicBezTo>
                <a:cubicBezTo>
                  <a:pt x="297" y="441"/>
                  <a:pt x="297" y="441"/>
                  <a:pt x="298" y="441"/>
                </a:cubicBezTo>
                <a:cubicBezTo>
                  <a:pt x="299" y="441"/>
                  <a:pt x="300" y="440"/>
                  <a:pt x="302" y="440"/>
                </a:cubicBezTo>
                <a:cubicBezTo>
                  <a:pt x="304" y="439"/>
                  <a:pt x="307" y="438"/>
                  <a:pt x="310" y="437"/>
                </a:cubicBezTo>
                <a:cubicBezTo>
                  <a:pt x="308" y="437"/>
                  <a:pt x="301" y="440"/>
                  <a:pt x="301" y="439"/>
                </a:cubicBezTo>
                <a:cubicBezTo>
                  <a:pt x="301" y="437"/>
                  <a:pt x="295" y="439"/>
                  <a:pt x="294" y="438"/>
                </a:cubicBezTo>
                <a:cubicBezTo>
                  <a:pt x="292" y="439"/>
                  <a:pt x="290" y="439"/>
                  <a:pt x="287" y="440"/>
                </a:cubicBezTo>
                <a:cubicBezTo>
                  <a:pt x="285" y="440"/>
                  <a:pt x="282" y="441"/>
                  <a:pt x="280" y="441"/>
                </a:cubicBezTo>
                <a:cubicBezTo>
                  <a:pt x="281" y="441"/>
                  <a:pt x="282" y="442"/>
                  <a:pt x="284" y="442"/>
                </a:cubicBezTo>
                <a:cubicBezTo>
                  <a:pt x="285" y="442"/>
                  <a:pt x="286" y="441"/>
                  <a:pt x="288" y="441"/>
                </a:cubicBezTo>
                <a:close/>
                <a:moveTo>
                  <a:pt x="267" y="17"/>
                </a:moveTo>
                <a:cubicBezTo>
                  <a:pt x="273" y="17"/>
                  <a:pt x="274" y="17"/>
                  <a:pt x="274" y="16"/>
                </a:cubicBezTo>
                <a:cubicBezTo>
                  <a:pt x="272" y="16"/>
                  <a:pt x="270" y="15"/>
                  <a:pt x="268" y="15"/>
                </a:cubicBezTo>
                <a:cubicBezTo>
                  <a:pt x="266" y="15"/>
                  <a:pt x="264" y="15"/>
                  <a:pt x="262" y="15"/>
                </a:cubicBezTo>
                <a:cubicBezTo>
                  <a:pt x="267" y="16"/>
                  <a:pt x="258" y="17"/>
                  <a:pt x="267" y="17"/>
                </a:cubicBezTo>
                <a:close/>
                <a:moveTo>
                  <a:pt x="417" y="111"/>
                </a:moveTo>
                <a:cubicBezTo>
                  <a:pt x="418" y="112"/>
                  <a:pt x="419" y="113"/>
                  <a:pt x="420" y="115"/>
                </a:cubicBezTo>
                <a:cubicBezTo>
                  <a:pt x="422" y="117"/>
                  <a:pt x="424" y="120"/>
                  <a:pt x="426" y="122"/>
                </a:cubicBezTo>
                <a:cubicBezTo>
                  <a:pt x="426" y="122"/>
                  <a:pt x="425" y="119"/>
                  <a:pt x="423" y="117"/>
                </a:cubicBezTo>
                <a:cubicBezTo>
                  <a:pt x="422" y="115"/>
                  <a:pt x="422" y="118"/>
                  <a:pt x="420" y="113"/>
                </a:cubicBezTo>
                <a:cubicBezTo>
                  <a:pt x="420" y="112"/>
                  <a:pt x="421" y="112"/>
                  <a:pt x="424" y="116"/>
                </a:cubicBezTo>
                <a:cubicBezTo>
                  <a:pt x="426" y="119"/>
                  <a:pt x="426" y="118"/>
                  <a:pt x="427" y="117"/>
                </a:cubicBezTo>
                <a:cubicBezTo>
                  <a:pt x="424" y="114"/>
                  <a:pt x="422" y="111"/>
                  <a:pt x="419" y="108"/>
                </a:cubicBezTo>
                <a:cubicBezTo>
                  <a:pt x="417" y="105"/>
                  <a:pt x="415" y="102"/>
                  <a:pt x="413" y="99"/>
                </a:cubicBezTo>
                <a:cubicBezTo>
                  <a:pt x="415" y="103"/>
                  <a:pt x="420" y="110"/>
                  <a:pt x="412" y="104"/>
                </a:cubicBezTo>
                <a:cubicBezTo>
                  <a:pt x="411" y="103"/>
                  <a:pt x="411" y="104"/>
                  <a:pt x="414" y="107"/>
                </a:cubicBezTo>
                <a:cubicBezTo>
                  <a:pt x="415" y="108"/>
                  <a:pt x="416" y="109"/>
                  <a:pt x="417" y="111"/>
                </a:cubicBezTo>
                <a:close/>
                <a:moveTo>
                  <a:pt x="455" y="194"/>
                </a:moveTo>
                <a:cubicBezTo>
                  <a:pt x="456" y="196"/>
                  <a:pt x="456" y="199"/>
                  <a:pt x="457" y="203"/>
                </a:cubicBezTo>
                <a:cubicBezTo>
                  <a:pt x="456" y="194"/>
                  <a:pt x="457" y="192"/>
                  <a:pt x="461" y="198"/>
                </a:cubicBezTo>
                <a:cubicBezTo>
                  <a:pt x="459" y="192"/>
                  <a:pt x="458" y="188"/>
                  <a:pt x="456" y="184"/>
                </a:cubicBezTo>
                <a:cubicBezTo>
                  <a:pt x="456" y="183"/>
                  <a:pt x="455" y="180"/>
                  <a:pt x="455" y="181"/>
                </a:cubicBezTo>
                <a:cubicBezTo>
                  <a:pt x="454" y="183"/>
                  <a:pt x="453" y="183"/>
                  <a:pt x="452" y="184"/>
                </a:cubicBezTo>
                <a:cubicBezTo>
                  <a:pt x="452" y="184"/>
                  <a:pt x="452" y="185"/>
                  <a:pt x="453" y="186"/>
                </a:cubicBezTo>
                <a:cubicBezTo>
                  <a:pt x="454" y="188"/>
                  <a:pt x="454" y="191"/>
                  <a:pt x="455" y="194"/>
                </a:cubicBezTo>
                <a:close/>
                <a:moveTo>
                  <a:pt x="325" y="449"/>
                </a:moveTo>
                <a:cubicBezTo>
                  <a:pt x="327" y="448"/>
                  <a:pt x="330" y="447"/>
                  <a:pt x="329" y="446"/>
                </a:cubicBezTo>
                <a:cubicBezTo>
                  <a:pt x="328" y="446"/>
                  <a:pt x="327" y="447"/>
                  <a:pt x="325" y="447"/>
                </a:cubicBezTo>
                <a:cubicBezTo>
                  <a:pt x="324" y="448"/>
                  <a:pt x="322" y="448"/>
                  <a:pt x="321" y="449"/>
                </a:cubicBezTo>
                <a:cubicBezTo>
                  <a:pt x="319" y="449"/>
                  <a:pt x="316" y="450"/>
                  <a:pt x="314" y="451"/>
                </a:cubicBezTo>
                <a:cubicBezTo>
                  <a:pt x="313" y="451"/>
                  <a:pt x="312" y="452"/>
                  <a:pt x="314" y="452"/>
                </a:cubicBezTo>
                <a:cubicBezTo>
                  <a:pt x="322" y="449"/>
                  <a:pt x="320" y="451"/>
                  <a:pt x="318" y="453"/>
                </a:cubicBezTo>
                <a:cubicBezTo>
                  <a:pt x="318" y="453"/>
                  <a:pt x="318" y="453"/>
                  <a:pt x="319" y="453"/>
                </a:cubicBezTo>
                <a:cubicBezTo>
                  <a:pt x="320" y="453"/>
                  <a:pt x="321" y="452"/>
                  <a:pt x="322" y="452"/>
                </a:cubicBezTo>
                <a:cubicBezTo>
                  <a:pt x="324" y="451"/>
                  <a:pt x="325" y="450"/>
                  <a:pt x="323" y="451"/>
                </a:cubicBezTo>
                <a:cubicBezTo>
                  <a:pt x="321" y="451"/>
                  <a:pt x="322" y="450"/>
                  <a:pt x="325" y="449"/>
                </a:cubicBezTo>
                <a:close/>
                <a:moveTo>
                  <a:pt x="261" y="313"/>
                </a:moveTo>
                <a:cubicBezTo>
                  <a:pt x="264" y="311"/>
                  <a:pt x="261" y="311"/>
                  <a:pt x="260" y="311"/>
                </a:cubicBezTo>
                <a:cubicBezTo>
                  <a:pt x="260" y="311"/>
                  <a:pt x="260" y="310"/>
                  <a:pt x="258" y="311"/>
                </a:cubicBezTo>
                <a:cubicBezTo>
                  <a:pt x="259" y="314"/>
                  <a:pt x="256" y="315"/>
                  <a:pt x="252" y="315"/>
                </a:cubicBezTo>
                <a:cubicBezTo>
                  <a:pt x="257" y="317"/>
                  <a:pt x="257" y="317"/>
                  <a:pt x="256" y="320"/>
                </a:cubicBezTo>
                <a:cubicBezTo>
                  <a:pt x="257" y="320"/>
                  <a:pt x="260" y="320"/>
                  <a:pt x="259" y="319"/>
                </a:cubicBezTo>
                <a:cubicBezTo>
                  <a:pt x="259" y="318"/>
                  <a:pt x="261" y="317"/>
                  <a:pt x="262" y="316"/>
                </a:cubicBezTo>
                <a:cubicBezTo>
                  <a:pt x="258" y="316"/>
                  <a:pt x="258" y="315"/>
                  <a:pt x="261" y="313"/>
                </a:cubicBezTo>
                <a:close/>
                <a:moveTo>
                  <a:pt x="471" y="203"/>
                </a:moveTo>
                <a:cubicBezTo>
                  <a:pt x="471" y="204"/>
                  <a:pt x="472" y="204"/>
                  <a:pt x="472" y="205"/>
                </a:cubicBezTo>
                <a:cubicBezTo>
                  <a:pt x="471" y="204"/>
                  <a:pt x="471" y="203"/>
                  <a:pt x="471" y="203"/>
                </a:cubicBezTo>
                <a:close/>
                <a:moveTo>
                  <a:pt x="177" y="431"/>
                </a:moveTo>
                <a:cubicBezTo>
                  <a:pt x="180" y="432"/>
                  <a:pt x="185" y="434"/>
                  <a:pt x="184" y="432"/>
                </a:cubicBezTo>
                <a:cubicBezTo>
                  <a:pt x="184" y="431"/>
                  <a:pt x="183" y="430"/>
                  <a:pt x="179" y="427"/>
                </a:cubicBezTo>
                <a:cubicBezTo>
                  <a:pt x="178" y="427"/>
                  <a:pt x="177" y="427"/>
                  <a:pt x="176" y="427"/>
                </a:cubicBezTo>
                <a:cubicBezTo>
                  <a:pt x="175" y="426"/>
                  <a:pt x="174" y="426"/>
                  <a:pt x="176" y="427"/>
                </a:cubicBezTo>
                <a:cubicBezTo>
                  <a:pt x="182" y="430"/>
                  <a:pt x="179" y="430"/>
                  <a:pt x="177" y="431"/>
                </a:cubicBezTo>
                <a:close/>
                <a:moveTo>
                  <a:pt x="466" y="192"/>
                </a:moveTo>
                <a:cubicBezTo>
                  <a:pt x="466" y="193"/>
                  <a:pt x="466" y="195"/>
                  <a:pt x="466" y="199"/>
                </a:cubicBezTo>
                <a:cubicBezTo>
                  <a:pt x="467" y="200"/>
                  <a:pt x="467" y="202"/>
                  <a:pt x="467" y="204"/>
                </a:cubicBezTo>
                <a:cubicBezTo>
                  <a:pt x="468" y="205"/>
                  <a:pt x="468" y="206"/>
                  <a:pt x="468" y="207"/>
                </a:cubicBezTo>
                <a:cubicBezTo>
                  <a:pt x="468" y="208"/>
                  <a:pt x="469" y="209"/>
                  <a:pt x="469" y="211"/>
                </a:cubicBezTo>
                <a:cubicBezTo>
                  <a:pt x="469" y="208"/>
                  <a:pt x="468" y="203"/>
                  <a:pt x="469" y="201"/>
                </a:cubicBezTo>
                <a:cubicBezTo>
                  <a:pt x="469" y="199"/>
                  <a:pt x="469" y="199"/>
                  <a:pt x="471" y="203"/>
                </a:cubicBezTo>
                <a:cubicBezTo>
                  <a:pt x="469" y="198"/>
                  <a:pt x="467" y="189"/>
                  <a:pt x="466" y="192"/>
                </a:cubicBezTo>
                <a:close/>
                <a:moveTo>
                  <a:pt x="211" y="52"/>
                </a:moveTo>
                <a:cubicBezTo>
                  <a:pt x="211" y="52"/>
                  <a:pt x="211" y="52"/>
                  <a:pt x="211" y="52"/>
                </a:cubicBezTo>
                <a:cubicBezTo>
                  <a:pt x="211" y="52"/>
                  <a:pt x="211" y="52"/>
                  <a:pt x="211" y="52"/>
                </a:cubicBezTo>
                <a:cubicBezTo>
                  <a:pt x="211" y="52"/>
                  <a:pt x="211" y="52"/>
                  <a:pt x="211" y="52"/>
                </a:cubicBezTo>
                <a:cubicBezTo>
                  <a:pt x="211" y="52"/>
                  <a:pt x="211" y="52"/>
                  <a:pt x="211" y="52"/>
                </a:cubicBezTo>
                <a:close/>
                <a:moveTo>
                  <a:pt x="437" y="220"/>
                </a:moveTo>
                <a:cubicBezTo>
                  <a:pt x="437" y="220"/>
                  <a:pt x="437" y="220"/>
                  <a:pt x="437" y="220"/>
                </a:cubicBezTo>
                <a:cubicBezTo>
                  <a:pt x="437" y="220"/>
                  <a:pt x="437" y="220"/>
                  <a:pt x="437" y="220"/>
                </a:cubicBezTo>
                <a:cubicBezTo>
                  <a:pt x="437" y="220"/>
                  <a:pt x="437" y="220"/>
                  <a:pt x="437" y="220"/>
                </a:cubicBezTo>
                <a:close/>
                <a:moveTo>
                  <a:pt x="457" y="355"/>
                </a:moveTo>
                <a:cubicBezTo>
                  <a:pt x="454" y="361"/>
                  <a:pt x="454" y="361"/>
                  <a:pt x="455" y="361"/>
                </a:cubicBezTo>
                <a:cubicBezTo>
                  <a:pt x="455" y="361"/>
                  <a:pt x="456" y="362"/>
                  <a:pt x="455" y="362"/>
                </a:cubicBezTo>
                <a:cubicBezTo>
                  <a:pt x="452" y="368"/>
                  <a:pt x="454" y="367"/>
                  <a:pt x="454" y="369"/>
                </a:cubicBezTo>
                <a:cubicBezTo>
                  <a:pt x="457" y="365"/>
                  <a:pt x="458" y="362"/>
                  <a:pt x="460" y="358"/>
                </a:cubicBezTo>
                <a:cubicBezTo>
                  <a:pt x="462" y="354"/>
                  <a:pt x="463" y="351"/>
                  <a:pt x="464" y="347"/>
                </a:cubicBezTo>
                <a:cubicBezTo>
                  <a:pt x="461" y="353"/>
                  <a:pt x="462" y="345"/>
                  <a:pt x="457" y="355"/>
                </a:cubicBezTo>
                <a:close/>
                <a:moveTo>
                  <a:pt x="439" y="217"/>
                </a:moveTo>
                <a:cubicBezTo>
                  <a:pt x="440" y="221"/>
                  <a:pt x="441" y="225"/>
                  <a:pt x="442" y="230"/>
                </a:cubicBezTo>
                <a:cubicBezTo>
                  <a:pt x="443" y="235"/>
                  <a:pt x="443" y="240"/>
                  <a:pt x="444" y="245"/>
                </a:cubicBezTo>
                <a:cubicBezTo>
                  <a:pt x="444" y="242"/>
                  <a:pt x="445" y="241"/>
                  <a:pt x="445" y="239"/>
                </a:cubicBezTo>
                <a:cubicBezTo>
                  <a:pt x="445" y="234"/>
                  <a:pt x="445" y="231"/>
                  <a:pt x="446" y="231"/>
                </a:cubicBezTo>
                <a:cubicBezTo>
                  <a:pt x="447" y="230"/>
                  <a:pt x="448" y="231"/>
                  <a:pt x="449" y="234"/>
                </a:cubicBezTo>
                <a:cubicBezTo>
                  <a:pt x="449" y="235"/>
                  <a:pt x="450" y="236"/>
                  <a:pt x="450" y="235"/>
                </a:cubicBezTo>
                <a:cubicBezTo>
                  <a:pt x="450" y="233"/>
                  <a:pt x="450" y="230"/>
                  <a:pt x="449" y="228"/>
                </a:cubicBezTo>
                <a:cubicBezTo>
                  <a:pt x="448" y="223"/>
                  <a:pt x="447" y="218"/>
                  <a:pt x="445" y="212"/>
                </a:cubicBezTo>
                <a:cubicBezTo>
                  <a:pt x="444" y="207"/>
                  <a:pt x="442" y="202"/>
                  <a:pt x="441" y="195"/>
                </a:cubicBezTo>
                <a:cubicBezTo>
                  <a:pt x="441" y="195"/>
                  <a:pt x="440" y="195"/>
                  <a:pt x="440" y="194"/>
                </a:cubicBezTo>
                <a:cubicBezTo>
                  <a:pt x="441" y="200"/>
                  <a:pt x="440" y="203"/>
                  <a:pt x="438" y="202"/>
                </a:cubicBezTo>
                <a:cubicBezTo>
                  <a:pt x="438" y="201"/>
                  <a:pt x="437" y="201"/>
                  <a:pt x="437" y="204"/>
                </a:cubicBezTo>
                <a:cubicBezTo>
                  <a:pt x="438" y="207"/>
                  <a:pt x="438" y="210"/>
                  <a:pt x="438" y="212"/>
                </a:cubicBezTo>
                <a:cubicBezTo>
                  <a:pt x="437" y="214"/>
                  <a:pt x="437" y="217"/>
                  <a:pt x="437" y="220"/>
                </a:cubicBezTo>
                <a:cubicBezTo>
                  <a:pt x="439" y="226"/>
                  <a:pt x="440" y="223"/>
                  <a:pt x="439" y="217"/>
                </a:cubicBezTo>
                <a:close/>
                <a:moveTo>
                  <a:pt x="479" y="228"/>
                </a:moveTo>
                <a:cubicBezTo>
                  <a:pt x="479" y="227"/>
                  <a:pt x="478" y="226"/>
                  <a:pt x="478" y="225"/>
                </a:cubicBezTo>
                <a:cubicBezTo>
                  <a:pt x="478" y="221"/>
                  <a:pt x="477" y="218"/>
                  <a:pt x="476" y="214"/>
                </a:cubicBezTo>
                <a:cubicBezTo>
                  <a:pt x="476" y="211"/>
                  <a:pt x="475" y="207"/>
                  <a:pt x="474" y="203"/>
                </a:cubicBezTo>
                <a:cubicBezTo>
                  <a:pt x="474" y="204"/>
                  <a:pt x="474" y="205"/>
                  <a:pt x="474" y="206"/>
                </a:cubicBezTo>
                <a:cubicBezTo>
                  <a:pt x="474" y="207"/>
                  <a:pt x="474" y="209"/>
                  <a:pt x="474" y="211"/>
                </a:cubicBezTo>
                <a:cubicBezTo>
                  <a:pt x="473" y="214"/>
                  <a:pt x="474" y="219"/>
                  <a:pt x="474" y="223"/>
                </a:cubicBezTo>
                <a:cubicBezTo>
                  <a:pt x="474" y="220"/>
                  <a:pt x="475" y="223"/>
                  <a:pt x="476" y="226"/>
                </a:cubicBezTo>
                <a:cubicBezTo>
                  <a:pt x="476" y="229"/>
                  <a:pt x="477" y="233"/>
                  <a:pt x="477" y="234"/>
                </a:cubicBezTo>
                <a:cubicBezTo>
                  <a:pt x="477" y="232"/>
                  <a:pt x="477" y="230"/>
                  <a:pt x="477" y="228"/>
                </a:cubicBezTo>
                <a:cubicBezTo>
                  <a:pt x="477" y="227"/>
                  <a:pt x="478" y="226"/>
                  <a:pt x="479" y="230"/>
                </a:cubicBezTo>
                <a:cubicBezTo>
                  <a:pt x="479" y="231"/>
                  <a:pt x="480" y="234"/>
                  <a:pt x="480" y="230"/>
                </a:cubicBezTo>
                <a:cubicBezTo>
                  <a:pt x="480" y="225"/>
                  <a:pt x="479" y="230"/>
                  <a:pt x="479" y="228"/>
                </a:cubicBezTo>
                <a:close/>
                <a:moveTo>
                  <a:pt x="471" y="292"/>
                </a:moveTo>
                <a:cubicBezTo>
                  <a:pt x="470" y="297"/>
                  <a:pt x="469" y="299"/>
                  <a:pt x="470" y="300"/>
                </a:cubicBezTo>
                <a:cubicBezTo>
                  <a:pt x="470" y="301"/>
                  <a:pt x="470" y="302"/>
                  <a:pt x="470" y="304"/>
                </a:cubicBezTo>
                <a:cubicBezTo>
                  <a:pt x="471" y="301"/>
                  <a:pt x="472" y="298"/>
                  <a:pt x="472" y="295"/>
                </a:cubicBezTo>
                <a:cubicBezTo>
                  <a:pt x="473" y="292"/>
                  <a:pt x="473" y="290"/>
                  <a:pt x="474" y="287"/>
                </a:cubicBezTo>
                <a:cubicBezTo>
                  <a:pt x="472" y="289"/>
                  <a:pt x="472" y="284"/>
                  <a:pt x="471" y="292"/>
                </a:cubicBezTo>
                <a:close/>
                <a:moveTo>
                  <a:pt x="284" y="243"/>
                </a:moveTo>
                <a:cubicBezTo>
                  <a:pt x="284" y="243"/>
                  <a:pt x="284" y="244"/>
                  <a:pt x="285" y="244"/>
                </a:cubicBezTo>
                <a:cubicBezTo>
                  <a:pt x="286" y="243"/>
                  <a:pt x="286" y="244"/>
                  <a:pt x="287" y="245"/>
                </a:cubicBezTo>
                <a:cubicBezTo>
                  <a:pt x="287" y="246"/>
                  <a:pt x="287" y="246"/>
                  <a:pt x="287" y="246"/>
                </a:cubicBezTo>
                <a:cubicBezTo>
                  <a:pt x="287" y="247"/>
                  <a:pt x="287" y="247"/>
                  <a:pt x="288" y="247"/>
                </a:cubicBezTo>
                <a:cubicBezTo>
                  <a:pt x="288" y="247"/>
                  <a:pt x="288" y="247"/>
                  <a:pt x="288" y="246"/>
                </a:cubicBezTo>
                <a:cubicBezTo>
                  <a:pt x="289" y="246"/>
                  <a:pt x="289" y="245"/>
                  <a:pt x="289" y="245"/>
                </a:cubicBezTo>
                <a:cubicBezTo>
                  <a:pt x="289" y="244"/>
                  <a:pt x="290" y="244"/>
                  <a:pt x="291" y="243"/>
                </a:cubicBezTo>
                <a:cubicBezTo>
                  <a:pt x="291" y="243"/>
                  <a:pt x="292" y="242"/>
                  <a:pt x="291" y="241"/>
                </a:cubicBezTo>
                <a:cubicBezTo>
                  <a:pt x="290" y="240"/>
                  <a:pt x="289" y="239"/>
                  <a:pt x="288" y="238"/>
                </a:cubicBezTo>
                <a:cubicBezTo>
                  <a:pt x="288" y="238"/>
                  <a:pt x="288" y="237"/>
                  <a:pt x="288" y="238"/>
                </a:cubicBezTo>
                <a:cubicBezTo>
                  <a:pt x="287" y="238"/>
                  <a:pt x="287" y="238"/>
                  <a:pt x="287" y="238"/>
                </a:cubicBezTo>
                <a:cubicBezTo>
                  <a:pt x="287" y="239"/>
                  <a:pt x="287" y="239"/>
                  <a:pt x="288" y="239"/>
                </a:cubicBezTo>
                <a:cubicBezTo>
                  <a:pt x="288" y="239"/>
                  <a:pt x="288" y="240"/>
                  <a:pt x="289" y="240"/>
                </a:cubicBezTo>
                <a:cubicBezTo>
                  <a:pt x="289" y="240"/>
                  <a:pt x="288" y="241"/>
                  <a:pt x="288" y="240"/>
                </a:cubicBezTo>
                <a:cubicBezTo>
                  <a:pt x="287" y="239"/>
                  <a:pt x="286" y="240"/>
                  <a:pt x="286" y="241"/>
                </a:cubicBezTo>
                <a:cubicBezTo>
                  <a:pt x="286" y="242"/>
                  <a:pt x="285" y="242"/>
                  <a:pt x="285" y="242"/>
                </a:cubicBezTo>
                <a:cubicBezTo>
                  <a:pt x="284" y="242"/>
                  <a:pt x="283" y="242"/>
                  <a:pt x="284" y="243"/>
                </a:cubicBezTo>
                <a:close/>
                <a:moveTo>
                  <a:pt x="208" y="216"/>
                </a:moveTo>
                <a:cubicBezTo>
                  <a:pt x="208" y="216"/>
                  <a:pt x="208" y="216"/>
                  <a:pt x="208" y="216"/>
                </a:cubicBezTo>
                <a:cubicBezTo>
                  <a:pt x="208" y="215"/>
                  <a:pt x="207" y="213"/>
                  <a:pt x="207" y="213"/>
                </a:cubicBezTo>
                <a:cubicBezTo>
                  <a:pt x="206" y="213"/>
                  <a:pt x="207" y="214"/>
                  <a:pt x="206" y="214"/>
                </a:cubicBezTo>
                <a:cubicBezTo>
                  <a:pt x="206" y="215"/>
                  <a:pt x="207" y="216"/>
                  <a:pt x="208" y="216"/>
                </a:cubicBezTo>
                <a:close/>
                <a:moveTo>
                  <a:pt x="168" y="223"/>
                </a:moveTo>
                <a:cubicBezTo>
                  <a:pt x="168" y="222"/>
                  <a:pt x="167" y="223"/>
                  <a:pt x="167" y="223"/>
                </a:cubicBezTo>
                <a:cubicBezTo>
                  <a:pt x="167" y="224"/>
                  <a:pt x="166" y="226"/>
                  <a:pt x="166" y="227"/>
                </a:cubicBezTo>
                <a:cubicBezTo>
                  <a:pt x="166" y="228"/>
                  <a:pt x="166" y="229"/>
                  <a:pt x="166" y="230"/>
                </a:cubicBezTo>
                <a:cubicBezTo>
                  <a:pt x="167" y="231"/>
                  <a:pt x="168" y="231"/>
                  <a:pt x="168" y="230"/>
                </a:cubicBezTo>
                <a:cubicBezTo>
                  <a:pt x="169" y="229"/>
                  <a:pt x="169" y="228"/>
                  <a:pt x="169" y="227"/>
                </a:cubicBezTo>
                <a:cubicBezTo>
                  <a:pt x="169" y="226"/>
                  <a:pt x="169" y="225"/>
                  <a:pt x="170" y="224"/>
                </a:cubicBezTo>
                <a:cubicBezTo>
                  <a:pt x="170" y="222"/>
                  <a:pt x="168" y="224"/>
                  <a:pt x="168" y="223"/>
                </a:cubicBezTo>
                <a:close/>
                <a:moveTo>
                  <a:pt x="156" y="213"/>
                </a:moveTo>
                <a:cubicBezTo>
                  <a:pt x="157" y="212"/>
                  <a:pt x="157" y="212"/>
                  <a:pt x="158" y="212"/>
                </a:cubicBezTo>
                <a:cubicBezTo>
                  <a:pt x="158" y="210"/>
                  <a:pt x="158" y="209"/>
                  <a:pt x="159" y="206"/>
                </a:cubicBezTo>
                <a:cubicBezTo>
                  <a:pt x="158" y="206"/>
                  <a:pt x="158" y="206"/>
                  <a:pt x="157" y="208"/>
                </a:cubicBezTo>
                <a:cubicBezTo>
                  <a:pt x="157" y="210"/>
                  <a:pt x="156" y="209"/>
                  <a:pt x="156" y="209"/>
                </a:cubicBezTo>
                <a:cubicBezTo>
                  <a:pt x="156" y="207"/>
                  <a:pt x="155" y="210"/>
                  <a:pt x="154" y="210"/>
                </a:cubicBezTo>
                <a:cubicBezTo>
                  <a:pt x="156" y="210"/>
                  <a:pt x="155" y="213"/>
                  <a:pt x="153" y="217"/>
                </a:cubicBezTo>
                <a:cubicBezTo>
                  <a:pt x="154" y="215"/>
                  <a:pt x="155" y="214"/>
                  <a:pt x="156" y="213"/>
                </a:cubicBezTo>
                <a:close/>
                <a:moveTo>
                  <a:pt x="213" y="327"/>
                </a:moveTo>
                <a:cubicBezTo>
                  <a:pt x="215" y="328"/>
                  <a:pt x="217" y="329"/>
                  <a:pt x="218" y="329"/>
                </a:cubicBezTo>
                <a:cubicBezTo>
                  <a:pt x="219" y="330"/>
                  <a:pt x="220" y="331"/>
                  <a:pt x="222" y="333"/>
                </a:cubicBezTo>
                <a:cubicBezTo>
                  <a:pt x="222" y="332"/>
                  <a:pt x="222" y="332"/>
                  <a:pt x="222" y="331"/>
                </a:cubicBezTo>
                <a:cubicBezTo>
                  <a:pt x="229" y="334"/>
                  <a:pt x="225" y="335"/>
                  <a:pt x="224" y="336"/>
                </a:cubicBezTo>
                <a:cubicBezTo>
                  <a:pt x="227" y="337"/>
                  <a:pt x="229" y="336"/>
                  <a:pt x="232" y="335"/>
                </a:cubicBezTo>
                <a:cubicBezTo>
                  <a:pt x="231" y="335"/>
                  <a:pt x="229" y="333"/>
                  <a:pt x="229" y="333"/>
                </a:cubicBezTo>
                <a:cubicBezTo>
                  <a:pt x="233" y="334"/>
                  <a:pt x="229" y="333"/>
                  <a:pt x="230" y="332"/>
                </a:cubicBezTo>
                <a:cubicBezTo>
                  <a:pt x="231" y="332"/>
                  <a:pt x="230" y="331"/>
                  <a:pt x="232" y="331"/>
                </a:cubicBezTo>
                <a:cubicBezTo>
                  <a:pt x="232" y="331"/>
                  <a:pt x="234" y="331"/>
                  <a:pt x="233" y="330"/>
                </a:cubicBezTo>
                <a:cubicBezTo>
                  <a:pt x="232" y="330"/>
                  <a:pt x="231" y="330"/>
                  <a:pt x="230" y="330"/>
                </a:cubicBezTo>
                <a:cubicBezTo>
                  <a:pt x="228" y="331"/>
                  <a:pt x="227" y="330"/>
                  <a:pt x="226" y="329"/>
                </a:cubicBezTo>
                <a:cubicBezTo>
                  <a:pt x="225" y="328"/>
                  <a:pt x="227" y="328"/>
                  <a:pt x="225" y="327"/>
                </a:cubicBezTo>
                <a:cubicBezTo>
                  <a:pt x="224" y="327"/>
                  <a:pt x="224" y="327"/>
                  <a:pt x="223" y="327"/>
                </a:cubicBezTo>
                <a:cubicBezTo>
                  <a:pt x="223" y="326"/>
                  <a:pt x="222" y="326"/>
                  <a:pt x="222" y="326"/>
                </a:cubicBezTo>
                <a:cubicBezTo>
                  <a:pt x="221" y="326"/>
                  <a:pt x="220" y="326"/>
                  <a:pt x="219" y="326"/>
                </a:cubicBezTo>
                <a:cubicBezTo>
                  <a:pt x="218" y="325"/>
                  <a:pt x="221" y="325"/>
                  <a:pt x="219" y="323"/>
                </a:cubicBezTo>
                <a:cubicBezTo>
                  <a:pt x="217" y="324"/>
                  <a:pt x="216" y="326"/>
                  <a:pt x="213" y="323"/>
                </a:cubicBezTo>
                <a:cubicBezTo>
                  <a:pt x="214" y="325"/>
                  <a:pt x="217" y="327"/>
                  <a:pt x="213" y="327"/>
                </a:cubicBezTo>
                <a:close/>
                <a:moveTo>
                  <a:pt x="209" y="209"/>
                </a:moveTo>
                <a:cubicBezTo>
                  <a:pt x="210" y="208"/>
                  <a:pt x="211" y="208"/>
                  <a:pt x="211" y="207"/>
                </a:cubicBezTo>
                <a:cubicBezTo>
                  <a:pt x="211" y="206"/>
                  <a:pt x="212" y="205"/>
                  <a:pt x="213" y="205"/>
                </a:cubicBezTo>
                <a:cubicBezTo>
                  <a:pt x="212" y="204"/>
                  <a:pt x="208" y="207"/>
                  <a:pt x="209" y="204"/>
                </a:cubicBezTo>
                <a:cubicBezTo>
                  <a:pt x="207" y="206"/>
                  <a:pt x="208" y="207"/>
                  <a:pt x="208" y="208"/>
                </a:cubicBezTo>
                <a:cubicBezTo>
                  <a:pt x="208" y="209"/>
                  <a:pt x="208" y="209"/>
                  <a:pt x="209" y="209"/>
                </a:cubicBezTo>
                <a:close/>
                <a:moveTo>
                  <a:pt x="146" y="339"/>
                </a:moveTo>
                <a:cubicBezTo>
                  <a:pt x="148" y="341"/>
                  <a:pt x="150" y="344"/>
                  <a:pt x="152" y="344"/>
                </a:cubicBezTo>
                <a:cubicBezTo>
                  <a:pt x="152" y="344"/>
                  <a:pt x="153" y="343"/>
                  <a:pt x="152" y="343"/>
                </a:cubicBezTo>
                <a:cubicBezTo>
                  <a:pt x="149" y="339"/>
                  <a:pt x="149" y="341"/>
                  <a:pt x="146" y="339"/>
                </a:cubicBezTo>
                <a:close/>
                <a:moveTo>
                  <a:pt x="222" y="207"/>
                </a:moveTo>
                <a:cubicBezTo>
                  <a:pt x="221" y="207"/>
                  <a:pt x="222" y="206"/>
                  <a:pt x="221" y="205"/>
                </a:cubicBezTo>
                <a:cubicBezTo>
                  <a:pt x="221" y="206"/>
                  <a:pt x="220" y="208"/>
                  <a:pt x="219" y="209"/>
                </a:cubicBezTo>
                <a:cubicBezTo>
                  <a:pt x="219" y="209"/>
                  <a:pt x="219" y="210"/>
                  <a:pt x="220" y="210"/>
                </a:cubicBezTo>
                <a:cubicBezTo>
                  <a:pt x="221" y="211"/>
                  <a:pt x="222" y="210"/>
                  <a:pt x="222" y="210"/>
                </a:cubicBezTo>
                <a:cubicBezTo>
                  <a:pt x="222" y="209"/>
                  <a:pt x="223" y="207"/>
                  <a:pt x="222" y="207"/>
                </a:cubicBezTo>
                <a:close/>
                <a:moveTo>
                  <a:pt x="172" y="343"/>
                </a:moveTo>
                <a:cubicBezTo>
                  <a:pt x="170" y="341"/>
                  <a:pt x="172" y="343"/>
                  <a:pt x="172" y="344"/>
                </a:cubicBezTo>
                <a:cubicBezTo>
                  <a:pt x="174" y="346"/>
                  <a:pt x="174" y="347"/>
                  <a:pt x="172" y="347"/>
                </a:cubicBezTo>
                <a:cubicBezTo>
                  <a:pt x="171" y="347"/>
                  <a:pt x="171" y="348"/>
                  <a:pt x="172" y="348"/>
                </a:cubicBezTo>
                <a:cubicBezTo>
                  <a:pt x="173" y="349"/>
                  <a:pt x="174" y="349"/>
                  <a:pt x="174" y="349"/>
                </a:cubicBezTo>
                <a:cubicBezTo>
                  <a:pt x="175" y="350"/>
                  <a:pt x="178" y="347"/>
                  <a:pt x="177" y="346"/>
                </a:cubicBezTo>
                <a:cubicBezTo>
                  <a:pt x="176" y="345"/>
                  <a:pt x="174" y="343"/>
                  <a:pt x="172" y="343"/>
                </a:cubicBezTo>
                <a:close/>
                <a:moveTo>
                  <a:pt x="181" y="324"/>
                </a:moveTo>
                <a:cubicBezTo>
                  <a:pt x="179" y="323"/>
                  <a:pt x="178" y="322"/>
                  <a:pt x="176" y="321"/>
                </a:cubicBezTo>
                <a:cubicBezTo>
                  <a:pt x="175" y="321"/>
                  <a:pt x="175" y="321"/>
                  <a:pt x="176" y="322"/>
                </a:cubicBezTo>
                <a:cubicBezTo>
                  <a:pt x="177" y="324"/>
                  <a:pt x="179" y="325"/>
                  <a:pt x="180" y="326"/>
                </a:cubicBezTo>
                <a:cubicBezTo>
                  <a:pt x="181" y="327"/>
                  <a:pt x="181" y="325"/>
                  <a:pt x="181" y="324"/>
                </a:cubicBezTo>
                <a:close/>
                <a:moveTo>
                  <a:pt x="175" y="354"/>
                </a:moveTo>
                <a:cubicBezTo>
                  <a:pt x="173" y="353"/>
                  <a:pt x="174" y="354"/>
                  <a:pt x="173" y="355"/>
                </a:cubicBezTo>
                <a:cubicBezTo>
                  <a:pt x="173" y="355"/>
                  <a:pt x="173" y="356"/>
                  <a:pt x="171" y="354"/>
                </a:cubicBezTo>
                <a:cubicBezTo>
                  <a:pt x="171" y="354"/>
                  <a:pt x="169" y="354"/>
                  <a:pt x="171" y="355"/>
                </a:cubicBezTo>
                <a:cubicBezTo>
                  <a:pt x="173" y="356"/>
                  <a:pt x="175" y="358"/>
                  <a:pt x="175" y="357"/>
                </a:cubicBezTo>
                <a:cubicBezTo>
                  <a:pt x="176" y="357"/>
                  <a:pt x="178" y="358"/>
                  <a:pt x="177" y="356"/>
                </a:cubicBezTo>
                <a:cubicBezTo>
                  <a:pt x="176" y="356"/>
                  <a:pt x="176" y="355"/>
                  <a:pt x="175" y="354"/>
                </a:cubicBezTo>
                <a:close/>
                <a:moveTo>
                  <a:pt x="170" y="353"/>
                </a:moveTo>
                <a:cubicBezTo>
                  <a:pt x="170" y="353"/>
                  <a:pt x="170" y="353"/>
                  <a:pt x="171" y="354"/>
                </a:cubicBezTo>
                <a:cubicBezTo>
                  <a:pt x="171" y="353"/>
                  <a:pt x="171" y="353"/>
                  <a:pt x="171" y="353"/>
                </a:cubicBezTo>
                <a:cubicBezTo>
                  <a:pt x="171" y="353"/>
                  <a:pt x="170" y="353"/>
                  <a:pt x="170" y="353"/>
                </a:cubicBezTo>
                <a:close/>
                <a:moveTo>
                  <a:pt x="171" y="350"/>
                </a:moveTo>
                <a:cubicBezTo>
                  <a:pt x="170" y="349"/>
                  <a:pt x="169" y="348"/>
                  <a:pt x="168" y="348"/>
                </a:cubicBezTo>
                <a:cubicBezTo>
                  <a:pt x="167" y="347"/>
                  <a:pt x="166" y="346"/>
                  <a:pt x="165" y="346"/>
                </a:cubicBezTo>
                <a:cubicBezTo>
                  <a:pt x="165" y="346"/>
                  <a:pt x="166" y="347"/>
                  <a:pt x="167" y="348"/>
                </a:cubicBezTo>
                <a:cubicBezTo>
                  <a:pt x="167" y="348"/>
                  <a:pt x="168" y="349"/>
                  <a:pt x="168" y="349"/>
                </a:cubicBezTo>
                <a:cubicBezTo>
                  <a:pt x="169" y="350"/>
                  <a:pt x="169" y="351"/>
                  <a:pt x="169" y="351"/>
                </a:cubicBezTo>
                <a:cubicBezTo>
                  <a:pt x="168" y="352"/>
                  <a:pt x="170" y="353"/>
                  <a:pt x="170" y="353"/>
                </a:cubicBezTo>
                <a:cubicBezTo>
                  <a:pt x="173" y="354"/>
                  <a:pt x="170" y="351"/>
                  <a:pt x="171" y="350"/>
                </a:cubicBezTo>
                <a:close/>
                <a:moveTo>
                  <a:pt x="170" y="353"/>
                </a:moveTo>
                <a:cubicBezTo>
                  <a:pt x="170" y="353"/>
                  <a:pt x="170" y="353"/>
                  <a:pt x="170" y="353"/>
                </a:cubicBezTo>
                <a:cubicBezTo>
                  <a:pt x="171" y="353"/>
                  <a:pt x="171" y="353"/>
                  <a:pt x="171" y="353"/>
                </a:cubicBezTo>
                <a:cubicBezTo>
                  <a:pt x="171" y="353"/>
                  <a:pt x="170" y="353"/>
                  <a:pt x="170" y="353"/>
                </a:cubicBezTo>
                <a:close/>
                <a:moveTo>
                  <a:pt x="264" y="286"/>
                </a:moveTo>
                <a:cubicBezTo>
                  <a:pt x="263" y="286"/>
                  <a:pt x="263" y="287"/>
                  <a:pt x="262" y="288"/>
                </a:cubicBezTo>
                <a:cubicBezTo>
                  <a:pt x="262" y="288"/>
                  <a:pt x="262" y="289"/>
                  <a:pt x="262" y="289"/>
                </a:cubicBezTo>
                <a:cubicBezTo>
                  <a:pt x="263" y="289"/>
                  <a:pt x="263" y="290"/>
                  <a:pt x="263" y="291"/>
                </a:cubicBezTo>
                <a:cubicBezTo>
                  <a:pt x="263" y="290"/>
                  <a:pt x="264" y="290"/>
                  <a:pt x="264" y="289"/>
                </a:cubicBezTo>
                <a:cubicBezTo>
                  <a:pt x="264" y="288"/>
                  <a:pt x="265" y="287"/>
                  <a:pt x="264" y="286"/>
                </a:cubicBezTo>
                <a:close/>
                <a:moveTo>
                  <a:pt x="244" y="214"/>
                </a:moveTo>
                <a:cubicBezTo>
                  <a:pt x="243" y="213"/>
                  <a:pt x="244" y="213"/>
                  <a:pt x="245" y="213"/>
                </a:cubicBezTo>
                <a:cubicBezTo>
                  <a:pt x="245" y="212"/>
                  <a:pt x="246" y="212"/>
                  <a:pt x="246" y="212"/>
                </a:cubicBezTo>
                <a:cubicBezTo>
                  <a:pt x="246" y="211"/>
                  <a:pt x="246" y="211"/>
                  <a:pt x="245" y="211"/>
                </a:cubicBezTo>
                <a:cubicBezTo>
                  <a:pt x="245" y="211"/>
                  <a:pt x="245" y="211"/>
                  <a:pt x="244" y="212"/>
                </a:cubicBezTo>
                <a:cubicBezTo>
                  <a:pt x="244" y="212"/>
                  <a:pt x="244" y="212"/>
                  <a:pt x="244" y="212"/>
                </a:cubicBezTo>
                <a:cubicBezTo>
                  <a:pt x="243" y="212"/>
                  <a:pt x="242" y="212"/>
                  <a:pt x="242" y="213"/>
                </a:cubicBezTo>
                <a:cubicBezTo>
                  <a:pt x="243" y="213"/>
                  <a:pt x="243" y="214"/>
                  <a:pt x="244" y="214"/>
                </a:cubicBezTo>
                <a:close/>
                <a:moveTo>
                  <a:pt x="242" y="331"/>
                </a:moveTo>
                <a:cubicBezTo>
                  <a:pt x="240" y="331"/>
                  <a:pt x="239" y="331"/>
                  <a:pt x="238" y="332"/>
                </a:cubicBezTo>
                <a:cubicBezTo>
                  <a:pt x="240" y="332"/>
                  <a:pt x="241" y="332"/>
                  <a:pt x="242" y="333"/>
                </a:cubicBezTo>
                <a:cubicBezTo>
                  <a:pt x="243" y="333"/>
                  <a:pt x="244" y="334"/>
                  <a:pt x="245" y="334"/>
                </a:cubicBezTo>
                <a:cubicBezTo>
                  <a:pt x="247" y="334"/>
                  <a:pt x="247" y="333"/>
                  <a:pt x="247" y="332"/>
                </a:cubicBezTo>
                <a:cubicBezTo>
                  <a:pt x="247" y="333"/>
                  <a:pt x="250" y="333"/>
                  <a:pt x="252" y="332"/>
                </a:cubicBezTo>
                <a:cubicBezTo>
                  <a:pt x="250" y="332"/>
                  <a:pt x="247" y="331"/>
                  <a:pt x="246" y="330"/>
                </a:cubicBezTo>
                <a:cubicBezTo>
                  <a:pt x="246" y="330"/>
                  <a:pt x="249" y="329"/>
                  <a:pt x="250" y="329"/>
                </a:cubicBezTo>
                <a:cubicBezTo>
                  <a:pt x="250" y="328"/>
                  <a:pt x="250" y="328"/>
                  <a:pt x="250" y="328"/>
                </a:cubicBezTo>
                <a:cubicBezTo>
                  <a:pt x="251" y="327"/>
                  <a:pt x="251" y="327"/>
                  <a:pt x="250" y="327"/>
                </a:cubicBezTo>
                <a:cubicBezTo>
                  <a:pt x="250" y="327"/>
                  <a:pt x="249" y="327"/>
                  <a:pt x="249" y="327"/>
                </a:cubicBezTo>
                <a:cubicBezTo>
                  <a:pt x="246" y="328"/>
                  <a:pt x="246" y="327"/>
                  <a:pt x="246" y="326"/>
                </a:cubicBezTo>
                <a:cubicBezTo>
                  <a:pt x="246" y="326"/>
                  <a:pt x="247" y="326"/>
                  <a:pt x="246" y="326"/>
                </a:cubicBezTo>
                <a:cubicBezTo>
                  <a:pt x="246" y="325"/>
                  <a:pt x="246" y="325"/>
                  <a:pt x="245" y="325"/>
                </a:cubicBezTo>
                <a:cubicBezTo>
                  <a:pt x="246" y="327"/>
                  <a:pt x="245" y="327"/>
                  <a:pt x="243" y="328"/>
                </a:cubicBezTo>
                <a:cubicBezTo>
                  <a:pt x="243" y="328"/>
                  <a:pt x="242" y="328"/>
                  <a:pt x="241" y="328"/>
                </a:cubicBezTo>
                <a:cubicBezTo>
                  <a:pt x="240" y="328"/>
                  <a:pt x="238" y="328"/>
                  <a:pt x="237" y="328"/>
                </a:cubicBezTo>
                <a:cubicBezTo>
                  <a:pt x="238" y="329"/>
                  <a:pt x="239" y="329"/>
                  <a:pt x="240" y="330"/>
                </a:cubicBezTo>
                <a:cubicBezTo>
                  <a:pt x="241" y="330"/>
                  <a:pt x="241" y="331"/>
                  <a:pt x="242" y="331"/>
                </a:cubicBezTo>
                <a:close/>
                <a:moveTo>
                  <a:pt x="247" y="253"/>
                </a:moveTo>
                <a:cubicBezTo>
                  <a:pt x="248" y="254"/>
                  <a:pt x="248" y="254"/>
                  <a:pt x="248" y="254"/>
                </a:cubicBezTo>
                <a:cubicBezTo>
                  <a:pt x="248" y="254"/>
                  <a:pt x="248" y="253"/>
                  <a:pt x="247" y="253"/>
                </a:cubicBezTo>
                <a:cubicBezTo>
                  <a:pt x="247" y="253"/>
                  <a:pt x="247" y="253"/>
                  <a:pt x="247" y="253"/>
                </a:cubicBezTo>
                <a:cubicBezTo>
                  <a:pt x="247" y="253"/>
                  <a:pt x="247" y="252"/>
                  <a:pt x="247" y="253"/>
                </a:cubicBezTo>
                <a:close/>
                <a:moveTo>
                  <a:pt x="228" y="287"/>
                </a:moveTo>
                <a:cubicBezTo>
                  <a:pt x="226" y="286"/>
                  <a:pt x="227" y="288"/>
                  <a:pt x="226" y="288"/>
                </a:cubicBezTo>
                <a:cubicBezTo>
                  <a:pt x="227" y="288"/>
                  <a:pt x="228" y="289"/>
                  <a:pt x="228" y="290"/>
                </a:cubicBezTo>
                <a:cubicBezTo>
                  <a:pt x="229" y="289"/>
                  <a:pt x="230" y="288"/>
                  <a:pt x="228" y="287"/>
                </a:cubicBezTo>
                <a:close/>
                <a:moveTo>
                  <a:pt x="258" y="171"/>
                </a:moveTo>
                <a:cubicBezTo>
                  <a:pt x="258" y="171"/>
                  <a:pt x="258" y="171"/>
                  <a:pt x="258" y="171"/>
                </a:cubicBezTo>
                <a:cubicBezTo>
                  <a:pt x="257" y="170"/>
                  <a:pt x="255" y="170"/>
                  <a:pt x="254" y="170"/>
                </a:cubicBezTo>
                <a:cubicBezTo>
                  <a:pt x="253" y="170"/>
                  <a:pt x="253" y="170"/>
                  <a:pt x="252" y="170"/>
                </a:cubicBezTo>
                <a:cubicBezTo>
                  <a:pt x="254" y="172"/>
                  <a:pt x="256" y="171"/>
                  <a:pt x="258" y="171"/>
                </a:cubicBezTo>
                <a:close/>
                <a:moveTo>
                  <a:pt x="249" y="204"/>
                </a:moveTo>
                <a:cubicBezTo>
                  <a:pt x="250" y="204"/>
                  <a:pt x="251" y="203"/>
                  <a:pt x="251" y="204"/>
                </a:cubicBezTo>
                <a:cubicBezTo>
                  <a:pt x="251" y="205"/>
                  <a:pt x="251" y="204"/>
                  <a:pt x="250" y="205"/>
                </a:cubicBezTo>
                <a:cubicBezTo>
                  <a:pt x="250" y="205"/>
                  <a:pt x="250" y="206"/>
                  <a:pt x="250" y="206"/>
                </a:cubicBezTo>
                <a:cubicBezTo>
                  <a:pt x="251" y="207"/>
                  <a:pt x="253" y="208"/>
                  <a:pt x="253" y="207"/>
                </a:cubicBezTo>
                <a:cubicBezTo>
                  <a:pt x="253" y="206"/>
                  <a:pt x="254" y="206"/>
                  <a:pt x="254" y="206"/>
                </a:cubicBezTo>
                <a:cubicBezTo>
                  <a:pt x="255" y="206"/>
                  <a:pt x="256" y="206"/>
                  <a:pt x="256" y="206"/>
                </a:cubicBezTo>
                <a:cubicBezTo>
                  <a:pt x="256" y="205"/>
                  <a:pt x="256" y="204"/>
                  <a:pt x="255" y="204"/>
                </a:cubicBezTo>
                <a:cubicBezTo>
                  <a:pt x="254" y="203"/>
                  <a:pt x="254" y="203"/>
                  <a:pt x="253" y="203"/>
                </a:cubicBezTo>
                <a:cubicBezTo>
                  <a:pt x="252" y="203"/>
                  <a:pt x="252" y="202"/>
                  <a:pt x="251" y="203"/>
                </a:cubicBezTo>
                <a:cubicBezTo>
                  <a:pt x="250" y="203"/>
                  <a:pt x="249" y="203"/>
                  <a:pt x="249" y="203"/>
                </a:cubicBezTo>
                <a:cubicBezTo>
                  <a:pt x="249" y="204"/>
                  <a:pt x="249" y="204"/>
                  <a:pt x="249" y="204"/>
                </a:cubicBezTo>
                <a:close/>
                <a:moveTo>
                  <a:pt x="261" y="206"/>
                </a:moveTo>
                <a:cubicBezTo>
                  <a:pt x="261" y="206"/>
                  <a:pt x="261" y="206"/>
                  <a:pt x="262" y="206"/>
                </a:cubicBezTo>
                <a:cubicBezTo>
                  <a:pt x="263" y="206"/>
                  <a:pt x="262" y="207"/>
                  <a:pt x="263" y="207"/>
                </a:cubicBezTo>
                <a:cubicBezTo>
                  <a:pt x="264" y="205"/>
                  <a:pt x="266" y="206"/>
                  <a:pt x="268" y="207"/>
                </a:cubicBezTo>
                <a:cubicBezTo>
                  <a:pt x="267" y="205"/>
                  <a:pt x="265" y="203"/>
                  <a:pt x="268" y="202"/>
                </a:cubicBezTo>
                <a:cubicBezTo>
                  <a:pt x="268" y="202"/>
                  <a:pt x="268" y="201"/>
                  <a:pt x="267" y="201"/>
                </a:cubicBezTo>
                <a:cubicBezTo>
                  <a:pt x="267" y="201"/>
                  <a:pt x="266" y="200"/>
                  <a:pt x="266" y="201"/>
                </a:cubicBezTo>
                <a:cubicBezTo>
                  <a:pt x="265" y="202"/>
                  <a:pt x="263" y="202"/>
                  <a:pt x="262" y="202"/>
                </a:cubicBezTo>
                <a:cubicBezTo>
                  <a:pt x="261" y="202"/>
                  <a:pt x="260" y="201"/>
                  <a:pt x="261" y="203"/>
                </a:cubicBezTo>
                <a:cubicBezTo>
                  <a:pt x="262" y="203"/>
                  <a:pt x="263" y="205"/>
                  <a:pt x="261" y="206"/>
                </a:cubicBezTo>
                <a:close/>
                <a:moveTo>
                  <a:pt x="257" y="213"/>
                </a:moveTo>
                <a:cubicBezTo>
                  <a:pt x="257" y="212"/>
                  <a:pt x="257" y="212"/>
                  <a:pt x="256" y="212"/>
                </a:cubicBezTo>
                <a:cubicBezTo>
                  <a:pt x="255" y="210"/>
                  <a:pt x="255" y="211"/>
                  <a:pt x="254" y="212"/>
                </a:cubicBezTo>
                <a:cubicBezTo>
                  <a:pt x="254" y="212"/>
                  <a:pt x="254" y="213"/>
                  <a:pt x="253" y="213"/>
                </a:cubicBezTo>
                <a:cubicBezTo>
                  <a:pt x="253" y="214"/>
                  <a:pt x="253" y="214"/>
                  <a:pt x="253" y="215"/>
                </a:cubicBezTo>
                <a:cubicBezTo>
                  <a:pt x="252" y="215"/>
                  <a:pt x="253" y="215"/>
                  <a:pt x="253" y="216"/>
                </a:cubicBezTo>
                <a:cubicBezTo>
                  <a:pt x="254" y="217"/>
                  <a:pt x="254" y="218"/>
                  <a:pt x="255" y="217"/>
                </a:cubicBezTo>
                <a:cubicBezTo>
                  <a:pt x="255" y="217"/>
                  <a:pt x="256" y="217"/>
                  <a:pt x="256" y="217"/>
                </a:cubicBezTo>
                <a:cubicBezTo>
                  <a:pt x="256" y="217"/>
                  <a:pt x="256" y="218"/>
                  <a:pt x="257" y="218"/>
                </a:cubicBezTo>
                <a:cubicBezTo>
                  <a:pt x="257" y="219"/>
                  <a:pt x="257" y="220"/>
                  <a:pt x="259" y="220"/>
                </a:cubicBezTo>
                <a:cubicBezTo>
                  <a:pt x="259" y="220"/>
                  <a:pt x="259" y="220"/>
                  <a:pt x="259" y="221"/>
                </a:cubicBezTo>
                <a:cubicBezTo>
                  <a:pt x="259" y="221"/>
                  <a:pt x="259" y="221"/>
                  <a:pt x="259" y="221"/>
                </a:cubicBezTo>
                <a:cubicBezTo>
                  <a:pt x="260" y="221"/>
                  <a:pt x="260" y="221"/>
                  <a:pt x="260" y="221"/>
                </a:cubicBezTo>
                <a:cubicBezTo>
                  <a:pt x="261" y="220"/>
                  <a:pt x="261" y="220"/>
                  <a:pt x="262" y="220"/>
                </a:cubicBezTo>
                <a:cubicBezTo>
                  <a:pt x="262" y="221"/>
                  <a:pt x="263" y="221"/>
                  <a:pt x="263" y="221"/>
                </a:cubicBezTo>
                <a:cubicBezTo>
                  <a:pt x="263" y="219"/>
                  <a:pt x="262" y="218"/>
                  <a:pt x="263" y="218"/>
                </a:cubicBezTo>
                <a:cubicBezTo>
                  <a:pt x="263" y="217"/>
                  <a:pt x="263" y="217"/>
                  <a:pt x="264" y="216"/>
                </a:cubicBezTo>
                <a:cubicBezTo>
                  <a:pt x="263" y="216"/>
                  <a:pt x="262" y="216"/>
                  <a:pt x="262" y="216"/>
                </a:cubicBezTo>
                <a:cubicBezTo>
                  <a:pt x="261" y="216"/>
                  <a:pt x="260" y="215"/>
                  <a:pt x="260" y="215"/>
                </a:cubicBezTo>
                <a:cubicBezTo>
                  <a:pt x="259" y="215"/>
                  <a:pt x="259" y="214"/>
                  <a:pt x="258" y="214"/>
                </a:cubicBezTo>
                <a:cubicBezTo>
                  <a:pt x="258" y="213"/>
                  <a:pt x="257" y="213"/>
                  <a:pt x="257" y="213"/>
                </a:cubicBezTo>
                <a:close/>
                <a:moveTo>
                  <a:pt x="219" y="181"/>
                </a:moveTo>
                <a:cubicBezTo>
                  <a:pt x="221" y="181"/>
                  <a:pt x="223" y="181"/>
                  <a:pt x="223" y="183"/>
                </a:cubicBezTo>
                <a:cubicBezTo>
                  <a:pt x="223" y="183"/>
                  <a:pt x="222" y="184"/>
                  <a:pt x="224" y="184"/>
                </a:cubicBezTo>
                <a:cubicBezTo>
                  <a:pt x="223" y="183"/>
                  <a:pt x="226" y="183"/>
                  <a:pt x="225" y="182"/>
                </a:cubicBezTo>
                <a:cubicBezTo>
                  <a:pt x="225" y="181"/>
                  <a:pt x="225" y="181"/>
                  <a:pt x="225" y="181"/>
                </a:cubicBezTo>
                <a:cubicBezTo>
                  <a:pt x="226" y="181"/>
                  <a:pt x="226" y="180"/>
                  <a:pt x="227" y="180"/>
                </a:cubicBezTo>
                <a:cubicBezTo>
                  <a:pt x="228" y="180"/>
                  <a:pt x="229" y="180"/>
                  <a:pt x="230" y="179"/>
                </a:cubicBezTo>
                <a:cubicBezTo>
                  <a:pt x="229" y="178"/>
                  <a:pt x="224" y="178"/>
                  <a:pt x="226" y="176"/>
                </a:cubicBezTo>
                <a:cubicBezTo>
                  <a:pt x="226" y="176"/>
                  <a:pt x="226" y="176"/>
                  <a:pt x="225" y="176"/>
                </a:cubicBezTo>
                <a:cubicBezTo>
                  <a:pt x="224" y="176"/>
                  <a:pt x="223" y="177"/>
                  <a:pt x="221" y="177"/>
                </a:cubicBezTo>
                <a:cubicBezTo>
                  <a:pt x="221" y="178"/>
                  <a:pt x="220" y="179"/>
                  <a:pt x="219" y="179"/>
                </a:cubicBezTo>
                <a:cubicBezTo>
                  <a:pt x="218" y="179"/>
                  <a:pt x="218" y="180"/>
                  <a:pt x="217" y="180"/>
                </a:cubicBezTo>
                <a:cubicBezTo>
                  <a:pt x="217" y="180"/>
                  <a:pt x="216" y="180"/>
                  <a:pt x="216" y="181"/>
                </a:cubicBezTo>
                <a:cubicBezTo>
                  <a:pt x="216" y="181"/>
                  <a:pt x="217" y="181"/>
                  <a:pt x="218" y="181"/>
                </a:cubicBezTo>
                <a:cubicBezTo>
                  <a:pt x="218" y="181"/>
                  <a:pt x="219" y="181"/>
                  <a:pt x="219" y="181"/>
                </a:cubicBezTo>
                <a:close/>
                <a:moveTo>
                  <a:pt x="263" y="245"/>
                </a:moveTo>
                <a:cubicBezTo>
                  <a:pt x="263" y="245"/>
                  <a:pt x="263" y="245"/>
                  <a:pt x="262" y="245"/>
                </a:cubicBezTo>
                <a:cubicBezTo>
                  <a:pt x="261" y="245"/>
                  <a:pt x="260" y="245"/>
                  <a:pt x="261" y="246"/>
                </a:cubicBezTo>
                <a:cubicBezTo>
                  <a:pt x="261" y="246"/>
                  <a:pt x="262" y="245"/>
                  <a:pt x="263" y="245"/>
                </a:cubicBezTo>
                <a:cubicBezTo>
                  <a:pt x="263" y="245"/>
                  <a:pt x="263" y="245"/>
                  <a:pt x="263" y="245"/>
                </a:cubicBezTo>
                <a:close/>
                <a:moveTo>
                  <a:pt x="263" y="250"/>
                </a:moveTo>
                <a:cubicBezTo>
                  <a:pt x="264" y="251"/>
                  <a:pt x="266" y="251"/>
                  <a:pt x="265" y="252"/>
                </a:cubicBezTo>
                <a:cubicBezTo>
                  <a:pt x="266" y="251"/>
                  <a:pt x="268" y="251"/>
                  <a:pt x="267" y="250"/>
                </a:cubicBezTo>
                <a:cubicBezTo>
                  <a:pt x="266" y="250"/>
                  <a:pt x="264" y="250"/>
                  <a:pt x="263" y="250"/>
                </a:cubicBezTo>
                <a:close/>
                <a:moveTo>
                  <a:pt x="64" y="414"/>
                </a:moveTo>
                <a:cubicBezTo>
                  <a:pt x="63" y="413"/>
                  <a:pt x="62" y="413"/>
                  <a:pt x="62" y="412"/>
                </a:cubicBezTo>
                <a:cubicBezTo>
                  <a:pt x="60" y="411"/>
                  <a:pt x="56" y="404"/>
                  <a:pt x="53" y="401"/>
                </a:cubicBezTo>
                <a:cubicBezTo>
                  <a:pt x="55" y="405"/>
                  <a:pt x="57" y="408"/>
                  <a:pt x="59" y="412"/>
                </a:cubicBezTo>
                <a:cubicBezTo>
                  <a:pt x="61" y="414"/>
                  <a:pt x="61" y="415"/>
                  <a:pt x="60" y="414"/>
                </a:cubicBezTo>
                <a:cubicBezTo>
                  <a:pt x="58" y="412"/>
                  <a:pt x="54" y="406"/>
                  <a:pt x="55" y="409"/>
                </a:cubicBezTo>
                <a:cubicBezTo>
                  <a:pt x="56" y="412"/>
                  <a:pt x="60" y="415"/>
                  <a:pt x="63" y="419"/>
                </a:cubicBezTo>
                <a:cubicBezTo>
                  <a:pt x="65" y="421"/>
                  <a:pt x="68" y="424"/>
                  <a:pt x="69" y="424"/>
                </a:cubicBezTo>
                <a:cubicBezTo>
                  <a:pt x="69" y="424"/>
                  <a:pt x="69" y="425"/>
                  <a:pt x="69" y="425"/>
                </a:cubicBezTo>
                <a:cubicBezTo>
                  <a:pt x="70" y="425"/>
                  <a:pt x="69" y="422"/>
                  <a:pt x="67" y="420"/>
                </a:cubicBezTo>
                <a:cubicBezTo>
                  <a:pt x="65" y="418"/>
                  <a:pt x="64" y="415"/>
                  <a:pt x="64" y="414"/>
                </a:cubicBezTo>
                <a:close/>
                <a:moveTo>
                  <a:pt x="423" y="91"/>
                </a:moveTo>
                <a:cubicBezTo>
                  <a:pt x="425" y="93"/>
                  <a:pt x="427" y="96"/>
                  <a:pt x="434" y="102"/>
                </a:cubicBezTo>
                <a:cubicBezTo>
                  <a:pt x="426" y="94"/>
                  <a:pt x="423" y="90"/>
                  <a:pt x="430" y="95"/>
                </a:cubicBezTo>
                <a:cubicBezTo>
                  <a:pt x="426" y="91"/>
                  <a:pt x="424" y="88"/>
                  <a:pt x="422" y="87"/>
                </a:cubicBezTo>
                <a:cubicBezTo>
                  <a:pt x="421" y="86"/>
                  <a:pt x="421" y="86"/>
                  <a:pt x="422" y="89"/>
                </a:cubicBezTo>
                <a:cubicBezTo>
                  <a:pt x="423" y="90"/>
                  <a:pt x="423" y="90"/>
                  <a:pt x="423" y="91"/>
                </a:cubicBezTo>
                <a:close/>
                <a:moveTo>
                  <a:pt x="109" y="447"/>
                </a:moveTo>
                <a:cubicBezTo>
                  <a:pt x="109" y="447"/>
                  <a:pt x="109" y="446"/>
                  <a:pt x="109" y="446"/>
                </a:cubicBezTo>
                <a:cubicBezTo>
                  <a:pt x="109" y="446"/>
                  <a:pt x="109" y="447"/>
                  <a:pt x="109" y="447"/>
                </a:cubicBezTo>
                <a:cubicBezTo>
                  <a:pt x="109" y="447"/>
                  <a:pt x="109" y="447"/>
                  <a:pt x="109" y="447"/>
                </a:cubicBezTo>
                <a:close/>
                <a:moveTo>
                  <a:pt x="20" y="358"/>
                </a:moveTo>
                <a:cubicBezTo>
                  <a:pt x="20" y="359"/>
                  <a:pt x="21" y="360"/>
                  <a:pt x="21" y="362"/>
                </a:cubicBezTo>
                <a:cubicBezTo>
                  <a:pt x="21" y="363"/>
                  <a:pt x="22" y="364"/>
                  <a:pt x="22" y="364"/>
                </a:cubicBezTo>
                <a:cubicBezTo>
                  <a:pt x="22" y="366"/>
                  <a:pt x="22" y="366"/>
                  <a:pt x="20" y="363"/>
                </a:cubicBezTo>
                <a:cubicBezTo>
                  <a:pt x="19" y="362"/>
                  <a:pt x="19" y="363"/>
                  <a:pt x="19" y="363"/>
                </a:cubicBezTo>
                <a:cubicBezTo>
                  <a:pt x="19" y="364"/>
                  <a:pt x="20" y="366"/>
                  <a:pt x="21" y="367"/>
                </a:cubicBezTo>
                <a:cubicBezTo>
                  <a:pt x="24" y="372"/>
                  <a:pt x="25" y="375"/>
                  <a:pt x="26" y="376"/>
                </a:cubicBezTo>
                <a:cubicBezTo>
                  <a:pt x="27" y="376"/>
                  <a:pt x="27" y="375"/>
                  <a:pt x="26" y="372"/>
                </a:cubicBezTo>
                <a:cubicBezTo>
                  <a:pt x="25" y="365"/>
                  <a:pt x="21" y="363"/>
                  <a:pt x="20" y="358"/>
                </a:cubicBezTo>
                <a:close/>
                <a:moveTo>
                  <a:pt x="109" y="446"/>
                </a:moveTo>
                <a:cubicBezTo>
                  <a:pt x="109" y="447"/>
                  <a:pt x="109" y="447"/>
                  <a:pt x="109" y="447"/>
                </a:cubicBezTo>
                <a:cubicBezTo>
                  <a:pt x="109" y="447"/>
                  <a:pt x="109" y="447"/>
                  <a:pt x="109" y="447"/>
                </a:cubicBezTo>
                <a:cubicBezTo>
                  <a:pt x="109" y="447"/>
                  <a:pt x="109" y="446"/>
                  <a:pt x="109" y="446"/>
                </a:cubicBezTo>
                <a:close/>
                <a:moveTo>
                  <a:pt x="55" y="432"/>
                </a:moveTo>
                <a:cubicBezTo>
                  <a:pt x="50" y="427"/>
                  <a:pt x="49" y="426"/>
                  <a:pt x="49" y="427"/>
                </a:cubicBezTo>
                <a:cubicBezTo>
                  <a:pt x="50" y="429"/>
                  <a:pt x="51" y="430"/>
                  <a:pt x="53" y="432"/>
                </a:cubicBezTo>
                <a:cubicBezTo>
                  <a:pt x="54" y="433"/>
                  <a:pt x="56" y="435"/>
                  <a:pt x="58" y="437"/>
                </a:cubicBezTo>
                <a:cubicBezTo>
                  <a:pt x="54" y="432"/>
                  <a:pt x="62" y="440"/>
                  <a:pt x="55" y="432"/>
                </a:cubicBezTo>
                <a:close/>
                <a:moveTo>
                  <a:pt x="56" y="419"/>
                </a:moveTo>
                <a:cubicBezTo>
                  <a:pt x="57" y="420"/>
                  <a:pt x="56" y="419"/>
                  <a:pt x="55" y="417"/>
                </a:cubicBezTo>
                <a:cubicBezTo>
                  <a:pt x="53" y="414"/>
                  <a:pt x="51" y="412"/>
                  <a:pt x="49" y="409"/>
                </a:cubicBezTo>
                <a:cubicBezTo>
                  <a:pt x="48" y="407"/>
                  <a:pt x="46" y="404"/>
                  <a:pt x="45" y="403"/>
                </a:cubicBezTo>
                <a:cubicBezTo>
                  <a:pt x="40" y="397"/>
                  <a:pt x="46" y="408"/>
                  <a:pt x="42" y="403"/>
                </a:cubicBezTo>
                <a:cubicBezTo>
                  <a:pt x="42" y="402"/>
                  <a:pt x="41" y="402"/>
                  <a:pt x="43" y="404"/>
                </a:cubicBezTo>
                <a:cubicBezTo>
                  <a:pt x="43" y="405"/>
                  <a:pt x="44" y="406"/>
                  <a:pt x="44" y="407"/>
                </a:cubicBezTo>
                <a:cubicBezTo>
                  <a:pt x="47" y="410"/>
                  <a:pt x="50" y="414"/>
                  <a:pt x="53" y="418"/>
                </a:cubicBezTo>
                <a:cubicBezTo>
                  <a:pt x="58" y="423"/>
                  <a:pt x="55" y="418"/>
                  <a:pt x="56" y="419"/>
                </a:cubicBezTo>
                <a:close/>
                <a:moveTo>
                  <a:pt x="5" y="231"/>
                </a:moveTo>
                <a:cubicBezTo>
                  <a:pt x="4" y="232"/>
                  <a:pt x="4" y="231"/>
                  <a:pt x="4" y="226"/>
                </a:cubicBezTo>
                <a:cubicBezTo>
                  <a:pt x="4" y="221"/>
                  <a:pt x="4" y="222"/>
                  <a:pt x="3" y="222"/>
                </a:cubicBezTo>
                <a:cubicBezTo>
                  <a:pt x="3" y="227"/>
                  <a:pt x="2" y="231"/>
                  <a:pt x="2" y="236"/>
                </a:cubicBezTo>
                <a:cubicBezTo>
                  <a:pt x="1" y="240"/>
                  <a:pt x="1" y="244"/>
                  <a:pt x="0" y="248"/>
                </a:cubicBezTo>
                <a:cubicBezTo>
                  <a:pt x="1" y="243"/>
                  <a:pt x="3" y="233"/>
                  <a:pt x="3" y="245"/>
                </a:cubicBezTo>
                <a:cubicBezTo>
                  <a:pt x="3" y="246"/>
                  <a:pt x="4" y="246"/>
                  <a:pt x="4" y="241"/>
                </a:cubicBezTo>
                <a:cubicBezTo>
                  <a:pt x="4" y="239"/>
                  <a:pt x="5" y="237"/>
                  <a:pt x="5" y="235"/>
                </a:cubicBezTo>
                <a:cubicBezTo>
                  <a:pt x="5" y="233"/>
                  <a:pt x="5" y="231"/>
                  <a:pt x="5" y="229"/>
                </a:cubicBezTo>
                <a:cubicBezTo>
                  <a:pt x="6" y="226"/>
                  <a:pt x="6" y="222"/>
                  <a:pt x="7" y="218"/>
                </a:cubicBezTo>
                <a:cubicBezTo>
                  <a:pt x="6" y="219"/>
                  <a:pt x="6" y="221"/>
                  <a:pt x="5" y="225"/>
                </a:cubicBezTo>
                <a:cubicBezTo>
                  <a:pt x="5" y="227"/>
                  <a:pt x="6" y="225"/>
                  <a:pt x="5" y="231"/>
                </a:cubicBezTo>
                <a:close/>
                <a:moveTo>
                  <a:pt x="480" y="195"/>
                </a:moveTo>
                <a:cubicBezTo>
                  <a:pt x="479" y="191"/>
                  <a:pt x="479" y="190"/>
                  <a:pt x="479" y="190"/>
                </a:cubicBezTo>
                <a:cubicBezTo>
                  <a:pt x="480" y="190"/>
                  <a:pt x="480" y="190"/>
                  <a:pt x="480" y="189"/>
                </a:cubicBezTo>
                <a:cubicBezTo>
                  <a:pt x="480" y="187"/>
                  <a:pt x="480" y="186"/>
                  <a:pt x="479" y="183"/>
                </a:cubicBezTo>
                <a:cubicBezTo>
                  <a:pt x="478" y="182"/>
                  <a:pt x="475" y="175"/>
                  <a:pt x="474" y="173"/>
                </a:cubicBezTo>
                <a:cubicBezTo>
                  <a:pt x="474" y="173"/>
                  <a:pt x="474" y="173"/>
                  <a:pt x="474" y="173"/>
                </a:cubicBezTo>
                <a:cubicBezTo>
                  <a:pt x="476" y="180"/>
                  <a:pt x="475" y="182"/>
                  <a:pt x="480" y="195"/>
                </a:cubicBezTo>
                <a:close/>
                <a:moveTo>
                  <a:pt x="471" y="170"/>
                </a:moveTo>
                <a:cubicBezTo>
                  <a:pt x="471" y="170"/>
                  <a:pt x="472" y="172"/>
                  <a:pt x="471" y="169"/>
                </a:cubicBezTo>
                <a:cubicBezTo>
                  <a:pt x="468" y="161"/>
                  <a:pt x="470" y="164"/>
                  <a:pt x="472" y="166"/>
                </a:cubicBezTo>
                <a:cubicBezTo>
                  <a:pt x="471" y="164"/>
                  <a:pt x="470" y="162"/>
                  <a:pt x="469" y="160"/>
                </a:cubicBezTo>
                <a:cubicBezTo>
                  <a:pt x="468" y="158"/>
                  <a:pt x="468" y="157"/>
                  <a:pt x="468" y="158"/>
                </a:cubicBezTo>
                <a:cubicBezTo>
                  <a:pt x="467" y="159"/>
                  <a:pt x="467" y="161"/>
                  <a:pt x="469" y="166"/>
                </a:cubicBezTo>
                <a:cubicBezTo>
                  <a:pt x="469" y="167"/>
                  <a:pt x="470" y="169"/>
                  <a:pt x="471" y="170"/>
                </a:cubicBezTo>
                <a:close/>
                <a:moveTo>
                  <a:pt x="140" y="442"/>
                </a:moveTo>
                <a:cubicBezTo>
                  <a:pt x="137" y="440"/>
                  <a:pt x="133" y="436"/>
                  <a:pt x="135" y="436"/>
                </a:cubicBezTo>
                <a:cubicBezTo>
                  <a:pt x="130" y="433"/>
                  <a:pt x="132" y="433"/>
                  <a:pt x="128" y="430"/>
                </a:cubicBezTo>
                <a:cubicBezTo>
                  <a:pt x="126" y="428"/>
                  <a:pt x="124" y="427"/>
                  <a:pt x="122" y="425"/>
                </a:cubicBezTo>
                <a:cubicBezTo>
                  <a:pt x="120" y="424"/>
                  <a:pt x="118" y="422"/>
                  <a:pt x="115" y="419"/>
                </a:cubicBezTo>
                <a:cubicBezTo>
                  <a:pt x="112" y="416"/>
                  <a:pt x="108" y="413"/>
                  <a:pt x="104" y="409"/>
                </a:cubicBezTo>
                <a:cubicBezTo>
                  <a:pt x="103" y="408"/>
                  <a:pt x="101" y="406"/>
                  <a:pt x="100" y="406"/>
                </a:cubicBezTo>
                <a:cubicBezTo>
                  <a:pt x="99" y="405"/>
                  <a:pt x="100" y="406"/>
                  <a:pt x="101" y="408"/>
                </a:cubicBezTo>
                <a:cubicBezTo>
                  <a:pt x="108" y="416"/>
                  <a:pt x="106" y="417"/>
                  <a:pt x="102" y="414"/>
                </a:cubicBezTo>
                <a:cubicBezTo>
                  <a:pt x="101" y="413"/>
                  <a:pt x="100" y="413"/>
                  <a:pt x="101" y="414"/>
                </a:cubicBezTo>
                <a:cubicBezTo>
                  <a:pt x="104" y="417"/>
                  <a:pt x="106" y="419"/>
                  <a:pt x="109" y="421"/>
                </a:cubicBezTo>
                <a:cubicBezTo>
                  <a:pt x="111" y="423"/>
                  <a:pt x="114" y="425"/>
                  <a:pt x="117" y="428"/>
                </a:cubicBezTo>
                <a:cubicBezTo>
                  <a:pt x="118" y="429"/>
                  <a:pt x="120" y="431"/>
                  <a:pt x="120" y="431"/>
                </a:cubicBezTo>
                <a:cubicBezTo>
                  <a:pt x="121" y="430"/>
                  <a:pt x="123" y="431"/>
                  <a:pt x="125" y="433"/>
                </a:cubicBezTo>
                <a:cubicBezTo>
                  <a:pt x="126" y="434"/>
                  <a:pt x="127" y="435"/>
                  <a:pt x="128" y="436"/>
                </a:cubicBezTo>
                <a:cubicBezTo>
                  <a:pt x="130" y="437"/>
                  <a:pt x="131" y="438"/>
                  <a:pt x="133" y="439"/>
                </a:cubicBezTo>
                <a:cubicBezTo>
                  <a:pt x="131" y="438"/>
                  <a:pt x="130" y="437"/>
                  <a:pt x="129" y="436"/>
                </a:cubicBezTo>
                <a:cubicBezTo>
                  <a:pt x="127" y="434"/>
                  <a:pt x="126" y="433"/>
                  <a:pt x="126" y="433"/>
                </a:cubicBezTo>
                <a:cubicBezTo>
                  <a:pt x="125" y="432"/>
                  <a:pt x="124" y="430"/>
                  <a:pt x="128" y="433"/>
                </a:cubicBezTo>
                <a:cubicBezTo>
                  <a:pt x="132" y="435"/>
                  <a:pt x="130" y="435"/>
                  <a:pt x="131" y="436"/>
                </a:cubicBezTo>
                <a:cubicBezTo>
                  <a:pt x="133" y="437"/>
                  <a:pt x="134" y="439"/>
                  <a:pt x="136" y="440"/>
                </a:cubicBezTo>
                <a:cubicBezTo>
                  <a:pt x="137" y="442"/>
                  <a:pt x="138" y="443"/>
                  <a:pt x="141" y="444"/>
                </a:cubicBezTo>
                <a:cubicBezTo>
                  <a:pt x="144" y="446"/>
                  <a:pt x="142" y="444"/>
                  <a:pt x="140" y="442"/>
                </a:cubicBezTo>
                <a:close/>
                <a:moveTo>
                  <a:pt x="121" y="457"/>
                </a:moveTo>
                <a:cubicBezTo>
                  <a:pt x="121" y="457"/>
                  <a:pt x="121" y="457"/>
                  <a:pt x="121" y="457"/>
                </a:cubicBezTo>
                <a:cubicBezTo>
                  <a:pt x="121" y="457"/>
                  <a:pt x="122" y="457"/>
                  <a:pt x="122" y="458"/>
                </a:cubicBezTo>
                <a:cubicBezTo>
                  <a:pt x="122" y="457"/>
                  <a:pt x="122" y="457"/>
                  <a:pt x="122" y="457"/>
                </a:cubicBezTo>
                <a:cubicBezTo>
                  <a:pt x="121" y="457"/>
                  <a:pt x="121" y="457"/>
                  <a:pt x="121" y="457"/>
                </a:cubicBezTo>
                <a:close/>
                <a:moveTo>
                  <a:pt x="114" y="452"/>
                </a:moveTo>
                <a:cubicBezTo>
                  <a:pt x="117" y="452"/>
                  <a:pt x="112" y="449"/>
                  <a:pt x="109" y="447"/>
                </a:cubicBezTo>
                <a:cubicBezTo>
                  <a:pt x="109" y="446"/>
                  <a:pt x="108" y="446"/>
                  <a:pt x="108" y="446"/>
                </a:cubicBezTo>
                <a:cubicBezTo>
                  <a:pt x="115" y="453"/>
                  <a:pt x="112" y="452"/>
                  <a:pt x="109" y="451"/>
                </a:cubicBezTo>
                <a:cubicBezTo>
                  <a:pt x="115" y="456"/>
                  <a:pt x="119" y="458"/>
                  <a:pt x="121" y="459"/>
                </a:cubicBezTo>
                <a:cubicBezTo>
                  <a:pt x="122" y="460"/>
                  <a:pt x="122" y="459"/>
                  <a:pt x="121" y="457"/>
                </a:cubicBezTo>
                <a:cubicBezTo>
                  <a:pt x="119" y="456"/>
                  <a:pt x="117" y="455"/>
                  <a:pt x="116" y="454"/>
                </a:cubicBezTo>
                <a:cubicBezTo>
                  <a:pt x="114" y="452"/>
                  <a:pt x="113" y="452"/>
                  <a:pt x="114" y="452"/>
                </a:cubicBezTo>
                <a:close/>
                <a:moveTo>
                  <a:pt x="128" y="460"/>
                </a:moveTo>
                <a:cubicBezTo>
                  <a:pt x="124" y="457"/>
                  <a:pt x="122" y="457"/>
                  <a:pt x="119" y="455"/>
                </a:cubicBezTo>
                <a:cubicBezTo>
                  <a:pt x="122" y="457"/>
                  <a:pt x="122" y="457"/>
                  <a:pt x="122" y="457"/>
                </a:cubicBezTo>
                <a:cubicBezTo>
                  <a:pt x="123" y="458"/>
                  <a:pt x="124" y="459"/>
                  <a:pt x="125" y="460"/>
                </a:cubicBezTo>
                <a:cubicBezTo>
                  <a:pt x="127" y="461"/>
                  <a:pt x="128" y="461"/>
                  <a:pt x="129" y="462"/>
                </a:cubicBezTo>
                <a:cubicBezTo>
                  <a:pt x="132" y="465"/>
                  <a:pt x="136" y="467"/>
                  <a:pt x="136" y="466"/>
                </a:cubicBezTo>
                <a:cubicBezTo>
                  <a:pt x="136" y="465"/>
                  <a:pt x="132" y="463"/>
                  <a:pt x="128" y="460"/>
                </a:cubicBezTo>
                <a:close/>
                <a:moveTo>
                  <a:pt x="216" y="489"/>
                </a:moveTo>
                <a:cubicBezTo>
                  <a:pt x="219" y="488"/>
                  <a:pt x="220" y="487"/>
                  <a:pt x="219" y="486"/>
                </a:cubicBezTo>
                <a:cubicBezTo>
                  <a:pt x="212" y="484"/>
                  <a:pt x="212" y="486"/>
                  <a:pt x="205" y="484"/>
                </a:cubicBezTo>
                <a:cubicBezTo>
                  <a:pt x="207" y="484"/>
                  <a:pt x="210" y="484"/>
                  <a:pt x="209" y="483"/>
                </a:cubicBezTo>
                <a:cubicBezTo>
                  <a:pt x="203" y="482"/>
                  <a:pt x="197" y="480"/>
                  <a:pt x="191" y="479"/>
                </a:cubicBezTo>
                <a:cubicBezTo>
                  <a:pt x="195" y="481"/>
                  <a:pt x="201" y="483"/>
                  <a:pt x="197" y="483"/>
                </a:cubicBezTo>
                <a:cubicBezTo>
                  <a:pt x="195" y="483"/>
                  <a:pt x="198" y="484"/>
                  <a:pt x="202" y="485"/>
                </a:cubicBezTo>
                <a:cubicBezTo>
                  <a:pt x="206" y="486"/>
                  <a:pt x="209" y="486"/>
                  <a:pt x="211" y="487"/>
                </a:cubicBezTo>
                <a:cubicBezTo>
                  <a:pt x="214" y="488"/>
                  <a:pt x="216" y="489"/>
                  <a:pt x="216" y="489"/>
                </a:cubicBezTo>
                <a:close/>
                <a:moveTo>
                  <a:pt x="458" y="207"/>
                </a:moveTo>
                <a:cubicBezTo>
                  <a:pt x="456" y="200"/>
                  <a:pt x="456" y="201"/>
                  <a:pt x="454" y="198"/>
                </a:cubicBezTo>
                <a:cubicBezTo>
                  <a:pt x="453" y="196"/>
                  <a:pt x="455" y="201"/>
                  <a:pt x="455" y="202"/>
                </a:cubicBezTo>
                <a:cubicBezTo>
                  <a:pt x="455" y="202"/>
                  <a:pt x="455" y="203"/>
                  <a:pt x="454" y="204"/>
                </a:cubicBezTo>
                <a:cubicBezTo>
                  <a:pt x="455" y="205"/>
                  <a:pt x="456" y="206"/>
                  <a:pt x="456" y="207"/>
                </a:cubicBezTo>
                <a:cubicBezTo>
                  <a:pt x="457" y="208"/>
                  <a:pt x="457" y="210"/>
                  <a:pt x="458" y="213"/>
                </a:cubicBezTo>
                <a:cubicBezTo>
                  <a:pt x="459" y="218"/>
                  <a:pt x="458" y="216"/>
                  <a:pt x="458" y="216"/>
                </a:cubicBezTo>
                <a:cubicBezTo>
                  <a:pt x="457" y="216"/>
                  <a:pt x="457" y="218"/>
                  <a:pt x="458" y="221"/>
                </a:cubicBezTo>
                <a:cubicBezTo>
                  <a:pt x="458" y="225"/>
                  <a:pt x="459" y="226"/>
                  <a:pt x="460" y="225"/>
                </a:cubicBezTo>
                <a:cubicBezTo>
                  <a:pt x="460" y="224"/>
                  <a:pt x="461" y="222"/>
                  <a:pt x="462" y="226"/>
                </a:cubicBezTo>
                <a:cubicBezTo>
                  <a:pt x="462" y="227"/>
                  <a:pt x="463" y="226"/>
                  <a:pt x="462" y="226"/>
                </a:cubicBezTo>
                <a:cubicBezTo>
                  <a:pt x="462" y="225"/>
                  <a:pt x="462" y="224"/>
                  <a:pt x="462" y="222"/>
                </a:cubicBezTo>
                <a:cubicBezTo>
                  <a:pt x="461" y="220"/>
                  <a:pt x="460" y="217"/>
                  <a:pt x="460" y="214"/>
                </a:cubicBezTo>
                <a:cubicBezTo>
                  <a:pt x="459" y="211"/>
                  <a:pt x="458" y="209"/>
                  <a:pt x="458" y="207"/>
                </a:cubicBezTo>
                <a:close/>
                <a:moveTo>
                  <a:pt x="235" y="497"/>
                </a:moveTo>
                <a:cubicBezTo>
                  <a:pt x="235" y="496"/>
                  <a:pt x="230" y="497"/>
                  <a:pt x="228" y="496"/>
                </a:cubicBezTo>
                <a:cubicBezTo>
                  <a:pt x="227" y="496"/>
                  <a:pt x="222" y="495"/>
                  <a:pt x="225" y="495"/>
                </a:cubicBezTo>
                <a:cubicBezTo>
                  <a:pt x="225" y="495"/>
                  <a:pt x="223" y="495"/>
                  <a:pt x="221" y="494"/>
                </a:cubicBezTo>
                <a:cubicBezTo>
                  <a:pt x="220" y="494"/>
                  <a:pt x="218" y="494"/>
                  <a:pt x="218" y="494"/>
                </a:cubicBezTo>
                <a:cubicBezTo>
                  <a:pt x="217" y="494"/>
                  <a:pt x="216" y="494"/>
                  <a:pt x="218" y="495"/>
                </a:cubicBezTo>
                <a:cubicBezTo>
                  <a:pt x="219" y="495"/>
                  <a:pt x="220" y="495"/>
                  <a:pt x="221" y="495"/>
                </a:cubicBezTo>
                <a:cubicBezTo>
                  <a:pt x="224" y="496"/>
                  <a:pt x="226" y="497"/>
                  <a:pt x="226" y="497"/>
                </a:cubicBezTo>
                <a:cubicBezTo>
                  <a:pt x="225" y="497"/>
                  <a:pt x="223" y="497"/>
                  <a:pt x="221" y="497"/>
                </a:cubicBezTo>
                <a:cubicBezTo>
                  <a:pt x="218" y="496"/>
                  <a:pt x="216" y="496"/>
                  <a:pt x="215" y="495"/>
                </a:cubicBezTo>
                <a:cubicBezTo>
                  <a:pt x="214" y="495"/>
                  <a:pt x="211" y="494"/>
                  <a:pt x="207" y="493"/>
                </a:cubicBezTo>
                <a:cubicBezTo>
                  <a:pt x="210" y="494"/>
                  <a:pt x="211" y="495"/>
                  <a:pt x="211" y="495"/>
                </a:cubicBezTo>
                <a:cubicBezTo>
                  <a:pt x="212" y="496"/>
                  <a:pt x="211" y="496"/>
                  <a:pt x="209" y="496"/>
                </a:cubicBezTo>
                <a:cubicBezTo>
                  <a:pt x="217" y="497"/>
                  <a:pt x="223" y="498"/>
                  <a:pt x="230" y="499"/>
                </a:cubicBezTo>
                <a:cubicBezTo>
                  <a:pt x="235" y="499"/>
                  <a:pt x="236" y="499"/>
                  <a:pt x="236" y="498"/>
                </a:cubicBezTo>
                <a:cubicBezTo>
                  <a:pt x="236" y="498"/>
                  <a:pt x="235" y="498"/>
                  <a:pt x="235" y="497"/>
                </a:cubicBezTo>
                <a:close/>
                <a:moveTo>
                  <a:pt x="356" y="32"/>
                </a:moveTo>
                <a:cubicBezTo>
                  <a:pt x="358" y="33"/>
                  <a:pt x="360" y="34"/>
                  <a:pt x="362" y="35"/>
                </a:cubicBezTo>
                <a:cubicBezTo>
                  <a:pt x="363" y="36"/>
                  <a:pt x="366" y="37"/>
                  <a:pt x="369" y="38"/>
                </a:cubicBezTo>
                <a:cubicBezTo>
                  <a:pt x="370" y="39"/>
                  <a:pt x="371" y="39"/>
                  <a:pt x="370" y="38"/>
                </a:cubicBezTo>
                <a:cubicBezTo>
                  <a:pt x="365" y="35"/>
                  <a:pt x="364" y="35"/>
                  <a:pt x="364" y="34"/>
                </a:cubicBezTo>
                <a:cubicBezTo>
                  <a:pt x="364" y="34"/>
                  <a:pt x="365" y="34"/>
                  <a:pt x="367" y="34"/>
                </a:cubicBezTo>
                <a:cubicBezTo>
                  <a:pt x="367" y="34"/>
                  <a:pt x="366" y="34"/>
                  <a:pt x="366" y="34"/>
                </a:cubicBezTo>
                <a:cubicBezTo>
                  <a:pt x="365" y="33"/>
                  <a:pt x="363" y="32"/>
                  <a:pt x="362" y="32"/>
                </a:cubicBezTo>
                <a:cubicBezTo>
                  <a:pt x="360" y="31"/>
                  <a:pt x="359" y="31"/>
                  <a:pt x="361" y="32"/>
                </a:cubicBezTo>
                <a:cubicBezTo>
                  <a:pt x="363" y="33"/>
                  <a:pt x="362" y="33"/>
                  <a:pt x="358" y="31"/>
                </a:cubicBezTo>
                <a:cubicBezTo>
                  <a:pt x="356" y="30"/>
                  <a:pt x="352" y="29"/>
                  <a:pt x="353" y="30"/>
                </a:cubicBezTo>
                <a:cubicBezTo>
                  <a:pt x="353" y="30"/>
                  <a:pt x="355" y="31"/>
                  <a:pt x="356" y="32"/>
                </a:cubicBezTo>
                <a:close/>
                <a:moveTo>
                  <a:pt x="387" y="73"/>
                </a:moveTo>
                <a:cubicBezTo>
                  <a:pt x="386" y="72"/>
                  <a:pt x="387" y="74"/>
                  <a:pt x="386" y="73"/>
                </a:cubicBezTo>
                <a:cubicBezTo>
                  <a:pt x="382" y="71"/>
                  <a:pt x="380" y="69"/>
                  <a:pt x="377" y="67"/>
                </a:cubicBezTo>
                <a:cubicBezTo>
                  <a:pt x="375" y="65"/>
                  <a:pt x="372" y="63"/>
                  <a:pt x="370" y="61"/>
                </a:cubicBezTo>
                <a:cubicBezTo>
                  <a:pt x="370" y="63"/>
                  <a:pt x="371" y="64"/>
                  <a:pt x="371" y="65"/>
                </a:cubicBezTo>
                <a:cubicBezTo>
                  <a:pt x="371" y="65"/>
                  <a:pt x="366" y="62"/>
                  <a:pt x="368" y="64"/>
                </a:cubicBezTo>
                <a:cubicBezTo>
                  <a:pt x="370" y="66"/>
                  <a:pt x="373" y="67"/>
                  <a:pt x="375" y="68"/>
                </a:cubicBezTo>
                <a:cubicBezTo>
                  <a:pt x="377" y="69"/>
                  <a:pt x="379" y="70"/>
                  <a:pt x="381" y="71"/>
                </a:cubicBezTo>
                <a:cubicBezTo>
                  <a:pt x="384" y="74"/>
                  <a:pt x="377" y="70"/>
                  <a:pt x="378" y="72"/>
                </a:cubicBezTo>
                <a:cubicBezTo>
                  <a:pt x="381" y="74"/>
                  <a:pt x="385" y="76"/>
                  <a:pt x="388" y="79"/>
                </a:cubicBezTo>
                <a:cubicBezTo>
                  <a:pt x="390" y="80"/>
                  <a:pt x="392" y="81"/>
                  <a:pt x="394" y="83"/>
                </a:cubicBezTo>
                <a:cubicBezTo>
                  <a:pt x="395" y="84"/>
                  <a:pt x="397" y="85"/>
                  <a:pt x="399" y="86"/>
                </a:cubicBezTo>
                <a:cubicBezTo>
                  <a:pt x="395" y="82"/>
                  <a:pt x="385" y="73"/>
                  <a:pt x="394" y="78"/>
                </a:cubicBezTo>
                <a:cubicBezTo>
                  <a:pt x="395" y="78"/>
                  <a:pt x="393" y="77"/>
                  <a:pt x="392" y="76"/>
                </a:cubicBezTo>
                <a:cubicBezTo>
                  <a:pt x="390" y="74"/>
                  <a:pt x="388" y="73"/>
                  <a:pt x="387" y="73"/>
                </a:cubicBezTo>
                <a:close/>
                <a:moveTo>
                  <a:pt x="372" y="54"/>
                </a:moveTo>
                <a:cubicBezTo>
                  <a:pt x="371" y="55"/>
                  <a:pt x="377" y="59"/>
                  <a:pt x="378" y="60"/>
                </a:cubicBezTo>
                <a:cubicBezTo>
                  <a:pt x="381" y="61"/>
                  <a:pt x="383" y="62"/>
                  <a:pt x="386" y="64"/>
                </a:cubicBezTo>
                <a:cubicBezTo>
                  <a:pt x="388" y="66"/>
                  <a:pt x="390" y="68"/>
                  <a:pt x="393" y="69"/>
                </a:cubicBezTo>
                <a:cubicBezTo>
                  <a:pt x="391" y="67"/>
                  <a:pt x="389" y="65"/>
                  <a:pt x="386" y="63"/>
                </a:cubicBezTo>
                <a:cubicBezTo>
                  <a:pt x="385" y="62"/>
                  <a:pt x="383" y="61"/>
                  <a:pt x="382" y="60"/>
                </a:cubicBezTo>
                <a:cubicBezTo>
                  <a:pt x="380" y="59"/>
                  <a:pt x="378" y="58"/>
                  <a:pt x="377" y="56"/>
                </a:cubicBezTo>
                <a:cubicBezTo>
                  <a:pt x="378" y="56"/>
                  <a:pt x="378" y="56"/>
                  <a:pt x="376" y="55"/>
                </a:cubicBezTo>
                <a:cubicBezTo>
                  <a:pt x="375" y="55"/>
                  <a:pt x="374" y="54"/>
                  <a:pt x="372" y="53"/>
                </a:cubicBezTo>
                <a:cubicBezTo>
                  <a:pt x="370" y="51"/>
                  <a:pt x="367" y="50"/>
                  <a:pt x="363" y="48"/>
                </a:cubicBezTo>
                <a:cubicBezTo>
                  <a:pt x="365" y="50"/>
                  <a:pt x="373" y="54"/>
                  <a:pt x="372" y="54"/>
                </a:cubicBezTo>
                <a:close/>
                <a:moveTo>
                  <a:pt x="402" y="111"/>
                </a:moveTo>
                <a:cubicBezTo>
                  <a:pt x="399" y="110"/>
                  <a:pt x="399" y="110"/>
                  <a:pt x="401" y="113"/>
                </a:cubicBezTo>
                <a:cubicBezTo>
                  <a:pt x="402" y="114"/>
                  <a:pt x="403" y="115"/>
                  <a:pt x="404" y="116"/>
                </a:cubicBezTo>
                <a:cubicBezTo>
                  <a:pt x="405" y="118"/>
                  <a:pt x="406" y="119"/>
                  <a:pt x="407" y="120"/>
                </a:cubicBezTo>
                <a:cubicBezTo>
                  <a:pt x="409" y="121"/>
                  <a:pt x="410" y="121"/>
                  <a:pt x="412" y="123"/>
                </a:cubicBezTo>
                <a:cubicBezTo>
                  <a:pt x="414" y="125"/>
                  <a:pt x="417" y="128"/>
                  <a:pt x="424" y="135"/>
                </a:cubicBezTo>
                <a:cubicBezTo>
                  <a:pt x="423" y="134"/>
                  <a:pt x="421" y="131"/>
                  <a:pt x="420" y="129"/>
                </a:cubicBezTo>
                <a:cubicBezTo>
                  <a:pt x="419" y="127"/>
                  <a:pt x="418" y="125"/>
                  <a:pt x="418" y="125"/>
                </a:cubicBezTo>
                <a:cubicBezTo>
                  <a:pt x="418" y="124"/>
                  <a:pt x="421" y="126"/>
                  <a:pt x="423" y="126"/>
                </a:cubicBezTo>
                <a:cubicBezTo>
                  <a:pt x="417" y="121"/>
                  <a:pt x="410" y="113"/>
                  <a:pt x="402" y="106"/>
                </a:cubicBezTo>
                <a:cubicBezTo>
                  <a:pt x="404" y="108"/>
                  <a:pt x="405" y="110"/>
                  <a:pt x="407" y="112"/>
                </a:cubicBezTo>
                <a:cubicBezTo>
                  <a:pt x="408" y="114"/>
                  <a:pt x="410" y="116"/>
                  <a:pt x="410" y="116"/>
                </a:cubicBezTo>
                <a:cubicBezTo>
                  <a:pt x="410" y="118"/>
                  <a:pt x="405" y="113"/>
                  <a:pt x="402" y="111"/>
                </a:cubicBezTo>
                <a:close/>
                <a:moveTo>
                  <a:pt x="445" y="172"/>
                </a:moveTo>
                <a:cubicBezTo>
                  <a:pt x="446" y="175"/>
                  <a:pt x="446" y="176"/>
                  <a:pt x="443" y="174"/>
                </a:cubicBezTo>
                <a:cubicBezTo>
                  <a:pt x="445" y="177"/>
                  <a:pt x="447" y="179"/>
                  <a:pt x="448" y="182"/>
                </a:cubicBezTo>
                <a:cubicBezTo>
                  <a:pt x="449" y="184"/>
                  <a:pt x="450" y="187"/>
                  <a:pt x="451" y="189"/>
                </a:cubicBezTo>
                <a:cubicBezTo>
                  <a:pt x="452" y="190"/>
                  <a:pt x="452" y="193"/>
                  <a:pt x="453" y="194"/>
                </a:cubicBezTo>
                <a:cubicBezTo>
                  <a:pt x="454" y="195"/>
                  <a:pt x="453" y="192"/>
                  <a:pt x="453" y="190"/>
                </a:cubicBezTo>
                <a:cubicBezTo>
                  <a:pt x="452" y="187"/>
                  <a:pt x="450" y="185"/>
                  <a:pt x="449" y="182"/>
                </a:cubicBezTo>
                <a:cubicBezTo>
                  <a:pt x="449" y="181"/>
                  <a:pt x="449" y="180"/>
                  <a:pt x="449" y="178"/>
                </a:cubicBezTo>
                <a:cubicBezTo>
                  <a:pt x="449" y="176"/>
                  <a:pt x="448" y="175"/>
                  <a:pt x="448" y="174"/>
                </a:cubicBezTo>
                <a:cubicBezTo>
                  <a:pt x="448" y="173"/>
                  <a:pt x="447" y="172"/>
                  <a:pt x="447" y="171"/>
                </a:cubicBezTo>
                <a:cubicBezTo>
                  <a:pt x="446" y="170"/>
                  <a:pt x="446" y="169"/>
                  <a:pt x="445" y="167"/>
                </a:cubicBezTo>
                <a:cubicBezTo>
                  <a:pt x="444" y="167"/>
                  <a:pt x="445" y="170"/>
                  <a:pt x="445" y="172"/>
                </a:cubicBezTo>
                <a:close/>
                <a:moveTo>
                  <a:pt x="2" y="204"/>
                </a:moveTo>
                <a:cubicBezTo>
                  <a:pt x="3" y="202"/>
                  <a:pt x="3" y="198"/>
                  <a:pt x="4" y="194"/>
                </a:cubicBezTo>
                <a:cubicBezTo>
                  <a:pt x="1" y="206"/>
                  <a:pt x="1" y="200"/>
                  <a:pt x="0" y="199"/>
                </a:cubicBezTo>
                <a:cubicBezTo>
                  <a:pt x="0" y="205"/>
                  <a:pt x="1" y="207"/>
                  <a:pt x="2" y="204"/>
                </a:cubicBezTo>
                <a:close/>
                <a:moveTo>
                  <a:pt x="401" y="71"/>
                </a:moveTo>
                <a:cubicBezTo>
                  <a:pt x="402" y="72"/>
                  <a:pt x="403" y="73"/>
                  <a:pt x="404" y="74"/>
                </a:cubicBezTo>
                <a:cubicBezTo>
                  <a:pt x="408" y="77"/>
                  <a:pt x="402" y="74"/>
                  <a:pt x="403" y="75"/>
                </a:cubicBezTo>
                <a:cubicBezTo>
                  <a:pt x="403" y="75"/>
                  <a:pt x="405" y="77"/>
                  <a:pt x="406" y="77"/>
                </a:cubicBezTo>
                <a:cubicBezTo>
                  <a:pt x="408" y="79"/>
                  <a:pt x="410" y="80"/>
                  <a:pt x="409" y="80"/>
                </a:cubicBezTo>
                <a:cubicBezTo>
                  <a:pt x="407" y="77"/>
                  <a:pt x="411" y="80"/>
                  <a:pt x="410" y="79"/>
                </a:cubicBezTo>
                <a:cubicBezTo>
                  <a:pt x="409" y="77"/>
                  <a:pt x="406" y="75"/>
                  <a:pt x="403" y="73"/>
                </a:cubicBezTo>
                <a:cubicBezTo>
                  <a:pt x="402" y="72"/>
                  <a:pt x="400" y="70"/>
                  <a:pt x="398" y="69"/>
                </a:cubicBezTo>
                <a:cubicBezTo>
                  <a:pt x="399" y="69"/>
                  <a:pt x="400" y="70"/>
                  <a:pt x="401" y="71"/>
                </a:cubicBezTo>
                <a:close/>
                <a:moveTo>
                  <a:pt x="33" y="130"/>
                </a:moveTo>
                <a:cubicBezTo>
                  <a:pt x="35" y="128"/>
                  <a:pt x="40" y="121"/>
                  <a:pt x="46" y="112"/>
                </a:cubicBezTo>
                <a:cubicBezTo>
                  <a:pt x="43" y="115"/>
                  <a:pt x="40" y="119"/>
                  <a:pt x="38" y="121"/>
                </a:cubicBezTo>
                <a:cubicBezTo>
                  <a:pt x="37" y="122"/>
                  <a:pt x="37" y="122"/>
                  <a:pt x="39" y="118"/>
                </a:cubicBezTo>
                <a:cubicBezTo>
                  <a:pt x="37" y="120"/>
                  <a:pt x="36" y="123"/>
                  <a:pt x="34" y="125"/>
                </a:cubicBezTo>
                <a:cubicBezTo>
                  <a:pt x="33" y="129"/>
                  <a:pt x="32" y="131"/>
                  <a:pt x="33" y="130"/>
                </a:cubicBezTo>
                <a:close/>
                <a:moveTo>
                  <a:pt x="39" y="118"/>
                </a:moveTo>
                <a:cubicBezTo>
                  <a:pt x="39" y="117"/>
                  <a:pt x="40" y="116"/>
                  <a:pt x="40" y="115"/>
                </a:cubicBezTo>
                <a:cubicBezTo>
                  <a:pt x="39" y="116"/>
                  <a:pt x="39" y="117"/>
                  <a:pt x="39" y="118"/>
                </a:cubicBezTo>
                <a:close/>
                <a:moveTo>
                  <a:pt x="166" y="9"/>
                </a:moveTo>
                <a:cubicBezTo>
                  <a:pt x="166" y="9"/>
                  <a:pt x="168" y="9"/>
                  <a:pt x="174" y="7"/>
                </a:cubicBezTo>
                <a:cubicBezTo>
                  <a:pt x="181" y="5"/>
                  <a:pt x="181" y="5"/>
                  <a:pt x="180" y="4"/>
                </a:cubicBezTo>
                <a:cubicBezTo>
                  <a:pt x="180" y="4"/>
                  <a:pt x="181" y="4"/>
                  <a:pt x="181" y="4"/>
                </a:cubicBezTo>
                <a:cubicBezTo>
                  <a:pt x="188" y="1"/>
                  <a:pt x="186" y="1"/>
                  <a:pt x="188" y="0"/>
                </a:cubicBezTo>
                <a:cubicBezTo>
                  <a:pt x="182" y="1"/>
                  <a:pt x="179" y="2"/>
                  <a:pt x="175" y="4"/>
                </a:cubicBezTo>
                <a:cubicBezTo>
                  <a:pt x="169" y="5"/>
                  <a:pt x="166" y="7"/>
                  <a:pt x="162" y="9"/>
                </a:cubicBezTo>
                <a:cubicBezTo>
                  <a:pt x="166" y="8"/>
                  <a:pt x="166" y="8"/>
                  <a:pt x="166" y="9"/>
                </a:cubicBezTo>
                <a:close/>
                <a:moveTo>
                  <a:pt x="31" y="147"/>
                </a:moveTo>
                <a:cubicBezTo>
                  <a:pt x="33" y="145"/>
                  <a:pt x="33" y="146"/>
                  <a:pt x="34" y="146"/>
                </a:cubicBezTo>
                <a:cubicBezTo>
                  <a:pt x="35" y="146"/>
                  <a:pt x="35" y="145"/>
                  <a:pt x="36" y="144"/>
                </a:cubicBezTo>
                <a:cubicBezTo>
                  <a:pt x="37" y="141"/>
                  <a:pt x="39" y="138"/>
                  <a:pt x="40" y="136"/>
                </a:cubicBezTo>
                <a:cubicBezTo>
                  <a:pt x="42" y="133"/>
                  <a:pt x="44" y="130"/>
                  <a:pt x="46" y="126"/>
                </a:cubicBezTo>
                <a:cubicBezTo>
                  <a:pt x="43" y="130"/>
                  <a:pt x="41" y="132"/>
                  <a:pt x="40" y="133"/>
                </a:cubicBezTo>
                <a:cubicBezTo>
                  <a:pt x="39" y="133"/>
                  <a:pt x="39" y="131"/>
                  <a:pt x="41" y="128"/>
                </a:cubicBezTo>
                <a:cubicBezTo>
                  <a:pt x="37" y="134"/>
                  <a:pt x="35" y="139"/>
                  <a:pt x="33" y="143"/>
                </a:cubicBezTo>
                <a:cubicBezTo>
                  <a:pt x="32" y="144"/>
                  <a:pt x="31" y="148"/>
                  <a:pt x="31" y="147"/>
                </a:cubicBezTo>
                <a:close/>
                <a:moveTo>
                  <a:pt x="43" y="109"/>
                </a:moveTo>
                <a:cubicBezTo>
                  <a:pt x="45" y="108"/>
                  <a:pt x="46" y="106"/>
                  <a:pt x="48" y="104"/>
                </a:cubicBezTo>
                <a:cubicBezTo>
                  <a:pt x="49" y="102"/>
                  <a:pt x="51" y="100"/>
                  <a:pt x="53" y="98"/>
                </a:cubicBezTo>
                <a:cubicBezTo>
                  <a:pt x="50" y="100"/>
                  <a:pt x="52" y="98"/>
                  <a:pt x="54" y="95"/>
                </a:cubicBezTo>
                <a:cubicBezTo>
                  <a:pt x="56" y="92"/>
                  <a:pt x="59" y="88"/>
                  <a:pt x="59" y="87"/>
                </a:cubicBezTo>
                <a:cubicBezTo>
                  <a:pt x="58" y="89"/>
                  <a:pt x="57" y="91"/>
                  <a:pt x="55" y="92"/>
                </a:cubicBezTo>
                <a:cubicBezTo>
                  <a:pt x="54" y="94"/>
                  <a:pt x="52" y="94"/>
                  <a:pt x="55" y="90"/>
                </a:cubicBezTo>
                <a:cubicBezTo>
                  <a:pt x="56" y="89"/>
                  <a:pt x="58" y="86"/>
                  <a:pt x="55" y="89"/>
                </a:cubicBezTo>
                <a:cubicBezTo>
                  <a:pt x="51" y="94"/>
                  <a:pt x="55" y="90"/>
                  <a:pt x="54" y="92"/>
                </a:cubicBezTo>
                <a:cubicBezTo>
                  <a:pt x="53" y="93"/>
                  <a:pt x="52" y="94"/>
                  <a:pt x="52" y="94"/>
                </a:cubicBezTo>
                <a:cubicBezTo>
                  <a:pt x="46" y="101"/>
                  <a:pt x="43" y="108"/>
                  <a:pt x="37" y="115"/>
                </a:cubicBezTo>
                <a:cubicBezTo>
                  <a:pt x="38" y="115"/>
                  <a:pt x="39" y="114"/>
                  <a:pt x="40" y="113"/>
                </a:cubicBezTo>
                <a:cubicBezTo>
                  <a:pt x="41" y="112"/>
                  <a:pt x="42" y="111"/>
                  <a:pt x="43" y="109"/>
                </a:cubicBezTo>
                <a:close/>
                <a:moveTo>
                  <a:pt x="111" y="45"/>
                </a:moveTo>
                <a:cubicBezTo>
                  <a:pt x="116" y="42"/>
                  <a:pt x="117" y="41"/>
                  <a:pt x="118" y="40"/>
                </a:cubicBezTo>
                <a:cubicBezTo>
                  <a:pt x="119" y="39"/>
                  <a:pt x="119" y="38"/>
                  <a:pt x="122" y="36"/>
                </a:cubicBezTo>
                <a:cubicBezTo>
                  <a:pt x="118" y="38"/>
                  <a:pt x="115" y="40"/>
                  <a:pt x="113" y="42"/>
                </a:cubicBezTo>
                <a:cubicBezTo>
                  <a:pt x="110" y="44"/>
                  <a:pt x="108" y="46"/>
                  <a:pt x="105" y="48"/>
                </a:cubicBezTo>
                <a:cubicBezTo>
                  <a:pt x="107" y="46"/>
                  <a:pt x="103" y="50"/>
                  <a:pt x="111" y="45"/>
                </a:cubicBezTo>
                <a:close/>
                <a:moveTo>
                  <a:pt x="124" y="456"/>
                </a:moveTo>
                <a:cubicBezTo>
                  <a:pt x="120" y="453"/>
                  <a:pt x="118" y="450"/>
                  <a:pt x="118" y="449"/>
                </a:cubicBezTo>
                <a:cubicBezTo>
                  <a:pt x="118" y="447"/>
                  <a:pt x="115" y="446"/>
                  <a:pt x="112" y="444"/>
                </a:cubicBezTo>
                <a:cubicBezTo>
                  <a:pt x="110" y="442"/>
                  <a:pt x="107" y="440"/>
                  <a:pt x="104" y="438"/>
                </a:cubicBezTo>
                <a:cubicBezTo>
                  <a:pt x="109" y="444"/>
                  <a:pt x="109" y="445"/>
                  <a:pt x="106" y="443"/>
                </a:cubicBezTo>
                <a:cubicBezTo>
                  <a:pt x="103" y="442"/>
                  <a:pt x="107" y="445"/>
                  <a:pt x="109" y="447"/>
                </a:cubicBezTo>
                <a:cubicBezTo>
                  <a:pt x="117" y="452"/>
                  <a:pt x="127" y="459"/>
                  <a:pt x="135" y="463"/>
                </a:cubicBezTo>
                <a:cubicBezTo>
                  <a:pt x="131" y="459"/>
                  <a:pt x="127" y="458"/>
                  <a:pt x="124" y="456"/>
                </a:cubicBezTo>
                <a:close/>
                <a:moveTo>
                  <a:pt x="382" y="132"/>
                </a:moveTo>
                <a:cubicBezTo>
                  <a:pt x="382" y="132"/>
                  <a:pt x="382" y="132"/>
                  <a:pt x="382" y="131"/>
                </a:cubicBezTo>
                <a:cubicBezTo>
                  <a:pt x="382" y="131"/>
                  <a:pt x="382" y="131"/>
                  <a:pt x="382" y="131"/>
                </a:cubicBezTo>
                <a:cubicBezTo>
                  <a:pt x="382" y="131"/>
                  <a:pt x="382" y="132"/>
                  <a:pt x="382" y="132"/>
                </a:cubicBezTo>
                <a:cubicBezTo>
                  <a:pt x="382" y="132"/>
                  <a:pt x="382" y="132"/>
                  <a:pt x="382" y="132"/>
                </a:cubicBezTo>
                <a:close/>
                <a:moveTo>
                  <a:pt x="144" y="345"/>
                </a:moveTo>
                <a:cubicBezTo>
                  <a:pt x="145" y="347"/>
                  <a:pt x="148" y="349"/>
                  <a:pt x="149" y="351"/>
                </a:cubicBezTo>
                <a:cubicBezTo>
                  <a:pt x="150" y="352"/>
                  <a:pt x="151" y="353"/>
                  <a:pt x="151" y="354"/>
                </a:cubicBezTo>
                <a:cubicBezTo>
                  <a:pt x="151" y="350"/>
                  <a:pt x="147" y="348"/>
                  <a:pt x="145" y="345"/>
                </a:cubicBezTo>
                <a:cubicBezTo>
                  <a:pt x="144" y="344"/>
                  <a:pt x="144" y="345"/>
                  <a:pt x="144" y="345"/>
                </a:cubicBezTo>
                <a:close/>
                <a:moveTo>
                  <a:pt x="158" y="222"/>
                </a:moveTo>
                <a:cubicBezTo>
                  <a:pt x="157" y="224"/>
                  <a:pt x="156" y="226"/>
                  <a:pt x="156" y="227"/>
                </a:cubicBezTo>
                <a:cubicBezTo>
                  <a:pt x="156" y="228"/>
                  <a:pt x="156" y="229"/>
                  <a:pt x="156" y="229"/>
                </a:cubicBezTo>
                <a:cubicBezTo>
                  <a:pt x="156" y="229"/>
                  <a:pt x="157" y="229"/>
                  <a:pt x="157" y="228"/>
                </a:cubicBezTo>
                <a:cubicBezTo>
                  <a:pt x="157" y="228"/>
                  <a:pt x="157" y="228"/>
                  <a:pt x="157" y="227"/>
                </a:cubicBezTo>
                <a:cubicBezTo>
                  <a:pt x="157" y="227"/>
                  <a:pt x="157" y="226"/>
                  <a:pt x="157" y="225"/>
                </a:cubicBezTo>
                <a:cubicBezTo>
                  <a:pt x="158" y="223"/>
                  <a:pt x="158" y="222"/>
                  <a:pt x="158" y="222"/>
                </a:cubicBezTo>
                <a:close/>
                <a:moveTo>
                  <a:pt x="158" y="223"/>
                </a:moveTo>
                <a:cubicBezTo>
                  <a:pt x="158" y="225"/>
                  <a:pt x="158" y="226"/>
                  <a:pt x="158" y="226"/>
                </a:cubicBezTo>
                <a:cubicBezTo>
                  <a:pt x="159" y="227"/>
                  <a:pt x="159" y="225"/>
                  <a:pt x="159" y="224"/>
                </a:cubicBezTo>
                <a:cubicBezTo>
                  <a:pt x="159" y="224"/>
                  <a:pt x="159" y="223"/>
                  <a:pt x="160" y="222"/>
                </a:cubicBezTo>
                <a:cubicBezTo>
                  <a:pt x="160" y="221"/>
                  <a:pt x="160" y="222"/>
                  <a:pt x="160" y="222"/>
                </a:cubicBezTo>
                <a:cubicBezTo>
                  <a:pt x="160" y="222"/>
                  <a:pt x="160" y="223"/>
                  <a:pt x="160" y="225"/>
                </a:cubicBezTo>
                <a:cubicBezTo>
                  <a:pt x="159" y="228"/>
                  <a:pt x="158" y="228"/>
                  <a:pt x="157" y="230"/>
                </a:cubicBezTo>
                <a:cubicBezTo>
                  <a:pt x="158" y="231"/>
                  <a:pt x="160" y="227"/>
                  <a:pt x="161" y="227"/>
                </a:cubicBezTo>
                <a:cubicBezTo>
                  <a:pt x="162" y="227"/>
                  <a:pt x="162" y="226"/>
                  <a:pt x="162" y="225"/>
                </a:cubicBezTo>
                <a:cubicBezTo>
                  <a:pt x="162" y="224"/>
                  <a:pt x="162" y="222"/>
                  <a:pt x="162" y="220"/>
                </a:cubicBezTo>
                <a:cubicBezTo>
                  <a:pt x="163" y="219"/>
                  <a:pt x="164" y="217"/>
                  <a:pt x="164" y="215"/>
                </a:cubicBezTo>
                <a:cubicBezTo>
                  <a:pt x="163" y="215"/>
                  <a:pt x="161" y="220"/>
                  <a:pt x="161" y="219"/>
                </a:cubicBezTo>
                <a:cubicBezTo>
                  <a:pt x="160" y="218"/>
                  <a:pt x="159" y="220"/>
                  <a:pt x="159" y="220"/>
                </a:cubicBezTo>
                <a:cubicBezTo>
                  <a:pt x="159" y="221"/>
                  <a:pt x="158" y="222"/>
                  <a:pt x="158" y="223"/>
                </a:cubicBezTo>
                <a:close/>
                <a:moveTo>
                  <a:pt x="438" y="233"/>
                </a:moveTo>
                <a:cubicBezTo>
                  <a:pt x="438" y="233"/>
                  <a:pt x="438" y="233"/>
                  <a:pt x="438" y="234"/>
                </a:cubicBezTo>
                <a:cubicBezTo>
                  <a:pt x="438" y="234"/>
                  <a:pt x="438" y="233"/>
                  <a:pt x="438" y="233"/>
                </a:cubicBezTo>
                <a:cubicBezTo>
                  <a:pt x="438" y="233"/>
                  <a:pt x="438" y="233"/>
                  <a:pt x="438" y="233"/>
                </a:cubicBezTo>
                <a:close/>
                <a:moveTo>
                  <a:pt x="241" y="473"/>
                </a:moveTo>
                <a:cubicBezTo>
                  <a:pt x="246" y="474"/>
                  <a:pt x="248" y="473"/>
                  <a:pt x="252" y="473"/>
                </a:cubicBezTo>
                <a:cubicBezTo>
                  <a:pt x="253" y="473"/>
                  <a:pt x="254" y="473"/>
                  <a:pt x="253" y="473"/>
                </a:cubicBezTo>
                <a:cubicBezTo>
                  <a:pt x="251" y="472"/>
                  <a:pt x="252" y="471"/>
                  <a:pt x="257" y="471"/>
                </a:cubicBezTo>
                <a:cubicBezTo>
                  <a:pt x="260" y="471"/>
                  <a:pt x="260" y="471"/>
                  <a:pt x="259" y="470"/>
                </a:cubicBezTo>
                <a:cubicBezTo>
                  <a:pt x="248" y="471"/>
                  <a:pt x="248" y="471"/>
                  <a:pt x="244" y="468"/>
                </a:cubicBezTo>
                <a:cubicBezTo>
                  <a:pt x="244" y="469"/>
                  <a:pt x="241" y="469"/>
                  <a:pt x="237" y="469"/>
                </a:cubicBezTo>
                <a:cubicBezTo>
                  <a:pt x="234" y="469"/>
                  <a:pt x="230" y="468"/>
                  <a:pt x="227" y="468"/>
                </a:cubicBezTo>
                <a:cubicBezTo>
                  <a:pt x="232" y="470"/>
                  <a:pt x="241" y="471"/>
                  <a:pt x="235" y="472"/>
                </a:cubicBezTo>
                <a:cubicBezTo>
                  <a:pt x="234" y="472"/>
                  <a:pt x="233" y="472"/>
                  <a:pt x="235" y="473"/>
                </a:cubicBezTo>
                <a:cubicBezTo>
                  <a:pt x="240" y="473"/>
                  <a:pt x="236" y="472"/>
                  <a:pt x="237" y="472"/>
                </a:cubicBezTo>
                <a:cubicBezTo>
                  <a:pt x="239" y="472"/>
                  <a:pt x="240" y="472"/>
                  <a:pt x="241" y="473"/>
                </a:cubicBezTo>
                <a:close/>
                <a:moveTo>
                  <a:pt x="147" y="248"/>
                </a:moveTo>
                <a:cubicBezTo>
                  <a:pt x="148" y="248"/>
                  <a:pt x="148" y="246"/>
                  <a:pt x="148" y="246"/>
                </a:cubicBezTo>
                <a:cubicBezTo>
                  <a:pt x="148" y="245"/>
                  <a:pt x="148" y="244"/>
                  <a:pt x="148" y="244"/>
                </a:cubicBezTo>
                <a:cubicBezTo>
                  <a:pt x="148" y="243"/>
                  <a:pt x="148" y="243"/>
                  <a:pt x="148" y="242"/>
                </a:cubicBezTo>
                <a:cubicBezTo>
                  <a:pt x="148" y="242"/>
                  <a:pt x="148" y="240"/>
                  <a:pt x="149" y="240"/>
                </a:cubicBezTo>
                <a:cubicBezTo>
                  <a:pt x="149" y="239"/>
                  <a:pt x="150" y="239"/>
                  <a:pt x="149" y="240"/>
                </a:cubicBezTo>
                <a:cubicBezTo>
                  <a:pt x="149" y="244"/>
                  <a:pt x="150" y="241"/>
                  <a:pt x="150" y="242"/>
                </a:cubicBezTo>
                <a:cubicBezTo>
                  <a:pt x="151" y="242"/>
                  <a:pt x="151" y="240"/>
                  <a:pt x="151" y="241"/>
                </a:cubicBezTo>
                <a:cubicBezTo>
                  <a:pt x="152" y="242"/>
                  <a:pt x="154" y="240"/>
                  <a:pt x="155" y="236"/>
                </a:cubicBezTo>
                <a:cubicBezTo>
                  <a:pt x="153" y="236"/>
                  <a:pt x="152" y="235"/>
                  <a:pt x="153" y="232"/>
                </a:cubicBezTo>
                <a:cubicBezTo>
                  <a:pt x="154" y="229"/>
                  <a:pt x="154" y="230"/>
                  <a:pt x="155" y="229"/>
                </a:cubicBezTo>
                <a:cubicBezTo>
                  <a:pt x="155" y="228"/>
                  <a:pt x="154" y="227"/>
                  <a:pt x="154" y="227"/>
                </a:cubicBezTo>
                <a:cubicBezTo>
                  <a:pt x="154" y="227"/>
                  <a:pt x="153" y="228"/>
                  <a:pt x="152" y="230"/>
                </a:cubicBezTo>
                <a:cubicBezTo>
                  <a:pt x="151" y="231"/>
                  <a:pt x="151" y="232"/>
                  <a:pt x="150" y="232"/>
                </a:cubicBezTo>
                <a:cubicBezTo>
                  <a:pt x="149" y="231"/>
                  <a:pt x="148" y="235"/>
                  <a:pt x="148" y="237"/>
                </a:cubicBezTo>
                <a:cubicBezTo>
                  <a:pt x="148" y="238"/>
                  <a:pt x="148" y="240"/>
                  <a:pt x="147" y="241"/>
                </a:cubicBezTo>
                <a:cubicBezTo>
                  <a:pt x="147" y="242"/>
                  <a:pt x="147" y="243"/>
                  <a:pt x="147" y="243"/>
                </a:cubicBezTo>
                <a:cubicBezTo>
                  <a:pt x="147" y="244"/>
                  <a:pt x="147" y="245"/>
                  <a:pt x="147" y="246"/>
                </a:cubicBezTo>
                <a:cubicBezTo>
                  <a:pt x="147" y="247"/>
                  <a:pt x="147" y="248"/>
                  <a:pt x="147" y="248"/>
                </a:cubicBezTo>
                <a:close/>
                <a:moveTo>
                  <a:pt x="161" y="207"/>
                </a:moveTo>
                <a:cubicBezTo>
                  <a:pt x="162" y="206"/>
                  <a:pt x="162" y="206"/>
                  <a:pt x="162" y="205"/>
                </a:cubicBezTo>
                <a:cubicBezTo>
                  <a:pt x="162" y="204"/>
                  <a:pt x="162" y="203"/>
                  <a:pt x="163" y="202"/>
                </a:cubicBezTo>
                <a:cubicBezTo>
                  <a:pt x="163" y="202"/>
                  <a:pt x="165" y="200"/>
                  <a:pt x="164" y="202"/>
                </a:cubicBezTo>
                <a:cubicBezTo>
                  <a:pt x="163" y="204"/>
                  <a:pt x="163" y="205"/>
                  <a:pt x="163" y="205"/>
                </a:cubicBezTo>
                <a:cubicBezTo>
                  <a:pt x="164" y="204"/>
                  <a:pt x="164" y="203"/>
                  <a:pt x="165" y="203"/>
                </a:cubicBezTo>
                <a:cubicBezTo>
                  <a:pt x="167" y="201"/>
                  <a:pt x="167" y="201"/>
                  <a:pt x="168" y="202"/>
                </a:cubicBezTo>
                <a:cubicBezTo>
                  <a:pt x="168" y="202"/>
                  <a:pt x="168" y="202"/>
                  <a:pt x="169" y="200"/>
                </a:cubicBezTo>
                <a:cubicBezTo>
                  <a:pt x="170" y="200"/>
                  <a:pt x="170" y="199"/>
                  <a:pt x="170" y="199"/>
                </a:cubicBezTo>
                <a:cubicBezTo>
                  <a:pt x="170" y="199"/>
                  <a:pt x="170" y="199"/>
                  <a:pt x="170" y="199"/>
                </a:cubicBezTo>
                <a:cubicBezTo>
                  <a:pt x="170" y="200"/>
                  <a:pt x="170" y="201"/>
                  <a:pt x="169" y="203"/>
                </a:cubicBezTo>
                <a:cubicBezTo>
                  <a:pt x="169" y="204"/>
                  <a:pt x="169" y="204"/>
                  <a:pt x="170" y="204"/>
                </a:cubicBezTo>
                <a:cubicBezTo>
                  <a:pt x="171" y="202"/>
                  <a:pt x="171" y="202"/>
                  <a:pt x="171" y="202"/>
                </a:cubicBezTo>
                <a:cubicBezTo>
                  <a:pt x="171" y="201"/>
                  <a:pt x="172" y="200"/>
                  <a:pt x="172" y="199"/>
                </a:cubicBezTo>
                <a:cubicBezTo>
                  <a:pt x="175" y="194"/>
                  <a:pt x="175" y="194"/>
                  <a:pt x="175" y="194"/>
                </a:cubicBezTo>
                <a:cubicBezTo>
                  <a:pt x="175" y="193"/>
                  <a:pt x="176" y="193"/>
                  <a:pt x="176" y="192"/>
                </a:cubicBezTo>
                <a:cubicBezTo>
                  <a:pt x="176" y="192"/>
                  <a:pt x="175" y="192"/>
                  <a:pt x="174" y="193"/>
                </a:cubicBezTo>
                <a:cubicBezTo>
                  <a:pt x="173" y="195"/>
                  <a:pt x="173" y="194"/>
                  <a:pt x="173" y="193"/>
                </a:cubicBezTo>
                <a:cubicBezTo>
                  <a:pt x="173" y="193"/>
                  <a:pt x="173" y="192"/>
                  <a:pt x="173" y="192"/>
                </a:cubicBezTo>
                <a:cubicBezTo>
                  <a:pt x="173" y="192"/>
                  <a:pt x="173" y="191"/>
                  <a:pt x="174" y="191"/>
                </a:cubicBezTo>
                <a:cubicBezTo>
                  <a:pt x="174" y="190"/>
                  <a:pt x="175" y="189"/>
                  <a:pt x="175" y="188"/>
                </a:cubicBezTo>
                <a:cubicBezTo>
                  <a:pt x="175" y="189"/>
                  <a:pt x="174" y="189"/>
                  <a:pt x="173" y="190"/>
                </a:cubicBezTo>
                <a:cubicBezTo>
                  <a:pt x="172" y="191"/>
                  <a:pt x="171" y="191"/>
                  <a:pt x="171" y="192"/>
                </a:cubicBezTo>
                <a:cubicBezTo>
                  <a:pt x="169" y="193"/>
                  <a:pt x="168" y="194"/>
                  <a:pt x="167" y="194"/>
                </a:cubicBezTo>
                <a:cubicBezTo>
                  <a:pt x="167" y="194"/>
                  <a:pt x="164" y="196"/>
                  <a:pt x="164" y="197"/>
                </a:cubicBezTo>
                <a:cubicBezTo>
                  <a:pt x="163" y="199"/>
                  <a:pt x="163" y="200"/>
                  <a:pt x="162" y="202"/>
                </a:cubicBezTo>
                <a:cubicBezTo>
                  <a:pt x="161" y="204"/>
                  <a:pt x="161" y="205"/>
                  <a:pt x="160" y="207"/>
                </a:cubicBezTo>
                <a:cubicBezTo>
                  <a:pt x="160" y="207"/>
                  <a:pt x="160" y="208"/>
                  <a:pt x="160" y="208"/>
                </a:cubicBezTo>
                <a:cubicBezTo>
                  <a:pt x="160" y="208"/>
                  <a:pt x="161" y="208"/>
                  <a:pt x="161" y="207"/>
                </a:cubicBezTo>
                <a:close/>
                <a:moveTo>
                  <a:pt x="170" y="197"/>
                </a:moveTo>
                <a:cubicBezTo>
                  <a:pt x="170" y="197"/>
                  <a:pt x="170" y="197"/>
                  <a:pt x="170" y="197"/>
                </a:cubicBezTo>
                <a:cubicBezTo>
                  <a:pt x="170" y="197"/>
                  <a:pt x="170" y="198"/>
                  <a:pt x="170" y="198"/>
                </a:cubicBezTo>
                <a:cubicBezTo>
                  <a:pt x="170" y="198"/>
                  <a:pt x="170" y="197"/>
                  <a:pt x="170" y="197"/>
                </a:cubicBezTo>
                <a:close/>
                <a:moveTo>
                  <a:pt x="438" y="233"/>
                </a:moveTo>
                <a:cubicBezTo>
                  <a:pt x="438" y="233"/>
                  <a:pt x="438" y="233"/>
                  <a:pt x="438" y="233"/>
                </a:cubicBezTo>
                <a:cubicBezTo>
                  <a:pt x="438" y="234"/>
                  <a:pt x="438" y="234"/>
                  <a:pt x="438" y="234"/>
                </a:cubicBezTo>
                <a:cubicBezTo>
                  <a:pt x="438" y="233"/>
                  <a:pt x="438" y="233"/>
                  <a:pt x="438" y="233"/>
                </a:cubicBezTo>
                <a:cubicBezTo>
                  <a:pt x="438" y="233"/>
                  <a:pt x="438" y="233"/>
                  <a:pt x="438" y="233"/>
                </a:cubicBezTo>
                <a:cubicBezTo>
                  <a:pt x="438" y="233"/>
                  <a:pt x="438" y="233"/>
                  <a:pt x="438" y="233"/>
                </a:cubicBezTo>
                <a:close/>
                <a:moveTo>
                  <a:pt x="323" y="391"/>
                </a:moveTo>
                <a:cubicBezTo>
                  <a:pt x="325" y="390"/>
                  <a:pt x="326" y="389"/>
                  <a:pt x="328" y="388"/>
                </a:cubicBezTo>
                <a:cubicBezTo>
                  <a:pt x="330" y="387"/>
                  <a:pt x="331" y="386"/>
                  <a:pt x="332" y="385"/>
                </a:cubicBezTo>
                <a:cubicBezTo>
                  <a:pt x="333" y="383"/>
                  <a:pt x="333" y="383"/>
                  <a:pt x="331" y="383"/>
                </a:cubicBezTo>
                <a:cubicBezTo>
                  <a:pt x="330" y="384"/>
                  <a:pt x="328" y="385"/>
                  <a:pt x="326" y="386"/>
                </a:cubicBezTo>
                <a:cubicBezTo>
                  <a:pt x="325" y="387"/>
                  <a:pt x="323" y="388"/>
                  <a:pt x="321" y="389"/>
                </a:cubicBezTo>
                <a:cubicBezTo>
                  <a:pt x="318" y="391"/>
                  <a:pt x="323" y="390"/>
                  <a:pt x="321" y="391"/>
                </a:cubicBezTo>
                <a:cubicBezTo>
                  <a:pt x="321" y="391"/>
                  <a:pt x="322" y="391"/>
                  <a:pt x="323" y="391"/>
                </a:cubicBezTo>
                <a:close/>
                <a:moveTo>
                  <a:pt x="246" y="382"/>
                </a:moveTo>
                <a:cubicBezTo>
                  <a:pt x="245" y="383"/>
                  <a:pt x="243" y="383"/>
                  <a:pt x="240" y="383"/>
                </a:cubicBezTo>
                <a:cubicBezTo>
                  <a:pt x="241" y="384"/>
                  <a:pt x="250" y="384"/>
                  <a:pt x="245" y="385"/>
                </a:cubicBezTo>
                <a:cubicBezTo>
                  <a:pt x="251" y="386"/>
                  <a:pt x="251" y="385"/>
                  <a:pt x="253" y="384"/>
                </a:cubicBezTo>
                <a:cubicBezTo>
                  <a:pt x="255" y="384"/>
                  <a:pt x="253" y="383"/>
                  <a:pt x="252" y="383"/>
                </a:cubicBezTo>
                <a:cubicBezTo>
                  <a:pt x="250" y="383"/>
                  <a:pt x="248" y="382"/>
                  <a:pt x="246" y="382"/>
                </a:cubicBezTo>
                <a:close/>
                <a:moveTo>
                  <a:pt x="266" y="379"/>
                </a:moveTo>
                <a:cubicBezTo>
                  <a:pt x="265" y="379"/>
                  <a:pt x="265" y="379"/>
                  <a:pt x="264" y="379"/>
                </a:cubicBezTo>
                <a:cubicBezTo>
                  <a:pt x="263" y="380"/>
                  <a:pt x="261" y="382"/>
                  <a:pt x="262" y="382"/>
                </a:cubicBezTo>
                <a:cubicBezTo>
                  <a:pt x="264" y="382"/>
                  <a:pt x="264" y="381"/>
                  <a:pt x="265" y="382"/>
                </a:cubicBezTo>
                <a:cubicBezTo>
                  <a:pt x="267" y="381"/>
                  <a:pt x="268" y="380"/>
                  <a:pt x="266" y="379"/>
                </a:cubicBezTo>
                <a:close/>
                <a:moveTo>
                  <a:pt x="176" y="403"/>
                </a:moveTo>
                <a:cubicBezTo>
                  <a:pt x="178" y="405"/>
                  <a:pt x="181" y="407"/>
                  <a:pt x="183" y="407"/>
                </a:cubicBezTo>
                <a:cubicBezTo>
                  <a:pt x="185" y="408"/>
                  <a:pt x="187" y="409"/>
                  <a:pt x="189" y="409"/>
                </a:cubicBezTo>
                <a:cubicBezTo>
                  <a:pt x="191" y="410"/>
                  <a:pt x="194" y="411"/>
                  <a:pt x="195" y="411"/>
                </a:cubicBezTo>
                <a:cubicBezTo>
                  <a:pt x="187" y="405"/>
                  <a:pt x="187" y="403"/>
                  <a:pt x="191" y="404"/>
                </a:cubicBezTo>
                <a:cubicBezTo>
                  <a:pt x="189" y="403"/>
                  <a:pt x="188" y="402"/>
                  <a:pt x="186" y="401"/>
                </a:cubicBezTo>
                <a:cubicBezTo>
                  <a:pt x="184" y="400"/>
                  <a:pt x="182" y="399"/>
                  <a:pt x="180" y="398"/>
                </a:cubicBezTo>
                <a:cubicBezTo>
                  <a:pt x="175" y="396"/>
                  <a:pt x="173" y="393"/>
                  <a:pt x="169" y="390"/>
                </a:cubicBezTo>
                <a:cubicBezTo>
                  <a:pt x="171" y="391"/>
                  <a:pt x="172" y="390"/>
                  <a:pt x="174" y="391"/>
                </a:cubicBezTo>
                <a:cubicBezTo>
                  <a:pt x="175" y="392"/>
                  <a:pt x="172" y="390"/>
                  <a:pt x="172" y="389"/>
                </a:cubicBezTo>
                <a:cubicBezTo>
                  <a:pt x="172" y="389"/>
                  <a:pt x="171" y="388"/>
                  <a:pt x="171" y="387"/>
                </a:cubicBezTo>
                <a:cubicBezTo>
                  <a:pt x="169" y="387"/>
                  <a:pt x="168" y="387"/>
                  <a:pt x="164" y="385"/>
                </a:cubicBezTo>
                <a:cubicBezTo>
                  <a:pt x="160" y="382"/>
                  <a:pt x="162" y="383"/>
                  <a:pt x="163" y="382"/>
                </a:cubicBezTo>
                <a:cubicBezTo>
                  <a:pt x="163" y="382"/>
                  <a:pt x="162" y="381"/>
                  <a:pt x="160" y="380"/>
                </a:cubicBezTo>
                <a:cubicBezTo>
                  <a:pt x="158" y="378"/>
                  <a:pt x="156" y="378"/>
                  <a:pt x="156" y="378"/>
                </a:cubicBezTo>
                <a:cubicBezTo>
                  <a:pt x="156" y="379"/>
                  <a:pt x="156" y="379"/>
                  <a:pt x="157" y="379"/>
                </a:cubicBezTo>
                <a:cubicBezTo>
                  <a:pt x="156" y="379"/>
                  <a:pt x="155" y="378"/>
                  <a:pt x="155" y="378"/>
                </a:cubicBezTo>
                <a:cubicBezTo>
                  <a:pt x="154" y="377"/>
                  <a:pt x="153" y="377"/>
                  <a:pt x="153" y="377"/>
                </a:cubicBezTo>
                <a:cubicBezTo>
                  <a:pt x="152" y="378"/>
                  <a:pt x="147" y="373"/>
                  <a:pt x="143" y="369"/>
                </a:cubicBezTo>
                <a:cubicBezTo>
                  <a:pt x="141" y="367"/>
                  <a:pt x="139" y="365"/>
                  <a:pt x="138" y="364"/>
                </a:cubicBezTo>
                <a:cubicBezTo>
                  <a:pt x="137" y="364"/>
                  <a:pt x="139" y="367"/>
                  <a:pt x="140" y="369"/>
                </a:cubicBezTo>
                <a:cubicBezTo>
                  <a:pt x="145" y="376"/>
                  <a:pt x="147" y="378"/>
                  <a:pt x="142" y="375"/>
                </a:cubicBezTo>
                <a:cubicBezTo>
                  <a:pt x="139" y="373"/>
                  <a:pt x="140" y="375"/>
                  <a:pt x="144" y="379"/>
                </a:cubicBezTo>
                <a:cubicBezTo>
                  <a:pt x="146" y="380"/>
                  <a:pt x="148" y="382"/>
                  <a:pt x="149" y="383"/>
                </a:cubicBezTo>
                <a:cubicBezTo>
                  <a:pt x="151" y="385"/>
                  <a:pt x="153" y="387"/>
                  <a:pt x="154" y="387"/>
                </a:cubicBezTo>
                <a:cubicBezTo>
                  <a:pt x="159" y="393"/>
                  <a:pt x="164" y="397"/>
                  <a:pt x="171" y="401"/>
                </a:cubicBezTo>
                <a:cubicBezTo>
                  <a:pt x="169" y="398"/>
                  <a:pt x="162" y="394"/>
                  <a:pt x="159" y="391"/>
                </a:cubicBezTo>
                <a:cubicBezTo>
                  <a:pt x="161" y="392"/>
                  <a:pt x="165" y="394"/>
                  <a:pt x="168" y="397"/>
                </a:cubicBezTo>
                <a:cubicBezTo>
                  <a:pt x="171" y="399"/>
                  <a:pt x="174" y="401"/>
                  <a:pt x="176" y="403"/>
                </a:cubicBezTo>
                <a:close/>
                <a:moveTo>
                  <a:pt x="190" y="344"/>
                </a:moveTo>
                <a:cubicBezTo>
                  <a:pt x="190" y="343"/>
                  <a:pt x="190" y="342"/>
                  <a:pt x="188" y="340"/>
                </a:cubicBezTo>
                <a:cubicBezTo>
                  <a:pt x="189" y="342"/>
                  <a:pt x="188" y="342"/>
                  <a:pt x="186" y="340"/>
                </a:cubicBezTo>
                <a:cubicBezTo>
                  <a:pt x="185" y="339"/>
                  <a:pt x="184" y="338"/>
                  <a:pt x="183" y="338"/>
                </a:cubicBezTo>
                <a:cubicBezTo>
                  <a:pt x="183" y="338"/>
                  <a:pt x="183" y="339"/>
                  <a:pt x="183" y="339"/>
                </a:cubicBezTo>
                <a:cubicBezTo>
                  <a:pt x="184" y="340"/>
                  <a:pt x="185" y="341"/>
                  <a:pt x="186" y="341"/>
                </a:cubicBezTo>
                <a:cubicBezTo>
                  <a:pt x="186" y="341"/>
                  <a:pt x="187" y="341"/>
                  <a:pt x="187" y="342"/>
                </a:cubicBezTo>
                <a:cubicBezTo>
                  <a:pt x="189" y="343"/>
                  <a:pt x="190" y="344"/>
                  <a:pt x="190" y="344"/>
                </a:cubicBezTo>
                <a:close/>
                <a:moveTo>
                  <a:pt x="180" y="219"/>
                </a:moveTo>
                <a:cubicBezTo>
                  <a:pt x="180" y="218"/>
                  <a:pt x="179" y="218"/>
                  <a:pt x="179" y="217"/>
                </a:cubicBezTo>
                <a:cubicBezTo>
                  <a:pt x="179" y="216"/>
                  <a:pt x="178" y="217"/>
                  <a:pt x="178" y="218"/>
                </a:cubicBezTo>
                <a:cubicBezTo>
                  <a:pt x="177" y="219"/>
                  <a:pt x="177" y="220"/>
                  <a:pt x="177" y="220"/>
                </a:cubicBezTo>
                <a:cubicBezTo>
                  <a:pt x="178" y="222"/>
                  <a:pt x="179" y="221"/>
                  <a:pt x="180" y="219"/>
                </a:cubicBezTo>
                <a:close/>
                <a:moveTo>
                  <a:pt x="203" y="46"/>
                </a:moveTo>
                <a:cubicBezTo>
                  <a:pt x="201" y="47"/>
                  <a:pt x="203" y="46"/>
                  <a:pt x="205" y="46"/>
                </a:cubicBezTo>
                <a:cubicBezTo>
                  <a:pt x="207" y="46"/>
                  <a:pt x="210" y="46"/>
                  <a:pt x="213" y="44"/>
                </a:cubicBezTo>
                <a:cubicBezTo>
                  <a:pt x="215" y="44"/>
                  <a:pt x="215" y="44"/>
                  <a:pt x="213" y="44"/>
                </a:cubicBezTo>
                <a:cubicBezTo>
                  <a:pt x="210" y="44"/>
                  <a:pt x="207" y="45"/>
                  <a:pt x="203" y="46"/>
                </a:cubicBezTo>
                <a:close/>
                <a:moveTo>
                  <a:pt x="443" y="262"/>
                </a:moveTo>
                <a:cubicBezTo>
                  <a:pt x="442" y="269"/>
                  <a:pt x="444" y="268"/>
                  <a:pt x="444" y="271"/>
                </a:cubicBezTo>
                <a:cubicBezTo>
                  <a:pt x="444" y="268"/>
                  <a:pt x="445" y="263"/>
                  <a:pt x="444" y="261"/>
                </a:cubicBezTo>
                <a:cubicBezTo>
                  <a:pt x="444" y="261"/>
                  <a:pt x="443" y="261"/>
                  <a:pt x="443" y="262"/>
                </a:cubicBezTo>
                <a:close/>
                <a:moveTo>
                  <a:pt x="436" y="234"/>
                </a:moveTo>
                <a:cubicBezTo>
                  <a:pt x="436" y="235"/>
                  <a:pt x="436" y="236"/>
                  <a:pt x="435" y="236"/>
                </a:cubicBezTo>
                <a:cubicBezTo>
                  <a:pt x="436" y="240"/>
                  <a:pt x="436" y="244"/>
                  <a:pt x="437" y="247"/>
                </a:cubicBezTo>
                <a:cubicBezTo>
                  <a:pt x="437" y="245"/>
                  <a:pt x="437" y="244"/>
                  <a:pt x="437" y="243"/>
                </a:cubicBezTo>
                <a:cubicBezTo>
                  <a:pt x="437" y="242"/>
                  <a:pt x="437" y="241"/>
                  <a:pt x="437" y="240"/>
                </a:cubicBezTo>
                <a:cubicBezTo>
                  <a:pt x="437" y="238"/>
                  <a:pt x="437" y="237"/>
                  <a:pt x="438" y="238"/>
                </a:cubicBezTo>
                <a:cubicBezTo>
                  <a:pt x="438" y="238"/>
                  <a:pt x="437" y="234"/>
                  <a:pt x="438" y="233"/>
                </a:cubicBezTo>
                <a:cubicBezTo>
                  <a:pt x="437" y="232"/>
                  <a:pt x="436" y="232"/>
                  <a:pt x="436" y="234"/>
                </a:cubicBezTo>
                <a:close/>
                <a:moveTo>
                  <a:pt x="277" y="476"/>
                </a:moveTo>
                <a:cubicBezTo>
                  <a:pt x="275" y="475"/>
                  <a:pt x="272" y="475"/>
                  <a:pt x="270" y="476"/>
                </a:cubicBezTo>
                <a:cubicBezTo>
                  <a:pt x="267" y="476"/>
                  <a:pt x="265" y="476"/>
                  <a:pt x="262" y="476"/>
                </a:cubicBezTo>
                <a:cubicBezTo>
                  <a:pt x="267" y="477"/>
                  <a:pt x="272" y="477"/>
                  <a:pt x="269" y="478"/>
                </a:cubicBezTo>
                <a:cubicBezTo>
                  <a:pt x="268" y="478"/>
                  <a:pt x="269" y="479"/>
                  <a:pt x="270" y="479"/>
                </a:cubicBezTo>
                <a:cubicBezTo>
                  <a:pt x="271" y="479"/>
                  <a:pt x="273" y="479"/>
                  <a:pt x="274" y="478"/>
                </a:cubicBezTo>
                <a:cubicBezTo>
                  <a:pt x="283" y="476"/>
                  <a:pt x="283" y="478"/>
                  <a:pt x="285" y="478"/>
                </a:cubicBezTo>
                <a:cubicBezTo>
                  <a:pt x="286" y="478"/>
                  <a:pt x="285" y="478"/>
                  <a:pt x="288" y="478"/>
                </a:cubicBezTo>
                <a:cubicBezTo>
                  <a:pt x="291" y="477"/>
                  <a:pt x="285" y="477"/>
                  <a:pt x="284" y="476"/>
                </a:cubicBezTo>
                <a:cubicBezTo>
                  <a:pt x="283" y="476"/>
                  <a:pt x="282" y="476"/>
                  <a:pt x="284" y="475"/>
                </a:cubicBezTo>
                <a:cubicBezTo>
                  <a:pt x="285" y="475"/>
                  <a:pt x="287" y="475"/>
                  <a:pt x="287" y="475"/>
                </a:cubicBezTo>
                <a:cubicBezTo>
                  <a:pt x="290" y="475"/>
                  <a:pt x="289" y="475"/>
                  <a:pt x="288" y="475"/>
                </a:cubicBezTo>
                <a:cubicBezTo>
                  <a:pt x="288" y="476"/>
                  <a:pt x="287" y="476"/>
                  <a:pt x="290" y="476"/>
                </a:cubicBezTo>
                <a:cubicBezTo>
                  <a:pt x="291" y="476"/>
                  <a:pt x="294" y="475"/>
                  <a:pt x="295" y="475"/>
                </a:cubicBezTo>
                <a:cubicBezTo>
                  <a:pt x="297" y="473"/>
                  <a:pt x="290" y="474"/>
                  <a:pt x="288" y="474"/>
                </a:cubicBezTo>
                <a:cubicBezTo>
                  <a:pt x="286" y="473"/>
                  <a:pt x="283" y="475"/>
                  <a:pt x="282" y="475"/>
                </a:cubicBezTo>
                <a:cubicBezTo>
                  <a:pt x="280" y="476"/>
                  <a:pt x="278" y="476"/>
                  <a:pt x="277" y="476"/>
                </a:cubicBezTo>
                <a:close/>
                <a:moveTo>
                  <a:pt x="165" y="318"/>
                </a:moveTo>
                <a:cubicBezTo>
                  <a:pt x="166" y="319"/>
                  <a:pt x="166" y="319"/>
                  <a:pt x="166" y="319"/>
                </a:cubicBezTo>
                <a:cubicBezTo>
                  <a:pt x="167" y="320"/>
                  <a:pt x="168" y="320"/>
                  <a:pt x="168" y="321"/>
                </a:cubicBezTo>
                <a:cubicBezTo>
                  <a:pt x="169" y="321"/>
                  <a:pt x="169" y="321"/>
                  <a:pt x="169" y="321"/>
                </a:cubicBezTo>
                <a:cubicBezTo>
                  <a:pt x="172" y="322"/>
                  <a:pt x="172" y="322"/>
                  <a:pt x="171" y="319"/>
                </a:cubicBezTo>
                <a:cubicBezTo>
                  <a:pt x="170" y="317"/>
                  <a:pt x="170" y="316"/>
                  <a:pt x="169" y="314"/>
                </a:cubicBezTo>
                <a:cubicBezTo>
                  <a:pt x="168" y="313"/>
                  <a:pt x="167" y="312"/>
                  <a:pt x="167" y="311"/>
                </a:cubicBezTo>
                <a:cubicBezTo>
                  <a:pt x="166" y="310"/>
                  <a:pt x="166" y="309"/>
                  <a:pt x="166" y="308"/>
                </a:cubicBezTo>
                <a:cubicBezTo>
                  <a:pt x="165" y="306"/>
                  <a:pt x="166" y="304"/>
                  <a:pt x="163" y="301"/>
                </a:cubicBezTo>
                <a:cubicBezTo>
                  <a:pt x="163" y="300"/>
                  <a:pt x="162" y="298"/>
                  <a:pt x="162" y="298"/>
                </a:cubicBezTo>
                <a:cubicBezTo>
                  <a:pt x="162" y="297"/>
                  <a:pt x="163" y="298"/>
                  <a:pt x="162" y="297"/>
                </a:cubicBezTo>
                <a:cubicBezTo>
                  <a:pt x="162" y="296"/>
                  <a:pt x="161" y="295"/>
                  <a:pt x="161" y="295"/>
                </a:cubicBezTo>
                <a:cubicBezTo>
                  <a:pt x="160" y="295"/>
                  <a:pt x="160" y="294"/>
                  <a:pt x="159" y="292"/>
                </a:cubicBezTo>
                <a:cubicBezTo>
                  <a:pt x="159" y="290"/>
                  <a:pt x="158" y="290"/>
                  <a:pt x="158" y="289"/>
                </a:cubicBezTo>
                <a:cubicBezTo>
                  <a:pt x="158" y="291"/>
                  <a:pt x="158" y="293"/>
                  <a:pt x="158" y="294"/>
                </a:cubicBezTo>
                <a:cubicBezTo>
                  <a:pt x="157" y="294"/>
                  <a:pt x="157" y="294"/>
                  <a:pt x="156" y="293"/>
                </a:cubicBezTo>
                <a:cubicBezTo>
                  <a:pt x="159" y="301"/>
                  <a:pt x="162" y="308"/>
                  <a:pt x="164" y="315"/>
                </a:cubicBezTo>
                <a:cubicBezTo>
                  <a:pt x="165" y="316"/>
                  <a:pt x="165" y="317"/>
                  <a:pt x="165" y="318"/>
                </a:cubicBezTo>
                <a:close/>
                <a:moveTo>
                  <a:pt x="308" y="430"/>
                </a:moveTo>
                <a:cubicBezTo>
                  <a:pt x="308" y="430"/>
                  <a:pt x="310" y="428"/>
                  <a:pt x="308" y="429"/>
                </a:cubicBezTo>
                <a:cubicBezTo>
                  <a:pt x="302" y="431"/>
                  <a:pt x="300" y="430"/>
                  <a:pt x="297" y="431"/>
                </a:cubicBezTo>
                <a:cubicBezTo>
                  <a:pt x="296" y="431"/>
                  <a:pt x="294" y="432"/>
                  <a:pt x="294" y="432"/>
                </a:cubicBezTo>
                <a:cubicBezTo>
                  <a:pt x="294" y="433"/>
                  <a:pt x="286" y="434"/>
                  <a:pt x="280" y="436"/>
                </a:cubicBezTo>
                <a:cubicBezTo>
                  <a:pt x="285" y="436"/>
                  <a:pt x="287" y="436"/>
                  <a:pt x="288" y="436"/>
                </a:cubicBezTo>
                <a:cubicBezTo>
                  <a:pt x="288" y="437"/>
                  <a:pt x="287" y="437"/>
                  <a:pt x="285" y="439"/>
                </a:cubicBezTo>
                <a:cubicBezTo>
                  <a:pt x="287" y="438"/>
                  <a:pt x="290" y="437"/>
                  <a:pt x="292" y="437"/>
                </a:cubicBezTo>
                <a:cubicBezTo>
                  <a:pt x="293" y="437"/>
                  <a:pt x="294" y="437"/>
                  <a:pt x="295" y="436"/>
                </a:cubicBezTo>
                <a:cubicBezTo>
                  <a:pt x="296" y="436"/>
                  <a:pt x="297" y="436"/>
                  <a:pt x="298" y="436"/>
                </a:cubicBezTo>
                <a:cubicBezTo>
                  <a:pt x="301" y="435"/>
                  <a:pt x="304" y="433"/>
                  <a:pt x="307" y="432"/>
                </a:cubicBezTo>
                <a:cubicBezTo>
                  <a:pt x="302" y="433"/>
                  <a:pt x="306" y="431"/>
                  <a:pt x="308" y="430"/>
                </a:cubicBezTo>
                <a:close/>
                <a:moveTo>
                  <a:pt x="264" y="495"/>
                </a:moveTo>
                <a:cubicBezTo>
                  <a:pt x="262" y="494"/>
                  <a:pt x="260" y="494"/>
                  <a:pt x="257" y="493"/>
                </a:cubicBezTo>
                <a:cubicBezTo>
                  <a:pt x="253" y="493"/>
                  <a:pt x="248" y="493"/>
                  <a:pt x="239" y="493"/>
                </a:cubicBezTo>
                <a:cubicBezTo>
                  <a:pt x="243" y="494"/>
                  <a:pt x="245" y="494"/>
                  <a:pt x="247" y="494"/>
                </a:cubicBezTo>
                <a:cubicBezTo>
                  <a:pt x="248" y="494"/>
                  <a:pt x="249" y="494"/>
                  <a:pt x="249" y="495"/>
                </a:cubicBezTo>
                <a:cubicBezTo>
                  <a:pt x="249" y="495"/>
                  <a:pt x="247" y="496"/>
                  <a:pt x="246" y="496"/>
                </a:cubicBezTo>
                <a:cubicBezTo>
                  <a:pt x="249" y="496"/>
                  <a:pt x="254" y="496"/>
                  <a:pt x="258" y="496"/>
                </a:cubicBezTo>
                <a:cubicBezTo>
                  <a:pt x="263" y="496"/>
                  <a:pt x="265" y="495"/>
                  <a:pt x="264" y="495"/>
                </a:cubicBezTo>
                <a:close/>
                <a:moveTo>
                  <a:pt x="72" y="119"/>
                </a:moveTo>
                <a:cubicBezTo>
                  <a:pt x="71" y="120"/>
                  <a:pt x="69" y="122"/>
                  <a:pt x="67" y="125"/>
                </a:cubicBezTo>
                <a:cubicBezTo>
                  <a:pt x="71" y="117"/>
                  <a:pt x="79" y="107"/>
                  <a:pt x="87" y="98"/>
                </a:cubicBezTo>
                <a:cubicBezTo>
                  <a:pt x="84" y="100"/>
                  <a:pt x="83" y="101"/>
                  <a:pt x="81" y="103"/>
                </a:cubicBezTo>
                <a:cubicBezTo>
                  <a:pt x="77" y="107"/>
                  <a:pt x="75" y="109"/>
                  <a:pt x="74" y="109"/>
                </a:cubicBezTo>
                <a:cubicBezTo>
                  <a:pt x="73" y="109"/>
                  <a:pt x="74" y="107"/>
                  <a:pt x="75" y="104"/>
                </a:cubicBezTo>
                <a:cubicBezTo>
                  <a:pt x="76" y="103"/>
                  <a:pt x="77" y="102"/>
                  <a:pt x="75" y="103"/>
                </a:cubicBezTo>
                <a:cubicBezTo>
                  <a:pt x="73" y="105"/>
                  <a:pt x="72" y="107"/>
                  <a:pt x="70" y="109"/>
                </a:cubicBezTo>
                <a:cubicBezTo>
                  <a:pt x="62" y="120"/>
                  <a:pt x="57" y="130"/>
                  <a:pt x="49" y="143"/>
                </a:cubicBezTo>
                <a:cubicBezTo>
                  <a:pt x="49" y="144"/>
                  <a:pt x="49" y="144"/>
                  <a:pt x="48" y="145"/>
                </a:cubicBezTo>
                <a:cubicBezTo>
                  <a:pt x="53" y="139"/>
                  <a:pt x="55" y="137"/>
                  <a:pt x="55" y="139"/>
                </a:cubicBezTo>
                <a:cubicBezTo>
                  <a:pt x="55" y="140"/>
                  <a:pt x="55" y="140"/>
                  <a:pt x="57" y="138"/>
                </a:cubicBezTo>
                <a:cubicBezTo>
                  <a:pt x="60" y="135"/>
                  <a:pt x="62" y="133"/>
                  <a:pt x="64" y="131"/>
                </a:cubicBezTo>
                <a:cubicBezTo>
                  <a:pt x="66" y="129"/>
                  <a:pt x="68" y="127"/>
                  <a:pt x="70" y="124"/>
                </a:cubicBezTo>
                <a:cubicBezTo>
                  <a:pt x="72" y="120"/>
                  <a:pt x="73" y="119"/>
                  <a:pt x="72" y="119"/>
                </a:cubicBezTo>
                <a:close/>
                <a:moveTo>
                  <a:pt x="253" y="458"/>
                </a:moveTo>
                <a:cubicBezTo>
                  <a:pt x="252" y="458"/>
                  <a:pt x="250" y="458"/>
                  <a:pt x="248" y="458"/>
                </a:cubicBezTo>
                <a:cubicBezTo>
                  <a:pt x="246" y="458"/>
                  <a:pt x="244" y="458"/>
                  <a:pt x="242" y="458"/>
                </a:cubicBezTo>
                <a:cubicBezTo>
                  <a:pt x="246" y="459"/>
                  <a:pt x="249" y="460"/>
                  <a:pt x="250" y="460"/>
                </a:cubicBezTo>
                <a:cubicBezTo>
                  <a:pt x="251" y="461"/>
                  <a:pt x="250" y="462"/>
                  <a:pt x="246" y="462"/>
                </a:cubicBezTo>
                <a:cubicBezTo>
                  <a:pt x="250" y="462"/>
                  <a:pt x="253" y="462"/>
                  <a:pt x="255" y="462"/>
                </a:cubicBezTo>
                <a:cubicBezTo>
                  <a:pt x="258" y="462"/>
                  <a:pt x="260" y="462"/>
                  <a:pt x="262" y="462"/>
                </a:cubicBezTo>
                <a:cubicBezTo>
                  <a:pt x="267" y="462"/>
                  <a:pt x="269" y="462"/>
                  <a:pt x="272" y="461"/>
                </a:cubicBezTo>
                <a:cubicBezTo>
                  <a:pt x="276" y="460"/>
                  <a:pt x="272" y="459"/>
                  <a:pt x="271" y="460"/>
                </a:cubicBezTo>
                <a:cubicBezTo>
                  <a:pt x="262" y="459"/>
                  <a:pt x="267" y="458"/>
                  <a:pt x="266" y="457"/>
                </a:cubicBezTo>
                <a:cubicBezTo>
                  <a:pt x="265" y="457"/>
                  <a:pt x="262" y="457"/>
                  <a:pt x="260" y="457"/>
                </a:cubicBezTo>
                <a:cubicBezTo>
                  <a:pt x="258" y="458"/>
                  <a:pt x="257" y="458"/>
                  <a:pt x="257" y="458"/>
                </a:cubicBezTo>
                <a:cubicBezTo>
                  <a:pt x="256" y="458"/>
                  <a:pt x="254" y="458"/>
                  <a:pt x="253" y="458"/>
                </a:cubicBezTo>
                <a:close/>
                <a:moveTo>
                  <a:pt x="277" y="412"/>
                </a:moveTo>
                <a:cubicBezTo>
                  <a:pt x="277" y="413"/>
                  <a:pt x="276" y="413"/>
                  <a:pt x="276" y="414"/>
                </a:cubicBezTo>
                <a:cubicBezTo>
                  <a:pt x="278" y="413"/>
                  <a:pt x="280" y="413"/>
                  <a:pt x="282" y="413"/>
                </a:cubicBezTo>
                <a:cubicBezTo>
                  <a:pt x="284" y="412"/>
                  <a:pt x="285" y="412"/>
                  <a:pt x="286" y="411"/>
                </a:cubicBezTo>
                <a:cubicBezTo>
                  <a:pt x="286" y="410"/>
                  <a:pt x="287" y="410"/>
                  <a:pt x="288" y="409"/>
                </a:cubicBezTo>
                <a:cubicBezTo>
                  <a:pt x="289" y="409"/>
                  <a:pt x="290" y="408"/>
                  <a:pt x="293" y="407"/>
                </a:cubicBezTo>
                <a:cubicBezTo>
                  <a:pt x="295" y="407"/>
                  <a:pt x="295" y="406"/>
                  <a:pt x="295" y="406"/>
                </a:cubicBezTo>
                <a:cubicBezTo>
                  <a:pt x="292" y="407"/>
                  <a:pt x="289" y="408"/>
                  <a:pt x="285" y="408"/>
                </a:cubicBezTo>
                <a:cubicBezTo>
                  <a:pt x="282" y="409"/>
                  <a:pt x="279" y="410"/>
                  <a:pt x="276" y="410"/>
                </a:cubicBezTo>
                <a:cubicBezTo>
                  <a:pt x="275" y="411"/>
                  <a:pt x="273" y="411"/>
                  <a:pt x="273" y="411"/>
                </a:cubicBezTo>
                <a:cubicBezTo>
                  <a:pt x="273" y="411"/>
                  <a:pt x="274" y="412"/>
                  <a:pt x="276" y="411"/>
                </a:cubicBezTo>
                <a:cubicBezTo>
                  <a:pt x="281" y="411"/>
                  <a:pt x="278" y="412"/>
                  <a:pt x="277" y="412"/>
                </a:cubicBezTo>
                <a:close/>
                <a:moveTo>
                  <a:pt x="330" y="473"/>
                </a:moveTo>
                <a:cubicBezTo>
                  <a:pt x="322" y="476"/>
                  <a:pt x="314" y="477"/>
                  <a:pt x="305" y="479"/>
                </a:cubicBezTo>
                <a:cubicBezTo>
                  <a:pt x="307" y="479"/>
                  <a:pt x="312" y="478"/>
                  <a:pt x="310" y="479"/>
                </a:cubicBezTo>
                <a:cubicBezTo>
                  <a:pt x="308" y="481"/>
                  <a:pt x="304" y="481"/>
                  <a:pt x="301" y="482"/>
                </a:cubicBezTo>
                <a:cubicBezTo>
                  <a:pt x="301" y="482"/>
                  <a:pt x="300" y="482"/>
                  <a:pt x="299" y="483"/>
                </a:cubicBezTo>
                <a:cubicBezTo>
                  <a:pt x="291" y="483"/>
                  <a:pt x="303" y="481"/>
                  <a:pt x="302" y="480"/>
                </a:cubicBezTo>
                <a:cubicBezTo>
                  <a:pt x="298" y="481"/>
                  <a:pt x="295" y="482"/>
                  <a:pt x="292" y="482"/>
                </a:cubicBezTo>
                <a:cubicBezTo>
                  <a:pt x="289" y="483"/>
                  <a:pt x="287" y="483"/>
                  <a:pt x="284" y="484"/>
                </a:cubicBezTo>
                <a:cubicBezTo>
                  <a:pt x="280" y="484"/>
                  <a:pt x="280" y="485"/>
                  <a:pt x="281" y="485"/>
                </a:cubicBezTo>
                <a:cubicBezTo>
                  <a:pt x="284" y="485"/>
                  <a:pt x="284" y="486"/>
                  <a:pt x="282" y="486"/>
                </a:cubicBezTo>
                <a:cubicBezTo>
                  <a:pt x="280" y="486"/>
                  <a:pt x="276" y="486"/>
                  <a:pt x="275" y="487"/>
                </a:cubicBezTo>
                <a:cubicBezTo>
                  <a:pt x="271" y="487"/>
                  <a:pt x="266" y="487"/>
                  <a:pt x="263" y="488"/>
                </a:cubicBezTo>
                <a:cubicBezTo>
                  <a:pt x="260" y="488"/>
                  <a:pt x="257" y="489"/>
                  <a:pt x="256" y="489"/>
                </a:cubicBezTo>
                <a:cubicBezTo>
                  <a:pt x="255" y="491"/>
                  <a:pt x="258" y="491"/>
                  <a:pt x="264" y="490"/>
                </a:cubicBezTo>
                <a:cubicBezTo>
                  <a:pt x="267" y="490"/>
                  <a:pt x="269" y="490"/>
                  <a:pt x="272" y="490"/>
                </a:cubicBezTo>
                <a:cubicBezTo>
                  <a:pt x="277" y="490"/>
                  <a:pt x="281" y="489"/>
                  <a:pt x="282" y="488"/>
                </a:cubicBezTo>
                <a:cubicBezTo>
                  <a:pt x="283" y="488"/>
                  <a:pt x="278" y="488"/>
                  <a:pt x="275" y="488"/>
                </a:cubicBezTo>
                <a:cubicBezTo>
                  <a:pt x="272" y="489"/>
                  <a:pt x="271" y="488"/>
                  <a:pt x="269" y="488"/>
                </a:cubicBezTo>
                <a:cubicBezTo>
                  <a:pt x="280" y="487"/>
                  <a:pt x="290" y="486"/>
                  <a:pt x="297" y="483"/>
                </a:cubicBezTo>
                <a:cubicBezTo>
                  <a:pt x="300" y="483"/>
                  <a:pt x="302" y="483"/>
                  <a:pt x="304" y="483"/>
                </a:cubicBezTo>
                <a:cubicBezTo>
                  <a:pt x="306" y="482"/>
                  <a:pt x="307" y="482"/>
                  <a:pt x="309" y="481"/>
                </a:cubicBezTo>
                <a:cubicBezTo>
                  <a:pt x="312" y="480"/>
                  <a:pt x="314" y="479"/>
                  <a:pt x="317" y="478"/>
                </a:cubicBezTo>
                <a:cubicBezTo>
                  <a:pt x="318" y="478"/>
                  <a:pt x="319" y="477"/>
                  <a:pt x="321" y="477"/>
                </a:cubicBezTo>
                <a:cubicBezTo>
                  <a:pt x="324" y="476"/>
                  <a:pt x="322" y="477"/>
                  <a:pt x="322" y="477"/>
                </a:cubicBezTo>
                <a:cubicBezTo>
                  <a:pt x="324" y="477"/>
                  <a:pt x="326" y="476"/>
                  <a:pt x="327" y="476"/>
                </a:cubicBezTo>
                <a:cubicBezTo>
                  <a:pt x="326" y="475"/>
                  <a:pt x="333" y="473"/>
                  <a:pt x="332" y="473"/>
                </a:cubicBezTo>
                <a:cubicBezTo>
                  <a:pt x="331" y="473"/>
                  <a:pt x="332" y="472"/>
                  <a:pt x="330" y="473"/>
                </a:cubicBezTo>
                <a:close/>
                <a:moveTo>
                  <a:pt x="173" y="338"/>
                </a:moveTo>
                <a:cubicBezTo>
                  <a:pt x="173" y="337"/>
                  <a:pt x="173" y="337"/>
                  <a:pt x="172" y="336"/>
                </a:cubicBezTo>
                <a:cubicBezTo>
                  <a:pt x="171" y="335"/>
                  <a:pt x="170" y="335"/>
                  <a:pt x="169" y="333"/>
                </a:cubicBezTo>
                <a:cubicBezTo>
                  <a:pt x="169" y="332"/>
                  <a:pt x="171" y="334"/>
                  <a:pt x="172" y="334"/>
                </a:cubicBezTo>
                <a:cubicBezTo>
                  <a:pt x="173" y="335"/>
                  <a:pt x="173" y="334"/>
                  <a:pt x="172" y="333"/>
                </a:cubicBezTo>
                <a:cubicBezTo>
                  <a:pt x="171" y="331"/>
                  <a:pt x="170" y="330"/>
                  <a:pt x="169" y="329"/>
                </a:cubicBezTo>
                <a:cubicBezTo>
                  <a:pt x="169" y="328"/>
                  <a:pt x="168" y="327"/>
                  <a:pt x="168" y="327"/>
                </a:cubicBezTo>
                <a:cubicBezTo>
                  <a:pt x="167" y="327"/>
                  <a:pt x="166" y="327"/>
                  <a:pt x="165" y="325"/>
                </a:cubicBezTo>
                <a:cubicBezTo>
                  <a:pt x="164" y="324"/>
                  <a:pt x="163" y="322"/>
                  <a:pt x="162" y="321"/>
                </a:cubicBezTo>
                <a:cubicBezTo>
                  <a:pt x="163" y="327"/>
                  <a:pt x="167" y="333"/>
                  <a:pt x="173" y="338"/>
                </a:cubicBezTo>
                <a:close/>
                <a:moveTo>
                  <a:pt x="432" y="352"/>
                </a:moveTo>
                <a:cubicBezTo>
                  <a:pt x="432" y="351"/>
                  <a:pt x="430" y="354"/>
                  <a:pt x="429" y="355"/>
                </a:cubicBezTo>
                <a:cubicBezTo>
                  <a:pt x="430" y="354"/>
                  <a:pt x="428" y="358"/>
                  <a:pt x="428" y="359"/>
                </a:cubicBezTo>
                <a:cubicBezTo>
                  <a:pt x="428" y="359"/>
                  <a:pt x="428" y="360"/>
                  <a:pt x="429" y="360"/>
                </a:cubicBezTo>
                <a:cubicBezTo>
                  <a:pt x="430" y="357"/>
                  <a:pt x="432" y="355"/>
                  <a:pt x="433" y="352"/>
                </a:cubicBezTo>
                <a:cubicBezTo>
                  <a:pt x="434" y="351"/>
                  <a:pt x="432" y="353"/>
                  <a:pt x="432" y="352"/>
                </a:cubicBezTo>
                <a:close/>
                <a:moveTo>
                  <a:pt x="442" y="383"/>
                </a:moveTo>
                <a:cubicBezTo>
                  <a:pt x="441" y="384"/>
                  <a:pt x="441" y="385"/>
                  <a:pt x="440" y="385"/>
                </a:cubicBezTo>
                <a:cubicBezTo>
                  <a:pt x="438" y="389"/>
                  <a:pt x="436" y="392"/>
                  <a:pt x="433" y="394"/>
                </a:cubicBezTo>
                <a:cubicBezTo>
                  <a:pt x="433" y="394"/>
                  <a:pt x="431" y="396"/>
                  <a:pt x="430" y="397"/>
                </a:cubicBezTo>
                <a:cubicBezTo>
                  <a:pt x="431" y="397"/>
                  <a:pt x="432" y="397"/>
                  <a:pt x="433" y="397"/>
                </a:cubicBezTo>
                <a:cubicBezTo>
                  <a:pt x="435" y="393"/>
                  <a:pt x="438" y="391"/>
                  <a:pt x="440" y="387"/>
                </a:cubicBezTo>
                <a:cubicBezTo>
                  <a:pt x="438" y="389"/>
                  <a:pt x="443" y="382"/>
                  <a:pt x="442" y="383"/>
                </a:cubicBezTo>
                <a:close/>
                <a:moveTo>
                  <a:pt x="70" y="124"/>
                </a:moveTo>
                <a:cubicBezTo>
                  <a:pt x="70" y="124"/>
                  <a:pt x="70" y="124"/>
                  <a:pt x="70" y="124"/>
                </a:cubicBezTo>
                <a:cubicBezTo>
                  <a:pt x="70" y="124"/>
                  <a:pt x="70" y="124"/>
                  <a:pt x="70" y="124"/>
                </a:cubicBezTo>
                <a:cubicBezTo>
                  <a:pt x="70" y="124"/>
                  <a:pt x="70" y="124"/>
                  <a:pt x="70" y="124"/>
                </a:cubicBezTo>
                <a:close/>
                <a:moveTo>
                  <a:pt x="399" y="421"/>
                </a:moveTo>
                <a:cubicBezTo>
                  <a:pt x="406" y="416"/>
                  <a:pt x="402" y="420"/>
                  <a:pt x="399" y="423"/>
                </a:cubicBezTo>
                <a:cubicBezTo>
                  <a:pt x="397" y="424"/>
                  <a:pt x="397" y="425"/>
                  <a:pt x="398" y="424"/>
                </a:cubicBezTo>
                <a:cubicBezTo>
                  <a:pt x="401" y="422"/>
                  <a:pt x="403" y="420"/>
                  <a:pt x="405" y="417"/>
                </a:cubicBezTo>
                <a:cubicBezTo>
                  <a:pt x="406" y="416"/>
                  <a:pt x="406" y="416"/>
                  <a:pt x="406" y="415"/>
                </a:cubicBezTo>
                <a:cubicBezTo>
                  <a:pt x="402" y="419"/>
                  <a:pt x="404" y="416"/>
                  <a:pt x="399" y="419"/>
                </a:cubicBezTo>
                <a:cubicBezTo>
                  <a:pt x="400" y="419"/>
                  <a:pt x="396" y="423"/>
                  <a:pt x="399" y="421"/>
                </a:cubicBezTo>
                <a:close/>
                <a:moveTo>
                  <a:pt x="387" y="396"/>
                </a:moveTo>
                <a:cubicBezTo>
                  <a:pt x="386" y="397"/>
                  <a:pt x="385" y="398"/>
                  <a:pt x="384" y="399"/>
                </a:cubicBezTo>
                <a:cubicBezTo>
                  <a:pt x="382" y="400"/>
                  <a:pt x="381" y="402"/>
                  <a:pt x="379" y="403"/>
                </a:cubicBezTo>
                <a:cubicBezTo>
                  <a:pt x="387" y="397"/>
                  <a:pt x="383" y="402"/>
                  <a:pt x="383" y="403"/>
                </a:cubicBezTo>
                <a:cubicBezTo>
                  <a:pt x="384" y="402"/>
                  <a:pt x="385" y="401"/>
                  <a:pt x="385" y="400"/>
                </a:cubicBezTo>
                <a:cubicBezTo>
                  <a:pt x="386" y="399"/>
                  <a:pt x="387" y="398"/>
                  <a:pt x="387" y="398"/>
                </a:cubicBezTo>
                <a:cubicBezTo>
                  <a:pt x="388" y="397"/>
                  <a:pt x="388" y="396"/>
                  <a:pt x="387" y="396"/>
                </a:cubicBezTo>
                <a:close/>
                <a:moveTo>
                  <a:pt x="420" y="381"/>
                </a:moveTo>
                <a:cubicBezTo>
                  <a:pt x="420" y="383"/>
                  <a:pt x="420" y="383"/>
                  <a:pt x="420" y="384"/>
                </a:cubicBezTo>
                <a:cubicBezTo>
                  <a:pt x="420" y="385"/>
                  <a:pt x="421" y="384"/>
                  <a:pt x="422" y="382"/>
                </a:cubicBezTo>
                <a:cubicBezTo>
                  <a:pt x="423" y="380"/>
                  <a:pt x="425" y="378"/>
                  <a:pt x="426" y="378"/>
                </a:cubicBezTo>
                <a:cubicBezTo>
                  <a:pt x="426" y="377"/>
                  <a:pt x="428" y="374"/>
                  <a:pt x="428" y="374"/>
                </a:cubicBezTo>
                <a:cubicBezTo>
                  <a:pt x="428" y="372"/>
                  <a:pt x="422" y="380"/>
                  <a:pt x="420" y="381"/>
                </a:cubicBezTo>
                <a:close/>
                <a:moveTo>
                  <a:pt x="154" y="306"/>
                </a:moveTo>
                <a:cubicBezTo>
                  <a:pt x="153" y="307"/>
                  <a:pt x="152" y="306"/>
                  <a:pt x="151" y="305"/>
                </a:cubicBezTo>
                <a:cubicBezTo>
                  <a:pt x="151" y="304"/>
                  <a:pt x="150" y="303"/>
                  <a:pt x="150" y="301"/>
                </a:cubicBezTo>
                <a:cubicBezTo>
                  <a:pt x="149" y="300"/>
                  <a:pt x="149" y="299"/>
                  <a:pt x="148" y="298"/>
                </a:cubicBezTo>
                <a:cubicBezTo>
                  <a:pt x="148" y="301"/>
                  <a:pt x="150" y="307"/>
                  <a:pt x="147" y="304"/>
                </a:cubicBezTo>
                <a:cubicBezTo>
                  <a:pt x="146" y="303"/>
                  <a:pt x="147" y="305"/>
                  <a:pt x="147" y="305"/>
                </a:cubicBezTo>
                <a:cubicBezTo>
                  <a:pt x="148" y="306"/>
                  <a:pt x="148" y="308"/>
                  <a:pt x="149" y="309"/>
                </a:cubicBezTo>
                <a:cubicBezTo>
                  <a:pt x="149" y="309"/>
                  <a:pt x="150" y="310"/>
                  <a:pt x="151" y="311"/>
                </a:cubicBezTo>
                <a:cubicBezTo>
                  <a:pt x="151" y="311"/>
                  <a:pt x="151" y="312"/>
                  <a:pt x="152" y="312"/>
                </a:cubicBezTo>
                <a:cubicBezTo>
                  <a:pt x="152" y="313"/>
                  <a:pt x="153" y="314"/>
                  <a:pt x="153" y="314"/>
                </a:cubicBezTo>
                <a:cubicBezTo>
                  <a:pt x="154" y="315"/>
                  <a:pt x="156" y="319"/>
                  <a:pt x="155" y="315"/>
                </a:cubicBezTo>
                <a:cubicBezTo>
                  <a:pt x="154" y="314"/>
                  <a:pt x="153" y="310"/>
                  <a:pt x="156" y="312"/>
                </a:cubicBezTo>
                <a:cubicBezTo>
                  <a:pt x="156" y="313"/>
                  <a:pt x="156" y="311"/>
                  <a:pt x="155" y="311"/>
                </a:cubicBezTo>
                <a:cubicBezTo>
                  <a:pt x="153" y="308"/>
                  <a:pt x="155" y="308"/>
                  <a:pt x="154" y="306"/>
                </a:cubicBez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5556F53D-6BD2-436A-BAB4-524B9C4EFAAC}"/>
              </a:ext>
            </a:extLst>
          </p:cNvPr>
          <p:cNvSpPr txBox="1"/>
          <p:nvPr/>
        </p:nvSpPr>
        <p:spPr>
          <a:xfrm>
            <a:off x="1662810" y="4898733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6BE1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3D2F8CC4-93BA-4501-A4FB-75FC56023AE4}"/>
              </a:ext>
            </a:extLst>
          </p:cNvPr>
          <p:cNvSpPr txBox="1"/>
          <p:nvPr/>
        </p:nvSpPr>
        <p:spPr>
          <a:xfrm>
            <a:off x="1337433" y="5434655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6BE1B"/>
                </a:solidFill>
              </a:rPr>
              <a:t>Click here to add words</a:t>
            </a:r>
            <a:endParaRPr lang="zh-CN" altLang="en-US" dirty="0">
              <a:solidFill>
                <a:srgbClr val="F6BE1B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6CC11B7F-DD78-4E3A-9DDC-144171E79D03}"/>
              </a:ext>
            </a:extLst>
          </p:cNvPr>
          <p:cNvSpPr txBox="1"/>
          <p:nvPr/>
        </p:nvSpPr>
        <p:spPr>
          <a:xfrm>
            <a:off x="1337433" y="5771721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6BE1B"/>
                </a:solidFill>
              </a:rPr>
              <a:t>Click here to add words</a:t>
            </a:r>
            <a:endParaRPr lang="zh-CN" altLang="en-US" dirty="0">
              <a:solidFill>
                <a:srgbClr val="F6BE1B"/>
              </a:solidFill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C7E60B10-0678-4A90-BC7E-6FDB7A840B19}"/>
              </a:ext>
            </a:extLst>
          </p:cNvPr>
          <p:cNvSpPr txBox="1"/>
          <p:nvPr/>
        </p:nvSpPr>
        <p:spPr>
          <a:xfrm>
            <a:off x="5307710" y="4930999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6BE1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410A13F0-C1FD-4280-A2AE-B707D4EA0691}"/>
              </a:ext>
            </a:extLst>
          </p:cNvPr>
          <p:cNvSpPr txBox="1"/>
          <p:nvPr/>
        </p:nvSpPr>
        <p:spPr>
          <a:xfrm>
            <a:off x="4982333" y="5466921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6BE1B"/>
                </a:solidFill>
              </a:rPr>
              <a:t>Click here to add words</a:t>
            </a:r>
            <a:endParaRPr lang="zh-CN" altLang="en-US" dirty="0">
              <a:solidFill>
                <a:srgbClr val="F6BE1B"/>
              </a:solidFill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A3614052-9ED9-46B3-BF1C-98D8D1323D93}"/>
              </a:ext>
            </a:extLst>
          </p:cNvPr>
          <p:cNvSpPr txBox="1"/>
          <p:nvPr/>
        </p:nvSpPr>
        <p:spPr>
          <a:xfrm>
            <a:off x="4982333" y="5803987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6BE1B"/>
                </a:solidFill>
              </a:rPr>
              <a:t>Click here to add words</a:t>
            </a:r>
            <a:endParaRPr lang="zh-CN" altLang="en-US" dirty="0">
              <a:solidFill>
                <a:srgbClr val="F6BE1B"/>
              </a:solidFill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71145015-1D4F-4EB9-9F38-ACE411BF1BAE}"/>
              </a:ext>
            </a:extLst>
          </p:cNvPr>
          <p:cNvSpPr txBox="1"/>
          <p:nvPr/>
        </p:nvSpPr>
        <p:spPr>
          <a:xfrm>
            <a:off x="9289160" y="4930999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6BE1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C68E9378-07C9-4EA5-A60A-C467BA1394A3}"/>
              </a:ext>
            </a:extLst>
          </p:cNvPr>
          <p:cNvSpPr txBox="1"/>
          <p:nvPr/>
        </p:nvSpPr>
        <p:spPr>
          <a:xfrm>
            <a:off x="8963783" y="5466921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6BE1B"/>
                </a:solidFill>
              </a:rPr>
              <a:t>Click here to add words</a:t>
            </a:r>
            <a:endParaRPr lang="zh-CN" altLang="en-US" dirty="0">
              <a:solidFill>
                <a:srgbClr val="F6BE1B"/>
              </a:solidFill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087A1608-5634-4732-9586-499CE1EFBE88}"/>
              </a:ext>
            </a:extLst>
          </p:cNvPr>
          <p:cNvSpPr txBox="1"/>
          <p:nvPr/>
        </p:nvSpPr>
        <p:spPr>
          <a:xfrm>
            <a:off x="8963783" y="5803987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6BE1B"/>
                </a:solidFill>
              </a:rPr>
              <a:t>Click here to add words</a:t>
            </a:r>
            <a:endParaRPr lang="zh-CN" altLang="en-US" dirty="0">
              <a:solidFill>
                <a:srgbClr val="F6BE1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13304317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6" grpId="0" animBg="1"/>
      <p:bldP spid="7" grpId="0" animBg="1"/>
      <p:bldP spid="8" grpId="0" animBg="1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4BFABD0A-3AE5-41E3-B7C8-231912BF5021}"/>
              </a:ext>
            </a:extLst>
          </p:cNvPr>
          <p:cNvSpPr/>
          <p:nvPr/>
        </p:nvSpPr>
        <p:spPr>
          <a:xfrm>
            <a:off x="203200" y="203202"/>
            <a:ext cx="11785600" cy="6474135"/>
          </a:xfrm>
          <a:prstGeom prst="rect">
            <a:avLst/>
          </a:prstGeom>
          <a:noFill/>
          <a:ln w="76200">
            <a:solidFill>
              <a:srgbClr val="F6BE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菱形 2">
            <a:extLst>
              <a:ext uri="{FF2B5EF4-FFF2-40B4-BE49-F238E27FC236}">
                <a16:creationId xmlns="" xmlns:a16="http://schemas.microsoft.com/office/drawing/2014/main" id="{1B7C8866-63E2-4AD5-AD5E-31856F4EAA5A}"/>
              </a:ext>
            </a:extLst>
          </p:cNvPr>
          <p:cNvSpPr/>
          <p:nvPr/>
        </p:nvSpPr>
        <p:spPr>
          <a:xfrm>
            <a:off x="4403729" y="628652"/>
            <a:ext cx="366713" cy="390835"/>
          </a:xfrm>
          <a:prstGeom prst="diamond">
            <a:avLst/>
          </a:prstGeom>
          <a:solidFill>
            <a:srgbClr val="F6BE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C0A5D16E-9D62-4B64-9915-CE7493BF921C}"/>
              </a:ext>
            </a:extLst>
          </p:cNvPr>
          <p:cNvSpPr txBox="1"/>
          <p:nvPr/>
        </p:nvSpPr>
        <p:spPr>
          <a:xfrm>
            <a:off x="5185052" y="499529"/>
            <a:ext cx="31601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A0D853BD-C453-43CA-ABAC-90B1DA84D2FD}"/>
              </a:ext>
            </a:extLst>
          </p:cNvPr>
          <p:cNvSpPr txBox="1"/>
          <p:nvPr/>
        </p:nvSpPr>
        <p:spPr>
          <a:xfrm>
            <a:off x="5213627" y="944275"/>
            <a:ext cx="3626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75000"/>
                  </a:schemeClr>
                </a:solidFill>
              </a:rPr>
              <a:t>Click here to add words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圆角矩形 6">
            <a:extLst>
              <a:ext uri="{FF2B5EF4-FFF2-40B4-BE49-F238E27FC236}">
                <a16:creationId xmlns="" xmlns:a16="http://schemas.microsoft.com/office/drawing/2014/main" id="{016161F7-26C5-43B5-B4D2-459B2F75A1C6}"/>
              </a:ext>
            </a:extLst>
          </p:cNvPr>
          <p:cNvSpPr/>
          <p:nvPr/>
        </p:nvSpPr>
        <p:spPr>
          <a:xfrm>
            <a:off x="1625165" y="3579286"/>
            <a:ext cx="1973601" cy="263176"/>
          </a:xfrm>
          <a:prstGeom prst="roundRect">
            <a:avLst>
              <a:gd name="adj" fmla="val 50000"/>
            </a:avLst>
          </a:prstGeom>
          <a:solidFill>
            <a:srgbClr val="465761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Century Gothic"/>
              <a:ea typeface="微软雅黑"/>
            </a:endParaRPr>
          </a:p>
        </p:txBody>
      </p:sp>
      <p:sp>
        <p:nvSpPr>
          <p:cNvPr id="7" name="圆角矩形 8">
            <a:extLst>
              <a:ext uri="{FF2B5EF4-FFF2-40B4-BE49-F238E27FC236}">
                <a16:creationId xmlns="" xmlns:a16="http://schemas.microsoft.com/office/drawing/2014/main" id="{EFD8E330-7144-40BD-98F0-E58DC89C86DB}"/>
              </a:ext>
            </a:extLst>
          </p:cNvPr>
          <p:cNvSpPr/>
          <p:nvPr/>
        </p:nvSpPr>
        <p:spPr>
          <a:xfrm>
            <a:off x="3348919" y="3579286"/>
            <a:ext cx="2412180" cy="263176"/>
          </a:xfrm>
          <a:prstGeom prst="roundRect">
            <a:avLst>
              <a:gd name="adj" fmla="val 50000"/>
            </a:avLst>
          </a:prstGeom>
          <a:solidFill>
            <a:srgbClr val="7E94A2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Century Gothic"/>
              <a:ea typeface="微软雅黑"/>
            </a:endParaRPr>
          </a:p>
        </p:txBody>
      </p:sp>
      <p:sp>
        <p:nvSpPr>
          <p:cNvPr id="8" name="圆角矩形 9">
            <a:extLst>
              <a:ext uri="{FF2B5EF4-FFF2-40B4-BE49-F238E27FC236}">
                <a16:creationId xmlns="" xmlns:a16="http://schemas.microsoft.com/office/drawing/2014/main" id="{A1FD5BD5-DB2F-4D8F-A7BF-388FAF227634}"/>
              </a:ext>
            </a:extLst>
          </p:cNvPr>
          <p:cNvSpPr/>
          <p:nvPr/>
        </p:nvSpPr>
        <p:spPr>
          <a:xfrm>
            <a:off x="5511254" y="3579286"/>
            <a:ext cx="2412180" cy="263176"/>
          </a:xfrm>
          <a:prstGeom prst="roundRect">
            <a:avLst>
              <a:gd name="adj" fmla="val 50000"/>
            </a:avLst>
          </a:prstGeom>
          <a:solidFill>
            <a:srgbClr val="F6BE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Century Gothic"/>
              <a:ea typeface="微软雅黑"/>
            </a:endParaRPr>
          </a:p>
        </p:txBody>
      </p:sp>
      <p:sp>
        <p:nvSpPr>
          <p:cNvPr id="9" name="圆角矩形 10">
            <a:extLst>
              <a:ext uri="{FF2B5EF4-FFF2-40B4-BE49-F238E27FC236}">
                <a16:creationId xmlns="" xmlns:a16="http://schemas.microsoft.com/office/drawing/2014/main" id="{5FD1462B-2EE9-4287-AE59-3B6DBAEDF66D}"/>
              </a:ext>
            </a:extLst>
          </p:cNvPr>
          <p:cNvSpPr/>
          <p:nvPr/>
        </p:nvSpPr>
        <p:spPr>
          <a:xfrm>
            <a:off x="7673587" y="3579286"/>
            <a:ext cx="2412180" cy="263176"/>
          </a:xfrm>
          <a:prstGeom prst="roundRect">
            <a:avLst>
              <a:gd name="adj" fmla="val 50000"/>
            </a:avLst>
          </a:prstGeom>
          <a:solidFill>
            <a:srgbClr val="FF94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Century Gothic"/>
              <a:ea typeface="微软雅黑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34AE5A4A-C393-4FEF-B7FF-E98BA8559EA8}"/>
              </a:ext>
            </a:extLst>
          </p:cNvPr>
          <p:cNvGrpSpPr/>
          <p:nvPr/>
        </p:nvGrpSpPr>
        <p:grpSpPr>
          <a:xfrm>
            <a:off x="3313259" y="1974526"/>
            <a:ext cx="350863" cy="1604760"/>
            <a:chOff x="2770288" y="1732501"/>
            <a:chExt cx="350862" cy="1604760"/>
          </a:xfrm>
        </p:grpSpPr>
        <p:cxnSp>
          <p:nvCxnSpPr>
            <p:cNvPr id="11" name="直接连接符 10">
              <a:extLst>
                <a:ext uri="{FF2B5EF4-FFF2-40B4-BE49-F238E27FC236}">
                  <a16:creationId xmlns="" xmlns:a16="http://schemas.microsoft.com/office/drawing/2014/main" id="{85C92C37-807C-4E58-934D-5669CAF68172}"/>
                </a:ext>
              </a:extLst>
            </p:cNvPr>
            <p:cNvCxnSpPr/>
            <p:nvPr/>
          </p:nvCxnSpPr>
          <p:spPr>
            <a:xfrm>
              <a:off x="2945719" y="1907932"/>
              <a:ext cx="0" cy="1429329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椭圆 11">
              <a:extLst>
                <a:ext uri="{FF2B5EF4-FFF2-40B4-BE49-F238E27FC236}">
                  <a16:creationId xmlns="" xmlns:a16="http://schemas.microsoft.com/office/drawing/2014/main" id="{FC2D0BAE-1A53-4D94-B451-67C83443B52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70288" y="1732501"/>
              <a:ext cx="350862" cy="350863"/>
            </a:xfrm>
            <a:prstGeom prst="ellipse">
              <a:avLst/>
            </a:prstGeom>
            <a:solidFill>
              <a:srgbClr val="46576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Century Gothic"/>
                <a:ea typeface="微软雅黑"/>
              </a:endParaRPr>
            </a:p>
          </p:txBody>
        </p:sp>
      </p:grpSp>
      <p:cxnSp>
        <p:nvCxnSpPr>
          <p:cNvPr id="13" name="直接连接符 12">
            <a:extLst>
              <a:ext uri="{FF2B5EF4-FFF2-40B4-BE49-F238E27FC236}">
                <a16:creationId xmlns="" xmlns:a16="http://schemas.microsoft.com/office/drawing/2014/main" id="{63372C7C-2D1C-4DD8-A47A-252F91ABA8C1}"/>
              </a:ext>
            </a:extLst>
          </p:cNvPr>
          <p:cNvCxnSpPr/>
          <p:nvPr/>
        </p:nvCxnSpPr>
        <p:spPr>
          <a:xfrm>
            <a:off x="7831403" y="2149959"/>
            <a:ext cx="0" cy="1429329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椭圆 13">
            <a:extLst>
              <a:ext uri="{FF2B5EF4-FFF2-40B4-BE49-F238E27FC236}">
                <a16:creationId xmlns="" xmlns:a16="http://schemas.microsoft.com/office/drawing/2014/main" id="{EEDE9755-115C-4C04-AFCA-A0912DF27203}"/>
              </a:ext>
            </a:extLst>
          </p:cNvPr>
          <p:cNvSpPr>
            <a:spLocks noChangeAspect="1"/>
          </p:cNvSpPr>
          <p:nvPr/>
        </p:nvSpPr>
        <p:spPr>
          <a:xfrm>
            <a:off x="7655973" y="1974528"/>
            <a:ext cx="350863" cy="350863"/>
          </a:xfrm>
          <a:prstGeom prst="ellipse">
            <a:avLst/>
          </a:prstGeom>
          <a:solidFill>
            <a:srgbClr val="F6BE1B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Century Gothic"/>
              <a:ea typeface="微软雅黑"/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65E97F8C-E940-4B01-A00C-AE4180928962}"/>
              </a:ext>
            </a:extLst>
          </p:cNvPr>
          <p:cNvGrpSpPr/>
          <p:nvPr/>
        </p:nvGrpSpPr>
        <p:grpSpPr>
          <a:xfrm flipV="1">
            <a:off x="5463677" y="3842462"/>
            <a:ext cx="350863" cy="1604760"/>
            <a:chOff x="2770288" y="1732501"/>
            <a:chExt cx="350862" cy="1604760"/>
          </a:xfrm>
          <a:solidFill>
            <a:srgbClr val="F6BE1B"/>
          </a:solidFill>
        </p:grpSpPr>
        <p:cxnSp>
          <p:nvCxnSpPr>
            <p:cNvPr id="16" name="直接连接符 11">
              <a:extLst>
                <a:ext uri="{FF2B5EF4-FFF2-40B4-BE49-F238E27FC236}">
                  <a16:creationId xmlns="" xmlns:a16="http://schemas.microsoft.com/office/drawing/2014/main" id="{FAE594B5-28E3-4068-B24D-69B6CF0BD7B7}"/>
                </a:ext>
              </a:extLst>
            </p:cNvPr>
            <p:cNvCxnSpPr/>
            <p:nvPr/>
          </p:nvCxnSpPr>
          <p:spPr>
            <a:xfrm>
              <a:off x="2945719" y="1907932"/>
              <a:ext cx="0" cy="1429329"/>
            </a:xfrm>
            <a:prstGeom prst="line">
              <a:avLst/>
            </a:prstGeom>
            <a:grpFill/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椭圆 16">
              <a:extLst>
                <a:ext uri="{FF2B5EF4-FFF2-40B4-BE49-F238E27FC236}">
                  <a16:creationId xmlns="" xmlns:a16="http://schemas.microsoft.com/office/drawing/2014/main" id="{B204DE69-5D14-4137-AD89-4E3A6A62AD5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70288" y="1732501"/>
              <a:ext cx="350862" cy="350863"/>
            </a:xfrm>
            <a:prstGeom prst="ellipse">
              <a:avLst/>
            </a:prstGeom>
            <a:grpFill/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Century Gothic"/>
                <a:ea typeface="微软雅黑"/>
              </a:endParaRP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0EF601BF-A80E-4BAE-87F5-5DC7A2B9D24D}"/>
              </a:ext>
            </a:extLst>
          </p:cNvPr>
          <p:cNvGrpSpPr/>
          <p:nvPr/>
        </p:nvGrpSpPr>
        <p:grpSpPr>
          <a:xfrm flipV="1">
            <a:off x="9734905" y="3842462"/>
            <a:ext cx="350863" cy="1604760"/>
            <a:chOff x="2770288" y="1732501"/>
            <a:chExt cx="350862" cy="1604760"/>
          </a:xfrm>
          <a:solidFill>
            <a:srgbClr val="FFD200"/>
          </a:solidFill>
        </p:grpSpPr>
        <p:cxnSp>
          <p:nvCxnSpPr>
            <p:cNvPr id="19" name="直接连接符 11">
              <a:extLst>
                <a:ext uri="{FF2B5EF4-FFF2-40B4-BE49-F238E27FC236}">
                  <a16:creationId xmlns="" xmlns:a16="http://schemas.microsoft.com/office/drawing/2014/main" id="{37BCB273-0988-4F50-9046-E5A980143E27}"/>
                </a:ext>
              </a:extLst>
            </p:cNvPr>
            <p:cNvCxnSpPr/>
            <p:nvPr/>
          </p:nvCxnSpPr>
          <p:spPr>
            <a:xfrm>
              <a:off x="2945719" y="1907932"/>
              <a:ext cx="0" cy="1429329"/>
            </a:xfrm>
            <a:prstGeom prst="line">
              <a:avLst/>
            </a:prstGeom>
            <a:grpFill/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椭圆 19">
              <a:extLst>
                <a:ext uri="{FF2B5EF4-FFF2-40B4-BE49-F238E27FC236}">
                  <a16:creationId xmlns="" xmlns:a16="http://schemas.microsoft.com/office/drawing/2014/main" id="{4C7A5D9A-7504-4B20-BB30-A54949401A4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70288" y="1732501"/>
              <a:ext cx="350862" cy="350863"/>
            </a:xfrm>
            <a:prstGeom prst="ellipse">
              <a:avLst/>
            </a:prstGeom>
            <a:solidFill>
              <a:srgbClr val="FF9409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FFFF"/>
                </a:solidFill>
                <a:latin typeface="Century Gothic"/>
                <a:ea typeface="微软雅黑"/>
              </a:endParaRPr>
            </a:p>
          </p:txBody>
        </p:sp>
      </p:grpSp>
      <p:sp>
        <p:nvSpPr>
          <p:cNvPr id="21" name="文本框 20">
            <a:extLst>
              <a:ext uri="{FF2B5EF4-FFF2-40B4-BE49-F238E27FC236}">
                <a16:creationId xmlns="" xmlns:a16="http://schemas.microsoft.com/office/drawing/2014/main" id="{F247C6F5-AC5C-4B8F-805F-D3DF9DB5BBC3}"/>
              </a:ext>
            </a:extLst>
          </p:cNvPr>
          <p:cNvSpPr txBox="1"/>
          <p:nvPr/>
        </p:nvSpPr>
        <p:spPr>
          <a:xfrm>
            <a:off x="2588626" y="4223372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6BE1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="" xmlns:a16="http://schemas.microsoft.com/office/drawing/2014/main" id="{8702B102-222F-47F2-B9F3-9007D245DE61}"/>
              </a:ext>
            </a:extLst>
          </p:cNvPr>
          <p:cNvSpPr txBox="1"/>
          <p:nvPr/>
        </p:nvSpPr>
        <p:spPr>
          <a:xfrm>
            <a:off x="2263249" y="4759294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Click here to add words</a:t>
            </a:r>
            <a:endParaRPr lang="zh-CN" altLang="en-US" dirty="0"/>
          </a:p>
        </p:txBody>
      </p:sp>
      <p:sp>
        <p:nvSpPr>
          <p:cNvPr id="23" name="文本框 22">
            <a:extLst>
              <a:ext uri="{FF2B5EF4-FFF2-40B4-BE49-F238E27FC236}">
                <a16:creationId xmlns="" xmlns:a16="http://schemas.microsoft.com/office/drawing/2014/main" id="{7D933F23-D14A-4927-BCE4-F65991322AEF}"/>
              </a:ext>
            </a:extLst>
          </p:cNvPr>
          <p:cNvSpPr txBox="1"/>
          <p:nvPr/>
        </p:nvSpPr>
        <p:spPr>
          <a:xfrm>
            <a:off x="2263249" y="5096360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Click here to add words</a:t>
            </a:r>
            <a:endParaRPr lang="zh-CN" altLang="en-US" dirty="0"/>
          </a:p>
        </p:txBody>
      </p:sp>
      <p:sp>
        <p:nvSpPr>
          <p:cNvPr id="24" name="文本框 23">
            <a:extLst>
              <a:ext uri="{FF2B5EF4-FFF2-40B4-BE49-F238E27FC236}">
                <a16:creationId xmlns="" xmlns:a16="http://schemas.microsoft.com/office/drawing/2014/main" id="{C2545BC2-6EC3-490B-8A18-6292012C7FDB}"/>
              </a:ext>
            </a:extLst>
          </p:cNvPr>
          <p:cNvSpPr txBox="1"/>
          <p:nvPr/>
        </p:nvSpPr>
        <p:spPr>
          <a:xfrm>
            <a:off x="4629040" y="1937007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6BE1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="" xmlns:a16="http://schemas.microsoft.com/office/drawing/2014/main" id="{146B616D-E095-406C-BB5E-8A8295A41C48}"/>
              </a:ext>
            </a:extLst>
          </p:cNvPr>
          <p:cNvSpPr txBox="1"/>
          <p:nvPr/>
        </p:nvSpPr>
        <p:spPr>
          <a:xfrm>
            <a:off x="4303662" y="2472929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Click here to add words</a:t>
            </a:r>
            <a:endParaRPr lang="zh-CN" altLang="en-US" dirty="0"/>
          </a:p>
        </p:txBody>
      </p:sp>
      <p:sp>
        <p:nvSpPr>
          <p:cNvPr id="26" name="文本框 25">
            <a:extLst>
              <a:ext uri="{FF2B5EF4-FFF2-40B4-BE49-F238E27FC236}">
                <a16:creationId xmlns="" xmlns:a16="http://schemas.microsoft.com/office/drawing/2014/main" id="{13223E67-A0CB-4991-9EC8-3CD8874C7F5C}"/>
              </a:ext>
            </a:extLst>
          </p:cNvPr>
          <p:cNvSpPr txBox="1"/>
          <p:nvPr/>
        </p:nvSpPr>
        <p:spPr>
          <a:xfrm>
            <a:off x="4303662" y="2809995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Click here to add words</a:t>
            </a:r>
            <a:endParaRPr lang="zh-CN" altLang="en-US" dirty="0"/>
          </a:p>
        </p:txBody>
      </p:sp>
      <p:sp>
        <p:nvSpPr>
          <p:cNvPr id="27" name="文本框 26">
            <a:extLst>
              <a:ext uri="{FF2B5EF4-FFF2-40B4-BE49-F238E27FC236}">
                <a16:creationId xmlns="" xmlns:a16="http://schemas.microsoft.com/office/drawing/2014/main" id="{32A5BC3E-AD52-4E72-B5B3-D95857850B22}"/>
              </a:ext>
            </a:extLst>
          </p:cNvPr>
          <p:cNvSpPr txBox="1"/>
          <p:nvPr/>
        </p:nvSpPr>
        <p:spPr>
          <a:xfrm>
            <a:off x="6945901" y="4192184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6BE1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="" xmlns:a16="http://schemas.microsoft.com/office/drawing/2014/main" id="{343E5575-B580-412D-8F42-54095E954D28}"/>
              </a:ext>
            </a:extLst>
          </p:cNvPr>
          <p:cNvSpPr txBox="1"/>
          <p:nvPr/>
        </p:nvSpPr>
        <p:spPr>
          <a:xfrm>
            <a:off x="6620523" y="4728106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Click here to add words</a:t>
            </a:r>
            <a:endParaRPr lang="zh-CN" altLang="en-US" dirty="0"/>
          </a:p>
        </p:txBody>
      </p:sp>
      <p:sp>
        <p:nvSpPr>
          <p:cNvPr id="29" name="文本框 28">
            <a:extLst>
              <a:ext uri="{FF2B5EF4-FFF2-40B4-BE49-F238E27FC236}">
                <a16:creationId xmlns="" xmlns:a16="http://schemas.microsoft.com/office/drawing/2014/main" id="{27D1C08D-E213-4D86-A31E-BF88D4F2AE43}"/>
              </a:ext>
            </a:extLst>
          </p:cNvPr>
          <p:cNvSpPr txBox="1"/>
          <p:nvPr/>
        </p:nvSpPr>
        <p:spPr>
          <a:xfrm>
            <a:off x="6620523" y="5065172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Click here to add words</a:t>
            </a:r>
            <a:endParaRPr lang="zh-CN" altLang="en-US" dirty="0"/>
          </a:p>
        </p:txBody>
      </p:sp>
      <p:sp>
        <p:nvSpPr>
          <p:cNvPr id="30" name="文本框 29">
            <a:extLst>
              <a:ext uri="{FF2B5EF4-FFF2-40B4-BE49-F238E27FC236}">
                <a16:creationId xmlns="" xmlns:a16="http://schemas.microsoft.com/office/drawing/2014/main" id="{D7B69DB1-EC93-4898-B260-2CCC1CBFE08F}"/>
              </a:ext>
            </a:extLst>
          </p:cNvPr>
          <p:cNvSpPr txBox="1"/>
          <p:nvPr/>
        </p:nvSpPr>
        <p:spPr>
          <a:xfrm>
            <a:off x="9155810" y="2117913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6BE1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="" xmlns:a16="http://schemas.microsoft.com/office/drawing/2014/main" id="{DAD4BA52-5630-45BC-BEE3-9D28689670F0}"/>
              </a:ext>
            </a:extLst>
          </p:cNvPr>
          <p:cNvSpPr txBox="1"/>
          <p:nvPr/>
        </p:nvSpPr>
        <p:spPr>
          <a:xfrm>
            <a:off x="8830433" y="2653835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Click here to add words</a:t>
            </a:r>
            <a:endParaRPr lang="zh-CN" altLang="en-US" dirty="0"/>
          </a:p>
        </p:txBody>
      </p:sp>
      <p:sp>
        <p:nvSpPr>
          <p:cNvPr id="32" name="文本框 31">
            <a:extLst>
              <a:ext uri="{FF2B5EF4-FFF2-40B4-BE49-F238E27FC236}">
                <a16:creationId xmlns="" xmlns:a16="http://schemas.microsoft.com/office/drawing/2014/main" id="{CF7F8BDB-8E56-4CE8-90E1-984AF824DACC}"/>
              </a:ext>
            </a:extLst>
          </p:cNvPr>
          <p:cNvSpPr txBox="1"/>
          <p:nvPr/>
        </p:nvSpPr>
        <p:spPr>
          <a:xfrm>
            <a:off x="8830433" y="2990901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Click here to add words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3050889901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20FDD1D0-01B4-4BA9-8705-2E60E8B14CC8}"/>
              </a:ext>
            </a:extLst>
          </p:cNvPr>
          <p:cNvSpPr/>
          <p:nvPr/>
        </p:nvSpPr>
        <p:spPr>
          <a:xfrm>
            <a:off x="203200" y="203202"/>
            <a:ext cx="11785600" cy="6474135"/>
          </a:xfrm>
          <a:prstGeom prst="rect">
            <a:avLst/>
          </a:prstGeom>
          <a:noFill/>
          <a:ln w="76200">
            <a:solidFill>
              <a:srgbClr val="F6BE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7">
            <a:extLst>
              <a:ext uri="{FF2B5EF4-FFF2-40B4-BE49-F238E27FC236}">
                <a16:creationId xmlns="" xmlns:a16="http://schemas.microsoft.com/office/drawing/2014/main" id="{16BA5B78-521D-4DE9-8434-55F7E617A56B}"/>
              </a:ext>
            </a:extLst>
          </p:cNvPr>
          <p:cNvSpPr>
            <a:spLocks noEditPoints="1"/>
          </p:cNvSpPr>
          <p:nvPr/>
        </p:nvSpPr>
        <p:spPr bwMode="auto">
          <a:xfrm>
            <a:off x="892970" y="825500"/>
            <a:ext cx="4513263" cy="4597400"/>
          </a:xfrm>
          <a:custGeom>
            <a:avLst/>
            <a:gdLst>
              <a:gd name="T0" fmla="*/ 432 w 480"/>
              <a:gd name="T1" fmla="*/ 303 h 499"/>
              <a:gd name="T2" fmla="*/ 392 w 480"/>
              <a:gd name="T3" fmla="*/ 140 h 499"/>
              <a:gd name="T4" fmla="*/ 435 w 480"/>
              <a:gd name="T5" fmla="*/ 194 h 499"/>
              <a:gd name="T6" fmla="*/ 344 w 480"/>
              <a:gd name="T7" fmla="*/ 74 h 499"/>
              <a:gd name="T8" fmla="*/ 192 w 480"/>
              <a:gd name="T9" fmla="*/ 50 h 499"/>
              <a:gd name="T10" fmla="*/ 280 w 480"/>
              <a:gd name="T11" fmla="*/ 33 h 499"/>
              <a:gd name="T12" fmla="*/ 296 w 480"/>
              <a:gd name="T13" fmla="*/ 33 h 499"/>
              <a:gd name="T14" fmla="*/ 124 w 480"/>
              <a:gd name="T15" fmla="*/ 58 h 499"/>
              <a:gd name="T16" fmla="*/ 40 w 480"/>
              <a:gd name="T17" fmla="*/ 205 h 499"/>
              <a:gd name="T18" fmla="*/ 35 w 480"/>
              <a:gd name="T19" fmla="*/ 310 h 499"/>
              <a:gd name="T20" fmla="*/ 176 w 480"/>
              <a:gd name="T21" fmla="*/ 444 h 499"/>
              <a:gd name="T22" fmla="*/ 184 w 480"/>
              <a:gd name="T23" fmla="*/ 426 h 499"/>
              <a:gd name="T24" fmla="*/ 243 w 480"/>
              <a:gd name="T25" fmla="*/ 450 h 499"/>
              <a:gd name="T26" fmla="*/ 176 w 480"/>
              <a:gd name="T27" fmla="*/ 407 h 499"/>
              <a:gd name="T28" fmla="*/ 118 w 480"/>
              <a:gd name="T29" fmla="*/ 332 h 499"/>
              <a:gd name="T30" fmla="*/ 197 w 480"/>
              <a:gd name="T31" fmla="*/ 395 h 499"/>
              <a:gd name="T32" fmla="*/ 349 w 480"/>
              <a:gd name="T33" fmla="*/ 377 h 499"/>
              <a:gd name="T34" fmla="*/ 315 w 480"/>
              <a:gd name="T35" fmla="*/ 405 h 499"/>
              <a:gd name="T36" fmla="*/ 368 w 480"/>
              <a:gd name="T37" fmla="*/ 402 h 499"/>
              <a:gd name="T38" fmla="*/ 450 w 480"/>
              <a:gd name="T39" fmla="*/ 304 h 499"/>
              <a:gd name="T40" fmla="*/ 282 w 480"/>
              <a:gd name="T41" fmla="*/ 189 h 499"/>
              <a:gd name="T42" fmla="*/ 276 w 480"/>
              <a:gd name="T43" fmla="*/ 395 h 499"/>
              <a:gd name="T44" fmla="*/ 215 w 480"/>
              <a:gd name="T45" fmla="*/ 383 h 499"/>
              <a:gd name="T46" fmla="*/ 137 w 480"/>
              <a:gd name="T47" fmla="*/ 332 h 499"/>
              <a:gd name="T48" fmla="*/ 142 w 480"/>
              <a:gd name="T49" fmla="*/ 217 h 499"/>
              <a:gd name="T50" fmla="*/ 213 w 480"/>
              <a:gd name="T51" fmla="*/ 141 h 499"/>
              <a:gd name="T52" fmla="*/ 244 w 480"/>
              <a:gd name="T53" fmla="*/ 152 h 499"/>
              <a:gd name="T54" fmla="*/ 233 w 480"/>
              <a:gd name="T55" fmla="*/ 160 h 499"/>
              <a:gd name="T56" fmla="*/ 264 w 480"/>
              <a:gd name="T57" fmla="*/ 166 h 499"/>
              <a:gd name="T58" fmla="*/ 303 w 480"/>
              <a:gd name="T59" fmla="*/ 227 h 499"/>
              <a:gd name="T60" fmla="*/ 287 w 480"/>
              <a:gd name="T61" fmla="*/ 284 h 499"/>
              <a:gd name="T62" fmla="*/ 308 w 480"/>
              <a:gd name="T63" fmla="*/ 294 h 499"/>
              <a:gd name="T64" fmla="*/ 219 w 480"/>
              <a:gd name="T65" fmla="*/ 340 h 499"/>
              <a:gd name="T66" fmla="*/ 224 w 480"/>
              <a:gd name="T67" fmla="*/ 362 h 499"/>
              <a:gd name="T68" fmla="*/ 296 w 480"/>
              <a:gd name="T69" fmla="*/ 369 h 499"/>
              <a:gd name="T70" fmla="*/ 325 w 480"/>
              <a:gd name="T71" fmla="*/ 78 h 499"/>
              <a:gd name="T72" fmla="*/ 195 w 480"/>
              <a:gd name="T73" fmla="*/ 192 h 499"/>
              <a:gd name="T74" fmla="*/ 282 w 480"/>
              <a:gd name="T75" fmla="*/ 235 h 499"/>
              <a:gd name="T76" fmla="*/ 238 w 480"/>
              <a:gd name="T77" fmla="*/ 409 h 499"/>
              <a:gd name="T78" fmla="*/ 266 w 480"/>
              <a:gd name="T79" fmla="*/ 429 h 499"/>
              <a:gd name="T80" fmla="*/ 267 w 480"/>
              <a:gd name="T81" fmla="*/ 17 h 499"/>
              <a:gd name="T82" fmla="*/ 179 w 480"/>
              <a:gd name="T83" fmla="*/ 427 h 499"/>
              <a:gd name="T84" fmla="*/ 478 w 480"/>
              <a:gd name="T85" fmla="*/ 225 h 499"/>
              <a:gd name="T86" fmla="*/ 168 w 480"/>
              <a:gd name="T87" fmla="*/ 230 h 499"/>
              <a:gd name="T88" fmla="*/ 222 w 480"/>
              <a:gd name="T89" fmla="*/ 210 h 499"/>
              <a:gd name="T90" fmla="*/ 246 w 480"/>
              <a:gd name="T91" fmla="*/ 212 h 499"/>
              <a:gd name="T92" fmla="*/ 256 w 480"/>
              <a:gd name="T93" fmla="*/ 206 h 499"/>
              <a:gd name="T94" fmla="*/ 225 w 480"/>
              <a:gd name="T95" fmla="*/ 176 h 499"/>
              <a:gd name="T96" fmla="*/ 20 w 480"/>
              <a:gd name="T97" fmla="*/ 358 h 499"/>
              <a:gd name="T98" fmla="*/ 140 w 480"/>
              <a:gd name="T99" fmla="*/ 442 h 499"/>
              <a:gd name="T100" fmla="*/ 205 w 480"/>
              <a:gd name="T101" fmla="*/ 484 h 499"/>
              <a:gd name="T102" fmla="*/ 361 w 480"/>
              <a:gd name="T103" fmla="*/ 32 h 499"/>
              <a:gd name="T104" fmla="*/ 448 w 480"/>
              <a:gd name="T105" fmla="*/ 182 h 499"/>
              <a:gd name="T106" fmla="*/ 40 w 480"/>
              <a:gd name="T107" fmla="*/ 133 h 499"/>
              <a:gd name="T108" fmla="*/ 157 w 480"/>
              <a:gd name="T109" fmla="*/ 227 h 499"/>
              <a:gd name="T110" fmla="*/ 152 w 480"/>
              <a:gd name="T111" fmla="*/ 230 h 499"/>
              <a:gd name="T112" fmla="*/ 438 w 480"/>
              <a:gd name="T113" fmla="*/ 233 h 499"/>
              <a:gd name="T114" fmla="*/ 171 w 480"/>
              <a:gd name="T115" fmla="*/ 401 h 499"/>
              <a:gd name="T116" fmla="*/ 288 w 480"/>
              <a:gd name="T117" fmla="*/ 475 h 499"/>
              <a:gd name="T118" fmla="*/ 67 w 480"/>
              <a:gd name="T119" fmla="*/ 125 h 499"/>
              <a:gd name="T120" fmla="*/ 292 w 480"/>
              <a:gd name="T121" fmla="*/ 482 h 499"/>
              <a:gd name="T122" fmla="*/ 70 w 480"/>
              <a:gd name="T123" fmla="*/ 124 h 4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480" h="499">
                <a:moveTo>
                  <a:pt x="202" y="355"/>
                </a:moveTo>
                <a:cubicBezTo>
                  <a:pt x="203" y="354"/>
                  <a:pt x="204" y="353"/>
                  <a:pt x="205" y="352"/>
                </a:cubicBezTo>
                <a:cubicBezTo>
                  <a:pt x="198" y="351"/>
                  <a:pt x="197" y="351"/>
                  <a:pt x="202" y="355"/>
                </a:cubicBezTo>
                <a:close/>
                <a:moveTo>
                  <a:pt x="197" y="350"/>
                </a:moveTo>
                <a:cubicBezTo>
                  <a:pt x="194" y="349"/>
                  <a:pt x="192" y="348"/>
                  <a:pt x="190" y="347"/>
                </a:cubicBezTo>
                <a:cubicBezTo>
                  <a:pt x="190" y="347"/>
                  <a:pt x="190" y="348"/>
                  <a:pt x="191" y="348"/>
                </a:cubicBezTo>
                <a:cubicBezTo>
                  <a:pt x="192" y="350"/>
                  <a:pt x="193" y="351"/>
                  <a:pt x="193" y="352"/>
                </a:cubicBezTo>
                <a:cubicBezTo>
                  <a:pt x="193" y="352"/>
                  <a:pt x="191" y="352"/>
                  <a:pt x="189" y="352"/>
                </a:cubicBezTo>
                <a:cubicBezTo>
                  <a:pt x="188" y="352"/>
                  <a:pt x="188" y="352"/>
                  <a:pt x="188" y="352"/>
                </a:cubicBezTo>
                <a:cubicBezTo>
                  <a:pt x="188" y="353"/>
                  <a:pt x="189" y="353"/>
                  <a:pt x="189" y="353"/>
                </a:cubicBezTo>
                <a:cubicBezTo>
                  <a:pt x="191" y="354"/>
                  <a:pt x="194" y="355"/>
                  <a:pt x="195" y="355"/>
                </a:cubicBezTo>
                <a:cubicBezTo>
                  <a:pt x="195" y="354"/>
                  <a:pt x="199" y="355"/>
                  <a:pt x="198" y="353"/>
                </a:cubicBezTo>
                <a:cubicBezTo>
                  <a:pt x="197" y="352"/>
                  <a:pt x="197" y="351"/>
                  <a:pt x="197" y="350"/>
                </a:cubicBezTo>
                <a:close/>
                <a:moveTo>
                  <a:pt x="243" y="450"/>
                </a:moveTo>
                <a:cubicBezTo>
                  <a:pt x="246" y="450"/>
                  <a:pt x="247" y="450"/>
                  <a:pt x="249" y="450"/>
                </a:cubicBezTo>
                <a:cubicBezTo>
                  <a:pt x="250" y="450"/>
                  <a:pt x="252" y="450"/>
                  <a:pt x="252" y="450"/>
                </a:cubicBezTo>
                <a:cubicBezTo>
                  <a:pt x="254" y="449"/>
                  <a:pt x="254" y="449"/>
                  <a:pt x="251" y="448"/>
                </a:cubicBezTo>
                <a:cubicBezTo>
                  <a:pt x="250" y="448"/>
                  <a:pt x="250" y="448"/>
                  <a:pt x="249" y="447"/>
                </a:cubicBezTo>
                <a:cubicBezTo>
                  <a:pt x="248" y="447"/>
                  <a:pt x="247" y="446"/>
                  <a:pt x="245" y="446"/>
                </a:cubicBezTo>
                <a:cubicBezTo>
                  <a:pt x="243" y="446"/>
                  <a:pt x="240" y="446"/>
                  <a:pt x="237" y="446"/>
                </a:cubicBezTo>
                <a:cubicBezTo>
                  <a:pt x="246" y="447"/>
                  <a:pt x="250" y="448"/>
                  <a:pt x="243" y="450"/>
                </a:cubicBezTo>
                <a:close/>
                <a:moveTo>
                  <a:pt x="396" y="348"/>
                </a:moveTo>
                <a:cubicBezTo>
                  <a:pt x="398" y="347"/>
                  <a:pt x="399" y="344"/>
                  <a:pt x="401" y="341"/>
                </a:cubicBezTo>
                <a:cubicBezTo>
                  <a:pt x="401" y="340"/>
                  <a:pt x="400" y="341"/>
                  <a:pt x="400" y="342"/>
                </a:cubicBezTo>
                <a:cubicBezTo>
                  <a:pt x="398" y="343"/>
                  <a:pt x="397" y="345"/>
                  <a:pt x="396" y="348"/>
                </a:cubicBezTo>
                <a:cubicBezTo>
                  <a:pt x="395" y="349"/>
                  <a:pt x="395" y="349"/>
                  <a:pt x="396" y="348"/>
                </a:cubicBezTo>
                <a:close/>
                <a:moveTo>
                  <a:pt x="456" y="290"/>
                </a:moveTo>
                <a:cubicBezTo>
                  <a:pt x="456" y="287"/>
                  <a:pt x="455" y="283"/>
                  <a:pt x="455" y="284"/>
                </a:cubicBezTo>
                <a:cubicBezTo>
                  <a:pt x="453" y="287"/>
                  <a:pt x="452" y="282"/>
                  <a:pt x="449" y="291"/>
                </a:cubicBezTo>
                <a:cubicBezTo>
                  <a:pt x="448" y="292"/>
                  <a:pt x="447" y="292"/>
                  <a:pt x="447" y="296"/>
                </a:cubicBezTo>
                <a:cubicBezTo>
                  <a:pt x="446" y="299"/>
                  <a:pt x="446" y="301"/>
                  <a:pt x="447" y="299"/>
                </a:cubicBezTo>
                <a:cubicBezTo>
                  <a:pt x="449" y="296"/>
                  <a:pt x="448" y="299"/>
                  <a:pt x="448" y="301"/>
                </a:cubicBezTo>
                <a:cubicBezTo>
                  <a:pt x="447" y="304"/>
                  <a:pt x="447" y="307"/>
                  <a:pt x="446" y="310"/>
                </a:cubicBezTo>
                <a:cubicBezTo>
                  <a:pt x="445" y="312"/>
                  <a:pt x="444" y="314"/>
                  <a:pt x="443" y="314"/>
                </a:cubicBezTo>
                <a:cubicBezTo>
                  <a:pt x="442" y="314"/>
                  <a:pt x="442" y="313"/>
                  <a:pt x="441" y="316"/>
                </a:cubicBezTo>
                <a:cubicBezTo>
                  <a:pt x="440" y="318"/>
                  <a:pt x="439" y="319"/>
                  <a:pt x="439" y="318"/>
                </a:cubicBezTo>
                <a:cubicBezTo>
                  <a:pt x="439" y="318"/>
                  <a:pt x="440" y="316"/>
                  <a:pt x="440" y="314"/>
                </a:cubicBezTo>
                <a:cubicBezTo>
                  <a:pt x="441" y="311"/>
                  <a:pt x="441" y="312"/>
                  <a:pt x="440" y="311"/>
                </a:cubicBezTo>
                <a:cubicBezTo>
                  <a:pt x="440" y="310"/>
                  <a:pt x="439" y="311"/>
                  <a:pt x="438" y="311"/>
                </a:cubicBezTo>
                <a:cubicBezTo>
                  <a:pt x="438" y="310"/>
                  <a:pt x="438" y="309"/>
                  <a:pt x="440" y="303"/>
                </a:cubicBezTo>
                <a:cubicBezTo>
                  <a:pt x="438" y="307"/>
                  <a:pt x="436" y="311"/>
                  <a:pt x="433" y="315"/>
                </a:cubicBezTo>
                <a:cubicBezTo>
                  <a:pt x="436" y="307"/>
                  <a:pt x="440" y="297"/>
                  <a:pt x="439" y="290"/>
                </a:cubicBezTo>
                <a:cubicBezTo>
                  <a:pt x="439" y="291"/>
                  <a:pt x="438" y="295"/>
                  <a:pt x="437" y="296"/>
                </a:cubicBezTo>
                <a:cubicBezTo>
                  <a:pt x="436" y="298"/>
                  <a:pt x="435" y="299"/>
                  <a:pt x="434" y="301"/>
                </a:cubicBezTo>
                <a:cubicBezTo>
                  <a:pt x="433" y="304"/>
                  <a:pt x="432" y="305"/>
                  <a:pt x="432" y="303"/>
                </a:cubicBezTo>
                <a:cubicBezTo>
                  <a:pt x="432" y="300"/>
                  <a:pt x="431" y="299"/>
                  <a:pt x="433" y="294"/>
                </a:cubicBezTo>
                <a:cubicBezTo>
                  <a:pt x="436" y="285"/>
                  <a:pt x="434" y="285"/>
                  <a:pt x="434" y="283"/>
                </a:cubicBezTo>
                <a:cubicBezTo>
                  <a:pt x="433" y="282"/>
                  <a:pt x="434" y="280"/>
                  <a:pt x="434" y="278"/>
                </a:cubicBezTo>
                <a:cubicBezTo>
                  <a:pt x="434" y="275"/>
                  <a:pt x="434" y="272"/>
                  <a:pt x="434" y="268"/>
                </a:cubicBezTo>
                <a:cubicBezTo>
                  <a:pt x="434" y="265"/>
                  <a:pt x="434" y="262"/>
                  <a:pt x="434" y="258"/>
                </a:cubicBezTo>
                <a:cubicBezTo>
                  <a:pt x="434" y="257"/>
                  <a:pt x="434" y="255"/>
                  <a:pt x="434" y="253"/>
                </a:cubicBezTo>
                <a:cubicBezTo>
                  <a:pt x="434" y="251"/>
                  <a:pt x="434" y="250"/>
                  <a:pt x="434" y="248"/>
                </a:cubicBezTo>
                <a:cubicBezTo>
                  <a:pt x="434" y="245"/>
                  <a:pt x="434" y="241"/>
                  <a:pt x="433" y="238"/>
                </a:cubicBezTo>
                <a:cubicBezTo>
                  <a:pt x="434" y="239"/>
                  <a:pt x="434" y="238"/>
                  <a:pt x="434" y="236"/>
                </a:cubicBezTo>
                <a:cubicBezTo>
                  <a:pt x="434" y="235"/>
                  <a:pt x="433" y="234"/>
                  <a:pt x="433" y="233"/>
                </a:cubicBezTo>
                <a:cubicBezTo>
                  <a:pt x="433" y="233"/>
                  <a:pt x="433" y="232"/>
                  <a:pt x="433" y="232"/>
                </a:cubicBezTo>
                <a:cubicBezTo>
                  <a:pt x="433" y="231"/>
                  <a:pt x="433" y="229"/>
                  <a:pt x="433" y="229"/>
                </a:cubicBezTo>
                <a:cubicBezTo>
                  <a:pt x="434" y="227"/>
                  <a:pt x="434" y="227"/>
                  <a:pt x="435" y="228"/>
                </a:cubicBezTo>
                <a:cubicBezTo>
                  <a:pt x="435" y="228"/>
                  <a:pt x="435" y="228"/>
                  <a:pt x="435" y="228"/>
                </a:cubicBezTo>
                <a:cubicBezTo>
                  <a:pt x="436" y="230"/>
                  <a:pt x="436" y="230"/>
                  <a:pt x="436" y="229"/>
                </a:cubicBezTo>
                <a:cubicBezTo>
                  <a:pt x="436" y="230"/>
                  <a:pt x="437" y="231"/>
                  <a:pt x="437" y="231"/>
                </a:cubicBezTo>
                <a:cubicBezTo>
                  <a:pt x="437" y="232"/>
                  <a:pt x="437" y="232"/>
                  <a:pt x="438" y="233"/>
                </a:cubicBezTo>
                <a:cubicBezTo>
                  <a:pt x="438" y="233"/>
                  <a:pt x="438" y="234"/>
                  <a:pt x="438" y="232"/>
                </a:cubicBezTo>
                <a:cubicBezTo>
                  <a:pt x="439" y="233"/>
                  <a:pt x="439" y="234"/>
                  <a:pt x="439" y="233"/>
                </a:cubicBezTo>
                <a:cubicBezTo>
                  <a:pt x="439" y="228"/>
                  <a:pt x="437" y="225"/>
                  <a:pt x="437" y="220"/>
                </a:cubicBezTo>
                <a:cubicBezTo>
                  <a:pt x="436" y="218"/>
                  <a:pt x="436" y="216"/>
                  <a:pt x="435" y="214"/>
                </a:cubicBezTo>
                <a:cubicBezTo>
                  <a:pt x="435" y="212"/>
                  <a:pt x="435" y="211"/>
                  <a:pt x="434" y="209"/>
                </a:cubicBezTo>
                <a:cubicBezTo>
                  <a:pt x="434" y="206"/>
                  <a:pt x="434" y="203"/>
                  <a:pt x="434" y="201"/>
                </a:cubicBezTo>
                <a:cubicBezTo>
                  <a:pt x="433" y="197"/>
                  <a:pt x="433" y="201"/>
                  <a:pt x="432" y="197"/>
                </a:cubicBezTo>
                <a:cubicBezTo>
                  <a:pt x="430" y="193"/>
                  <a:pt x="432" y="195"/>
                  <a:pt x="431" y="191"/>
                </a:cubicBezTo>
                <a:cubicBezTo>
                  <a:pt x="431" y="191"/>
                  <a:pt x="430" y="190"/>
                  <a:pt x="430" y="190"/>
                </a:cubicBezTo>
                <a:cubicBezTo>
                  <a:pt x="429" y="190"/>
                  <a:pt x="429" y="191"/>
                  <a:pt x="427" y="187"/>
                </a:cubicBezTo>
                <a:cubicBezTo>
                  <a:pt x="424" y="182"/>
                  <a:pt x="424" y="179"/>
                  <a:pt x="424" y="177"/>
                </a:cubicBezTo>
                <a:cubicBezTo>
                  <a:pt x="423" y="173"/>
                  <a:pt x="421" y="169"/>
                  <a:pt x="419" y="166"/>
                </a:cubicBezTo>
                <a:cubicBezTo>
                  <a:pt x="417" y="163"/>
                  <a:pt x="417" y="163"/>
                  <a:pt x="416" y="163"/>
                </a:cubicBezTo>
                <a:cubicBezTo>
                  <a:pt x="416" y="164"/>
                  <a:pt x="415" y="163"/>
                  <a:pt x="413" y="160"/>
                </a:cubicBezTo>
                <a:cubicBezTo>
                  <a:pt x="410" y="155"/>
                  <a:pt x="409" y="154"/>
                  <a:pt x="408" y="154"/>
                </a:cubicBezTo>
                <a:cubicBezTo>
                  <a:pt x="407" y="154"/>
                  <a:pt x="407" y="154"/>
                  <a:pt x="408" y="157"/>
                </a:cubicBezTo>
                <a:cubicBezTo>
                  <a:pt x="409" y="159"/>
                  <a:pt x="410" y="161"/>
                  <a:pt x="412" y="163"/>
                </a:cubicBezTo>
                <a:cubicBezTo>
                  <a:pt x="413" y="165"/>
                  <a:pt x="414" y="167"/>
                  <a:pt x="413" y="167"/>
                </a:cubicBezTo>
                <a:cubicBezTo>
                  <a:pt x="413" y="168"/>
                  <a:pt x="412" y="167"/>
                  <a:pt x="411" y="165"/>
                </a:cubicBezTo>
                <a:cubicBezTo>
                  <a:pt x="410" y="163"/>
                  <a:pt x="408" y="161"/>
                  <a:pt x="407" y="158"/>
                </a:cubicBezTo>
                <a:cubicBezTo>
                  <a:pt x="406" y="157"/>
                  <a:pt x="406" y="156"/>
                  <a:pt x="405" y="156"/>
                </a:cubicBezTo>
                <a:cubicBezTo>
                  <a:pt x="404" y="156"/>
                  <a:pt x="403" y="155"/>
                  <a:pt x="402" y="154"/>
                </a:cubicBezTo>
                <a:cubicBezTo>
                  <a:pt x="402" y="154"/>
                  <a:pt x="402" y="154"/>
                  <a:pt x="402" y="154"/>
                </a:cubicBezTo>
                <a:cubicBezTo>
                  <a:pt x="403" y="153"/>
                  <a:pt x="405" y="154"/>
                  <a:pt x="409" y="157"/>
                </a:cubicBezTo>
                <a:cubicBezTo>
                  <a:pt x="407" y="156"/>
                  <a:pt x="406" y="154"/>
                  <a:pt x="405" y="153"/>
                </a:cubicBezTo>
                <a:cubicBezTo>
                  <a:pt x="404" y="151"/>
                  <a:pt x="403" y="150"/>
                  <a:pt x="402" y="149"/>
                </a:cubicBezTo>
                <a:cubicBezTo>
                  <a:pt x="400" y="147"/>
                  <a:pt x="398" y="145"/>
                  <a:pt x="396" y="144"/>
                </a:cubicBezTo>
                <a:cubicBezTo>
                  <a:pt x="395" y="143"/>
                  <a:pt x="393" y="142"/>
                  <a:pt x="392" y="140"/>
                </a:cubicBezTo>
                <a:cubicBezTo>
                  <a:pt x="390" y="137"/>
                  <a:pt x="388" y="136"/>
                  <a:pt x="387" y="134"/>
                </a:cubicBezTo>
                <a:cubicBezTo>
                  <a:pt x="385" y="133"/>
                  <a:pt x="384" y="132"/>
                  <a:pt x="382" y="132"/>
                </a:cubicBezTo>
                <a:cubicBezTo>
                  <a:pt x="382" y="132"/>
                  <a:pt x="382" y="132"/>
                  <a:pt x="382" y="132"/>
                </a:cubicBezTo>
                <a:cubicBezTo>
                  <a:pt x="382" y="132"/>
                  <a:pt x="382" y="131"/>
                  <a:pt x="382" y="131"/>
                </a:cubicBezTo>
                <a:cubicBezTo>
                  <a:pt x="382" y="131"/>
                  <a:pt x="382" y="131"/>
                  <a:pt x="382" y="131"/>
                </a:cubicBezTo>
                <a:cubicBezTo>
                  <a:pt x="382" y="130"/>
                  <a:pt x="381" y="129"/>
                  <a:pt x="379" y="127"/>
                </a:cubicBezTo>
                <a:cubicBezTo>
                  <a:pt x="378" y="126"/>
                  <a:pt x="377" y="126"/>
                  <a:pt x="376" y="125"/>
                </a:cubicBezTo>
                <a:cubicBezTo>
                  <a:pt x="376" y="123"/>
                  <a:pt x="375" y="122"/>
                  <a:pt x="374" y="120"/>
                </a:cubicBezTo>
                <a:cubicBezTo>
                  <a:pt x="373" y="118"/>
                  <a:pt x="373" y="118"/>
                  <a:pt x="374" y="118"/>
                </a:cubicBezTo>
                <a:cubicBezTo>
                  <a:pt x="375" y="119"/>
                  <a:pt x="376" y="119"/>
                  <a:pt x="377" y="120"/>
                </a:cubicBezTo>
                <a:cubicBezTo>
                  <a:pt x="378" y="120"/>
                  <a:pt x="379" y="121"/>
                  <a:pt x="380" y="123"/>
                </a:cubicBezTo>
                <a:cubicBezTo>
                  <a:pt x="382" y="124"/>
                  <a:pt x="384" y="127"/>
                  <a:pt x="385" y="127"/>
                </a:cubicBezTo>
                <a:cubicBezTo>
                  <a:pt x="386" y="127"/>
                  <a:pt x="388" y="129"/>
                  <a:pt x="390" y="131"/>
                </a:cubicBezTo>
                <a:cubicBezTo>
                  <a:pt x="392" y="132"/>
                  <a:pt x="394" y="134"/>
                  <a:pt x="395" y="134"/>
                </a:cubicBezTo>
                <a:cubicBezTo>
                  <a:pt x="395" y="134"/>
                  <a:pt x="399" y="139"/>
                  <a:pt x="400" y="142"/>
                </a:cubicBezTo>
                <a:cubicBezTo>
                  <a:pt x="401" y="143"/>
                  <a:pt x="402" y="145"/>
                  <a:pt x="402" y="146"/>
                </a:cubicBezTo>
                <a:cubicBezTo>
                  <a:pt x="402" y="145"/>
                  <a:pt x="402" y="144"/>
                  <a:pt x="403" y="144"/>
                </a:cubicBezTo>
                <a:cubicBezTo>
                  <a:pt x="403" y="144"/>
                  <a:pt x="404" y="145"/>
                  <a:pt x="406" y="149"/>
                </a:cubicBezTo>
                <a:cubicBezTo>
                  <a:pt x="406" y="146"/>
                  <a:pt x="402" y="140"/>
                  <a:pt x="401" y="136"/>
                </a:cubicBezTo>
                <a:cubicBezTo>
                  <a:pt x="400" y="134"/>
                  <a:pt x="401" y="134"/>
                  <a:pt x="402" y="135"/>
                </a:cubicBezTo>
                <a:cubicBezTo>
                  <a:pt x="402" y="135"/>
                  <a:pt x="402" y="136"/>
                  <a:pt x="402" y="136"/>
                </a:cubicBezTo>
                <a:cubicBezTo>
                  <a:pt x="405" y="140"/>
                  <a:pt x="405" y="140"/>
                  <a:pt x="409" y="145"/>
                </a:cubicBezTo>
                <a:cubicBezTo>
                  <a:pt x="408" y="143"/>
                  <a:pt x="406" y="141"/>
                  <a:pt x="405" y="139"/>
                </a:cubicBezTo>
                <a:cubicBezTo>
                  <a:pt x="404" y="138"/>
                  <a:pt x="404" y="137"/>
                  <a:pt x="403" y="136"/>
                </a:cubicBezTo>
                <a:cubicBezTo>
                  <a:pt x="404" y="137"/>
                  <a:pt x="405" y="137"/>
                  <a:pt x="405" y="137"/>
                </a:cubicBezTo>
                <a:cubicBezTo>
                  <a:pt x="404" y="136"/>
                  <a:pt x="404" y="135"/>
                  <a:pt x="403" y="134"/>
                </a:cubicBezTo>
                <a:cubicBezTo>
                  <a:pt x="403" y="134"/>
                  <a:pt x="403" y="134"/>
                  <a:pt x="403" y="134"/>
                </a:cubicBezTo>
                <a:cubicBezTo>
                  <a:pt x="405" y="134"/>
                  <a:pt x="408" y="138"/>
                  <a:pt x="409" y="138"/>
                </a:cubicBezTo>
                <a:cubicBezTo>
                  <a:pt x="409" y="138"/>
                  <a:pt x="409" y="137"/>
                  <a:pt x="411" y="139"/>
                </a:cubicBezTo>
                <a:cubicBezTo>
                  <a:pt x="412" y="141"/>
                  <a:pt x="411" y="141"/>
                  <a:pt x="411" y="141"/>
                </a:cubicBezTo>
                <a:cubicBezTo>
                  <a:pt x="411" y="141"/>
                  <a:pt x="406" y="136"/>
                  <a:pt x="408" y="140"/>
                </a:cubicBezTo>
                <a:cubicBezTo>
                  <a:pt x="410" y="143"/>
                  <a:pt x="407" y="140"/>
                  <a:pt x="407" y="141"/>
                </a:cubicBezTo>
                <a:cubicBezTo>
                  <a:pt x="409" y="143"/>
                  <a:pt x="411" y="146"/>
                  <a:pt x="413" y="148"/>
                </a:cubicBezTo>
                <a:cubicBezTo>
                  <a:pt x="414" y="151"/>
                  <a:pt x="416" y="153"/>
                  <a:pt x="417" y="154"/>
                </a:cubicBezTo>
                <a:cubicBezTo>
                  <a:pt x="417" y="156"/>
                  <a:pt x="416" y="156"/>
                  <a:pt x="415" y="155"/>
                </a:cubicBezTo>
                <a:cubicBezTo>
                  <a:pt x="414" y="154"/>
                  <a:pt x="413" y="152"/>
                  <a:pt x="412" y="152"/>
                </a:cubicBezTo>
                <a:cubicBezTo>
                  <a:pt x="413" y="153"/>
                  <a:pt x="414" y="155"/>
                  <a:pt x="415" y="156"/>
                </a:cubicBezTo>
                <a:cubicBezTo>
                  <a:pt x="416" y="157"/>
                  <a:pt x="416" y="158"/>
                  <a:pt x="417" y="159"/>
                </a:cubicBezTo>
                <a:cubicBezTo>
                  <a:pt x="417" y="160"/>
                  <a:pt x="417" y="161"/>
                  <a:pt x="418" y="162"/>
                </a:cubicBezTo>
                <a:cubicBezTo>
                  <a:pt x="423" y="168"/>
                  <a:pt x="423" y="170"/>
                  <a:pt x="423" y="172"/>
                </a:cubicBezTo>
                <a:cubicBezTo>
                  <a:pt x="423" y="173"/>
                  <a:pt x="424" y="175"/>
                  <a:pt x="425" y="178"/>
                </a:cubicBezTo>
                <a:cubicBezTo>
                  <a:pt x="426" y="179"/>
                  <a:pt x="426" y="180"/>
                  <a:pt x="426" y="179"/>
                </a:cubicBezTo>
                <a:cubicBezTo>
                  <a:pt x="427" y="178"/>
                  <a:pt x="427" y="179"/>
                  <a:pt x="428" y="180"/>
                </a:cubicBezTo>
                <a:cubicBezTo>
                  <a:pt x="429" y="181"/>
                  <a:pt x="430" y="183"/>
                  <a:pt x="431" y="185"/>
                </a:cubicBezTo>
                <a:cubicBezTo>
                  <a:pt x="432" y="188"/>
                  <a:pt x="433" y="192"/>
                  <a:pt x="435" y="194"/>
                </a:cubicBezTo>
                <a:cubicBezTo>
                  <a:pt x="435" y="193"/>
                  <a:pt x="434" y="191"/>
                  <a:pt x="434" y="190"/>
                </a:cubicBezTo>
                <a:cubicBezTo>
                  <a:pt x="433" y="188"/>
                  <a:pt x="433" y="185"/>
                  <a:pt x="433" y="184"/>
                </a:cubicBezTo>
                <a:cubicBezTo>
                  <a:pt x="432" y="183"/>
                  <a:pt x="433" y="182"/>
                  <a:pt x="435" y="185"/>
                </a:cubicBezTo>
                <a:cubicBezTo>
                  <a:pt x="436" y="186"/>
                  <a:pt x="436" y="185"/>
                  <a:pt x="435" y="183"/>
                </a:cubicBezTo>
                <a:cubicBezTo>
                  <a:pt x="435" y="181"/>
                  <a:pt x="434" y="180"/>
                  <a:pt x="433" y="179"/>
                </a:cubicBezTo>
                <a:cubicBezTo>
                  <a:pt x="431" y="176"/>
                  <a:pt x="429" y="172"/>
                  <a:pt x="428" y="170"/>
                </a:cubicBezTo>
                <a:cubicBezTo>
                  <a:pt x="427" y="167"/>
                  <a:pt x="427" y="166"/>
                  <a:pt x="428" y="167"/>
                </a:cubicBezTo>
                <a:cubicBezTo>
                  <a:pt x="430" y="168"/>
                  <a:pt x="430" y="166"/>
                  <a:pt x="432" y="169"/>
                </a:cubicBezTo>
                <a:cubicBezTo>
                  <a:pt x="433" y="170"/>
                  <a:pt x="434" y="172"/>
                  <a:pt x="435" y="175"/>
                </a:cubicBezTo>
                <a:cubicBezTo>
                  <a:pt x="437" y="177"/>
                  <a:pt x="438" y="180"/>
                  <a:pt x="439" y="182"/>
                </a:cubicBezTo>
                <a:cubicBezTo>
                  <a:pt x="439" y="182"/>
                  <a:pt x="439" y="182"/>
                  <a:pt x="440" y="183"/>
                </a:cubicBezTo>
                <a:cubicBezTo>
                  <a:pt x="440" y="183"/>
                  <a:pt x="440" y="182"/>
                  <a:pt x="439" y="181"/>
                </a:cubicBezTo>
                <a:cubicBezTo>
                  <a:pt x="437" y="174"/>
                  <a:pt x="435" y="170"/>
                  <a:pt x="439" y="173"/>
                </a:cubicBezTo>
                <a:cubicBezTo>
                  <a:pt x="440" y="174"/>
                  <a:pt x="439" y="170"/>
                  <a:pt x="437" y="167"/>
                </a:cubicBezTo>
                <a:cubicBezTo>
                  <a:pt x="435" y="165"/>
                  <a:pt x="434" y="162"/>
                  <a:pt x="432" y="160"/>
                </a:cubicBezTo>
                <a:cubicBezTo>
                  <a:pt x="432" y="159"/>
                  <a:pt x="431" y="158"/>
                  <a:pt x="431" y="157"/>
                </a:cubicBezTo>
                <a:cubicBezTo>
                  <a:pt x="430" y="156"/>
                  <a:pt x="429" y="155"/>
                  <a:pt x="429" y="153"/>
                </a:cubicBezTo>
                <a:cubicBezTo>
                  <a:pt x="428" y="151"/>
                  <a:pt x="426" y="149"/>
                  <a:pt x="425" y="148"/>
                </a:cubicBezTo>
                <a:cubicBezTo>
                  <a:pt x="425" y="150"/>
                  <a:pt x="428" y="155"/>
                  <a:pt x="429" y="157"/>
                </a:cubicBezTo>
                <a:cubicBezTo>
                  <a:pt x="429" y="158"/>
                  <a:pt x="433" y="164"/>
                  <a:pt x="430" y="161"/>
                </a:cubicBezTo>
                <a:cubicBezTo>
                  <a:pt x="430" y="160"/>
                  <a:pt x="429" y="159"/>
                  <a:pt x="428" y="158"/>
                </a:cubicBezTo>
                <a:cubicBezTo>
                  <a:pt x="428" y="157"/>
                  <a:pt x="427" y="156"/>
                  <a:pt x="427" y="155"/>
                </a:cubicBezTo>
                <a:cubicBezTo>
                  <a:pt x="425" y="152"/>
                  <a:pt x="424" y="149"/>
                  <a:pt x="422" y="147"/>
                </a:cubicBezTo>
                <a:cubicBezTo>
                  <a:pt x="421" y="144"/>
                  <a:pt x="419" y="141"/>
                  <a:pt x="416" y="138"/>
                </a:cubicBezTo>
                <a:cubicBezTo>
                  <a:pt x="413" y="134"/>
                  <a:pt x="411" y="131"/>
                  <a:pt x="410" y="130"/>
                </a:cubicBezTo>
                <a:cubicBezTo>
                  <a:pt x="409" y="128"/>
                  <a:pt x="410" y="127"/>
                  <a:pt x="411" y="128"/>
                </a:cubicBezTo>
                <a:cubicBezTo>
                  <a:pt x="412" y="129"/>
                  <a:pt x="413" y="129"/>
                  <a:pt x="415" y="130"/>
                </a:cubicBezTo>
                <a:cubicBezTo>
                  <a:pt x="412" y="128"/>
                  <a:pt x="410" y="123"/>
                  <a:pt x="409" y="123"/>
                </a:cubicBezTo>
                <a:cubicBezTo>
                  <a:pt x="408" y="123"/>
                  <a:pt x="406" y="123"/>
                  <a:pt x="405" y="121"/>
                </a:cubicBezTo>
                <a:cubicBezTo>
                  <a:pt x="404" y="120"/>
                  <a:pt x="402" y="118"/>
                  <a:pt x="400" y="115"/>
                </a:cubicBezTo>
                <a:cubicBezTo>
                  <a:pt x="399" y="115"/>
                  <a:pt x="399" y="115"/>
                  <a:pt x="398" y="115"/>
                </a:cubicBezTo>
                <a:cubicBezTo>
                  <a:pt x="396" y="114"/>
                  <a:pt x="394" y="112"/>
                  <a:pt x="391" y="110"/>
                </a:cubicBezTo>
                <a:cubicBezTo>
                  <a:pt x="390" y="109"/>
                  <a:pt x="389" y="107"/>
                  <a:pt x="389" y="107"/>
                </a:cubicBezTo>
                <a:cubicBezTo>
                  <a:pt x="388" y="106"/>
                  <a:pt x="391" y="108"/>
                  <a:pt x="392" y="109"/>
                </a:cubicBezTo>
                <a:cubicBezTo>
                  <a:pt x="395" y="111"/>
                  <a:pt x="394" y="109"/>
                  <a:pt x="394" y="109"/>
                </a:cubicBezTo>
                <a:cubicBezTo>
                  <a:pt x="394" y="108"/>
                  <a:pt x="392" y="106"/>
                  <a:pt x="390" y="105"/>
                </a:cubicBezTo>
                <a:cubicBezTo>
                  <a:pt x="387" y="102"/>
                  <a:pt x="387" y="103"/>
                  <a:pt x="388" y="104"/>
                </a:cubicBezTo>
                <a:cubicBezTo>
                  <a:pt x="388" y="105"/>
                  <a:pt x="386" y="103"/>
                  <a:pt x="386" y="103"/>
                </a:cubicBezTo>
                <a:cubicBezTo>
                  <a:pt x="382" y="101"/>
                  <a:pt x="370" y="93"/>
                  <a:pt x="367" y="90"/>
                </a:cubicBezTo>
                <a:cubicBezTo>
                  <a:pt x="364" y="88"/>
                  <a:pt x="363" y="86"/>
                  <a:pt x="363" y="86"/>
                </a:cubicBezTo>
                <a:cubicBezTo>
                  <a:pt x="363" y="85"/>
                  <a:pt x="365" y="86"/>
                  <a:pt x="367" y="86"/>
                </a:cubicBezTo>
                <a:cubicBezTo>
                  <a:pt x="372" y="88"/>
                  <a:pt x="364" y="83"/>
                  <a:pt x="363" y="82"/>
                </a:cubicBezTo>
                <a:cubicBezTo>
                  <a:pt x="360" y="81"/>
                  <a:pt x="357" y="79"/>
                  <a:pt x="354" y="78"/>
                </a:cubicBezTo>
                <a:cubicBezTo>
                  <a:pt x="352" y="77"/>
                  <a:pt x="351" y="76"/>
                  <a:pt x="349" y="76"/>
                </a:cubicBezTo>
                <a:cubicBezTo>
                  <a:pt x="347" y="75"/>
                  <a:pt x="346" y="74"/>
                  <a:pt x="344" y="74"/>
                </a:cubicBezTo>
                <a:cubicBezTo>
                  <a:pt x="343" y="73"/>
                  <a:pt x="341" y="73"/>
                  <a:pt x="338" y="72"/>
                </a:cubicBezTo>
                <a:cubicBezTo>
                  <a:pt x="333" y="70"/>
                  <a:pt x="337" y="70"/>
                  <a:pt x="334" y="69"/>
                </a:cubicBezTo>
                <a:cubicBezTo>
                  <a:pt x="327" y="67"/>
                  <a:pt x="316" y="64"/>
                  <a:pt x="304" y="62"/>
                </a:cubicBezTo>
                <a:cubicBezTo>
                  <a:pt x="303" y="61"/>
                  <a:pt x="302" y="61"/>
                  <a:pt x="301" y="61"/>
                </a:cubicBezTo>
                <a:cubicBezTo>
                  <a:pt x="297" y="61"/>
                  <a:pt x="294" y="60"/>
                  <a:pt x="291" y="59"/>
                </a:cubicBezTo>
                <a:cubicBezTo>
                  <a:pt x="287" y="58"/>
                  <a:pt x="283" y="57"/>
                  <a:pt x="281" y="57"/>
                </a:cubicBezTo>
                <a:cubicBezTo>
                  <a:pt x="278" y="56"/>
                  <a:pt x="277" y="56"/>
                  <a:pt x="276" y="55"/>
                </a:cubicBezTo>
                <a:cubicBezTo>
                  <a:pt x="275" y="55"/>
                  <a:pt x="277" y="54"/>
                  <a:pt x="280" y="53"/>
                </a:cubicBezTo>
                <a:cubicBezTo>
                  <a:pt x="281" y="52"/>
                  <a:pt x="283" y="52"/>
                  <a:pt x="284" y="52"/>
                </a:cubicBezTo>
                <a:cubicBezTo>
                  <a:pt x="281" y="51"/>
                  <a:pt x="279" y="51"/>
                  <a:pt x="276" y="50"/>
                </a:cubicBezTo>
                <a:cubicBezTo>
                  <a:pt x="274" y="50"/>
                  <a:pt x="272" y="50"/>
                  <a:pt x="269" y="50"/>
                </a:cubicBezTo>
                <a:cubicBezTo>
                  <a:pt x="267" y="50"/>
                  <a:pt x="265" y="50"/>
                  <a:pt x="262" y="50"/>
                </a:cubicBezTo>
                <a:cubicBezTo>
                  <a:pt x="259" y="50"/>
                  <a:pt x="259" y="50"/>
                  <a:pt x="259" y="50"/>
                </a:cubicBezTo>
                <a:cubicBezTo>
                  <a:pt x="256" y="51"/>
                  <a:pt x="256" y="51"/>
                  <a:pt x="256" y="51"/>
                </a:cubicBezTo>
                <a:cubicBezTo>
                  <a:pt x="255" y="51"/>
                  <a:pt x="253" y="51"/>
                  <a:pt x="253" y="51"/>
                </a:cubicBezTo>
                <a:cubicBezTo>
                  <a:pt x="250" y="51"/>
                  <a:pt x="248" y="51"/>
                  <a:pt x="248" y="51"/>
                </a:cubicBezTo>
                <a:cubicBezTo>
                  <a:pt x="247" y="50"/>
                  <a:pt x="243" y="50"/>
                  <a:pt x="239" y="50"/>
                </a:cubicBezTo>
                <a:cubicBezTo>
                  <a:pt x="235" y="50"/>
                  <a:pt x="231" y="50"/>
                  <a:pt x="231" y="49"/>
                </a:cubicBezTo>
                <a:cubicBezTo>
                  <a:pt x="228" y="50"/>
                  <a:pt x="226" y="50"/>
                  <a:pt x="224" y="51"/>
                </a:cubicBezTo>
                <a:cubicBezTo>
                  <a:pt x="218" y="50"/>
                  <a:pt x="220" y="49"/>
                  <a:pt x="222" y="47"/>
                </a:cubicBezTo>
                <a:cubicBezTo>
                  <a:pt x="209" y="50"/>
                  <a:pt x="208" y="51"/>
                  <a:pt x="211" y="52"/>
                </a:cubicBezTo>
                <a:cubicBezTo>
                  <a:pt x="215" y="51"/>
                  <a:pt x="220" y="50"/>
                  <a:pt x="219" y="51"/>
                </a:cubicBezTo>
                <a:cubicBezTo>
                  <a:pt x="218" y="52"/>
                  <a:pt x="219" y="52"/>
                  <a:pt x="219" y="52"/>
                </a:cubicBezTo>
                <a:cubicBezTo>
                  <a:pt x="219" y="52"/>
                  <a:pt x="219" y="52"/>
                  <a:pt x="218" y="52"/>
                </a:cubicBezTo>
                <a:cubicBezTo>
                  <a:pt x="217" y="53"/>
                  <a:pt x="215" y="53"/>
                  <a:pt x="213" y="54"/>
                </a:cubicBezTo>
                <a:cubicBezTo>
                  <a:pt x="211" y="54"/>
                  <a:pt x="210" y="55"/>
                  <a:pt x="209" y="55"/>
                </a:cubicBezTo>
                <a:cubicBezTo>
                  <a:pt x="206" y="56"/>
                  <a:pt x="202" y="57"/>
                  <a:pt x="200" y="58"/>
                </a:cubicBezTo>
                <a:cubicBezTo>
                  <a:pt x="198" y="58"/>
                  <a:pt x="197" y="58"/>
                  <a:pt x="196" y="59"/>
                </a:cubicBezTo>
                <a:cubicBezTo>
                  <a:pt x="193" y="59"/>
                  <a:pt x="194" y="58"/>
                  <a:pt x="195" y="58"/>
                </a:cubicBezTo>
                <a:cubicBezTo>
                  <a:pt x="196" y="57"/>
                  <a:pt x="197" y="56"/>
                  <a:pt x="198" y="56"/>
                </a:cubicBezTo>
                <a:cubicBezTo>
                  <a:pt x="198" y="56"/>
                  <a:pt x="198" y="56"/>
                  <a:pt x="198" y="56"/>
                </a:cubicBezTo>
                <a:cubicBezTo>
                  <a:pt x="198" y="56"/>
                  <a:pt x="202" y="56"/>
                  <a:pt x="206" y="55"/>
                </a:cubicBezTo>
                <a:cubicBezTo>
                  <a:pt x="208" y="54"/>
                  <a:pt x="209" y="54"/>
                  <a:pt x="210" y="53"/>
                </a:cubicBezTo>
                <a:cubicBezTo>
                  <a:pt x="212" y="53"/>
                  <a:pt x="213" y="52"/>
                  <a:pt x="214" y="52"/>
                </a:cubicBezTo>
                <a:cubicBezTo>
                  <a:pt x="211" y="52"/>
                  <a:pt x="211" y="52"/>
                  <a:pt x="211" y="52"/>
                </a:cubicBezTo>
                <a:cubicBezTo>
                  <a:pt x="210" y="52"/>
                  <a:pt x="209" y="53"/>
                  <a:pt x="207" y="53"/>
                </a:cubicBezTo>
                <a:cubicBezTo>
                  <a:pt x="206" y="53"/>
                  <a:pt x="205" y="54"/>
                  <a:pt x="204" y="54"/>
                </a:cubicBezTo>
                <a:cubicBezTo>
                  <a:pt x="202" y="54"/>
                  <a:pt x="199" y="55"/>
                  <a:pt x="198" y="55"/>
                </a:cubicBezTo>
                <a:cubicBezTo>
                  <a:pt x="199" y="55"/>
                  <a:pt x="199" y="54"/>
                  <a:pt x="199" y="54"/>
                </a:cubicBezTo>
                <a:cubicBezTo>
                  <a:pt x="194" y="55"/>
                  <a:pt x="190" y="58"/>
                  <a:pt x="185" y="59"/>
                </a:cubicBezTo>
                <a:cubicBezTo>
                  <a:pt x="181" y="61"/>
                  <a:pt x="177" y="62"/>
                  <a:pt x="173" y="63"/>
                </a:cubicBezTo>
                <a:cubicBezTo>
                  <a:pt x="172" y="63"/>
                  <a:pt x="168" y="65"/>
                  <a:pt x="170" y="63"/>
                </a:cubicBezTo>
                <a:cubicBezTo>
                  <a:pt x="173" y="61"/>
                  <a:pt x="174" y="60"/>
                  <a:pt x="176" y="58"/>
                </a:cubicBezTo>
                <a:cubicBezTo>
                  <a:pt x="178" y="56"/>
                  <a:pt x="181" y="53"/>
                  <a:pt x="191" y="50"/>
                </a:cubicBezTo>
                <a:cubicBezTo>
                  <a:pt x="191" y="50"/>
                  <a:pt x="192" y="50"/>
                  <a:pt x="192" y="50"/>
                </a:cubicBezTo>
                <a:cubicBezTo>
                  <a:pt x="194" y="48"/>
                  <a:pt x="199" y="46"/>
                  <a:pt x="204" y="45"/>
                </a:cubicBezTo>
                <a:cubicBezTo>
                  <a:pt x="207" y="44"/>
                  <a:pt x="210" y="43"/>
                  <a:pt x="212" y="43"/>
                </a:cubicBezTo>
                <a:cubicBezTo>
                  <a:pt x="215" y="42"/>
                  <a:pt x="218" y="41"/>
                  <a:pt x="220" y="41"/>
                </a:cubicBezTo>
                <a:cubicBezTo>
                  <a:pt x="222" y="40"/>
                  <a:pt x="224" y="40"/>
                  <a:pt x="225" y="40"/>
                </a:cubicBezTo>
                <a:cubicBezTo>
                  <a:pt x="226" y="40"/>
                  <a:pt x="227" y="40"/>
                  <a:pt x="229" y="40"/>
                </a:cubicBezTo>
                <a:cubicBezTo>
                  <a:pt x="232" y="40"/>
                  <a:pt x="231" y="40"/>
                  <a:pt x="230" y="41"/>
                </a:cubicBezTo>
                <a:cubicBezTo>
                  <a:pt x="226" y="42"/>
                  <a:pt x="229" y="42"/>
                  <a:pt x="232" y="41"/>
                </a:cubicBezTo>
                <a:cubicBezTo>
                  <a:pt x="237" y="41"/>
                  <a:pt x="242" y="41"/>
                  <a:pt x="248" y="40"/>
                </a:cubicBezTo>
                <a:cubicBezTo>
                  <a:pt x="250" y="40"/>
                  <a:pt x="252" y="41"/>
                  <a:pt x="255" y="40"/>
                </a:cubicBezTo>
                <a:cubicBezTo>
                  <a:pt x="258" y="39"/>
                  <a:pt x="252" y="39"/>
                  <a:pt x="250" y="39"/>
                </a:cubicBezTo>
                <a:cubicBezTo>
                  <a:pt x="247" y="39"/>
                  <a:pt x="246" y="38"/>
                  <a:pt x="251" y="38"/>
                </a:cubicBezTo>
                <a:cubicBezTo>
                  <a:pt x="254" y="38"/>
                  <a:pt x="257" y="38"/>
                  <a:pt x="259" y="38"/>
                </a:cubicBezTo>
                <a:cubicBezTo>
                  <a:pt x="261" y="38"/>
                  <a:pt x="262" y="39"/>
                  <a:pt x="262" y="39"/>
                </a:cubicBezTo>
                <a:cubicBezTo>
                  <a:pt x="262" y="40"/>
                  <a:pt x="262" y="40"/>
                  <a:pt x="263" y="40"/>
                </a:cubicBezTo>
                <a:cubicBezTo>
                  <a:pt x="275" y="41"/>
                  <a:pt x="266" y="42"/>
                  <a:pt x="263" y="43"/>
                </a:cubicBezTo>
                <a:cubicBezTo>
                  <a:pt x="257" y="44"/>
                  <a:pt x="262" y="44"/>
                  <a:pt x="268" y="44"/>
                </a:cubicBezTo>
                <a:cubicBezTo>
                  <a:pt x="273" y="44"/>
                  <a:pt x="280" y="45"/>
                  <a:pt x="280" y="46"/>
                </a:cubicBezTo>
                <a:cubicBezTo>
                  <a:pt x="282" y="46"/>
                  <a:pt x="283" y="46"/>
                  <a:pt x="283" y="46"/>
                </a:cubicBezTo>
                <a:cubicBezTo>
                  <a:pt x="283" y="44"/>
                  <a:pt x="286" y="45"/>
                  <a:pt x="292" y="46"/>
                </a:cubicBezTo>
                <a:cubicBezTo>
                  <a:pt x="297" y="47"/>
                  <a:pt x="300" y="48"/>
                  <a:pt x="303" y="49"/>
                </a:cubicBezTo>
                <a:cubicBezTo>
                  <a:pt x="305" y="50"/>
                  <a:pt x="305" y="51"/>
                  <a:pt x="305" y="52"/>
                </a:cubicBezTo>
                <a:cubicBezTo>
                  <a:pt x="304" y="53"/>
                  <a:pt x="310" y="54"/>
                  <a:pt x="314" y="55"/>
                </a:cubicBezTo>
                <a:cubicBezTo>
                  <a:pt x="318" y="56"/>
                  <a:pt x="324" y="59"/>
                  <a:pt x="325" y="57"/>
                </a:cubicBezTo>
                <a:cubicBezTo>
                  <a:pt x="325" y="57"/>
                  <a:pt x="328" y="57"/>
                  <a:pt x="333" y="59"/>
                </a:cubicBezTo>
                <a:cubicBezTo>
                  <a:pt x="338" y="61"/>
                  <a:pt x="343" y="64"/>
                  <a:pt x="349" y="66"/>
                </a:cubicBezTo>
                <a:cubicBezTo>
                  <a:pt x="343" y="63"/>
                  <a:pt x="345" y="63"/>
                  <a:pt x="340" y="60"/>
                </a:cubicBezTo>
                <a:cubicBezTo>
                  <a:pt x="333" y="57"/>
                  <a:pt x="330" y="55"/>
                  <a:pt x="336" y="56"/>
                </a:cubicBezTo>
                <a:cubicBezTo>
                  <a:pt x="340" y="57"/>
                  <a:pt x="333" y="54"/>
                  <a:pt x="333" y="53"/>
                </a:cubicBezTo>
                <a:cubicBezTo>
                  <a:pt x="333" y="53"/>
                  <a:pt x="328" y="51"/>
                  <a:pt x="325" y="51"/>
                </a:cubicBezTo>
                <a:cubicBezTo>
                  <a:pt x="319" y="49"/>
                  <a:pt x="314" y="48"/>
                  <a:pt x="310" y="46"/>
                </a:cubicBezTo>
                <a:cubicBezTo>
                  <a:pt x="308" y="45"/>
                  <a:pt x="305" y="43"/>
                  <a:pt x="300" y="42"/>
                </a:cubicBezTo>
                <a:cubicBezTo>
                  <a:pt x="299" y="42"/>
                  <a:pt x="298" y="43"/>
                  <a:pt x="296" y="43"/>
                </a:cubicBezTo>
                <a:cubicBezTo>
                  <a:pt x="288" y="41"/>
                  <a:pt x="295" y="41"/>
                  <a:pt x="296" y="41"/>
                </a:cubicBezTo>
                <a:cubicBezTo>
                  <a:pt x="297" y="40"/>
                  <a:pt x="300" y="41"/>
                  <a:pt x="297" y="40"/>
                </a:cubicBezTo>
                <a:cubicBezTo>
                  <a:pt x="296" y="39"/>
                  <a:pt x="294" y="39"/>
                  <a:pt x="293" y="38"/>
                </a:cubicBezTo>
                <a:cubicBezTo>
                  <a:pt x="291" y="38"/>
                  <a:pt x="290" y="38"/>
                  <a:pt x="289" y="38"/>
                </a:cubicBezTo>
                <a:cubicBezTo>
                  <a:pt x="286" y="38"/>
                  <a:pt x="284" y="38"/>
                  <a:pt x="282" y="38"/>
                </a:cubicBezTo>
                <a:cubicBezTo>
                  <a:pt x="281" y="38"/>
                  <a:pt x="280" y="37"/>
                  <a:pt x="280" y="37"/>
                </a:cubicBezTo>
                <a:cubicBezTo>
                  <a:pt x="281" y="37"/>
                  <a:pt x="281" y="37"/>
                  <a:pt x="280" y="37"/>
                </a:cubicBezTo>
                <a:cubicBezTo>
                  <a:pt x="278" y="36"/>
                  <a:pt x="276" y="36"/>
                  <a:pt x="273" y="36"/>
                </a:cubicBezTo>
                <a:cubicBezTo>
                  <a:pt x="272" y="36"/>
                  <a:pt x="271" y="35"/>
                  <a:pt x="270" y="35"/>
                </a:cubicBezTo>
                <a:cubicBezTo>
                  <a:pt x="267" y="34"/>
                  <a:pt x="274" y="33"/>
                  <a:pt x="269" y="32"/>
                </a:cubicBezTo>
                <a:cubicBezTo>
                  <a:pt x="269" y="32"/>
                  <a:pt x="270" y="32"/>
                  <a:pt x="270" y="32"/>
                </a:cubicBezTo>
                <a:cubicBezTo>
                  <a:pt x="271" y="32"/>
                  <a:pt x="272" y="32"/>
                  <a:pt x="273" y="32"/>
                </a:cubicBezTo>
                <a:cubicBezTo>
                  <a:pt x="277" y="33"/>
                  <a:pt x="276" y="32"/>
                  <a:pt x="280" y="33"/>
                </a:cubicBezTo>
                <a:cubicBezTo>
                  <a:pt x="278" y="33"/>
                  <a:pt x="275" y="34"/>
                  <a:pt x="272" y="35"/>
                </a:cubicBezTo>
                <a:cubicBezTo>
                  <a:pt x="276" y="35"/>
                  <a:pt x="280" y="35"/>
                  <a:pt x="283" y="35"/>
                </a:cubicBezTo>
                <a:cubicBezTo>
                  <a:pt x="286" y="35"/>
                  <a:pt x="290" y="36"/>
                  <a:pt x="293" y="36"/>
                </a:cubicBezTo>
                <a:cubicBezTo>
                  <a:pt x="296" y="37"/>
                  <a:pt x="298" y="37"/>
                  <a:pt x="301" y="38"/>
                </a:cubicBezTo>
                <a:cubicBezTo>
                  <a:pt x="303" y="39"/>
                  <a:pt x="304" y="40"/>
                  <a:pt x="306" y="41"/>
                </a:cubicBezTo>
                <a:cubicBezTo>
                  <a:pt x="307" y="41"/>
                  <a:pt x="308" y="41"/>
                  <a:pt x="309" y="41"/>
                </a:cubicBezTo>
                <a:cubicBezTo>
                  <a:pt x="308" y="40"/>
                  <a:pt x="306" y="40"/>
                  <a:pt x="305" y="39"/>
                </a:cubicBezTo>
                <a:cubicBezTo>
                  <a:pt x="303" y="39"/>
                  <a:pt x="302" y="38"/>
                  <a:pt x="300" y="38"/>
                </a:cubicBezTo>
                <a:cubicBezTo>
                  <a:pt x="297" y="37"/>
                  <a:pt x="294" y="36"/>
                  <a:pt x="291" y="35"/>
                </a:cubicBezTo>
                <a:cubicBezTo>
                  <a:pt x="294" y="35"/>
                  <a:pt x="296" y="36"/>
                  <a:pt x="299" y="36"/>
                </a:cubicBezTo>
                <a:cubicBezTo>
                  <a:pt x="301" y="36"/>
                  <a:pt x="303" y="37"/>
                  <a:pt x="305" y="37"/>
                </a:cubicBezTo>
                <a:cubicBezTo>
                  <a:pt x="307" y="37"/>
                  <a:pt x="312" y="38"/>
                  <a:pt x="313" y="38"/>
                </a:cubicBezTo>
                <a:cubicBezTo>
                  <a:pt x="316" y="40"/>
                  <a:pt x="320" y="41"/>
                  <a:pt x="323" y="42"/>
                </a:cubicBezTo>
                <a:cubicBezTo>
                  <a:pt x="327" y="43"/>
                  <a:pt x="331" y="44"/>
                  <a:pt x="335" y="45"/>
                </a:cubicBezTo>
                <a:cubicBezTo>
                  <a:pt x="332" y="44"/>
                  <a:pt x="330" y="43"/>
                  <a:pt x="328" y="42"/>
                </a:cubicBezTo>
                <a:cubicBezTo>
                  <a:pt x="330" y="43"/>
                  <a:pt x="331" y="43"/>
                  <a:pt x="333" y="44"/>
                </a:cubicBezTo>
                <a:cubicBezTo>
                  <a:pt x="332" y="43"/>
                  <a:pt x="331" y="43"/>
                  <a:pt x="330" y="42"/>
                </a:cubicBezTo>
                <a:cubicBezTo>
                  <a:pt x="329" y="42"/>
                  <a:pt x="329" y="41"/>
                  <a:pt x="328" y="41"/>
                </a:cubicBezTo>
                <a:cubicBezTo>
                  <a:pt x="327" y="40"/>
                  <a:pt x="327" y="40"/>
                  <a:pt x="330" y="40"/>
                </a:cubicBezTo>
                <a:cubicBezTo>
                  <a:pt x="331" y="40"/>
                  <a:pt x="331" y="40"/>
                  <a:pt x="331" y="40"/>
                </a:cubicBezTo>
                <a:cubicBezTo>
                  <a:pt x="330" y="39"/>
                  <a:pt x="328" y="39"/>
                  <a:pt x="327" y="38"/>
                </a:cubicBezTo>
                <a:cubicBezTo>
                  <a:pt x="326" y="38"/>
                  <a:pt x="325" y="38"/>
                  <a:pt x="324" y="37"/>
                </a:cubicBezTo>
                <a:cubicBezTo>
                  <a:pt x="325" y="37"/>
                  <a:pt x="327" y="37"/>
                  <a:pt x="329" y="38"/>
                </a:cubicBezTo>
                <a:cubicBezTo>
                  <a:pt x="323" y="36"/>
                  <a:pt x="319" y="35"/>
                  <a:pt x="317" y="35"/>
                </a:cubicBezTo>
                <a:cubicBezTo>
                  <a:pt x="312" y="34"/>
                  <a:pt x="308" y="33"/>
                  <a:pt x="305" y="32"/>
                </a:cubicBezTo>
                <a:cubicBezTo>
                  <a:pt x="301" y="32"/>
                  <a:pt x="299" y="31"/>
                  <a:pt x="297" y="30"/>
                </a:cubicBezTo>
                <a:cubicBezTo>
                  <a:pt x="294" y="28"/>
                  <a:pt x="290" y="28"/>
                  <a:pt x="285" y="28"/>
                </a:cubicBezTo>
                <a:cubicBezTo>
                  <a:pt x="289" y="27"/>
                  <a:pt x="292" y="27"/>
                  <a:pt x="293" y="26"/>
                </a:cubicBezTo>
                <a:cubicBezTo>
                  <a:pt x="284" y="25"/>
                  <a:pt x="276" y="25"/>
                  <a:pt x="267" y="24"/>
                </a:cubicBezTo>
                <a:cubicBezTo>
                  <a:pt x="263" y="23"/>
                  <a:pt x="259" y="23"/>
                  <a:pt x="258" y="24"/>
                </a:cubicBezTo>
                <a:cubicBezTo>
                  <a:pt x="254" y="25"/>
                  <a:pt x="258" y="26"/>
                  <a:pt x="271" y="27"/>
                </a:cubicBezTo>
                <a:cubicBezTo>
                  <a:pt x="269" y="27"/>
                  <a:pt x="267" y="28"/>
                  <a:pt x="265" y="28"/>
                </a:cubicBezTo>
                <a:cubicBezTo>
                  <a:pt x="264" y="28"/>
                  <a:pt x="263" y="29"/>
                  <a:pt x="259" y="29"/>
                </a:cubicBezTo>
                <a:cubicBezTo>
                  <a:pt x="253" y="29"/>
                  <a:pt x="249" y="29"/>
                  <a:pt x="246" y="29"/>
                </a:cubicBezTo>
                <a:cubicBezTo>
                  <a:pt x="244" y="30"/>
                  <a:pt x="242" y="30"/>
                  <a:pt x="242" y="31"/>
                </a:cubicBezTo>
                <a:cubicBezTo>
                  <a:pt x="246" y="31"/>
                  <a:pt x="250" y="30"/>
                  <a:pt x="254" y="30"/>
                </a:cubicBezTo>
                <a:cubicBezTo>
                  <a:pt x="256" y="30"/>
                  <a:pt x="258" y="30"/>
                  <a:pt x="260" y="30"/>
                </a:cubicBezTo>
                <a:cubicBezTo>
                  <a:pt x="262" y="30"/>
                  <a:pt x="264" y="30"/>
                  <a:pt x="266" y="30"/>
                </a:cubicBezTo>
                <a:cubicBezTo>
                  <a:pt x="268" y="30"/>
                  <a:pt x="269" y="30"/>
                  <a:pt x="271" y="30"/>
                </a:cubicBezTo>
                <a:cubicBezTo>
                  <a:pt x="272" y="30"/>
                  <a:pt x="274" y="30"/>
                  <a:pt x="275" y="30"/>
                </a:cubicBezTo>
                <a:cubicBezTo>
                  <a:pt x="278" y="31"/>
                  <a:pt x="281" y="31"/>
                  <a:pt x="284" y="32"/>
                </a:cubicBezTo>
                <a:cubicBezTo>
                  <a:pt x="285" y="32"/>
                  <a:pt x="288" y="32"/>
                  <a:pt x="291" y="32"/>
                </a:cubicBezTo>
                <a:cubicBezTo>
                  <a:pt x="291" y="32"/>
                  <a:pt x="291" y="32"/>
                  <a:pt x="291" y="32"/>
                </a:cubicBezTo>
                <a:cubicBezTo>
                  <a:pt x="291" y="32"/>
                  <a:pt x="292" y="32"/>
                  <a:pt x="292" y="32"/>
                </a:cubicBezTo>
                <a:cubicBezTo>
                  <a:pt x="293" y="32"/>
                  <a:pt x="295" y="33"/>
                  <a:pt x="296" y="33"/>
                </a:cubicBezTo>
                <a:cubicBezTo>
                  <a:pt x="296" y="33"/>
                  <a:pt x="298" y="34"/>
                  <a:pt x="296" y="34"/>
                </a:cubicBezTo>
                <a:cubicBezTo>
                  <a:pt x="295" y="34"/>
                  <a:pt x="293" y="34"/>
                  <a:pt x="291" y="33"/>
                </a:cubicBezTo>
                <a:cubicBezTo>
                  <a:pt x="288" y="33"/>
                  <a:pt x="285" y="32"/>
                  <a:pt x="283" y="32"/>
                </a:cubicBezTo>
                <a:cubicBezTo>
                  <a:pt x="280" y="31"/>
                  <a:pt x="278" y="31"/>
                  <a:pt x="275" y="31"/>
                </a:cubicBezTo>
                <a:cubicBezTo>
                  <a:pt x="270" y="30"/>
                  <a:pt x="265" y="30"/>
                  <a:pt x="270" y="31"/>
                </a:cubicBezTo>
                <a:cubicBezTo>
                  <a:pt x="272" y="32"/>
                  <a:pt x="269" y="32"/>
                  <a:pt x="267" y="32"/>
                </a:cubicBezTo>
                <a:cubicBezTo>
                  <a:pt x="262" y="32"/>
                  <a:pt x="259" y="32"/>
                  <a:pt x="255" y="32"/>
                </a:cubicBezTo>
                <a:cubicBezTo>
                  <a:pt x="251" y="32"/>
                  <a:pt x="248" y="32"/>
                  <a:pt x="243" y="32"/>
                </a:cubicBezTo>
                <a:cubicBezTo>
                  <a:pt x="240" y="32"/>
                  <a:pt x="237" y="31"/>
                  <a:pt x="233" y="31"/>
                </a:cubicBezTo>
                <a:cubicBezTo>
                  <a:pt x="231" y="33"/>
                  <a:pt x="224" y="34"/>
                  <a:pt x="217" y="36"/>
                </a:cubicBezTo>
                <a:cubicBezTo>
                  <a:pt x="213" y="36"/>
                  <a:pt x="210" y="37"/>
                  <a:pt x="207" y="38"/>
                </a:cubicBezTo>
                <a:cubicBezTo>
                  <a:pt x="204" y="39"/>
                  <a:pt x="202" y="40"/>
                  <a:pt x="201" y="41"/>
                </a:cubicBezTo>
                <a:cubicBezTo>
                  <a:pt x="197" y="41"/>
                  <a:pt x="203" y="39"/>
                  <a:pt x="198" y="40"/>
                </a:cubicBezTo>
                <a:cubicBezTo>
                  <a:pt x="193" y="41"/>
                  <a:pt x="190" y="42"/>
                  <a:pt x="188" y="44"/>
                </a:cubicBezTo>
                <a:cubicBezTo>
                  <a:pt x="186" y="45"/>
                  <a:pt x="180" y="47"/>
                  <a:pt x="176" y="49"/>
                </a:cubicBezTo>
                <a:cubicBezTo>
                  <a:pt x="176" y="48"/>
                  <a:pt x="179" y="47"/>
                  <a:pt x="177" y="47"/>
                </a:cubicBezTo>
                <a:cubicBezTo>
                  <a:pt x="171" y="50"/>
                  <a:pt x="164" y="52"/>
                  <a:pt x="158" y="56"/>
                </a:cubicBezTo>
                <a:cubicBezTo>
                  <a:pt x="150" y="60"/>
                  <a:pt x="144" y="63"/>
                  <a:pt x="144" y="62"/>
                </a:cubicBezTo>
                <a:cubicBezTo>
                  <a:pt x="144" y="61"/>
                  <a:pt x="145" y="60"/>
                  <a:pt x="146" y="59"/>
                </a:cubicBezTo>
                <a:cubicBezTo>
                  <a:pt x="149" y="57"/>
                  <a:pt x="150" y="57"/>
                  <a:pt x="152" y="57"/>
                </a:cubicBezTo>
                <a:cubicBezTo>
                  <a:pt x="155" y="55"/>
                  <a:pt x="157" y="55"/>
                  <a:pt x="160" y="54"/>
                </a:cubicBezTo>
                <a:cubicBezTo>
                  <a:pt x="161" y="53"/>
                  <a:pt x="162" y="53"/>
                  <a:pt x="162" y="52"/>
                </a:cubicBezTo>
                <a:cubicBezTo>
                  <a:pt x="161" y="52"/>
                  <a:pt x="162" y="50"/>
                  <a:pt x="164" y="49"/>
                </a:cubicBezTo>
                <a:cubicBezTo>
                  <a:pt x="167" y="47"/>
                  <a:pt x="172" y="44"/>
                  <a:pt x="180" y="41"/>
                </a:cubicBezTo>
                <a:cubicBezTo>
                  <a:pt x="182" y="41"/>
                  <a:pt x="184" y="40"/>
                  <a:pt x="184" y="39"/>
                </a:cubicBezTo>
                <a:cubicBezTo>
                  <a:pt x="185" y="39"/>
                  <a:pt x="182" y="40"/>
                  <a:pt x="180" y="40"/>
                </a:cubicBezTo>
                <a:cubicBezTo>
                  <a:pt x="175" y="41"/>
                  <a:pt x="167" y="44"/>
                  <a:pt x="170" y="42"/>
                </a:cubicBezTo>
                <a:cubicBezTo>
                  <a:pt x="172" y="40"/>
                  <a:pt x="173" y="39"/>
                  <a:pt x="175" y="37"/>
                </a:cubicBezTo>
                <a:cubicBezTo>
                  <a:pt x="177" y="37"/>
                  <a:pt x="179" y="36"/>
                  <a:pt x="181" y="34"/>
                </a:cubicBezTo>
                <a:cubicBezTo>
                  <a:pt x="184" y="33"/>
                  <a:pt x="188" y="32"/>
                  <a:pt x="193" y="31"/>
                </a:cubicBezTo>
                <a:cubicBezTo>
                  <a:pt x="188" y="32"/>
                  <a:pt x="185" y="33"/>
                  <a:pt x="182" y="33"/>
                </a:cubicBezTo>
                <a:cubicBezTo>
                  <a:pt x="179" y="34"/>
                  <a:pt x="178" y="34"/>
                  <a:pt x="177" y="34"/>
                </a:cubicBezTo>
                <a:cubicBezTo>
                  <a:pt x="176" y="33"/>
                  <a:pt x="178" y="31"/>
                  <a:pt x="183" y="28"/>
                </a:cubicBezTo>
                <a:cubicBezTo>
                  <a:pt x="180" y="30"/>
                  <a:pt x="177" y="31"/>
                  <a:pt x="174" y="32"/>
                </a:cubicBezTo>
                <a:cubicBezTo>
                  <a:pt x="171" y="33"/>
                  <a:pt x="169" y="34"/>
                  <a:pt x="167" y="35"/>
                </a:cubicBezTo>
                <a:cubicBezTo>
                  <a:pt x="159" y="39"/>
                  <a:pt x="152" y="42"/>
                  <a:pt x="151" y="41"/>
                </a:cubicBezTo>
                <a:cubicBezTo>
                  <a:pt x="151" y="41"/>
                  <a:pt x="151" y="41"/>
                  <a:pt x="149" y="41"/>
                </a:cubicBezTo>
                <a:cubicBezTo>
                  <a:pt x="141" y="45"/>
                  <a:pt x="139" y="45"/>
                  <a:pt x="143" y="41"/>
                </a:cubicBezTo>
                <a:cubicBezTo>
                  <a:pt x="144" y="40"/>
                  <a:pt x="146" y="39"/>
                  <a:pt x="143" y="40"/>
                </a:cubicBezTo>
                <a:cubicBezTo>
                  <a:pt x="139" y="42"/>
                  <a:pt x="137" y="44"/>
                  <a:pt x="134" y="46"/>
                </a:cubicBezTo>
                <a:cubicBezTo>
                  <a:pt x="132" y="49"/>
                  <a:pt x="128" y="51"/>
                  <a:pt x="122" y="54"/>
                </a:cubicBezTo>
                <a:cubicBezTo>
                  <a:pt x="123" y="54"/>
                  <a:pt x="128" y="50"/>
                  <a:pt x="123" y="52"/>
                </a:cubicBezTo>
                <a:cubicBezTo>
                  <a:pt x="122" y="53"/>
                  <a:pt x="120" y="54"/>
                  <a:pt x="119" y="55"/>
                </a:cubicBezTo>
                <a:cubicBezTo>
                  <a:pt x="116" y="57"/>
                  <a:pt x="113" y="60"/>
                  <a:pt x="114" y="60"/>
                </a:cubicBezTo>
                <a:cubicBezTo>
                  <a:pt x="117" y="59"/>
                  <a:pt x="114" y="63"/>
                  <a:pt x="124" y="58"/>
                </a:cubicBezTo>
                <a:cubicBezTo>
                  <a:pt x="125" y="57"/>
                  <a:pt x="125" y="58"/>
                  <a:pt x="129" y="55"/>
                </a:cubicBezTo>
                <a:cubicBezTo>
                  <a:pt x="132" y="53"/>
                  <a:pt x="134" y="51"/>
                  <a:pt x="131" y="52"/>
                </a:cubicBezTo>
                <a:cubicBezTo>
                  <a:pt x="128" y="54"/>
                  <a:pt x="131" y="52"/>
                  <a:pt x="133" y="50"/>
                </a:cubicBezTo>
                <a:cubicBezTo>
                  <a:pt x="136" y="48"/>
                  <a:pt x="139" y="46"/>
                  <a:pt x="142" y="45"/>
                </a:cubicBezTo>
                <a:cubicBezTo>
                  <a:pt x="145" y="44"/>
                  <a:pt x="147" y="43"/>
                  <a:pt x="148" y="43"/>
                </a:cubicBezTo>
                <a:cubicBezTo>
                  <a:pt x="149" y="43"/>
                  <a:pt x="147" y="45"/>
                  <a:pt x="151" y="43"/>
                </a:cubicBezTo>
                <a:cubicBezTo>
                  <a:pt x="153" y="42"/>
                  <a:pt x="155" y="41"/>
                  <a:pt x="154" y="42"/>
                </a:cubicBezTo>
                <a:cubicBezTo>
                  <a:pt x="153" y="43"/>
                  <a:pt x="152" y="43"/>
                  <a:pt x="150" y="44"/>
                </a:cubicBezTo>
                <a:cubicBezTo>
                  <a:pt x="146" y="47"/>
                  <a:pt x="148" y="46"/>
                  <a:pt x="147" y="47"/>
                </a:cubicBezTo>
                <a:cubicBezTo>
                  <a:pt x="147" y="48"/>
                  <a:pt x="148" y="47"/>
                  <a:pt x="148" y="48"/>
                </a:cubicBezTo>
                <a:cubicBezTo>
                  <a:pt x="148" y="49"/>
                  <a:pt x="146" y="50"/>
                  <a:pt x="140" y="53"/>
                </a:cubicBezTo>
                <a:cubicBezTo>
                  <a:pt x="145" y="51"/>
                  <a:pt x="150" y="50"/>
                  <a:pt x="156" y="47"/>
                </a:cubicBezTo>
                <a:cubicBezTo>
                  <a:pt x="146" y="52"/>
                  <a:pt x="135" y="57"/>
                  <a:pt x="129" y="63"/>
                </a:cubicBezTo>
                <a:cubicBezTo>
                  <a:pt x="130" y="63"/>
                  <a:pt x="134" y="60"/>
                  <a:pt x="136" y="60"/>
                </a:cubicBezTo>
                <a:cubicBezTo>
                  <a:pt x="138" y="59"/>
                  <a:pt x="139" y="59"/>
                  <a:pt x="142" y="57"/>
                </a:cubicBezTo>
                <a:cubicBezTo>
                  <a:pt x="145" y="56"/>
                  <a:pt x="147" y="56"/>
                  <a:pt x="145" y="57"/>
                </a:cubicBezTo>
                <a:cubicBezTo>
                  <a:pt x="143" y="59"/>
                  <a:pt x="142" y="61"/>
                  <a:pt x="136" y="64"/>
                </a:cubicBezTo>
                <a:cubicBezTo>
                  <a:pt x="127" y="69"/>
                  <a:pt x="127" y="70"/>
                  <a:pt x="126" y="72"/>
                </a:cubicBezTo>
                <a:cubicBezTo>
                  <a:pt x="125" y="73"/>
                  <a:pt x="123" y="74"/>
                  <a:pt x="122" y="76"/>
                </a:cubicBezTo>
                <a:cubicBezTo>
                  <a:pt x="110" y="86"/>
                  <a:pt x="98" y="98"/>
                  <a:pt x="87" y="110"/>
                </a:cubicBezTo>
                <a:cubicBezTo>
                  <a:pt x="85" y="112"/>
                  <a:pt x="83" y="114"/>
                  <a:pt x="82" y="115"/>
                </a:cubicBezTo>
                <a:cubicBezTo>
                  <a:pt x="81" y="117"/>
                  <a:pt x="80" y="118"/>
                  <a:pt x="79" y="118"/>
                </a:cubicBezTo>
                <a:cubicBezTo>
                  <a:pt x="78" y="120"/>
                  <a:pt x="77" y="119"/>
                  <a:pt x="78" y="117"/>
                </a:cubicBezTo>
                <a:cubicBezTo>
                  <a:pt x="78" y="116"/>
                  <a:pt x="79" y="115"/>
                  <a:pt x="79" y="113"/>
                </a:cubicBezTo>
                <a:cubicBezTo>
                  <a:pt x="80" y="112"/>
                  <a:pt x="80" y="111"/>
                  <a:pt x="80" y="110"/>
                </a:cubicBezTo>
                <a:cubicBezTo>
                  <a:pt x="78" y="113"/>
                  <a:pt x="76" y="115"/>
                  <a:pt x="75" y="117"/>
                </a:cubicBezTo>
                <a:cubicBezTo>
                  <a:pt x="74" y="119"/>
                  <a:pt x="72" y="121"/>
                  <a:pt x="70" y="124"/>
                </a:cubicBezTo>
                <a:cubicBezTo>
                  <a:pt x="69" y="126"/>
                  <a:pt x="68" y="128"/>
                  <a:pt x="66" y="130"/>
                </a:cubicBezTo>
                <a:cubicBezTo>
                  <a:pt x="65" y="132"/>
                  <a:pt x="64" y="134"/>
                  <a:pt x="63" y="135"/>
                </a:cubicBezTo>
                <a:cubicBezTo>
                  <a:pt x="61" y="138"/>
                  <a:pt x="59" y="141"/>
                  <a:pt x="57" y="143"/>
                </a:cubicBezTo>
                <a:cubicBezTo>
                  <a:pt x="55" y="147"/>
                  <a:pt x="57" y="144"/>
                  <a:pt x="55" y="148"/>
                </a:cubicBezTo>
                <a:cubicBezTo>
                  <a:pt x="53" y="152"/>
                  <a:pt x="53" y="150"/>
                  <a:pt x="51" y="154"/>
                </a:cubicBezTo>
                <a:cubicBezTo>
                  <a:pt x="51" y="154"/>
                  <a:pt x="51" y="155"/>
                  <a:pt x="51" y="155"/>
                </a:cubicBezTo>
                <a:cubicBezTo>
                  <a:pt x="51" y="156"/>
                  <a:pt x="52" y="155"/>
                  <a:pt x="50" y="161"/>
                </a:cubicBezTo>
                <a:cubicBezTo>
                  <a:pt x="48" y="167"/>
                  <a:pt x="46" y="169"/>
                  <a:pt x="44" y="172"/>
                </a:cubicBezTo>
                <a:cubicBezTo>
                  <a:pt x="42" y="176"/>
                  <a:pt x="40" y="181"/>
                  <a:pt x="39" y="185"/>
                </a:cubicBezTo>
                <a:cubicBezTo>
                  <a:pt x="38" y="189"/>
                  <a:pt x="38" y="190"/>
                  <a:pt x="39" y="190"/>
                </a:cubicBezTo>
                <a:cubicBezTo>
                  <a:pt x="39" y="190"/>
                  <a:pt x="39" y="190"/>
                  <a:pt x="38" y="194"/>
                </a:cubicBezTo>
                <a:cubicBezTo>
                  <a:pt x="36" y="201"/>
                  <a:pt x="36" y="204"/>
                  <a:pt x="37" y="204"/>
                </a:cubicBezTo>
                <a:cubicBezTo>
                  <a:pt x="37" y="205"/>
                  <a:pt x="37" y="205"/>
                  <a:pt x="38" y="202"/>
                </a:cubicBezTo>
                <a:cubicBezTo>
                  <a:pt x="39" y="199"/>
                  <a:pt x="40" y="196"/>
                  <a:pt x="41" y="193"/>
                </a:cubicBezTo>
                <a:cubicBezTo>
                  <a:pt x="41" y="191"/>
                  <a:pt x="42" y="188"/>
                  <a:pt x="43" y="188"/>
                </a:cubicBezTo>
                <a:cubicBezTo>
                  <a:pt x="43" y="188"/>
                  <a:pt x="43" y="189"/>
                  <a:pt x="43" y="192"/>
                </a:cubicBezTo>
                <a:cubicBezTo>
                  <a:pt x="42" y="195"/>
                  <a:pt x="42" y="198"/>
                  <a:pt x="40" y="201"/>
                </a:cubicBezTo>
                <a:cubicBezTo>
                  <a:pt x="40" y="203"/>
                  <a:pt x="39" y="204"/>
                  <a:pt x="40" y="205"/>
                </a:cubicBezTo>
                <a:cubicBezTo>
                  <a:pt x="41" y="210"/>
                  <a:pt x="39" y="217"/>
                  <a:pt x="37" y="233"/>
                </a:cubicBezTo>
                <a:cubicBezTo>
                  <a:pt x="37" y="238"/>
                  <a:pt x="36" y="244"/>
                  <a:pt x="36" y="250"/>
                </a:cubicBezTo>
                <a:cubicBezTo>
                  <a:pt x="37" y="251"/>
                  <a:pt x="37" y="245"/>
                  <a:pt x="38" y="246"/>
                </a:cubicBezTo>
                <a:cubicBezTo>
                  <a:pt x="37" y="250"/>
                  <a:pt x="37" y="253"/>
                  <a:pt x="36" y="256"/>
                </a:cubicBezTo>
                <a:cubicBezTo>
                  <a:pt x="35" y="258"/>
                  <a:pt x="35" y="260"/>
                  <a:pt x="34" y="263"/>
                </a:cubicBezTo>
                <a:cubicBezTo>
                  <a:pt x="34" y="265"/>
                  <a:pt x="34" y="265"/>
                  <a:pt x="33" y="264"/>
                </a:cubicBezTo>
                <a:cubicBezTo>
                  <a:pt x="33" y="263"/>
                  <a:pt x="33" y="262"/>
                  <a:pt x="33" y="261"/>
                </a:cubicBezTo>
                <a:cubicBezTo>
                  <a:pt x="32" y="259"/>
                  <a:pt x="32" y="258"/>
                  <a:pt x="32" y="256"/>
                </a:cubicBezTo>
                <a:cubicBezTo>
                  <a:pt x="32" y="252"/>
                  <a:pt x="33" y="248"/>
                  <a:pt x="32" y="248"/>
                </a:cubicBezTo>
                <a:cubicBezTo>
                  <a:pt x="32" y="246"/>
                  <a:pt x="32" y="243"/>
                  <a:pt x="32" y="240"/>
                </a:cubicBezTo>
                <a:cubicBezTo>
                  <a:pt x="32" y="237"/>
                  <a:pt x="32" y="234"/>
                  <a:pt x="31" y="233"/>
                </a:cubicBezTo>
                <a:cubicBezTo>
                  <a:pt x="31" y="232"/>
                  <a:pt x="32" y="225"/>
                  <a:pt x="33" y="222"/>
                </a:cubicBezTo>
                <a:cubicBezTo>
                  <a:pt x="33" y="220"/>
                  <a:pt x="34" y="218"/>
                  <a:pt x="35" y="216"/>
                </a:cubicBezTo>
                <a:cubicBezTo>
                  <a:pt x="34" y="217"/>
                  <a:pt x="33" y="218"/>
                  <a:pt x="33" y="217"/>
                </a:cubicBezTo>
                <a:cubicBezTo>
                  <a:pt x="33" y="217"/>
                  <a:pt x="33" y="215"/>
                  <a:pt x="34" y="211"/>
                </a:cubicBezTo>
                <a:cubicBezTo>
                  <a:pt x="32" y="213"/>
                  <a:pt x="31" y="222"/>
                  <a:pt x="29" y="226"/>
                </a:cubicBezTo>
                <a:cubicBezTo>
                  <a:pt x="28" y="229"/>
                  <a:pt x="28" y="228"/>
                  <a:pt x="28" y="226"/>
                </a:cubicBezTo>
                <a:cubicBezTo>
                  <a:pt x="28" y="224"/>
                  <a:pt x="28" y="221"/>
                  <a:pt x="27" y="222"/>
                </a:cubicBezTo>
                <a:cubicBezTo>
                  <a:pt x="27" y="224"/>
                  <a:pt x="26" y="227"/>
                  <a:pt x="26" y="229"/>
                </a:cubicBezTo>
                <a:cubicBezTo>
                  <a:pt x="25" y="232"/>
                  <a:pt x="25" y="234"/>
                  <a:pt x="25" y="237"/>
                </a:cubicBezTo>
                <a:cubicBezTo>
                  <a:pt x="24" y="241"/>
                  <a:pt x="24" y="246"/>
                  <a:pt x="25" y="250"/>
                </a:cubicBezTo>
                <a:cubicBezTo>
                  <a:pt x="25" y="254"/>
                  <a:pt x="25" y="254"/>
                  <a:pt x="24" y="254"/>
                </a:cubicBezTo>
                <a:cubicBezTo>
                  <a:pt x="23" y="254"/>
                  <a:pt x="22" y="251"/>
                  <a:pt x="22" y="259"/>
                </a:cubicBezTo>
                <a:cubicBezTo>
                  <a:pt x="22" y="260"/>
                  <a:pt x="23" y="258"/>
                  <a:pt x="23" y="258"/>
                </a:cubicBezTo>
                <a:cubicBezTo>
                  <a:pt x="23" y="258"/>
                  <a:pt x="23" y="258"/>
                  <a:pt x="23" y="259"/>
                </a:cubicBezTo>
                <a:cubicBezTo>
                  <a:pt x="23" y="260"/>
                  <a:pt x="23" y="262"/>
                  <a:pt x="23" y="265"/>
                </a:cubicBezTo>
                <a:cubicBezTo>
                  <a:pt x="23" y="265"/>
                  <a:pt x="24" y="267"/>
                  <a:pt x="24" y="267"/>
                </a:cubicBezTo>
                <a:cubicBezTo>
                  <a:pt x="25" y="266"/>
                  <a:pt x="25" y="275"/>
                  <a:pt x="25" y="278"/>
                </a:cubicBezTo>
                <a:cubicBezTo>
                  <a:pt x="26" y="280"/>
                  <a:pt x="26" y="282"/>
                  <a:pt x="25" y="284"/>
                </a:cubicBezTo>
                <a:cubicBezTo>
                  <a:pt x="25" y="286"/>
                  <a:pt x="25" y="286"/>
                  <a:pt x="24" y="285"/>
                </a:cubicBezTo>
                <a:cubicBezTo>
                  <a:pt x="24" y="283"/>
                  <a:pt x="23" y="282"/>
                  <a:pt x="22" y="280"/>
                </a:cubicBezTo>
                <a:cubicBezTo>
                  <a:pt x="23" y="283"/>
                  <a:pt x="23" y="286"/>
                  <a:pt x="23" y="287"/>
                </a:cubicBezTo>
                <a:cubicBezTo>
                  <a:pt x="23" y="290"/>
                  <a:pt x="24" y="294"/>
                  <a:pt x="25" y="299"/>
                </a:cubicBezTo>
                <a:cubicBezTo>
                  <a:pt x="25" y="303"/>
                  <a:pt x="26" y="307"/>
                  <a:pt x="26" y="309"/>
                </a:cubicBezTo>
                <a:cubicBezTo>
                  <a:pt x="26" y="310"/>
                  <a:pt x="26" y="313"/>
                  <a:pt x="27" y="315"/>
                </a:cubicBezTo>
                <a:cubicBezTo>
                  <a:pt x="28" y="320"/>
                  <a:pt x="29" y="321"/>
                  <a:pt x="29" y="321"/>
                </a:cubicBezTo>
                <a:cubicBezTo>
                  <a:pt x="30" y="322"/>
                  <a:pt x="30" y="322"/>
                  <a:pt x="31" y="325"/>
                </a:cubicBezTo>
                <a:cubicBezTo>
                  <a:pt x="34" y="336"/>
                  <a:pt x="38" y="343"/>
                  <a:pt x="43" y="354"/>
                </a:cubicBezTo>
                <a:cubicBezTo>
                  <a:pt x="44" y="354"/>
                  <a:pt x="40" y="345"/>
                  <a:pt x="43" y="350"/>
                </a:cubicBezTo>
                <a:cubicBezTo>
                  <a:pt x="45" y="353"/>
                  <a:pt x="44" y="348"/>
                  <a:pt x="44" y="347"/>
                </a:cubicBezTo>
                <a:cubicBezTo>
                  <a:pt x="45" y="345"/>
                  <a:pt x="43" y="339"/>
                  <a:pt x="40" y="335"/>
                </a:cubicBezTo>
                <a:cubicBezTo>
                  <a:pt x="39" y="333"/>
                  <a:pt x="39" y="331"/>
                  <a:pt x="38" y="329"/>
                </a:cubicBezTo>
                <a:cubicBezTo>
                  <a:pt x="37" y="327"/>
                  <a:pt x="37" y="325"/>
                  <a:pt x="36" y="323"/>
                </a:cubicBezTo>
                <a:cubicBezTo>
                  <a:pt x="35" y="319"/>
                  <a:pt x="34" y="315"/>
                  <a:pt x="33" y="311"/>
                </a:cubicBezTo>
                <a:cubicBezTo>
                  <a:pt x="36" y="319"/>
                  <a:pt x="36" y="319"/>
                  <a:pt x="35" y="310"/>
                </a:cubicBezTo>
                <a:cubicBezTo>
                  <a:pt x="35" y="306"/>
                  <a:pt x="35" y="307"/>
                  <a:pt x="36" y="309"/>
                </a:cubicBezTo>
                <a:cubicBezTo>
                  <a:pt x="36" y="310"/>
                  <a:pt x="36" y="310"/>
                  <a:pt x="36" y="311"/>
                </a:cubicBezTo>
                <a:cubicBezTo>
                  <a:pt x="36" y="314"/>
                  <a:pt x="37" y="319"/>
                  <a:pt x="39" y="324"/>
                </a:cubicBezTo>
                <a:cubicBezTo>
                  <a:pt x="39" y="324"/>
                  <a:pt x="39" y="325"/>
                  <a:pt x="39" y="326"/>
                </a:cubicBezTo>
                <a:cubicBezTo>
                  <a:pt x="41" y="329"/>
                  <a:pt x="39" y="323"/>
                  <a:pt x="39" y="323"/>
                </a:cubicBezTo>
                <a:cubicBezTo>
                  <a:pt x="39" y="323"/>
                  <a:pt x="39" y="323"/>
                  <a:pt x="40" y="324"/>
                </a:cubicBezTo>
                <a:cubicBezTo>
                  <a:pt x="41" y="328"/>
                  <a:pt x="42" y="331"/>
                  <a:pt x="44" y="335"/>
                </a:cubicBezTo>
                <a:cubicBezTo>
                  <a:pt x="45" y="339"/>
                  <a:pt x="47" y="342"/>
                  <a:pt x="49" y="347"/>
                </a:cubicBezTo>
                <a:cubicBezTo>
                  <a:pt x="50" y="350"/>
                  <a:pt x="52" y="354"/>
                  <a:pt x="53" y="356"/>
                </a:cubicBezTo>
                <a:cubicBezTo>
                  <a:pt x="54" y="355"/>
                  <a:pt x="51" y="350"/>
                  <a:pt x="51" y="347"/>
                </a:cubicBezTo>
                <a:cubicBezTo>
                  <a:pt x="54" y="354"/>
                  <a:pt x="56" y="359"/>
                  <a:pt x="58" y="363"/>
                </a:cubicBezTo>
                <a:cubicBezTo>
                  <a:pt x="61" y="369"/>
                  <a:pt x="55" y="360"/>
                  <a:pt x="57" y="366"/>
                </a:cubicBezTo>
                <a:cubicBezTo>
                  <a:pt x="59" y="368"/>
                  <a:pt x="61" y="369"/>
                  <a:pt x="63" y="371"/>
                </a:cubicBezTo>
                <a:cubicBezTo>
                  <a:pt x="63" y="371"/>
                  <a:pt x="63" y="370"/>
                  <a:pt x="65" y="373"/>
                </a:cubicBezTo>
                <a:cubicBezTo>
                  <a:pt x="67" y="377"/>
                  <a:pt x="69" y="379"/>
                  <a:pt x="69" y="379"/>
                </a:cubicBezTo>
                <a:cubicBezTo>
                  <a:pt x="70" y="380"/>
                  <a:pt x="70" y="379"/>
                  <a:pt x="69" y="377"/>
                </a:cubicBezTo>
                <a:cubicBezTo>
                  <a:pt x="68" y="372"/>
                  <a:pt x="70" y="374"/>
                  <a:pt x="76" y="382"/>
                </a:cubicBezTo>
                <a:cubicBezTo>
                  <a:pt x="78" y="385"/>
                  <a:pt x="80" y="388"/>
                  <a:pt x="82" y="391"/>
                </a:cubicBezTo>
                <a:cubicBezTo>
                  <a:pt x="80" y="388"/>
                  <a:pt x="78" y="384"/>
                  <a:pt x="77" y="382"/>
                </a:cubicBezTo>
                <a:cubicBezTo>
                  <a:pt x="75" y="377"/>
                  <a:pt x="77" y="375"/>
                  <a:pt x="81" y="380"/>
                </a:cubicBezTo>
                <a:cubicBezTo>
                  <a:pt x="83" y="382"/>
                  <a:pt x="84" y="383"/>
                  <a:pt x="87" y="387"/>
                </a:cubicBezTo>
                <a:cubicBezTo>
                  <a:pt x="88" y="389"/>
                  <a:pt x="90" y="392"/>
                  <a:pt x="90" y="392"/>
                </a:cubicBezTo>
                <a:cubicBezTo>
                  <a:pt x="93" y="395"/>
                  <a:pt x="90" y="391"/>
                  <a:pt x="89" y="389"/>
                </a:cubicBezTo>
                <a:cubicBezTo>
                  <a:pt x="89" y="389"/>
                  <a:pt x="90" y="389"/>
                  <a:pt x="90" y="390"/>
                </a:cubicBezTo>
                <a:cubicBezTo>
                  <a:pt x="95" y="395"/>
                  <a:pt x="95" y="395"/>
                  <a:pt x="96" y="394"/>
                </a:cubicBezTo>
                <a:cubicBezTo>
                  <a:pt x="99" y="397"/>
                  <a:pt x="97" y="397"/>
                  <a:pt x="99" y="399"/>
                </a:cubicBezTo>
                <a:cubicBezTo>
                  <a:pt x="101" y="400"/>
                  <a:pt x="102" y="402"/>
                  <a:pt x="103" y="403"/>
                </a:cubicBezTo>
                <a:cubicBezTo>
                  <a:pt x="104" y="405"/>
                  <a:pt x="105" y="406"/>
                  <a:pt x="106" y="407"/>
                </a:cubicBezTo>
                <a:cubicBezTo>
                  <a:pt x="107" y="409"/>
                  <a:pt x="108" y="410"/>
                  <a:pt x="110" y="413"/>
                </a:cubicBezTo>
                <a:cubicBezTo>
                  <a:pt x="109" y="410"/>
                  <a:pt x="109" y="410"/>
                  <a:pt x="117" y="417"/>
                </a:cubicBezTo>
                <a:cubicBezTo>
                  <a:pt x="117" y="418"/>
                  <a:pt x="119" y="419"/>
                  <a:pt x="119" y="419"/>
                </a:cubicBezTo>
                <a:cubicBezTo>
                  <a:pt x="121" y="419"/>
                  <a:pt x="126" y="424"/>
                  <a:pt x="129" y="425"/>
                </a:cubicBezTo>
                <a:cubicBezTo>
                  <a:pt x="126" y="423"/>
                  <a:pt x="125" y="421"/>
                  <a:pt x="125" y="419"/>
                </a:cubicBezTo>
                <a:cubicBezTo>
                  <a:pt x="125" y="418"/>
                  <a:pt x="126" y="418"/>
                  <a:pt x="128" y="418"/>
                </a:cubicBezTo>
                <a:cubicBezTo>
                  <a:pt x="129" y="418"/>
                  <a:pt x="131" y="420"/>
                  <a:pt x="133" y="421"/>
                </a:cubicBezTo>
                <a:cubicBezTo>
                  <a:pt x="136" y="423"/>
                  <a:pt x="141" y="426"/>
                  <a:pt x="142" y="426"/>
                </a:cubicBezTo>
                <a:cubicBezTo>
                  <a:pt x="143" y="426"/>
                  <a:pt x="145" y="427"/>
                  <a:pt x="147" y="428"/>
                </a:cubicBezTo>
                <a:cubicBezTo>
                  <a:pt x="149" y="430"/>
                  <a:pt x="151" y="432"/>
                  <a:pt x="153" y="433"/>
                </a:cubicBezTo>
                <a:cubicBezTo>
                  <a:pt x="155" y="434"/>
                  <a:pt x="157" y="436"/>
                  <a:pt x="159" y="436"/>
                </a:cubicBezTo>
                <a:cubicBezTo>
                  <a:pt x="160" y="436"/>
                  <a:pt x="163" y="438"/>
                  <a:pt x="162" y="439"/>
                </a:cubicBezTo>
                <a:cubicBezTo>
                  <a:pt x="161" y="439"/>
                  <a:pt x="159" y="437"/>
                  <a:pt x="161" y="439"/>
                </a:cubicBezTo>
                <a:cubicBezTo>
                  <a:pt x="164" y="440"/>
                  <a:pt x="166" y="441"/>
                  <a:pt x="168" y="441"/>
                </a:cubicBezTo>
                <a:cubicBezTo>
                  <a:pt x="170" y="442"/>
                  <a:pt x="173" y="443"/>
                  <a:pt x="176" y="444"/>
                </a:cubicBezTo>
                <a:cubicBezTo>
                  <a:pt x="176" y="444"/>
                  <a:pt x="175" y="444"/>
                  <a:pt x="175" y="443"/>
                </a:cubicBezTo>
                <a:cubicBezTo>
                  <a:pt x="175" y="443"/>
                  <a:pt x="176" y="444"/>
                  <a:pt x="176" y="444"/>
                </a:cubicBezTo>
                <a:cubicBezTo>
                  <a:pt x="176" y="444"/>
                  <a:pt x="176" y="444"/>
                  <a:pt x="176" y="444"/>
                </a:cubicBezTo>
                <a:cubicBezTo>
                  <a:pt x="177" y="444"/>
                  <a:pt x="179" y="445"/>
                  <a:pt x="181" y="446"/>
                </a:cubicBezTo>
                <a:cubicBezTo>
                  <a:pt x="183" y="447"/>
                  <a:pt x="184" y="447"/>
                  <a:pt x="185" y="447"/>
                </a:cubicBezTo>
                <a:cubicBezTo>
                  <a:pt x="186" y="447"/>
                  <a:pt x="183" y="445"/>
                  <a:pt x="181" y="444"/>
                </a:cubicBezTo>
                <a:cubicBezTo>
                  <a:pt x="179" y="443"/>
                  <a:pt x="178" y="442"/>
                  <a:pt x="176" y="441"/>
                </a:cubicBezTo>
                <a:cubicBezTo>
                  <a:pt x="172" y="438"/>
                  <a:pt x="173" y="438"/>
                  <a:pt x="177" y="439"/>
                </a:cubicBezTo>
                <a:cubicBezTo>
                  <a:pt x="178" y="440"/>
                  <a:pt x="181" y="441"/>
                  <a:pt x="180" y="440"/>
                </a:cubicBezTo>
                <a:cubicBezTo>
                  <a:pt x="178" y="439"/>
                  <a:pt x="176" y="438"/>
                  <a:pt x="174" y="437"/>
                </a:cubicBezTo>
                <a:cubicBezTo>
                  <a:pt x="167" y="434"/>
                  <a:pt x="161" y="429"/>
                  <a:pt x="154" y="426"/>
                </a:cubicBezTo>
                <a:cubicBezTo>
                  <a:pt x="154" y="426"/>
                  <a:pt x="153" y="425"/>
                  <a:pt x="153" y="425"/>
                </a:cubicBezTo>
                <a:cubicBezTo>
                  <a:pt x="152" y="424"/>
                  <a:pt x="151" y="423"/>
                  <a:pt x="150" y="422"/>
                </a:cubicBezTo>
                <a:cubicBezTo>
                  <a:pt x="146" y="420"/>
                  <a:pt x="146" y="420"/>
                  <a:pt x="146" y="420"/>
                </a:cubicBezTo>
                <a:cubicBezTo>
                  <a:pt x="145" y="419"/>
                  <a:pt x="144" y="418"/>
                  <a:pt x="143" y="417"/>
                </a:cubicBezTo>
                <a:cubicBezTo>
                  <a:pt x="142" y="416"/>
                  <a:pt x="141" y="415"/>
                  <a:pt x="140" y="414"/>
                </a:cubicBezTo>
                <a:cubicBezTo>
                  <a:pt x="138" y="412"/>
                  <a:pt x="138" y="411"/>
                  <a:pt x="139" y="412"/>
                </a:cubicBezTo>
                <a:cubicBezTo>
                  <a:pt x="140" y="412"/>
                  <a:pt x="140" y="412"/>
                  <a:pt x="143" y="414"/>
                </a:cubicBezTo>
                <a:cubicBezTo>
                  <a:pt x="148" y="418"/>
                  <a:pt x="154" y="421"/>
                  <a:pt x="155" y="421"/>
                </a:cubicBezTo>
                <a:cubicBezTo>
                  <a:pt x="158" y="421"/>
                  <a:pt x="161" y="424"/>
                  <a:pt x="164" y="426"/>
                </a:cubicBezTo>
                <a:cubicBezTo>
                  <a:pt x="164" y="425"/>
                  <a:pt x="163" y="425"/>
                  <a:pt x="163" y="424"/>
                </a:cubicBezTo>
                <a:cubicBezTo>
                  <a:pt x="163" y="424"/>
                  <a:pt x="163" y="425"/>
                  <a:pt x="163" y="425"/>
                </a:cubicBezTo>
                <a:cubicBezTo>
                  <a:pt x="164" y="424"/>
                  <a:pt x="170" y="427"/>
                  <a:pt x="172" y="427"/>
                </a:cubicBezTo>
                <a:cubicBezTo>
                  <a:pt x="172" y="427"/>
                  <a:pt x="172" y="427"/>
                  <a:pt x="172" y="427"/>
                </a:cubicBezTo>
                <a:cubicBezTo>
                  <a:pt x="169" y="425"/>
                  <a:pt x="168" y="424"/>
                  <a:pt x="166" y="422"/>
                </a:cubicBezTo>
                <a:cubicBezTo>
                  <a:pt x="165" y="422"/>
                  <a:pt x="164" y="421"/>
                  <a:pt x="162" y="420"/>
                </a:cubicBezTo>
                <a:cubicBezTo>
                  <a:pt x="160" y="419"/>
                  <a:pt x="158" y="418"/>
                  <a:pt x="156" y="417"/>
                </a:cubicBezTo>
                <a:cubicBezTo>
                  <a:pt x="159" y="419"/>
                  <a:pt x="159" y="419"/>
                  <a:pt x="159" y="420"/>
                </a:cubicBezTo>
                <a:cubicBezTo>
                  <a:pt x="159" y="420"/>
                  <a:pt x="158" y="421"/>
                  <a:pt x="159" y="422"/>
                </a:cubicBezTo>
                <a:cubicBezTo>
                  <a:pt x="159" y="422"/>
                  <a:pt x="159" y="422"/>
                  <a:pt x="159" y="422"/>
                </a:cubicBezTo>
                <a:cubicBezTo>
                  <a:pt x="158" y="421"/>
                  <a:pt x="157" y="420"/>
                  <a:pt x="155" y="419"/>
                </a:cubicBezTo>
                <a:cubicBezTo>
                  <a:pt x="152" y="418"/>
                  <a:pt x="150" y="416"/>
                  <a:pt x="149" y="414"/>
                </a:cubicBezTo>
                <a:cubicBezTo>
                  <a:pt x="147" y="413"/>
                  <a:pt x="146" y="412"/>
                  <a:pt x="145" y="411"/>
                </a:cubicBezTo>
                <a:cubicBezTo>
                  <a:pt x="144" y="409"/>
                  <a:pt x="145" y="409"/>
                  <a:pt x="146" y="410"/>
                </a:cubicBezTo>
                <a:cubicBezTo>
                  <a:pt x="148" y="411"/>
                  <a:pt x="151" y="413"/>
                  <a:pt x="154" y="416"/>
                </a:cubicBezTo>
                <a:cubicBezTo>
                  <a:pt x="156" y="417"/>
                  <a:pt x="157" y="417"/>
                  <a:pt x="159" y="418"/>
                </a:cubicBezTo>
                <a:cubicBezTo>
                  <a:pt x="161" y="419"/>
                  <a:pt x="159" y="418"/>
                  <a:pt x="158" y="417"/>
                </a:cubicBezTo>
                <a:cubicBezTo>
                  <a:pt x="157" y="415"/>
                  <a:pt x="158" y="415"/>
                  <a:pt x="160" y="415"/>
                </a:cubicBezTo>
                <a:cubicBezTo>
                  <a:pt x="161" y="415"/>
                  <a:pt x="162" y="415"/>
                  <a:pt x="163" y="415"/>
                </a:cubicBezTo>
                <a:cubicBezTo>
                  <a:pt x="163" y="416"/>
                  <a:pt x="164" y="416"/>
                  <a:pt x="165" y="417"/>
                </a:cubicBezTo>
                <a:cubicBezTo>
                  <a:pt x="165" y="417"/>
                  <a:pt x="166" y="418"/>
                  <a:pt x="167" y="419"/>
                </a:cubicBezTo>
                <a:cubicBezTo>
                  <a:pt x="168" y="420"/>
                  <a:pt x="170" y="421"/>
                  <a:pt x="172" y="422"/>
                </a:cubicBezTo>
                <a:cubicBezTo>
                  <a:pt x="173" y="422"/>
                  <a:pt x="168" y="419"/>
                  <a:pt x="171" y="420"/>
                </a:cubicBezTo>
                <a:cubicBezTo>
                  <a:pt x="173" y="421"/>
                  <a:pt x="177" y="423"/>
                  <a:pt x="179" y="424"/>
                </a:cubicBezTo>
                <a:cubicBezTo>
                  <a:pt x="179" y="425"/>
                  <a:pt x="179" y="425"/>
                  <a:pt x="180" y="425"/>
                </a:cubicBezTo>
                <a:cubicBezTo>
                  <a:pt x="182" y="426"/>
                  <a:pt x="185" y="428"/>
                  <a:pt x="185" y="428"/>
                </a:cubicBezTo>
                <a:cubicBezTo>
                  <a:pt x="186" y="428"/>
                  <a:pt x="188" y="428"/>
                  <a:pt x="184" y="426"/>
                </a:cubicBezTo>
                <a:cubicBezTo>
                  <a:pt x="183" y="425"/>
                  <a:pt x="182" y="425"/>
                  <a:pt x="184" y="425"/>
                </a:cubicBezTo>
                <a:cubicBezTo>
                  <a:pt x="187" y="427"/>
                  <a:pt x="188" y="428"/>
                  <a:pt x="192" y="430"/>
                </a:cubicBezTo>
                <a:cubicBezTo>
                  <a:pt x="192" y="430"/>
                  <a:pt x="192" y="430"/>
                  <a:pt x="192" y="430"/>
                </a:cubicBezTo>
                <a:cubicBezTo>
                  <a:pt x="191" y="428"/>
                  <a:pt x="187" y="426"/>
                  <a:pt x="194" y="428"/>
                </a:cubicBezTo>
                <a:cubicBezTo>
                  <a:pt x="196" y="428"/>
                  <a:pt x="198" y="429"/>
                  <a:pt x="200" y="430"/>
                </a:cubicBezTo>
                <a:cubicBezTo>
                  <a:pt x="202" y="430"/>
                  <a:pt x="203" y="431"/>
                  <a:pt x="203" y="432"/>
                </a:cubicBezTo>
                <a:cubicBezTo>
                  <a:pt x="203" y="432"/>
                  <a:pt x="206" y="433"/>
                  <a:pt x="207" y="433"/>
                </a:cubicBezTo>
                <a:cubicBezTo>
                  <a:pt x="209" y="434"/>
                  <a:pt x="210" y="434"/>
                  <a:pt x="210" y="435"/>
                </a:cubicBezTo>
                <a:cubicBezTo>
                  <a:pt x="209" y="435"/>
                  <a:pt x="204" y="435"/>
                  <a:pt x="204" y="436"/>
                </a:cubicBezTo>
                <a:cubicBezTo>
                  <a:pt x="204" y="436"/>
                  <a:pt x="199" y="434"/>
                  <a:pt x="196" y="434"/>
                </a:cubicBezTo>
                <a:cubicBezTo>
                  <a:pt x="197" y="434"/>
                  <a:pt x="197" y="435"/>
                  <a:pt x="198" y="435"/>
                </a:cubicBezTo>
                <a:cubicBezTo>
                  <a:pt x="204" y="438"/>
                  <a:pt x="207" y="439"/>
                  <a:pt x="207" y="440"/>
                </a:cubicBezTo>
                <a:cubicBezTo>
                  <a:pt x="207" y="440"/>
                  <a:pt x="207" y="440"/>
                  <a:pt x="206" y="440"/>
                </a:cubicBezTo>
                <a:cubicBezTo>
                  <a:pt x="205" y="440"/>
                  <a:pt x="204" y="440"/>
                  <a:pt x="203" y="440"/>
                </a:cubicBezTo>
                <a:cubicBezTo>
                  <a:pt x="202" y="440"/>
                  <a:pt x="201" y="440"/>
                  <a:pt x="200" y="440"/>
                </a:cubicBezTo>
                <a:cubicBezTo>
                  <a:pt x="198" y="440"/>
                  <a:pt x="199" y="440"/>
                  <a:pt x="201" y="441"/>
                </a:cubicBezTo>
                <a:cubicBezTo>
                  <a:pt x="205" y="443"/>
                  <a:pt x="207" y="444"/>
                  <a:pt x="208" y="444"/>
                </a:cubicBezTo>
                <a:cubicBezTo>
                  <a:pt x="209" y="445"/>
                  <a:pt x="208" y="446"/>
                  <a:pt x="206" y="446"/>
                </a:cubicBezTo>
                <a:cubicBezTo>
                  <a:pt x="205" y="446"/>
                  <a:pt x="203" y="446"/>
                  <a:pt x="205" y="446"/>
                </a:cubicBezTo>
                <a:cubicBezTo>
                  <a:pt x="207" y="447"/>
                  <a:pt x="208" y="447"/>
                  <a:pt x="210" y="448"/>
                </a:cubicBezTo>
                <a:cubicBezTo>
                  <a:pt x="212" y="448"/>
                  <a:pt x="214" y="448"/>
                  <a:pt x="215" y="449"/>
                </a:cubicBezTo>
                <a:cubicBezTo>
                  <a:pt x="217" y="449"/>
                  <a:pt x="219" y="449"/>
                  <a:pt x="220" y="450"/>
                </a:cubicBezTo>
                <a:cubicBezTo>
                  <a:pt x="222" y="450"/>
                  <a:pt x="224" y="451"/>
                  <a:pt x="225" y="451"/>
                </a:cubicBezTo>
                <a:cubicBezTo>
                  <a:pt x="226" y="452"/>
                  <a:pt x="227" y="451"/>
                  <a:pt x="227" y="452"/>
                </a:cubicBezTo>
                <a:cubicBezTo>
                  <a:pt x="230" y="452"/>
                  <a:pt x="229" y="452"/>
                  <a:pt x="230" y="452"/>
                </a:cubicBezTo>
                <a:cubicBezTo>
                  <a:pt x="232" y="453"/>
                  <a:pt x="228" y="453"/>
                  <a:pt x="231" y="453"/>
                </a:cubicBezTo>
                <a:cubicBezTo>
                  <a:pt x="236" y="453"/>
                  <a:pt x="232" y="452"/>
                  <a:pt x="236" y="451"/>
                </a:cubicBezTo>
                <a:cubicBezTo>
                  <a:pt x="239" y="452"/>
                  <a:pt x="241" y="452"/>
                  <a:pt x="242" y="453"/>
                </a:cubicBezTo>
                <a:cubicBezTo>
                  <a:pt x="243" y="453"/>
                  <a:pt x="243" y="453"/>
                  <a:pt x="243" y="454"/>
                </a:cubicBezTo>
                <a:cubicBezTo>
                  <a:pt x="242" y="454"/>
                  <a:pt x="239" y="455"/>
                  <a:pt x="239" y="455"/>
                </a:cubicBezTo>
                <a:cubicBezTo>
                  <a:pt x="243" y="456"/>
                  <a:pt x="246" y="456"/>
                  <a:pt x="248" y="456"/>
                </a:cubicBezTo>
                <a:cubicBezTo>
                  <a:pt x="251" y="456"/>
                  <a:pt x="254" y="455"/>
                  <a:pt x="257" y="456"/>
                </a:cubicBezTo>
                <a:cubicBezTo>
                  <a:pt x="259" y="457"/>
                  <a:pt x="262" y="456"/>
                  <a:pt x="264" y="456"/>
                </a:cubicBezTo>
                <a:cubicBezTo>
                  <a:pt x="268" y="456"/>
                  <a:pt x="267" y="455"/>
                  <a:pt x="267" y="455"/>
                </a:cubicBezTo>
                <a:cubicBezTo>
                  <a:pt x="267" y="455"/>
                  <a:pt x="264" y="455"/>
                  <a:pt x="262" y="455"/>
                </a:cubicBezTo>
                <a:cubicBezTo>
                  <a:pt x="260" y="455"/>
                  <a:pt x="258" y="455"/>
                  <a:pt x="258" y="454"/>
                </a:cubicBezTo>
                <a:cubicBezTo>
                  <a:pt x="260" y="454"/>
                  <a:pt x="263" y="454"/>
                  <a:pt x="265" y="454"/>
                </a:cubicBezTo>
                <a:cubicBezTo>
                  <a:pt x="267" y="454"/>
                  <a:pt x="269" y="454"/>
                  <a:pt x="271" y="454"/>
                </a:cubicBezTo>
                <a:cubicBezTo>
                  <a:pt x="268" y="454"/>
                  <a:pt x="266" y="453"/>
                  <a:pt x="266" y="452"/>
                </a:cubicBezTo>
                <a:cubicBezTo>
                  <a:pt x="267" y="452"/>
                  <a:pt x="269" y="451"/>
                  <a:pt x="273" y="450"/>
                </a:cubicBezTo>
                <a:cubicBezTo>
                  <a:pt x="271" y="450"/>
                  <a:pt x="270" y="450"/>
                  <a:pt x="269" y="450"/>
                </a:cubicBezTo>
                <a:cubicBezTo>
                  <a:pt x="267" y="450"/>
                  <a:pt x="266" y="451"/>
                  <a:pt x="265" y="451"/>
                </a:cubicBezTo>
                <a:cubicBezTo>
                  <a:pt x="264" y="451"/>
                  <a:pt x="262" y="451"/>
                  <a:pt x="260" y="452"/>
                </a:cubicBezTo>
                <a:cubicBezTo>
                  <a:pt x="257" y="452"/>
                  <a:pt x="254" y="452"/>
                  <a:pt x="251" y="452"/>
                </a:cubicBezTo>
                <a:cubicBezTo>
                  <a:pt x="248" y="451"/>
                  <a:pt x="245" y="451"/>
                  <a:pt x="243" y="450"/>
                </a:cubicBezTo>
                <a:cubicBezTo>
                  <a:pt x="240" y="450"/>
                  <a:pt x="237" y="449"/>
                  <a:pt x="236" y="448"/>
                </a:cubicBezTo>
                <a:cubicBezTo>
                  <a:pt x="235" y="447"/>
                  <a:pt x="235" y="446"/>
                  <a:pt x="237" y="446"/>
                </a:cubicBezTo>
                <a:cubicBezTo>
                  <a:pt x="239" y="445"/>
                  <a:pt x="244" y="445"/>
                  <a:pt x="248" y="445"/>
                </a:cubicBezTo>
                <a:cubicBezTo>
                  <a:pt x="251" y="446"/>
                  <a:pt x="255" y="447"/>
                  <a:pt x="258" y="447"/>
                </a:cubicBezTo>
                <a:cubicBezTo>
                  <a:pt x="260" y="448"/>
                  <a:pt x="256" y="449"/>
                  <a:pt x="254" y="449"/>
                </a:cubicBezTo>
                <a:cubicBezTo>
                  <a:pt x="266" y="450"/>
                  <a:pt x="272" y="448"/>
                  <a:pt x="285" y="446"/>
                </a:cubicBezTo>
                <a:cubicBezTo>
                  <a:pt x="282" y="446"/>
                  <a:pt x="279" y="446"/>
                  <a:pt x="278" y="446"/>
                </a:cubicBezTo>
                <a:cubicBezTo>
                  <a:pt x="276" y="446"/>
                  <a:pt x="275" y="446"/>
                  <a:pt x="274" y="446"/>
                </a:cubicBezTo>
                <a:cubicBezTo>
                  <a:pt x="274" y="446"/>
                  <a:pt x="274" y="446"/>
                  <a:pt x="274" y="446"/>
                </a:cubicBezTo>
                <a:cubicBezTo>
                  <a:pt x="275" y="446"/>
                  <a:pt x="276" y="446"/>
                  <a:pt x="277" y="446"/>
                </a:cubicBezTo>
                <a:cubicBezTo>
                  <a:pt x="277" y="445"/>
                  <a:pt x="275" y="445"/>
                  <a:pt x="274" y="446"/>
                </a:cubicBezTo>
                <a:cubicBezTo>
                  <a:pt x="274" y="445"/>
                  <a:pt x="275" y="445"/>
                  <a:pt x="276" y="445"/>
                </a:cubicBezTo>
                <a:cubicBezTo>
                  <a:pt x="276" y="444"/>
                  <a:pt x="277" y="444"/>
                  <a:pt x="277" y="444"/>
                </a:cubicBezTo>
                <a:cubicBezTo>
                  <a:pt x="280" y="443"/>
                  <a:pt x="275" y="443"/>
                  <a:pt x="272" y="443"/>
                </a:cubicBezTo>
                <a:cubicBezTo>
                  <a:pt x="271" y="443"/>
                  <a:pt x="270" y="443"/>
                  <a:pt x="269" y="443"/>
                </a:cubicBezTo>
                <a:cubicBezTo>
                  <a:pt x="267" y="443"/>
                  <a:pt x="266" y="443"/>
                  <a:pt x="265" y="443"/>
                </a:cubicBezTo>
                <a:cubicBezTo>
                  <a:pt x="262" y="444"/>
                  <a:pt x="267" y="444"/>
                  <a:pt x="269" y="444"/>
                </a:cubicBezTo>
                <a:cubicBezTo>
                  <a:pt x="269" y="444"/>
                  <a:pt x="270" y="444"/>
                  <a:pt x="270" y="444"/>
                </a:cubicBezTo>
                <a:cubicBezTo>
                  <a:pt x="269" y="444"/>
                  <a:pt x="268" y="444"/>
                  <a:pt x="268" y="444"/>
                </a:cubicBezTo>
                <a:cubicBezTo>
                  <a:pt x="267" y="445"/>
                  <a:pt x="266" y="445"/>
                  <a:pt x="266" y="445"/>
                </a:cubicBezTo>
                <a:cubicBezTo>
                  <a:pt x="266" y="445"/>
                  <a:pt x="266" y="445"/>
                  <a:pt x="266" y="445"/>
                </a:cubicBezTo>
                <a:cubicBezTo>
                  <a:pt x="264" y="444"/>
                  <a:pt x="261" y="444"/>
                  <a:pt x="259" y="444"/>
                </a:cubicBezTo>
                <a:cubicBezTo>
                  <a:pt x="258" y="443"/>
                  <a:pt x="258" y="443"/>
                  <a:pt x="261" y="442"/>
                </a:cubicBezTo>
                <a:cubicBezTo>
                  <a:pt x="264" y="441"/>
                  <a:pt x="260" y="441"/>
                  <a:pt x="251" y="440"/>
                </a:cubicBezTo>
                <a:cubicBezTo>
                  <a:pt x="243" y="439"/>
                  <a:pt x="249" y="440"/>
                  <a:pt x="245" y="440"/>
                </a:cubicBezTo>
                <a:cubicBezTo>
                  <a:pt x="242" y="440"/>
                  <a:pt x="242" y="439"/>
                  <a:pt x="237" y="439"/>
                </a:cubicBezTo>
                <a:cubicBezTo>
                  <a:pt x="235" y="438"/>
                  <a:pt x="240" y="438"/>
                  <a:pt x="238" y="438"/>
                </a:cubicBezTo>
                <a:cubicBezTo>
                  <a:pt x="236" y="437"/>
                  <a:pt x="237" y="436"/>
                  <a:pt x="233" y="436"/>
                </a:cubicBezTo>
                <a:cubicBezTo>
                  <a:pt x="229" y="435"/>
                  <a:pt x="227" y="435"/>
                  <a:pt x="225" y="434"/>
                </a:cubicBezTo>
                <a:cubicBezTo>
                  <a:pt x="219" y="432"/>
                  <a:pt x="218" y="431"/>
                  <a:pt x="216" y="432"/>
                </a:cubicBezTo>
                <a:cubicBezTo>
                  <a:pt x="215" y="433"/>
                  <a:pt x="215" y="433"/>
                  <a:pt x="212" y="433"/>
                </a:cubicBezTo>
                <a:cubicBezTo>
                  <a:pt x="211" y="432"/>
                  <a:pt x="209" y="431"/>
                  <a:pt x="207" y="430"/>
                </a:cubicBezTo>
                <a:cubicBezTo>
                  <a:pt x="205" y="429"/>
                  <a:pt x="202" y="429"/>
                  <a:pt x="200" y="428"/>
                </a:cubicBezTo>
                <a:cubicBezTo>
                  <a:pt x="208" y="430"/>
                  <a:pt x="200" y="426"/>
                  <a:pt x="202" y="426"/>
                </a:cubicBezTo>
                <a:cubicBezTo>
                  <a:pt x="203" y="425"/>
                  <a:pt x="200" y="424"/>
                  <a:pt x="197" y="423"/>
                </a:cubicBezTo>
                <a:cubicBezTo>
                  <a:pt x="195" y="422"/>
                  <a:pt x="193" y="421"/>
                  <a:pt x="191" y="420"/>
                </a:cubicBezTo>
                <a:cubicBezTo>
                  <a:pt x="190" y="420"/>
                  <a:pt x="190" y="419"/>
                  <a:pt x="191" y="419"/>
                </a:cubicBezTo>
                <a:cubicBezTo>
                  <a:pt x="192" y="419"/>
                  <a:pt x="191" y="418"/>
                  <a:pt x="189" y="417"/>
                </a:cubicBezTo>
                <a:cubicBezTo>
                  <a:pt x="188" y="417"/>
                  <a:pt x="188" y="416"/>
                  <a:pt x="189" y="417"/>
                </a:cubicBezTo>
                <a:cubicBezTo>
                  <a:pt x="196" y="419"/>
                  <a:pt x="192" y="416"/>
                  <a:pt x="193" y="416"/>
                </a:cubicBezTo>
                <a:cubicBezTo>
                  <a:pt x="189" y="414"/>
                  <a:pt x="186" y="413"/>
                  <a:pt x="185" y="414"/>
                </a:cubicBezTo>
                <a:cubicBezTo>
                  <a:pt x="185" y="414"/>
                  <a:pt x="183" y="414"/>
                  <a:pt x="181" y="412"/>
                </a:cubicBezTo>
                <a:cubicBezTo>
                  <a:pt x="178" y="411"/>
                  <a:pt x="179" y="411"/>
                  <a:pt x="180" y="411"/>
                </a:cubicBezTo>
                <a:cubicBezTo>
                  <a:pt x="180" y="411"/>
                  <a:pt x="180" y="410"/>
                  <a:pt x="179" y="410"/>
                </a:cubicBezTo>
                <a:cubicBezTo>
                  <a:pt x="173" y="407"/>
                  <a:pt x="176" y="407"/>
                  <a:pt x="176" y="407"/>
                </a:cubicBezTo>
                <a:cubicBezTo>
                  <a:pt x="175" y="406"/>
                  <a:pt x="174" y="405"/>
                  <a:pt x="171" y="403"/>
                </a:cubicBezTo>
                <a:cubicBezTo>
                  <a:pt x="167" y="401"/>
                  <a:pt x="168" y="402"/>
                  <a:pt x="168" y="403"/>
                </a:cubicBezTo>
                <a:cubicBezTo>
                  <a:pt x="168" y="404"/>
                  <a:pt x="167" y="403"/>
                  <a:pt x="163" y="401"/>
                </a:cubicBezTo>
                <a:cubicBezTo>
                  <a:pt x="162" y="400"/>
                  <a:pt x="160" y="399"/>
                  <a:pt x="158" y="398"/>
                </a:cubicBezTo>
                <a:cubicBezTo>
                  <a:pt x="156" y="397"/>
                  <a:pt x="154" y="395"/>
                  <a:pt x="152" y="394"/>
                </a:cubicBezTo>
                <a:cubicBezTo>
                  <a:pt x="152" y="393"/>
                  <a:pt x="150" y="392"/>
                  <a:pt x="150" y="392"/>
                </a:cubicBezTo>
                <a:cubicBezTo>
                  <a:pt x="149" y="392"/>
                  <a:pt x="150" y="393"/>
                  <a:pt x="151" y="394"/>
                </a:cubicBezTo>
                <a:cubicBezTo>
                  <a:pt x="154" y="397"/>
                  <a:pt x="155" y="399"/>
                  <a:pt x="158" y="401"/>
                </a:cubicBezTo>
                <a:cubicBezTo>
                  <a:pt x="160" y="403"/>
                  <a:pt x="158" y="403"/>
                  <a:pt x="157" y="402"/>
                </a:cubicBezTo>
                <a:cubicBezTo>
                  <a:pt x="155" y="401"/>
                  <a:pt x="154" y="400"/>
                  <a:pt x="153" y="400"/>
                </a:cubicBezTo>
                <a:cubicBezTo>
                  <a:pt x="153" y="399"/>
                  <a:pt x="152" y="399"/>
                  <a:pt x="152" y="399"/>
                </a:cubicBezTo>
                <a:cubicBezTo>
                  <a:pt x="151" y="400"/>
                  <a:pt x="152" y="400"/>
                  <a:pt x="151" y="400"/>
                </a:cubicBezTo>
                <a:cubicBezTo>
                  <a:pt x="149" y="400"/>
                  <a:pt x="150" y="401"/>
                  <a:pt x="144" y="397"/>
                </a:cubicBezTo>
                <a:cubicBezTo>
                  <a:pt x="142" y="395"/>
                  <a:pt x="139" y="393"/>
                  <a:pt x="137" y="390"/>
                </a:cubicBezTo>
                <a:cubicBezTo>
                  <a:pt x="135" y="388"/>
                  <a:pt x="133" y="386"/>
                  <a:pt x="132" y="384"/>
                </a:cubicBezTo>
                <a:cubicBezTo>
                  <a:pt x="128" y="379"/>
                  <a:pt x="128" y="379"/>
                  <a:pt x="123" y="375"/>
                </a:cubicBezTo>
                <a:cubicBezTo>
                  <a:pt x="122" y="374"/>
                  <a:pt x="121" y="372"/>
                  <a:pt x="120" y="371"/>
                </a:cubicBezTo>
                <a:cubicBezTo>
                  <a:pt x="118" y="369"/>
                  <a:pt x="117" y="368"/>
                  <a:pt x="116" y="366"/>
                </a:cubicBezTo>
                <a:cubicBezTo>
                  <a:pt x="113" y="361"/>
                  <a:pt x="117" y="366"/>
                  <a:pt x="116" y="364"/>
                </a:cubicBezTo>
                <a:cubicBezTo>
                  <a:pt x="115" y="362"/>
                  <a:pt x="113" y="361"/>
                  <a:pt x="112" y="358"/>
                </a:cubicBezTo>
                <a:cubicBezTo>
                  <a:pt x="111" y="357"/>
                  <a:pt x="110" y="356"/>
                  <a:pt x="110" y="356"/>
                </a:cubicBezTo>
                <a:cubicBezTo>
                  <a:pt x="111" y="355"/>
                  <a:pt x="109" y="352"/>
                  <a:pt x="109" y="349"/>
                </a:cubicBezTo>
                <a:cubicBezTo>
                  <a:pt x="109" y="348"/>
                  <a:pt x="109" y="347"/>
                  <a:pt x="107" y="343"/>
                </a:cubicBezTo>
                <a:cubicBezTo>
                  <a:pt x="105" y="338"/>
                  <a:pt x="106" y="338"/>
                  <a:pt x="106" y="336"/>
                </a:cubicBezTo>
                <a:cubicBezTo>
                  <a:pt x="107" y="339"/>
                  <a:pt x="108" y="341"/>
                  <a:pt x="109" y="343"/>
                </a:cubicBezTo>
                <a:cubicBezTo>
                  <a:pt x="110" y="345"/>
                  <a:pt x="112" y="347"/>
                  <a:pt x="113" y="350"/>
                </a:cubicBezTo>
                <a:cubicBezTo>
                  <a:pt x="114" y="352"/>
                  <a:pt x="116" y="355"/>
                  <a:pt x="116" y="353"/>
                </a:cubicBezTo>
                <a:cubicBezTo>
                  <a:pt x="116" y="353"/>
                  <a:pt x="118" y="356"/>
                  <a:pt x="119" y="358"/>
                </a:cubicBezTo>
                <a:cubicBezTo>
                  <a:pt x="122" y="362"/>
                  <a:pt x="122" y="362"/>
                  <a:pt x="126" y="366"/>
                </a:cubicBezTo>
                <a:cubicBezTo>
                  <a:pt x="125" y="365"/>
                  <a:pt x="124" y="364"/>
                  <a:pt x="123" y="362"/>
                </a:cubicBezTo>
                <a:cubicBezTo>
                  <a:pt x="123" y="361"/>
                  <a:pt x="122" y="360"/>
                  <a:pt x="122" y="359"/>
                </a:cubicBezTo>
                <a:cubicBezTo>
                  <a:pt x="121" y="358"/>
                  <a:pt x="120" y="356"/>
                  <a:pt x="119" y="355"/>
                </a:cubicBezTo>
                <a:cubicBezTo>
                  <a:pt x="118" y="354"/>
                  <a:pt x="117" y="352"/>
                  <a:pt x="116" y="350"/>
                </a:cubicBezTo>
                <a:cubicBezTo>
                  <a:pt x="115" y="348"/>
                  <a:pt x="113" y="346"/>
                  <a:pt x="112" y="344"/>
                </a:cubicBezTo>
                <a:cubicBezTo>
                  <a:pt x="111" y="342"/>
                  <a:pt x="110" y="339"/>
                  <a:pt x="110" y="338"/>
                </a:cubicBezTo>
                <a:cubicBezTo>
                  <a:pt x="112" y="341"/>
                  <a:pt x="113" y="343"/>
                  <a:pt x="114" y="343"/>
                </a:cubicBezTo>
                <a:cubicBezTo>
                  <a:pt x="115" y="344"/>
                  <a:pt x="115" y="343"/>
                  <a:pt x="115" y="342"/>
                </a:cubicBezTo>
                <a:cubicBezTo>
                  <a:pt x="115" y="339"/>
                  <a:pt x="116" y="340"/>
                  <a:pt x="119" y="343"/>
                </a:cubicBezTo>
                <a:cubicBezTo>
                  <a:pt x="121" y="345"/>
                  <a:pt x="121" y="343"/>
                  <a:pt x="119" y="341"/>
                </a:cubicBezTo>
                <a:cubicBezTo>
                  <a:pt x="119" y="339"/>
                  <a:pt x="118" y="338"/>
                  <a:pt x="118" y="338"/>
                </a:cubicBezTo>
                <a:cubicBezTo>
                  <a:pt x="118" y="337"/>
                  <a:pt x="118" y="337"/>
                  <a:pt x="118" y="337"/>
                </a:cubicBezTo>
                <a:cubicBezTo>
                  <a:pt x="119" y="337"/>
                  <a:pt x="121" y="341"/>
                  <a:pt x="120" y="339"/>
                </a:cubicBezTo>
                <a:cubicBezTo>
                  <a:pt x="119" y="337"/>
                  <a:pt x="119" y="336"/>
                  <a:pt x="118" y="334"/>
                </a:cubicBezTo>
                <a:cubicBezTo>
                  <a:pt x="117" y="332"/>
                  <a:pt x="116" y="330"/>
                  <a:pt x="116" y="330"/>
                </a:cubicBezTo>
                <a:cubicBezTo>
                  <a:pt x="116" y="328"/>
                  <a:pt x="117" y="332"/>
                  <a:pt x="118" y="332"/>
                </a:cubicBezTo>
                <a:cubicBezTo>
                  <a:pt x="117" y="330"/>
                  <a:pt x="116" y="329"/>
                  <a:pt x="116" y="328"/>
                </a:cubicBezTo>
                <a:cubicBezTo>
                  <a:pt x="116" y="327"/>
                  <a:pt x="116" y="326"/>
                  <a:pt x="116" y="327"/>
                </a:cubicBezTo>
                <a:cubicBezTo>
                  <a:pt x="117" y="327"/>
                  <a:pt x="118" y="328"/>
                  <a:pt x="118" y="329"/>
                </a:cubicBezTo>
                <a:cubicBezTo>
                  <a:pt x="119" y="331"/>
                  <a:pt x="119" y="332"/>
                  <a:pt x="120" y="333"/>
                </a:cubicBezTo>
                <a:cubicBezTo>
                  <a:pt x="121" y="336"/>
                  <a:pt x="123" y="339"/>
                  <a:pt x="124" y="342"/>
                </a:cubicBezTo>
                <a:cubicBezTo>
                  <a:pt x="125" y="344"/>
                  <a:pt x="126" y="346"/>
                  <a:pt x="128" y="348"/>
                </a:cubicBezTo>
                <a:cubicBezTo>
                  <a:pt x="129" y="350"/>
                  <a:pt x="131" y="351"/>
                  <a:pt x="131" y="352"/>
                </a:cubicBezTo>
                <a:cubicBezTo>
                  <a:pt x="134" y="354"/>
                  <a:pt x="131" y="349"/>
                  <a:pt x="130" y="346"/>
                </a:cubicBezTo>
                <a:cubicBezTo>
                  <a:pt x="129" y="345"/>
                  <a:pt x="128" y="343"/>
                  <a:pt x="127" y="342"/>
                </a:cubicBezTo>
                <a:cubicBezTo>
                  <a:pt x="129" y="344"/>
                  <a:pt x="130" y="344"/>
                  <a:pt x="131" y="347"/>
                </a:cubicBezTo>
                <a:cubicBezTo>
                  <a:pt x="133" y="349"/>
                  <a:pt x="134" y="352"/>
                  <a:pt x="136" y="353"/>
                </a:cubicBezTo>
                <a:cubicBezTo>
                  <a:pt x="137" y="355"/>
                  <a:pt x="139" y="356"/>
                  <a:pt x="140" y="356"/>
                </a:cubicBezTo>
                <a:cubicBezTo>
                  <a:pt x="140" y="356"/>
                  <a:pt x="141" y="356"/>
                  <a:pt x="142" y="358"/>
                </a:cubicBezTo>
                <a:cubicBezTo>
                  <a:pt x="143" y="359"/>
                  <a:pt x="145" y="361"/>
                  <a:pt x="146" y="363"/>
                </a:cubicBezTo>
                <a:cubicBezTo>
                  <a:pt x="148" y="364"/>
                  <a:pt x="149" y="366"/>
                  <a:pt x="150" y="367"/>
                </a:cubicBezTo>
                <a:cubicBezTo>
                  <a:pt x="151" y="369"/>
                  <a:pt x="153" y="370"/>
                  <a:pt x="154" y="370"/>
                </a:cubicBezTo>
                <a:cubicBezTo>
                  <a:pt x="151" y="367"/>
                  <a:pt x="153" y="366"/>
                  <a:pt x="150" y="362"/>
                </a:cubicBezTo>
                <a:cubicBezTo>
                  <a:pt x="149" y="361"/>
                  <a:pt x="147" y="359"/>
                  <a:pt x="149" y="359"/>
                </a:cubicBezTo>
                <a:cubicBezTo>
                  <a:pt x="150" y="360"/>
                  <a:pt x="150" y="359"/>
                  <a:pt x="152" y="361"/>
                </a:cubicBezTo>
                <a:cubicBezTo>
                  <a:pt x="155" y="363"/>
                  <a:pt x="154" y="363"/>
                  <a:pt x="154" y="364"/>
                </a:cubicBezTo>
                <a:cubicBezTo>
                  <a:pt x="155" y="365"/>
                  <a:pt x="154" y="365"/>
                  <a:pt x="155" y="366"/>
                </a:cubicBezTo>
                <a:cubicBezTo>
                  <a:pt x="157" y="367"/>
                  <a:pt x="158" y="369"/>
                  <a:pt x="159" y="370"/>
                </a:cubicBezTo>
                <a:cubicBezTo>
                  <a:pt x="161" y="372"/>
                  <a:pt x="162" y="373"/>
                  <a:pt x="163" y="374"/>
                </a:cubicBezTo>
                <a:cubicBezTo>
                  <a:pt x="164" y="376"/>
                  <a:pt x="165" y="377"/>
                  <a:pt x="166" y="378"/>
                </a:cubicBezTo>
                <a:cubicBezTo>
                  <a:pt x="167" y="379"/>
                  <a:pt x="168" y="380"/>
                  <a:pt x="169" y="381"/>
                </a:cubicBezTo>
                <a:cubicBezTo>
                  <a:pt x="169" y="382"/>
                  <a:pt x="171" y="383"/>
                  <a:pt x="170" y="383"/>
                </a:cubicBezTo>
                <a:cubicBezTo>
                  <a:pt x="167" y="383"/>
                  <a:pt x="170" y="386"/>
                  <a:pt x="172" y="388"/>
                </a:cubicBezTo>
                <a:cubicBezTo>
                  <a:pt x="174" y="389"/>
                  <a:pt x="175" y="389"/>
                  <a:pt x="177" y="390"/>
                </a:cubicBezTo>
                <a:cubicBezTo>
                  <a:pt x="178" y="391"/>
                  <a:pt x="180" y="392"/>
                  <a:pt x="180" y="393"/>
                </a:cubicBezTo>
                <a:cubicBezTo>
                  <a:pt x="181" y="393"/>
                  <a:pt x="182" y="393"/>
                  <a:pt x="183" y="393"/>
                </a:cubicBezTo>
                <a:cubicBezTo>
                  <a:pt x="184" y="393"/>
                  <a:pt x="187" y="394"/>
                  <a:pt x="189" y="396"/>
                </a:cubicBezTo>
                <a:cubicBezTo>
                  <a:pt x="190" y="396"/>
                  <a:pt x="191" y="397"/>
                  <a:pt x="192" y="398"/>
                </a:cubicBezTo>
                <a:cubicBezTo>
                  <a:pt x="190" y="397"/>
                  <a:pt x="188" y="397"/>
                  <a:pt x="186" y="396"/>
                </a:cubicBezTo>
                <a:cubicBezTo>
                  <a:pt x="184" y="396"/>
                  <a:pt x="182" y="395"/>
                  <a:pt x="181" y="394"/>
                </a:cubicBezTo>
                <a:cubicBezTo>
                  <a:pt x="180" y="394"/>
                  <a:pt x="178" y="392"/>
                  <a:pt x="177" y="392"/>
                </a:cubicBezTo>
                <a:cubicBezTo>
                  <a:pt x="176" y="392"/>
                  <a:pt x="178" y="394"/>
                  <a:pt x="179" y="395"/>
                </a:cubicBezTo>
                <a:cubicBezTo>
                  <a:pt x="181" y="397"/>
                  <a:pt x="183" y="396"/>
                  <a:pt x="186" y="397"/>
                </a:cubicBezTo>
                <a:cubicBezTo>
                  <a:pt x="186" y="399"/>
                  <a:pt x="187" y="401"/>
                  <a:pt x="195" y="404"/>
                </a:cubicBezTo>
                <a:cubicBezTo>
                  <a:pt x="197" y="403"/>
                  <a:pt x="188" y="399"/>
                  <a:pt x="192" y="398"/>
                </a:cubicBezTo>
                <a:cubicBezTo>
                  <a:pt x="193" y="398"/>
                  <a:pt x="193" y="398"/>
                  <a:pt x="193" y="398"/>
                </a:cubicBezTo>
                <a:cubicBezTo>
                  <a:pt x="195" y="399"/>
                  <a:pt x="196" y="399"/>
                  <a:pt x="198" y="400"/>
                </a:cubicBezTo>
                <a:cubicBezTo>
                  <a:pt x="201" y="400"/>
                  <a:pt x="198" y="398"/>
                  <a:pt x="196" y="397"/>
                </a:cubicBezTo>
                <a:cubicBezTo>
                  <a:pt x="195" y="396"/>
                  <a:pt x="193" y="396"/>
                  <a:pt x="193" y="395"/>
                </a:cubicBezTo>
                <a:cubicBezTo>
                  <a:pt x="195" y="396"/>
                  <a:pt x="197" y="397"/>
                  <a:pt x="197" y="396"/>
                </a:cubicBezTo>
                <a:cubicBezTo>
                  <a:pt x="196" y="395"/>
                  <a:pt x="196" y="395"/>
                  <a:pt x="197" y="395"/>
                </a:cubicBezTo>
                <a:cubicBezTo>
                  <a:pt x="198" y="396"/>
                  <a:pt x="199" y="396"/>
                  <a:pt x="201" y="396"/>
                </a:cubicBezTo>
                <a:cubicBezTo>
                  <a:pt x="201" y="397"/>
                  <a:pt x="202" y="397"/>
                  <a:pt x="202" y="397"/>
                </a:cubicBezTo>
                <a:cubicBezTo>
                  <a:pt x="204" y="398"/>
                  <a:pt x="206" y="399"/>
                  <a:pt x="205" y="399"/>
                </a:cubicBezTo>
                <a:cubicBezTo>
                  <a:pt x="204" y="399"/>
                  <a:pt x="203" y="399"/>
                  <a:pt x="206" y="400"/>
                </a:cubicBezTo>
                <a:cubicBezTo>
                  <a:pt x="208" y="401"/>
                  <a:pt x="210" y="402"/>
                  <a:pt x="212" y="403"/>
                </a:cubicBezTo>
                <a:cubicBezTo>
                  <a:pt x="214" y="404"/>
                  <a:pt x="216" y="404"/>
                  <a:pt x="218" y="404"/>
                </a:cubicBezTo>
                <a:cubicBezTo>
                  <a:pt x="218" y="404"/>
                  <a:pt x="218" y="404"/>
                  <a:pt x="218" y="404"/>
                </a:cubicBezTo>
                <a:cubicBezTo>
                  <a:pt x="222" y="405"/>
                  <a:pt x="223" y="405"/>
                  <a:pt x="223" y="404"/>
                </a:cubicBezTo>
                <a:cubicBezTo>
                  <a:pt x="223" y="404"/>
                  <a:pt x="223" y="404"/>
                  <a:pt x="222" y="403"/>
                </a:cubicBezTo>
                <a:cubicBezTo>
                  <a:pt x="221" y="402"/>
                  <a:pt x="220" y="401"/>
                  <a:pt x="219" y="400"/>
                </a:cubicBezTo>
                <a:cubicBezTo>
                  <a:pt x="218" y="400"/>
                  <a:pt x="217" y="399"/>
                  <a:pt x="214" y="398"/>
                </a:cubicBezTo>
                <a:cubicBezTo>
                  <a:pt x="214" y="398"/>
                  <a:pt x="215" y="398"/>
                  <a:pt x="214" y="399"/>
                </a:cubicBezTo>
                <a:cubicBezTo>
                  <a:pt x="213" y="398"/>
                  <a:pt x="211" y="397"/>
                  <a:pt x="211" y="397"/>
                </a:cubicBezTo>
                <a:cubicBezTo>
                  <a:pt x="210" y="396"/>
                  <a:pt x="205" y="396"/>
                  <a:pt x="208" y="395"/>
                </a:cubicBezTo>
                <a:cubicBezTo>
                  <a:pt x="210" y="395"/>
                  <a:pt x="211" y="396"/>
                  <a:pt x="213" y="397"/>
                </a:cubicBezTo>
                <a:cubicBezTo>
                  <a:pt x="218" y="399"/>
                  <a:pt x="221" y="400"/>
                  <a:pt x="228" y="401"/>
                </a:cubicBezTo>
                <a:cubicBezTo>
                  <a:pt x="232" y="401"/>
                  <a:pt x="234" y="401"/>
                  <a:pt x="236" y="402"/>
                </a:cubicBezTo>
                <a:cubicBezTo>
                  <a:pt x="237" y="403"/>
                  <a:pt x="237" y="404"/>
                  <a:pt x="236" y="404"/>
                </a:cubicBezTo>
                <a:cubicBezTo>
                  <a:pt x="235" y="405"/>
                  <a:pt x="234" y="405"/>
                  <a:pt x="233" y="406"/>
                </a:cubicBezTo>
                <a:cubicBezTo>
                  <a:pt x="235" y="406"/>
                  <a:pt x="239" y="407"/>
                  <a:pt x="239" y="406"/>
                </a:cubicBezTo>
                <a:cubicBezTo>
                  <a:pt x="240" y="405"/>
                  <a:pt x="241" y="405"/>
                  <a:pt x="243" y="405"/>
                </a:cubicBezTo>
                <a:cubicBezTo>
                  <a:pt x="244" y="405"/>
                  <a:pt x="246" y="406"/>
                  <a:pt x="248" y="406"/>
                </a:cubicBezTo>
                <a:cubicBezTo>
                  <a:pt x="249" y="405"/>
                  <a:pt x="250" y="405"/>
                  <a:pt x="250" y="404"/>
                </a:cubicBezTo>
                <a:cubicBezTo>
                  <a:pt x="250" y="404"/>
                  <a:pt x="250" y="404"/>
                  <a:pt x="250" y="404"/>
                </a:cubicBezTo>
                <a:cubicBezTo>
                  <a:pt x="252" y="404"/>
                  <a:pt x="253" y="405"/>
                  <a:pt x="255" y="405"/>
                </a:cubicBezTo>
                <a:cubicBezTo>
                  <a:pt x="254" y="405"/>
                  <a:pt x="255" y="405"/>
                  <a:pt x="256" y="406"/>
                </a:cubicBezTo>
                <a:cubicBezTo>
                  <a:pt x="256" y="407"/>
                  <a:pt x="258" y="406"/>
                  <a:pt x="260" y="406"/>
                </a:cubicBezTo>
                <a:cubicBezTo>
                  <a:pt x="263" y="406"/>
                  <a:pt x="262" y="405"/>
                  <a:pt x="261" y="405"/>
                </a:cubicBezTo>
                <a:cubicBezTo>
                  <a:pt x="261" y="405"/>
                  <a:pt x="263" y="405"/>
                  <a:pt x="263" y="404"/>
                </a:cubicBezTo>
                <a:cubicBezTo>
                  <a:pt x="263" y="404"/>
                  <a:pt x="264" y="404"/>
                  <a:pt x="264" y="404"/>
                </a:cubicBezTo>
                <a:cubicBezTo>
                  <a:pt x="265" y="404"/>
                  <a:pt x="266" y="404"/>
                  <a:pt x="265" y="404"/>
                </a:cubicBezTo>
                <a:cubicBezTo>
                  <a:pt x="270" y="403"/>
                  <a:pt x="277" y="401"/>
                  <a:pt x="280" y="401"/>
                </a:cubicBezTo>
                <a:cubicBezTo>
                  <a:pt x="286" y="401"/>
                  <a:pt x="286" y="402"/>
                  <a:pt x="283" y="404"/>
                </a:cubicBezTo>
                <a:cubicBezTo>
                  <a:pt x="279" y="407"/>
                  <a:pt x="286" y="405"/>
                  <a:pt x="287" y="405"/>
                </a:cubicBezTo>
                <a:cubicBezTo>
                  <a:pt x="290" y="404"/>
                  <a:pt x="292" y="404"/>
                  <a:pt x="294" y="402"/>
                </a:cubicBezTo>
                <a:cubicBezTo>
                  <a:pt x="297" y="401"/>
                  <a:pt x="299" y="400"/>
                  <a:pt x="302" y="399"/>
                </a:cubicBezTo>
                <a:cubicBezTo>
                  <a:pt x="303" y="399"/>
                  <a:pt x="303" y="398"/>
                  <a:pt x="306" y="397"/>
                </a:cubicBezTo>
                <a:cubicBezTo>
                  <a:pt x="310" y="395"/>
                  <a:pt x="308" y="397"/>
                  <a:pt x="310" y="397"/>
                </a:cubicBezTo>
                <a:cubicBezTo>
                  <a:pt x="312" y="395"/>
                  <a:pt x="315" y="392"/>
                  <a:pt x="319" y="390"/>
                </a:cubicBezTo>
                <a:cubicBezTo>
                  <a:pt x="322" y="388"/>
                  <a:pt x="326" y="386"/>
                  <a:pt x="330" y="383"/>
                </a:cubicBezTo>
                <a:cubicBezTo>
                  <a:pt x="331" y="383"/>
                  <a:pt x="332" y="382"/>
                  <a:pt x="332" y="382"/>
                </a:cubicBezTo>
                <a:cubicBezTo>
                  <a:pt x="334" y="380"/>
                  <a:pt x="336" y="378"/>
                  <a:pt x="338" y="378"/>
                </a:cubicBezTo>
                <a:cubicBezTo>
                  <a:pt x="341" y="376"/>
                  <a:pt x="344" y="375"/>
                  <a:pt x="346" y="374"/>
                </a:cubicBezTo>
                <a:cubicBezTo>
                  <a:pt x="347" y="373"/>
                  <a:pt x="349" y="372"/>
                  <a:pt x="349" y="372"/>
                </a:cubicBezTo>
                <a:cubicBezTo>
                  <a:pt x="351" y="372"/>
                  <a:pt x="350" y="374"/>
                  <a:pt x="349" y="377"/>
                </a:cubicBezTo>
                <a:cubicBezTo>
                  <a:pt x="349" y="378"/>
                  <a:pt x="349" y="379"/>
                  <a:pt x="348" y="380"/>
                </a:cubicBezTo>
                <a:cubicBezTo>
                  <a:pt x="350" y="379"/>
                  <a:pt x="352" y="378"/>
                  <a:pt x="353" y="377"/>
                </a:cubicBezTo>
                <a:cubicBezTo>
                  <a:pt x="355" y="376"/>
                  <a:pt x="356" y="374"/>
                  <a:pt x="357" y="373"/>
                </a:cubicBezTo>
                <a:cubicBezTo>
                  <a:pt x="359" y="372"/>
                  <a:pt x="360" y="370"/>
                  <a:pt x="361" y="369"/>
                </a:cubicBezTo>
                <a:cubicBezTo>
                  <a:pt x="363" y="367"/>
                  <a:pt x="363" y="367"/>
                  <a:pt x="363" y="367"/>
                </a:cubicBezTo>
                <a:cubicBezTo>
                  <a:pt x="365" y="365"/>
                  <a:pt x="365" y="365"/>
                  <a:pt x="365" y="365"/>
                </a:cubicBezTo>
                <a:cubicBezTo>
                  <a:pt x="365" y="364"/>
                  <a:pt x="366" y="364"/>
                  <a:pt x="366" y="363"/>
                </a:cubicBezTo>
                <a:cubicBezTo>
                  <a:pt x="367" y="362"/>
                  <a:pt x="368" y="361"/>
                  <a:pt x="369" y="361"/>
                </a:cubicBezTo>
                <a:cubicBezTo>
                  <a:pt x="370" y="360"/>
                  <a:pt x="373" y="358"/>
                  <a:pt x="375" y="357"/>
                </a:cubicBezTo>
                <a:cubicBezTo>
                  <a:pt x="377" y="355"/>
                  <a:pt x="379" y="353"/>
                  <a:pt x="380" y="353"/>
                </a:cubicBezTo>
                <a:cubicBezTo>
                  <a:pt x="385" y="344"/>
                  <a:pt x="385" y="344"/>
                  <a:pt x="390" y="333"/>
                </a:cubicBezTo>
                <a:cubicBezTo>
                  <a:pt x="392" y="331"/>
                  <a:pt x="392" y="329"/>
                  <a:pt x="394" y="328"/>
                </a:cubicBezTo>
                <a:cubicBezTo>
                  <a:pt x="395" y="326"/>
                  <a:pt x="396" y="327"/>
                  <a:pt x="395" y="328"/>
                </a:cubicBezTo>
                <a:cubicBezTo>
                  <a:pt x="395" y="330"/>
                  <a:pt x="395" y="332"/>
                  <a:pt x="396" y="333"/>
                </a:cubicBezTo>
                <a:cubicBezTo>
                  <a:pt x="398" y="329"/>
                  <a:pt x="399" y="325"/>
                  <a:pt x="401" y="322"/>
                </a:cubicBezTo>
                <a:cubicBezTo>
                  <a:pt x="402" y="319"/>
                  <a:pt x="404" y="316"/>
                  <a:pt x="406" y="313"/>
                </a:cubicBezTo>
                <a:cubicBezTo>
                  <a:pt x="406" y="313"/>
                  <a:pt x="407" y="309"/>
                  <a:pt x="407" y="312"/>
                </a:cubicBezTo>
                <a:cubicBezTo>
                  <a:pt x="407" y="315"/>
                  <a:pt x="408" y="316"/>
                  <a:pt x="409" y="318"/>
                </a:cubicBezTo>
                <a:cubicBezTo>
                  <a:pt x="409" y="321"/>
                  <a:pt x="408" y="324"/>
                  <a:pt x="405" y="332"/>
                </a:cubicBezTo>
                <a:cubicBezTo>
                  <a:pt x="405" y="332"/>
                  <a:pt x="405" y="332"/>
                  <a:pt x="405" y="333"/>
                </a:cubicBezTo>
                <a:cubicBezTo>
                  <a:pt x="405" y="335"/>
                  <a:pt x="403" y="339"/>
                  <a:pt x="401" y="343"/>
                </a:cubicBezTo>
                <a:cubicBezTo>
                  <a:pt x="400" y="345"/>
                  <a:pt x="399" y="347"/>
                  <a:pt x="398" y="349"/>
                </a:cubicBezTo>
                <a:cubicBezTo>
                  <a:pt x="397" y="351"/>
                  <a:pt x="396" y="352"/>
                  <a:pt x="395" y="354"/>
                </a:cubicBezTo>
                <a:cubicBezTo>
                  <a:pt x="393" y="357"/>
                  <a:pt x="391" y="358"/>
                  <a:pt x="390" y="359"/>
                </a:cubicBezTo>
                <a:cubicBezTo>
                  <a:pt x="388" y="361"/>
                  <a:pt x="388" y="361"/>
                  <a:pt x="388" y="359"/>
                </a:cubicBezTo>
                <a:cubicBezTo>
                  <a:pt x="390" y="356"/>
                  <a:pt x="388" y="358"/>
                  <a:pt x="387" y="360"/>
                </a:cubicBezTo>
                <a:cubicBezTo>
                  <a:pt x="384" y="363"/>
                  <a:pt x="381" y="366"/>
                  <a:pt x="378" y="370"/>
                </a:cubicBezTo>
                <a:cubicBezTo>
                  <a:pt x="377" y="371"/>
                  <a:pt x="375" y="371"/>
                  <a:pt x="374" y="374"/>
                </a:cubicBezTo>
                <a:cubicBezTo>
                  <a:pt x="373" y="376"/>
                  <a:pt x="377" y="372"/>
                  <a:pt x="378" y="371"/>
                </a:cubicBezTo>
                <a:cubicBezTo>
                  <a:pt x="379" y="370"/>
                  <a:pt x="381" y="370"/>
                  <a:pt x="378" y="373"/>
                </a:cubicBezTo>
                <a:cubicBezTo>
                  <a:pt x="377" y="375"/>
                  <a:pt x="375" y="377"/>
                  <a:pt x="374" y="378"/>
                </a:cubicBezTo>
                <a:cubicBezTo>
                  <a:pt x="372" y="379"/>
                  <a:pt x="371" y="379"/>
                  <a:pt x="371" y="378"/>
                </a:cubicBezTo>
                <a:cubicBezTo>
                  <a:pt x="371" y="378"/>
                  <a:pt x="370" y="378"/>
                  <a:pt x="370" y="378"/>
                </a:cubicBezTo>
                <a:cubicBezTo>
                  <a:pt x="361" y="384"/>
                  <a:pt x="366" y="378"/>
                  <a:pt x="367" y="376"/>
                </a:cubicBezTo>
                <a:cubicBezTo>
                  <a:pt x="369" y="372"/>
                  <a:pt x="366" y="374"/>
                  <a:pt x="363" y="378"/>
                </a:cubicBezTo>
                <a:cubicBezTo>
                  <a:pt x="360" y="380"/>
                  <a:pt x="357" y="384"/>
                  <a:pt x="355" y="383"/>
                </a:cubicBezTo>
                <a:cubicBezTo>
                  <a:pt x="354" y="384"/>
                  <a:pt x="354" y="385"/>
                  <a:pt x="354" y="385"/>
                </a:cubicBezTo>
                <a:cubicBezTo>
                  <a:pt x="355" y="386"/>
                  <a:pt x="353" y="388"/>
                  <a:pt x="348" y="390"/>
                </a:cubicBezTo>
                <a:cubicBezTo>
                  <a:pt x="345" y="392"/>
                  <a:pt x="342" y="393"/>
                  <a:pt x="341" y="394"/>
                </a:cubicBezTo>
                <a:cubicBezTo>
                  <a:pt x="339" y="394"/>
                  <a:pt x="338" y="394"/>
                  <a:pt x="338" y="393"/>
                </a:cubicBezTo>
                <a:cubicBezTo>
                  <a:pt x="337" y="391"/>
                  <a:pt x="333" y="394"/>
                  <a:pt x="330" y="396"/>
                </a:cubicBezTo>
                <a:cubicBezTo>
                  <a:pt x="327" y="398"/>
                  <a:pt x="323" y="399"/>
                  <a:pt x="323" y="401"/>
                </a:cubicBezTo>
                <a:cubicBezTo>
                  <a:pt x="324" y="401"/>
                  <a:pt x="322" y="403"/>
                  <a:pt x="318" y="404"/>
                </a:cubicBezTo>
                <a:cubicBezTo>
                  <a:pt x="317" y="405"/>
                  <a:pt x="317" y="405"/>
                  <a:pt x="316" y="405"/>
                </a:cubicBezTo>
                <a:cubicBezTo>
                  <a:pt x="316" y="405"/>
                  <a:pt x="315" y="405"/>
                  <a:pt x="315" y="405"/>
                </a:cubicBezTo>
                <a:cubicBezTo>
                  <a:pt x="315" y="406"/>
                  <a:pt x="314" y="406"/>
                  <a:pt x="314" y="406"/>
                </a:cubicBezTo>
                <a:cubicBezTo>
                  <a:pt x="313" y="406"/>
                  <a:pt x="312" y="407"/>
                  <a:pt x="311" y="407"/>
                </a:cubicBezTo>
                <a:cubicBezTo>
                  <a:pt x="309" y="408"/>
                  <a:pt x="307" y="409"/>
                  <a:pt x="305" y="410"/>
                </a:cubicBezTo>
                <a:cubicBezTo>
                  <a:pt x="306" y="410"/>
                  <a:pt x="306" y="410"/>
                  <a:pt x="307" y="410"/>
                </a:cubicBezTo>
                <a:cubicBezTo>
                  <a:pt x="308" y="410"/>
                  <a:pt x="308" y="410"/>
                  <a:pt x="310" y="409"/>
                </a:cubicBezTo>
                <a:cubicBezTo>
                  <a:pt x="311" y="409"/>
                  <a:pt x="311" y="409"/>
                  <a:pt x="313" y="409"/>
                </a:cubicBezTo>
                <a:cubicBezTo>
                  <a:pt x="312" y="410"/>
                  <a:pt x="316" y="408"/>
                  <a:pt x="317" y="408"/>
                </a:cubicBezTo>
                <a:cubicBezTo>
                  <a:pt x="317" y="408"/>
                  <a:pt x="317" y="408"/>
                  <a:pt x="317" y="408"/>
                </a:cubicBezTo>
                <a:cubicBezTo>
                  <a:pt x="320" y="407"/>
                  <a:pt x="322" y="407"/>
                  <a:pt x="319" y="410"/>
                </a:cubicBezTo>
                <a:cubicBezTo>
                  <a:pt x="316" y="412"/>
                  <a:pt x="322" y="410"/>
                  <a:pt x="322" y="411"/>
                </a:cubicBezTo>
                <a:cubicBezTo>
                  <a:pt x="323" y="411"/>
                  <a:pt x="326" y="409"/>
                  <a:pt x="328" y="408"/>
                </a:cubicBezTo>
                <a:cubicBezTo>
                  <a:pt x="332" y="404"/>
                  <a:pt x="336" y="403"/>
                  <a:pt x="339" y="402"/>
                </a:cubicBezTo>
                <a:cubicBezTo>
                  <a:pt x="341" y="401"/>
                  <a:pt x="344" y="401"/>
                  <a:pt x="348" y="399"/>
                </a:cubicBezTo>
                <a:cubicBezTo>
                  <a:pt x="348" y="398"/>
                  <a:pt x="348" y="397"/>
                  <a:pt x="349" y="395"/>
                </a:cubicBezTo>
                <a:cubicBezTo>
                  <a:pt x="355" y="392"/>
                  <a:pt x="351" y="396"/>
                  <a:pt x="351" y="398"/>
                </a:cubicBezTo>
                <a:cubicBezTo>
                  <a:pt x="350" y="399"/>
                  <a:pt x="349" y="400"/>
                  <a:pt x="351" y="399"/>
                </a:cubicBezTo>
                <a:cubicBezTo>
                  <a:pt x="354" y="398"/>
                  <a:pt x="356" y="397"/>
                  <a:pt x="357" y="395"/>
                </a:cubicBezTo>
                <a:cubicBezTo>
                  <a:pt x="358" y="394"/>
                  <a:pt x="360" y="393"/>
                  <a:pt x="361" y="392"/>
                </a:cubicBezTo>
                <a:cubicBezTo>
                  <a:pt x="362" y="391"/>
                  <a:pt x="363" y="390"/>
                  <a:pt x="364" y="389"/>
                </a:cubicBezTo>
                <a:cubicBezTo>
                  <a:pt x="366" y="388"/>
                  <a:pt x="368" y="388"/>
                  <a:pt x="369" y="387"/>
                </a:cubicBezTo>
                <a:cubicBezTo>
                  <a:pt x="373" y="385"/>
                  <a:pt x="369" y="390"/>
                  <a:pt x="373" y="389"/>
                </a:cubicBezTo>
                <a:cubicBezTo>
                  <a:pt x="373" y="389"/>
                  <a:pt x="372" y="389"/>
                  <a:pt x="372" y="390"/>
                </a:cubicBezTo>
                <a:cubicBezTo>
                  <a:pt x="372" y="390"/>
                  <a:pt x="372" y="390"/>
                  <a:pt x="371" y="390"/>
                </a:cubicBezTo>
                <a:cubicBezTo>
                  <a:pt x="371" y="390"/>
                  <a:pt x="371" y="390"/>
                  <a:pt x="371" y="390"/>
                </a:cubicBezTo>
                <a:cubicBezTo>
                  <a:pt x="371" y="390"/>
                  <a:pt x="371" y="391"/>
                  <a:pt x="371" y="391"/>
                </a:cubicBezTo>
                <a:cubicBezTo>
                  <a:pt x="369" y="392"/>
                  <a:pt x="369" y="392"/>
                  <a:pt x="368" y="393"/>
                </a:cubicBezTo>
                <a:cubicBezTo>
                  <a:pt x="368" y="393"/>
                  <a:pt x="368" y="393"/>
                  <a:pt x="368" y="394"/>
                </a:cubicBezTo>
                <a:cubicBezTo>
                  <a:pt x="367" y="394"/>
                  <a:pt x="367" y="394"/>
                  <a:pt x="367" y="394"/>
                </a:cubicBezTo>
                <a:cubicBezTo>
                  <a:pt x="367" y="392"/>
                  <a:pt x="368" y="390"/>
                  <a:pt x="368" y="388"/>
                </a:cubicBezTo>
                <a:cubicBezTo>
                  <a:pt x="366" y="390"/>
                  <a:pt x="364" y="393"/>
                  <a:pt x="362" y="394"/>
                </a:cubicBezTo>
                <a:cubicBezTo>
                  <a:pt x="361" y="396"/>
                  <a:pt x="359" y="398"/>
                  <a:pt x="357" y="399"/>
                </a:cubicBezTo>
                <a:cubicBezTo>
                  <a:pt x="352" y="403"/>
                  <a:pt x="349" y="403"/>
                  <a:pt x="346" y="404"/>
                </a:cubicBezTo>
                <a:cubicBezTo>
                  <a:pt x="345" y="405"/>
                  <a:pt x="345" y="405"/>
                  <a:pt x="344" y="406"/>
                </a:cubicBezTo>
                <a:cubicBezTo>
                  <a:pt x="345" y="405"/>
                  <a:pt x="346" y="405"/>
                  <a:pt x="347" y="404"/>
                </a:cubicBezTo>
                <a:cubicBezTo>
                  <a:pt x="349" y="404"/>
                  <a:pt x="350" y="403"/>
                  <a:pt x="351" y="403"/>
                </a:cubicBezTo>
                <a:cubicBezTo>
                  <a:pt x="353" y="402"/>
                  <a:pt x="356" y="401"/>
                  <a:pt x="359" y="400"/>
                </a:cubicBezTo>
                <a:cubicBezTo>
                  <a:pt x="354" y="403"/>
                  <a:pt x="352" y="405"/>
                  <a:pt x="349" y="407"/>
                </a:cubicBezTo>
                <a:cubicBezTo>
                  <a:pt x="348" y="408"/>
                  <a:pt x="345" y="410"/>
                  <a:pt x="344" y="410"/>
                </a:cubicBezTo>
                <a:cubicBezTo>
                  <a:pt x="338" y="412"/>
                  <a:pt x="333" y="416"/>
                  <a:pt x="327" y="419"/>
                </a:cubicBezTo>
                <a:cubicBezTo>
                  <a:pt x="334" y="417"/>
                  <a:pt x="338" y="416"/>
                  <a:pt x="339" y="416"/>
                </a:cubicBezTo>
                <a:cubicBezTo>
                  <a:pt x="341" y="416"/>
                  <a:pt x="340" y="418"/>
                  <a:pt x="336" y="422"/>
                </a:cubicBezTo>
                <a:cubicBezTo>
                  <a:pt x="340" y="419"/>
                  <a:pt x="343" y="418"/>
                  <a:pt x="344" y="417"/>
                </a:cubicBezTo>
                <a:cubicBezTo>
                  <a:pt x="348" y="414"/>
                  <a:pt x="351" y="412"/>
                  <a:pt x="353" y="411"/>
                </a:cubicBezTo>
                <a:cubicBezTo>
                  <a:pt x="356" y="409"/>
                  <a:pt x="358" y="408"/>
                  <a:pt x="359" y="408"/>
                </a:cubicBezTo>
                <a:cubicBezTo>
                  <a:pt x="362" y="407"/>
                  <a:pt x="364" y="405"/>
                  <a:pt x="368" y="402"/>
                </a:cubicBezTo>
                <a:cubicBezTo>
                  <a:pt x="366" y="405"/>
                  <a:pt x="365" y="408"/>
                  <a:pt x="365" y="409"/>
                </a:cubicBezTo>
                <a:cubicBezTo>
                  <a:pt x="371" y="404"/>
                  <a:pt x="375" y="399"/>
                  <a:pt x="382" y="395"/>
                </a:cubicBezTo>
                <a:cubicBezTo>
                  <a:pt x="384" y="393"/>
                  <a:pt x="386" y="391"/>
                  <a:pt x="387" y="389"/>
                </a:cubicBezTo>
                <a:cubicBezTo>
                  <a:pt x="387" y="386"/>
                  <a:pt x="385" y="388"/>
                  <a:pt x="376" y="395"/>
                </a:cubicBezTo>
                <a:cubicBezTo>
                  <a:pt x="377" y="393"/>
                  <a:pt x="378" y="391"/>
                  <a:pt x="379" y="390"/>
                </a:cubicBezTo>
                <a:cubicBezTo>
                  <a:pt x="379" y="389"/>
                  <a:pt x="379" y="388"/>
                  <a:pt x="382" y="386"/>
                </a:cubicBezTo>
                <a:cubicBezTo>
                  <a:pt x="389" y="379"/>
                  <a:pt x="391" y="376"/>
                  <a:pt x="389" y="374"/>
                </a:cubicBezTo>
                <a:cubicBezTo>
                  <a:pt x="387" y="377"/>
                  <a:pt x="385" y="379"/>
                  <a:pt x="383" y="382"/>
                </a:cubicBezTo>
                <a:cubicBezTo>
                  <a:pt x="382" y="383"/>
                  <a:pt x="381" y="384"/>
                  <a:pt x="380" y="386"/>
                </a:cubicBezTo>
                <a:cubicBezTo>
                  <a:pt x="379" y="387"/>
                  <a:pt x="378" y="388"/>
                  <a:pt x="376" y="389"/>
                </a:cubicBezTo>
                <a:cubicBezTo>
                  <a:pt x="376" y="390"/>
                  <a:pt x="375" y="390"/>
                  <a:pt x="375" y="390"/>
                </a:cubicBezTo>
                <a:cubicBezTo>
                  <a:pt x="375" y="390"/>
                  <a:pt x="376" y="389"/>
                  <a:pt x="377" y="388"/>
                </a:cubicBezTo>
                <a:cubicBezTo>
                  <a:pt x="379" y="385"/>
                  <a:pt x="375" y="388"/>
                  <a:pt x="376" y="386"/>
                </a:cubicBezTo>
                <a:cubicBezTo>
                  <a:pt x="380" y="381"/>
                  <a:pt x="383" y="378"/>
                  <a:pt x="388" y="374"/>
                </a:cubicBezTo>
                <a:cubicBezTo>
                  <a:pt x="390" y="373"/>
                  <a:pt x="393" y="371"/>
                  <a:pt x="395" y="369"/>
                </a:cubicBezTo>
                <a:cubicBezTo>
                  <a:pt x="395" y="366"/>
                  <a:pt x="398" y="362"/>
                  <a:pt x="401" y="357"/>
                </a:cubicBezTo>
                <a:cubicBezTo>
                  <a:pt x="403" y="354"/>
                  <a:pt x="404" y="352"/>
                  <a:pt x="405" y="349"/>
                </a:cubicBezTo>
                <a:cubicBezTo>
                  <a:pt x="406" y="347"/>
                  <a:pt x="407" y="345"/>
                  <a:pt x="407" y="344"/>
                </a:cubicBezTo>
                <a:cubicBezTo>
                  <a:pt x="409" y="341"/>
                  <a:pt x="407" y="347"/>
                  <a:pt x="410" y="343"/>
                </a:cubicBezTo>
                <a:cubicBezTo>
                  <a:pt x="412" y="340"/>
                  <a:pt x="413" y="337"/>
                  <a:pt x="413" y="335"/>
                </a:cubicBezTo>
                <a:cubicBezTo>
                  <a:pt x="413" y="333"/>
                  <a:pt x="415" y="329"/>
                  <a:pt x="417" y="325"/>
                </a:cubicBezTo>
                <a:cubicBezTo>
                  <a:pt x="417" y="326"/>
                  <a:pt x="416" y="328"/>
                  <a:pt x="418" y="327"/>
                </a:cubicBezTo>
                <a:cubicBezTo>
                  <a:pt x="420" y="322"/>
                  <a:pt x="422" y="316"/>
                  <a:pt x="423" y="310"/>
                </a:cubicBezTo>
                <a:cubicBezTo>
                  <a:pt x="425" y="303"/>
                  <a:pt x="428" y="298"/>
                  <a:pt x="429" y="299"/>
                </a:cubicBezTo>
                <a:cubicBezTo>
                  <a:pt x="430" y="299"/>
                  <a:pt x="430" y="300"/>
                  <a:pt x="429" y="302"/>
                </a:cubicBezTo>
                <a:cubicBezTo>
                  <a:pt x="429" y="305"/>
                  <a:pt x="428" y="306"/>
                  <a:pt x="427" y="307"/>
                </a:cubicBezTo>
                <a:cubicBezTo>
                  <a:pt x="426" y="309"/>
                  <a:pt x="425" y="311"/>
                  <a:pt x="424" y="313"/>
                </a:cubicBezTo>
                <a:cubicBezTo>
                  <a:pt x="424" y="314"/>
                  <a:pt x="424" y="315"/>
                  <a:pt x="424" y="315"/>
                </a:cubicBezTo>
                <a:cubicBezTo>
                  <a:pt x="425" y="315"/>
                  <a:pt x="426" y="316"/>
                  <a:pt x="425" y="319"/>
                </a:cubicBezTo>
                <a:cubicBezTo>
                  <a:pt x="425" y="322"/>
                  <a:pt x="424" y="326"/>
                  <a:pt x="420" y="333"/>
                </a:cubicBezTo>
                <a:cubicBezTo>
                  <a:pt x="420" y="334"/>
                  <a:pt x="419" y="336"/>
                  <a:pt x="420" y="336"/>
                </a:cubicBezTo>
                <a:cubicBezTo>
                  <a:pt x="420" y="337"/>
                  <a:pt x="421" y="335"/>
                  <a:pt x="422" y="333"/>
                </a:cubicBezTo>
                <a:cubicBezTo>
                  <a:pt x="424" y="330"/>
                  <a:pt x="428" y="324"/>
                  <a:pt x="427" y="327"/>
                </a:cubicBezTo>
                <a:cubicBezTo>
                  <a:pt x="427" y="329"/>
                  <a:pt x="428" y="330"/>
                  <a:pt x="428" y="333"/>
                </a:cubicBezTo>
                <a:cubicBezTo>
                  <a:pt x="428" y="334"/>
                  <a:pt x="427" y="336"/>
                  <a:pt x="426" y="338"/>
                </a:cubicBezTo>
                <a:cubicBezTo>
                  <a:pt x="425" y="341"/>
                  <a:pt x="424" y="344"/>
                  <a:pt x="422" y="348"/>
                </a:cubicBezTo>
                <a:cubicBezTo>
                  <a:pt x="424" y="344"/>
                  <a:pt x="426" y="342"/>
                  <a:pt x="427" y="340"/>
                </a:cubicBezTo>
                <a:cubicBezTo>
                  <a:pt x="429" y="338"/>
                  <a:pt x="430" y="337"/>
                  <a:pt x="430" y="337"/>
                </a:cubicBezTo>
                <a:cubicBezTo>
                  <a:pt x="431" y="337"/>
                  <a:pt x="432" y="339"/>
                  <a:pt x="431" y="344"/>
                </a:cubicBezTo>
                <a:cubicBezTo>
                  <a:pt x="433" y="338"/>
                  <a:pt x="435" y="334"/>
                  <a:pt x="436" y="330"/>
                </a:cubicBezTo>
                <a:cubicBezTo>
                  <a:pt x="439" y="323"/>
                  <a:pt x="441" y="317"/>
                  <a:pt x="443" y="318"/>
                </a:cubicBezTo>
                <a:cubicBezTo>
                  <a:pt x="443" y="318"/>
                  <a:pt x="443" y="317"/>
                  <a:pt x="444" y="316"/>
                </a:cubicBezTo>
                <a:cubicBezTo>
                  <a:pt x="447" y="309"/>
                  <a:pt x="448" y="308"/>
                  <a:pt x="448" y="313"/>
                </a:cubicBezTo>
                <a:cubicBezTo>
                  <a:pt x="448" y="314"/>
                  <a:pt x="448" y="316"/>
                  <a:pt x="449" y="314"/>
                </a:cubicBezTo>
                <a:cubicBezTo>
                  <a:pt x="451" y="310"/>
                  <a:pt x="450" y="307"/>
                  <a:pt x="450" y="304"/>
                </a:cubicBezTo>
                <a:cubicBezTo>
                  <a:pt x="451" y="301"/>
                  <a:pt x="451" y="298"/>
                  <a:pt x="453" y="292"/>
                </a:cubicBezTo>
                <a:cubicBezTo>
                  <a:pt x="453" y="293"/>
                  <a:pt x="452" y="299"/>
                  <a:pt x="454" y="294"/>
                </a:cubicBezTo>
                <a:cubicBezTo>
                  <a:pt x="455" y="293"/>
                  <a:pt x="456" y="292"/>
                  <a:pt x="456" y="290"/>
                </a:cubicBezTo>
                <a:close/>
                <a:moveTo>
                  <a:pt x="389" y="117"/>
                </a:moveTo>
                <a:cubicBezTo>
                  <a:pt x="391" y="118"/>
                  <a:pt x="389" y="114"/>
                  <a:pt x="396" y="123"/>
                </a:cubicBezTo>
                <a:cubicBezTo>
                  <a:pt x="398" y="124"/>
                  <a:pt x="399" y="125"/>
                  <a:pt x="401" y="127"/>
                </a:cubicBezTo>
                <a:cubicBezTo>
                  <a:pt x="402" y="127"/>
                  <a:pt x="403" y="128"/>
                  <a:pt x="403" y="130"/>
                </a:cubicBezTo>
                <a:cubicBezTo>
                  <a:pt x="404" y="131"/>
                  <a:pt x="405" y="132"/>
                  <a:pt x="406" y="133"/>
                </a:cubicBezTo>
                <a:cubicBezTo>
                  <a:pt x="403" y="130"/>
                  <a:pt x="402" y="128"/>
                  <a:pt x="400" y="128"/>
                </a:cubicBezTo>
                <a:cubicBezTo>
                  <a:pt x="399" y="127"/>
                  <a:pt x="399" y="127"/>
                  <a:pt x="398" y="126"/>
                </a:cubicBezTo>
                <a:cubicBezTo>
                  <a:pt x="395" y="124"/>
                  <a:pt x="393" y="121"/>
                  <a:pt x="390" y="119"/>
                </a:cubicBezTo>
                <a:cubicBezTo>
                  <a:pt x="389" y="118"/>
                  <a:pt x="388" y="117"/>
                  <a:pt x="388" y="117"/>
                </a:cubicBezTo>
                <a:cubicBezTo>
                  <a:pt x="388" y="117"/>
                  <a:pt x="389" y="117"/>
                  <a:pt x="389" y="117"/>
                </a:cubicBezTo>
                <a:close/>
                <a:moveTo>
                  <a:pt x="129" y="294"/>
                </a:moveTo>
                <a:cubicBezTo>
                  <a:pt x="129" y="293"/>
                  <a:pt x="130" y="293"/>
                  <a:pt x="131" y="294"/>
                </a:cubicBezTo>
                <a:cubicBezTo>
                  <a:pt x="130" y="293"/>
                  <a:pt x="129" y="293"/>
                  <a:pt x="129" y="294"/>
                </a:cubicBezTo>
                <a:close/>
                <a:moveTo>
                  <a:pt x="339" y="76"/>
                </a:moveTo>
                <a:cubicBezTo>
                  <a:pt x="338" y="75"/>
                  <a:pt x="338" y="75"/>
                  <a:pt x="337" y="75"/>
                </a:cubicBezTo>
                <a:cubicBezTo>
                  <a:pt x="337" y="75"/>
                  <a:pt x="337" y="75"/>
                  <a:pt x="337" y="75"/>
                </a:cubicBezTo>
                <a:cubicBezTo>
                  <a:pt x="335" y="74"/>
                  <a:pt x="333" y="74"/>
                  <a:pt x="331" y="73"/>
                </a:cubicBezTo>
                <a:cubicBezTo>
                  <a:pt x="329" y="73"/>
                  <a:pt x="328" y="72"/>
                  <a:pt x="326" y="72"/>
                </a:cubicBezTo>
                <a:cubicBezTo>
                  <a:pt x="328" y="71"/>
                  <a:pt x="330" y="72"/>
                  <a:pt x="339" y="76"/>
                </a:cubicBezTo>
                <a:close/>
                <a:moveTo>
                  <a:pt x="302" y="66"/>
                </a:moveTo>
                <a:cubicBezTo>
                  <a:pt x="304" y="66"/>
                  <a:pt x="307" y="65"/>
                  <a:pt x="310" y="65"/>
                </a:cubicBezTo>
                <a:cubicBezTo>
                  <a:pt x="314" y="67"/>
                  <a:pt x="314" y="67"/>
                  <a:pt x="317" y="69"/>
                </a:cubicBezTo>
                <a:cubicBezTo>
                  <a:pt x="317" y="70"/>
                  <a:pt x="319" y="70"/>
                  <a:pt x="321" y="71"/>
                </a:cubicBezTo>
                <a:cubicBezTo>
                  <a:pt x="322" y="72"/>
                  <a:pt x="323" y="72"/>
                  <a:pt x="321" y="72"/>
                </a:cubicBezTo>
                <a:cubicBezTo>
                  <a:pt x="319" y="72"/>
                  <a:pt x="319" y="72"/>
                  <a:pt x="319" y="72"/>
                </a:cubicBezTo>
                <a:cubicBezTo>
                  <a:pt x="317" y="71"/>
                  <a:pt x="316" y="70"/>
                  <a:pt x="312" y="70"/>
                </a:cubicBezTo>
                <a:cubicBezTo>
                  <a:pt x="309" y="69"/>
                  <a:pt x="307" y="69"/>
                  <a:pt x="304" y="68"/>
                </a:cubicBezTo>
                <a:cubicBezTo>
                  <a:pt x="300" y="67"/>
                  <a:pt x="300" y="66"/>
                  <a:pt x="302" y="66"/>
                </a:cubicBezTo>
                <a:close/>
                <a:moveTo>
                  <a:pt x="321" y="74"/>
                </a:moveTo>
                <a:cubicBezTo>
                  <a:pt x="320" y="74"/>
                  <a:pt x="320" y="74"/>
                  <a:pt x="319" y="74"/>
                </a:cubicBezTo>
                <a:cubicBezTo>
                  <a:pt x="316" y="73"/>
                  <a:pt x="314" y="72"/>
                  <a:pt x="313" y="72"/>
                </a:cubicBezTo>
                <a:cubicBezTo>
                  <a:pt x="312" y="71"/>
                  <a:pt x="316" y="72"/>
                  <a:pt x="317" y="72"/>
                </a:cubicBezTo>
                <a:cubicBezTo>
                  <a:pt x="318" y="72"/>
                  <a:pt x="319" y="73"/>
                  <a:pt x="320" y="73"/>
                </a:cubicBezTo>
                <a:cubicBezTo>
                  <a:pt x="320" y="73"/>
                  <a:pt x="321" y="74"/>
                  <a:pt x="321" y="74"/>
                </a:cubicBezTo>
                <a:close/>
                <a:moveTo>
                  <a:pt x="280" y="139"/>
                </a:moveTo>
                <a:cubicBezTo>
                  <a:pt x="281" y="139"/>
                  <a:pt x="282" y="139"/>
                  <a:pt x="283" y="139"/>
                </a:cubicBezTo>
                <a:cubicBezTo>
                  <a:pt x="283" y="140"/>
                  <a:pt x="283" y="140"/>
                  <a:pt x="283" y="141"/>
                </a:cubicBezTo>
                <a:cubicBezTo>
                  <a:pt x="282" y="140"/>
                  <a:pt x="280" y="139"/>
                  <a:pt x="279" y="139"/>
                </a:cubicBezTo>
                <a:cubicBezTo>
                  <a:pt x="279" y="139"/>
                  <a:pt x="280" y="139"/>
                  <a:pt x="280" y="139"/>
                </a:cubicBezTo>
                <a:close/>
                <a:moveTo>
                  <a:pt x="282" y="189"/>
                </a:moveTo>
                <a:cubicBezTo>
                  <a:pt x="282" y="190"/>
                  <a:pt x="282" y="191"/>
                  <a:pt x="281" y="191"/>
                </a:cubicBezTo>
                <a:cubicBezTo>
                  <a:pt x="282" y="191"/>
                  <a:pt x="282" y="190"/>
                  <a:pt x="282" y="189"/>
                </a:cubicBezTo>
                <a:close/>
                <a:moveTo>
                  <a:pt x="274" y="141"/>
                </a:moveTo>
                <a:cubicBezTo>
                  <a:pt x="276" y="141"/>
                  <a:pt x="279" y="142"/>
                  <a:pt x="280" y="144"/>
                </a:cubicBezTo>
                <a:cubicBezTo>
                  <a:pt x="278" y="143"/>
                  <a:pt x="277" y="143"/>
                  <a:pt x="276" y="143"/>
                </a:cubicBezTo>
                <a:cubicBezTo>
                  <a:pt x="275" y="143"/>
                  <a:pt x="275" y="143"/>
                  <a:pt x="274" y="142"/>
                </a:cubicBezTo>
                <a:cubicBezTo>
                  <a:pt x="273" y="142"/>
                  <a:pt x="272" y="141"/>
                  <a:pt x="274" y="141"/>
                </a:cubicBezTo>
                <a:close/>
                <a:moveTo>
                  <a:pt x="243" y="126"/>
                </a:moveTo>
                <a:cubicBezTo>
                  <a:pt x="244" y="126"/>
                  <a:pt x="245" y="126"/>
                  <a:pt x="246" y="126"/>
                </a:cubicBezTo>
                <a:cubicBezTo>
                  <a:pt x="246" y="126"/>
                  <a:pt x="246" y="126"/>
                  <a:pt x="246" y="126"/>
                </a:cubicBezTo>
                <a:cubicBezTo>
                  <a:pt x="244" y="127"/>
                  <a:pt x="242" y="127"/>
                  <a:pt x="239" y="127"/>
                </a:cubicBezTo>
                <a:cubicBezTo>
                  <a:pt x="241" y="127"/>
                  <a:pt x="245" y="126"/>
                  <a:pt x="243" y="126"/>
                </a:cubicBezTo>
                <a:close/>
                <a:moveTo>
                  <a:pt x="231" y="128"/>
                </a:moveTo>
                <a:cubicBezTo>
                  <a:pt x="232" y="127"/>
                  <a:pt x="231" y="126"/>
                  <a:pt x="235" y="126"/>
                </a:cubicBezTo>
                <a:cubicBezTo>
                  <a:pt x="234" y="126"/>
                  <a:pt x="234" y="127"/>
                  <a:pt x="234" y="127"/>
                </a:cubicBezTo>
                <a:cubicBezTo>
                  <a:pt x="234" y="128"/>
                  <a:pt x="233" y="128"/>
                  <a:pt x="232" y="129"/>
                </a:cubicBezTo>
                <a:cubicBezTo>
                  <a:pt x="231" y="129"/>
                  <a:pt x="231" y="129"/>
                  <a:pt x="231" y="129"/>
                </a:cubicBezTo>
                <a:cubicBezTo>
                  <a:pt x="231" y="129"/>
                  <a:pt x="231" y="129"/>
                  <a:pt x="231" y="128"/>
                </a:cubicBezTo>
                <a:close/>
                <a:moveTo>
                  <a:pt x="207" y="388"/>
                </a:moveTo>
                <a:cubicBezTo>
                  <a:pt x="207" y="388"/>
                  <a:pt x="206" y="389"/>
                  <a:pt x="206" y="389"/>
                </a:cubicBezTo>
                <a:cubicBezTo>
                  <a:pt x="205" y="388"/>
                  <a:pt x="204" y="387"/>
                  <a:pt x="204" y="387"/>
                </a:cubicBezTo>
                <a:cubicBezTo>
                  <a:pt x="203" y="386"/>
                  <a:pt x="202" y="386"/>
                  <a:pt x="202" y="385"/>
                </a:cubicBezTo>
                <a:cubicBezTo>
                  <a:pt x="203" y="386"/>
                  <a:pt x="204" y="386"/>
                  <a:pt x="205" y="387"/>
                </a:cubicBezTo>
                <a:cubicBezTo>
                  <a:pt x="207" y="387"/>
                  <a:pt x="208" y="388"/>
                  <a:pt x="207" y="388"/>
                </a:cubicBezTo>
                <a:close/>
                <a:moveTo>
                  <a:pt x="328" y="378"/>
                </a:moveTo>
                <a:cubicBezTo>
                  <a:pt x="327" y="380"/>
                  <a:pt x="326" y="382"/>
                  <a:pt x="325" y="384"/>
                </a:cubicBezTo>
                <a:cubicBezTo>
                  <a:pt x="321" y="385"/>
                  <a:pt x="321" y="385"/>
                  <a:pt x="318" y="384"/>
                </a:cubicBezTo>
                <a:cubicBezTo>
                  <a:pt x="318" y="384"/>
                  <a:pt x="317" y="385"/>
                  <a:pt x="316" y="385"/>
                </a:cubicBezTo>
                <a:cubicBezTo>
                  <a:pt x="316" y="385"/>
                  <a:pt x="315" y="385"/>
                  <a:pt x="314" y="386"/>
                </a:cubicBezTo>
                <a:cubicBezTo>
                  <a:pt x="313" y="387"/>
                  <a:pt x="312" y="387"/>
                  <a:pt x="312" y="388"/>
                </a:cubicBezTo>
                <a:cubicBezTo>
                  <a:pt x="311" y="390"/>
                  <a:pt x="311" y="390"/>
                  <a:pt x="303" y="394"/>
                </a:cubicBezTo>
                <a:cubicBezTo>
                  <a:pt x="305" y="392"/>
                  <a:pt x="303" y="392"/>
                  <a:pt x="303" y="391"/>
                </a:cubicBezTo>
                <a:cubicBezTo>
                  <a:pt x="306" y="390"/>
                  <a:pt x="306" y="391"/>
                  <a:pt x="308" y="390"/>
                </a:cubicBezTo>
                <a:cubicBezTo>
                  <a:pt x="309" y="388"/>
                  <a:pt x="302" y="388"/>
                  <a:pt x="297" y="389"/>
                </a:cubicBezTo>
                <a:cubicBezTo>
                  <a:pt x="295" y="390"/>
                  <a:pt x="293" y="391"/>
                  <a:pt x="291" y="392"/>
                </a:cubicBezTo>
                <a:cubicBezTo>
                  <a:pt x="290" y="393"/>
                  <a:pt x="293" y="392"/>
                  <a:pt x="293" y="392"/>
                </a:cubicBezTo>
                <a:cubicBezTo>
                  <a:pt x="295" y="392"/>
                  <a:pt x="294" y="393"/>
                  <a:pt x="292" y="394"/>
                </a:cubicBezTo>
                <a:cubicBezTo>
                  <a:pt x="288" y="395"/>
                  <a:pt x="287" y="394"/>
                  <a:pt x="283" y="395"/>
                </a:cubicBezTo>
                <a:cubicBezTo>
                  <a:pt x="282" y="395"/>
                  <a:pt x="281" y="396"/>
                  <a:pt x="280" y="395"/>
                </a:cubicBezTo>
                <a:cubicBezTo>
                  <a:pt x="280" y="395"/>
                  <a:pt x="281" y="395"/>
                  <a:pt x="282" y="394"/>
                </a:cubicBezTo>
                <a:cubicBezTo>
                  <a:pt x="284" y="393"/>
                  <a:pt x="284" y="394"/>
                  <a:pt x="284" y="394"/>
                </a:cubicBezTo>
                <a:cubicBezTo>
                  <a:pt x="285" y="394"/>
                  <a:pt x="286" y="394"/>
                  <a:pt x="287" y="393"/>
                </a:cubicBezTo>
                <a:cubicBezTo>
                  <a:pt x="289" y="393"/>
                  <a:pt x="289" y="392"/>
                  <a:pt x="288" y="392"/>
                </a:cubicBezTo>
                <a:cubicBezTo>
                  <a:pt x="287" y="392"/>
                  <a:pt x="286" y="392"/>
                  <a:pt x="287" y="391"/>
                </a:cubicBezTo>
                <a:cubicBezTo>
                  <a:pt x="287" y="391"/>
                  <a:pt x="288" y="390"/>
                  <a:pt x="285" y="390"/>
                </a:cubicBezTo>
                <a:cubicBezTo>
                  <a:pt x="283" y="391"/>
                  <a:pt x="282" y="392"/>
                  <a:pt x="281" y="392"/>
                </a:cubicBezTo>
                <a:cubicBezTo>
                  <a:pt x="281" y="393"/>
                  <a:pt x="280" y="395"/>
                  <a:pt x="276" y="395"/>
                </a:cubicBezTo>
                <a:cubicBezTo>
                  <a:pt x="272" y="396"/>
                  <a:pt x="275" y="394"/>
                  <a:pt x="275" y="393"/>
                </a:cubicBezTo>
                <a:cubicBezTo>
                  <a:pt x="274" y="393"/>
                  <a:pt x="276" y="392"/>
                  <a:pt x="277" y="392"/>
                </a:cubicBezTo>
                <a:cubicBezTo>
                  <a:pt x="280" y="390"/>
                  <a:pt x="284" y="388"/>
                  <a:pt x="286" y="387"/>
                </a:cubicBezTo>
                <a:cubicBezTo>
                  <a:pt x="289" y="384"/>
                  <a:pt x="289" y="383"/>
                  <a:pt x="295" y="383"/>
                </a:cubicBezTo>
                <a:cubicBezTo>
                  <a:pt x="297" y="383"/>
                  <a:pt x="299" y="383"/>
                  <a:pt x="301" y="382"/>
                </a:cubicBezTo>
                <a:cubicBezTo>
                  <a:pt x="302" y="380"/>
                  <a:pt x="299" y="381"/>
                  <a:pt x="297" y="381"/>
                </a:cubicBezTo>
                <a:cubicBezTo>
                  <a:pt x="292" y="382"/>
                  <a:pt x="286" y="383"/>
                  <a:pt x="288" y="380"/>
                </a:cubicBezTo>
                <a:cubicBezTo>
                  <a:pt x="285" y="382"/>
                  <a:pt x="284" y="382"/>
                  <a:pt x="284" y="383"/>
                </a:cubicBezTo>
                <a:cubicBezTo>
                  <a:pt x="284" y="384"/>
                  <a:pt x="285" y="384"/>
                  <a:pt x="284" y="385"/>
                </a:cubicBezTo>
                <a:cubicBezTo>
                  <a:pt x="282" y="385"/>
                  <a:pt x="280" y="385"/>
                  <a:pt x="279" y="386"/>
                </a:cubicBezTo>
                <a:cubicBezTo>
                  <a:pt x="277" y="386"/>
                  <a:pt x="275" y="386"/>
                  <a:pt x="277" y="385"/>
                </a:cubicBezTo>
                <a:cubicBezTo>
                  <a:pt x="281" y="383"/>
                  <a:pt x="275" y="384"/>
                  <a:pt x="273" y="384"/>
                </a:cubicBezTo>
                <a:cubicBezTo>
                  <a:pt x="270" y="387"/>
                  <a:pt x="269" y="387"/>
                  <a:pt x="265" y="388"/>
                </a:cubicBezTo>
                <a:cubicBezTo>
                  <a:pt x="269" y="387"/>
                  <a:pt x="268" y="386"/>
                  <a:pt x="270" y="385"/>
                </a:cubicBezTo>
                <a:cubicBezTo>
                  <a:pt x="271" y="385"/>
                  <a:pt x="271" y="384"/>
                  <a:pt x="271" y="383"/>
                </a:cubicBezTo>
                <a:cubicBezTo>
                  <a:pt x="269" y="383"/>
                  <a:pt x="266" y="384"/>
                  <a:pt x="264" y="384"/>
                </a:cubicBezTo>
                <a:cubicBezTo>
                  <a:pt x="262" y="384"/>
                  <a:pt x="262" y="384"/>
                  <a:pt x="262" y="385"/>
                </a:cubicBezTo>
                <a:cubicBezTo>
                  <a:pt x="263" y="386"/>
                  <a:pt x="259" y="386"/>
                  <a:pt x="256" y="387"/>
                </a:cubicBezTo>
                <a:cubicBezTo>
                  <a:pt x="252" y="387"/>
                  <a:pt x="248" y="387"/>
                  <a:pt x="245" y="388"/>
                </a:cubicBezTo>
                <a:cubicBezTo>
                  <a:pt x="244" y="388"/>
                  <a:pt x="246" y="389"/>
                  <a:pt x="247" y="389"/>
                </a:cubicBezTo>
                <a:cubicBezTo>
                  <a:pt x="258" y="390"/>
                  <a:pt x="258" y="390"/>
                  <a:pt x="253" y="394"/>
                </a:cubicBezTo>
                <a:cubicBezTo>
                  <a:pt x="252" y="395"/>
                  <a:pt x="255" y="397"/>
                  <a:pt x="246" y="396"/>
                </a:cubicBezTo>
                <a:cubicBezTo>
                  <a:pt x="244" y="397"/>
                  <a:pt x="241" y="396"/>
                  <a:pt x="236" y="395"/>
                </a:cubicBezTo>
                <a:cubicBezTo>
                  <a:pt x="243" y="396"/>
                  <a:pt x="242" y="394"/>
                  <a:pt x="245" y="394"/>
                </a:cubicBezTo>
                <a:cubicBezTo>
                  <a:pt x="244" y="394"/>
                  <a:pt x="248" y="393"/>
                  <a:pt x="244" y="393"/>
                </a:cubicBezTo>
                <a:cubicBezTo>
                  <a:pt x="243" y="393"/>
                  <a:pt x="241" y="393"/>
                  <a:pt x="241" y="392"/>
                </a:cubicBezTo>
                <a:cubicBezTo>
                  <a:pt x="242" y="392"/>
                  <a:pt x="244" y="392"/>
                  <a:pt x="245" y="392"/>
                </a:cubicBezTo>
                <a:cubicBezTo>
                  <a:pt x="247" y="393"/>
                  <a:pt x="247" y="392"/>
                  <a:pt x="247" y="392"/>
                </a:cubicBezTo>
                <a:cubicBezTo>
                  <a:pt x="248" y="391"/>
                  <a:pt x="246" y="391"/>
                  <a:pt x="245" y="391"/>
                </a:cubicBezTo>
                <a:cubicBezTo>
                  <a:pt x="241" y="391"/>
                  <a:pt x="239" y="390"/>
                  <a:pt x="237" y="390"/>
                </a:cubicBezTo>
                <a:cubicBezTo>
                  <a:pt x="233" y="389"/>
                  <a:pt x="233" y="389"/>
                  <a:pt x="228" y="389"/>
                </a:cubicBezTo>
                <a:cubicBezTo>
                  <a:pt x="230" y="389"/>
                  <a:pt x="232" y="389"/>
                  <a:pt x="233" y="390"/>
                </a:cubicBezTo>
                <a:cubicBezTo>
                  <a:pt x="234" y="390"/>
                  <a:pt x="235" y="390"/>
                  <a:pt x="236" y="390"/>
                </a:cubicBezTo>
                <a:cubicBezTo>
                  <a:pt x="238" y="391"/>
                  <a:pt x="238" y="392"/>
                  <a:pt x="237" y="393"/>
                </a:cubicBezTo>
                <a:cubicBezTo>
                  <a:pt x="236" y="393"/>
                  <a:pt x="233" y="393"/>
                  <a:pt x="232" y="394"/>
                </a:cubicBezTo>
                <a:cubicBezTo>
                  <a:pt x="232" y="394"/>
                  <a:pt x="232" y="395"/>
                  <a:pt x="230" y="395"/>
                </a:cubicBezTo>
                <a:cubicBezTo>
                  <a:pt x="229" y="394"/>
                  <a:pt x="229" y="394"/>
                  <a:pt x="229" y="393"/>
                </a:cubicBezTo>
                <a:cubicBezTo>
                  <a:pt x="229" y="393"/>
                  <a:pt x="234" y="393"/>
                  <a:pt x="231" y="392"/>
                </a:cubicBezTo>
                <a:cubicBezTo>
                  <a:pt x="229" y="391"/>
                  <a:pt x="232" y="391"/>
                  <a:pt x="231" y="390"/>
                </a:cubicBezTo>
                <a:cubicBezTo>
                  <a:pt x="227" y="389"/>
                  <a:pt x="222" y="389"/>
                  <a:pt x="220" y="388"/>
                </a:cubicBezTo>
                <a:cubicBezTo>
                  <a:pt x="218" y="387"/>
                  <a:pt x="219" y="386"/>
                  <a:pt x="220" y="386"/>
                </a:cubicBezTo>
                <a:cubicBezTo>
                  <a:pt x="221" y="386"/>
                  <a:pt x="223" y="386"/>
                  <a:pt x="223" y="385"/>
                </a:cubicBezTo>
                <a:cubicBezTo>
                  <a:pt x="222" y="385"/>
                  <a:pt x="221" y="385"/>
                  <a:pt x="220" y="385"/>
                </a:cubicBezTo>
                <a:cubicBezTo>
                  <a:pt x="219" y="385"/>
                  <a:pt x="218" y="384"/>
                  <a:pt x="217" y="384"/>
                </a:cubicBezTo>
                <a:cubicBezTo>
                  <a:pt x="217" y="383"/>
                  <a:pt x="216" y="383"/>
                  <a:pt x="215" y="383"/>
                </a:cubicBezTo>
                <a:cubicBezTo>
                  <a:pt x="209" y="383"/>
                  <a:pt x="209" y="382"/>
                  <a:pt x="208" y="380"/>
                </a:cubicBezTo>
                <a:cubicBezTo>
                  <a:pt x="207" y="380"/>
                  <a:pt x="205" y="379"/>
                  <a:pt x="204" y="378"/>
                </a:cubicBezTo>
                <a:cubicBezTo>
                  <a:pt x="203" y="378"/>
                  <a:pt x="202" y="377"/>
                  <a:pt x="202" y="378"/>
                </a:cubicBezTo>
                <a:cubicBezTo>
                  <a:pt x="203" y="379"/>
                  <a:pt x="200" y="378"/>
                  <a:pt x="197" y="378"/>
                </a:cubicBezTo>
                <a:cubicBezTo>
                  <a:pt x="195" y="377"/>
                  <a:pt x="192" y="376"/>
                  <a:pt x="190" y="375"/>
                </a:cubicBezTo>
                <a:cubicBezTo>
                  <a:pt x="191" y="376"/>
                  <a:pt x="191" y="377"/>
                  <a:pt x="192" y="377"/>
                </a:cubicBezTo>
                <a:cubicBezTo>
                  <a:pt x="193" y="378"/>
                  <a:pt x="195" y="379"/>
                  <a:pt x="195" y="380"/>
                </a:cubicBezTo>
                <a:cubicBezTo>
                  <a:pt x="195" y="380"/>
                  <a:pt x="195" y="380"/>
                  <a:pt x="195" y="380"/>
                </a:cubicBezTo>
                <a:cubicBezTo>
                  <a:pt x="196" y="380"/>
                  <a:pt x="195" y="381"/>
                  <a:pt x="194" y="380"/>
                </a:cubicBezTo>
                <a:cubicBezTo>
                  <a:pt x="194" y="380"/>
                  <a:pt x="193" y="380"/>
                  <a:pt x="191" y="379"/>
                </a:cubicBezTo>
                <a:cubicBezTo>
                  <a:pt x="191" y="378"/>
                  <a:pt x="190" y="378"/>
                  <a:pt x="189" y="377"/>
                </a:cubicBezTo>
                <a:cubicBezTo>
                  <a:pt x="188" y="377"/>
                  <a:pt x="187" y="376"/>
                  <a:pt x="186" y="376"/>
                </a:cubicBezTo>
                <a:cubicBezTo>
                  <a:pt x="187" y="378"/>
                  <a:pt x="194" y="382"/>
                  <a:pt x="189" y="382"/>
                </a:cubicBezTo>
                <a:cubicBezTo>
                  <a:pt x="189" y="382"/>
                  <a:pt x="190" y="382"/>
                  <a:pt x="190" y="382"/>
                </a:cubicBezTo>
                <a:cubicBezTo>
                  <a:pt x="192" y="384"/>
                  <a:pt x="195" y="384"/>
                  <a:pt x="197" y="386"/>
                </a:cubicBezTo>
                <a:cubicBezTo>
                  <a:pt x="199" y="386"/>
                  <a:pt x="200" y="387"/>
                  <a:pt x="202" y="387"/>
                </a:cubicBezTo>
                <a:cubicBezTo>
                  <a:pt x="203" y="388"/>
                  <a:pt x="204" y="388"/>
                  <a:pt x="205" y="389"/>
                </a:cubicBezTo>
                <a:cubicBezTo>
                  <a:pt x="205" y="389"/>
                  <a:pt x="206" y="389"/>
                  <a:pt x="206" y="389"/>
                </a:cubicBezTo>
                <a:cubicBezTo>
                  <a:pt x="205" y="390"/>
                  <a:pt x="205" y="391"/>
                  <a:pt x="203" y="391"/>
                </a:cubicBezTo>
                <a:cubicBezTo>
                  <a:pt x="201" y="391"/>
                  <a:pt x="196" y="389"/>
                  <a:pt x="193" y="388"/>
                </a:cubicBezTo>
                <a:cubicBezTo>
                  <a:pt x="192" y="388"/>
                  <a:pt x="192" y="388"/>
                  <a:pt x="191" y="388"/>
                </a:cubicBezTo>
                <a:cubicBezTo>
                  <a:pt x="192" y="388"/>
                  <a:pt x="192" y="388"/>
                  <a:pt x="192" y="389"/>
                </a:cubicBezTo>
                <a:cubicBezTo>
                  <a:pt x="196" y="390"/>
                  <a:pt x="198" y="391"/>
                  <a:pt x="198" y="392"/>
                </a:cubicBezTo>
                <a:cubicBezTo>
                  <a:pt x="198" y="392"/>
                  <a:pt x="198" y="392"/>
                  <a:pt x="198" y="392"/>
                </a:cubicBezTo>
                <a:cubicBezTo>
                  <a:pt x="197" y="392"/>
                  <a:pt x="196" y="392"/>
                  <a:pt x="195" y="391"/>
                </a:cubicBezTo>
                <a:cubicBezTo>
                  <a:pt x="192" y="389"/>
                  <a:pt x="190" y="387"/>
                  <a:pt x="190" y="387"/>
                </a:cubicBezTo>
                <a:cubicBezTo>
                  <a:pt x="190" y="386"/>
                  <a:pt x="191" y="386"/>
                  <a:pt x="194" y="386"/>
                </a:cubicBezTo>
                <a:cubicBezTo>
                  <a:pt x="191" y="385"/>
                  <a:pt x="189" y="384"/>
                  <a:pt x="188" y="382"/>
                </a:cubicBezTo>
                <a:cubicBezTo>
                  <a:pt x="188" y="382"/>
                  <a:pt x="187" y="381"/>
                  <a:pt x="186" y="381"/>
                </a:cubicBezTo>
                <a:cubicBezTo>
                  <a:pt x="185" y="380"/>
                  <a:pt x="184" y="379"/>
                  <a:pt x="181" y="378"/>
                </a:cubicBezTo>
                <a:cubicBezTo>
                  <a:pt x="177" y="375"/>
                  <a:pt x="170" y="372"/>
                  <a:pt x="166" y="366"/>
                </a:cubicBezTo>
                <a:cubicBezTo>
                  <a:pt x="164" y="365"/>
                  <a:pt x="160" y="361"/>
                  <a:pt x="160" y="361"/>
                </a:cubicBezTo>
                <a:cubicBezTo>
                  <a:pt x="159" y="362"/>
                  <a:pt x="158" y="361"/>
                  <a:pt x="157" y="360"/>
                </a:cubicBezTo>
                <a:cubicBezTo>
                  <a:pt x="155" y="359"/>
                  <a:pt x="154" y="357"/>
                  <a:pt x="152" y="355"/>
                </a:cubicBezTo>
                <a:cubicBezTo>
                  <a:pt x="150" y="354"/>
                  <a:pt x="149" y="352"/>
                  <a:pt x="147" y="350"/>
                </a:cubicBezTo>
                <a:cubicBezTo>
                  <a:pt x="148" y="353"/>
                  <a:pt x="149" y="354"/>
                  <a:pt x="151" y="357"/>
                </a:cubicBezTo>
                <a:cubicBezTo>
                  <a:pt x="152" y="358"/>
                  <a:pt x="154" y="361"/>
                  <a:pt x="152" y="360"/>
                </a:cubicBezTo>
                <a:cubicBezTo>
                  <a:pt x="151" y="359"/>
                  <a:pt x="147" y="356"/>
                  <a:pt x="146" y="354"/>
                </a:cubicBezTo>
                <a:cubicBezTo>
                  <a:pt x="144" y="350"/>
                  <a:pt x="142" y="348"/>
                  <a:pt x="140" y="346"/>
                </a:cubicBezTo>
                <a:cubicBezTo>
                  <a:pt x="139" y="345"/>
                  <a:pt x="138" y="344"/>
                  <a:pt x="138" y="343"/>
                </a:cubicBezTo>
                <a:cubicBezTo>
                  <a:pt x="137" y="342"/>
                  <a:pt x="137" y="341"/>
                  <a:pt x="136" y="340"/>
                </a:cubicBezTo>
                <a:cubicBezTo>
                  <a:pt x="137" y="341"/>
                  <a:pt x="135" y="337"/>
                  <a:pt x="135" y="334"/>
                </a:cubicBezTo>
                <a:cubicBezTo>
                  <a:pt x="135" y="334"/>
                  <a:pt x="135" y="333"/>
                  <a:pt x="136" y="334"/>
                </a:cubicBezTo>
                <a:cubicBezTo>
                  <a:pt x="137" y="336"/>
                  <a:pt x="138" y="337"/>
                  <a:pt x="138" y="336"/>
                </a:cubicBezTo>
                <a:cubicBezTo>
                  <a:pt x="138" y="335"/>
                  <a:pt x="137" y="334"/>
                  <a:pt x="137" y="332"/>
                </a:cubicBezTo>
                <a:cubicBezTo>
                  <a:pt x="138" y="334"/>
                  <a:pt x="138" y="335"/>
                  <a:pt x="139" y="336"/>
                </a:cubicBezTo>
                <a:cubicBezTo>
                  <a:pt x="140" y="337"/>
                  <a:pt x="140" y="338"/>
                  <a:pt x="141" y="339"/>
                </a:cubicBezTo>
                <a:cubicBezTo>
                  <a:pt x="143" y="343"/>
                  <a:pt x="145" y="344"/>
                  <a:pt x="145" y="344"/>
                </a:cubicBezTo>
                <a:cubicBezTo>
                  <a:pt x="146" y="344"/>
                  <a:pt x="146" y="343"/>
                  <a:pt x="146" y="341"/>
                </a:cubicBezTo>
                <a:cubicBezTo>
                  <a:pt x="145" y="340"/>
                  <a:pt x="144" y="338"/>
                  <a:pt x="144" y="336"/>
                </a:cubicBezTo>
                <a:cubicBezTo>
                  <a:pt x="143" y="335"/>
                  <a:pt x="143" y="333"/>
                  <a:pt x="142" y="332"/>
                </a:cubicBezTo>
                <a:cubicBezTo>
                  <a:pt x="142" y="331"/>
                  <a:pt x="141" y="329"/>
                  <a:pt x="141" y="328"/>
                </a:cubicBezTo>
                <a:cubicBezTo>
                  <a:pt x="140" y="325"/>
                  <a:pt x="140" y="322"/>
                  <a:pt x="139" y="320"/>
                </a:cubicBezTo>
                <a:cubicBezTo>
                  <a:pt x="139" y="319"/>
                  <a:pt x="139" y="318"/>
                  <a:pt x="139" y="318"/>
                </a:cubicBezTo>
                <a:cubicBezTo>
                  <a:pt x="137" y="315"/>
                  <a:pt x="136" y="312"/>
                  <a:pt x="135" y="310"/>
                </a:cubicBezTo>
                <a:cubicBezTo>
                  <a:pt x="135" y="309"/>
                  <a:pt x="135" y="308"/>
                  <a:pt x="135" y="306"/>
                </a:cubicBezTo>
                <a:cubicBezTo>
                  <a:pt x="134" y="305"/>
                  <a:pt x="134" y="304"/>
                  <a:pt x="134" y="302"/>
                </a:cubicBezTo>
                <a:cubicBezTo>
                  <a:pt x="133" y="302"/>
                  <a:pt x="132" y="296"/>
                  <a:pt x="133" y="296"/>
                </a:cubicBezTo>
                <a:cubicBezTo>
                  <a:pt x="134" y="296"/>
                  <a:pt x="135" y="301"/>
                  <a:pt x="136" y="303"/>
                </a:cubicBezTo>
                <a:cubicBezTo>
                  <a:pt x="136" y="302"/>
                  <a:pt x="136" y="301"/>
                  <a:pt x="135" y="299"/>
                </a:cubicBezTo>
                <a:cubicBezTo>
                  <a:pt x="134" y="298"/>
                  <a:pt x="134" y="297"/>
                  <a:pt x="134" y="295"/>
                </a:cubicBezTo>
                <a:cubicBezTo>
                  <a:pt x="134" y="294"/>
                  <a:pt x="135" y="296"/>
                  <a:pt x="135" y="296"/>
                </a:cubicBezTo>
                <a:cubicBezTo>
                  <a:pt x="136" y="297"/>
                  <a:pt x="136" y="296"/>
                  <a:pt x="135" y="291"/>
                </a:cubicBezTo>
                <a:cubicBezTo>
                  <a:pt x="135" y="290"/>
                  <a:pt x="134" y="286"/>
                  <a:pt x="135" y="286"/>
                </a:cubicBezTo>
                <a:cubicBezTo>
                  <a:pt x="136" y="286"/>
                  <a:pt x="136" y="285"/>
                  <a:pt x="135" y="283"/>
                </a:cubicBezTo>
                <a:cubicBezTo>
                  <a:pt x="135" y="282"/>
                  <a:pt x="135" y="281"/>
                  <a:pt x="135" y="280"/>
                </a:cubicBezTo>
                <a:cubicBezTo>
                  <a:pt x="135" y="279"/>
                  <a:pt x="135" y="278"/>
                  <a:pt x="135" y="278"/>
                </a:cubicBezTo>
                <a:cubicBezTo>
                  <a:pt x="135" y="276"/>
                  <a:pt x="135" y="275"/>
                  <a:pt x="136" y="275"/>
                </a:cubicBezTo>
                <a:cubicBezTo>
                  <a:pt x="137" y="275"/>
                  <a:pt x="136" y="274"/>
                  <a:pt x="136" y="271"/>
                </a:cubicBezTo>
                <a:cubicBezTo>
                  <a:pt x="136" y="269"/>
                  <a:pt x="136" y="267"/>
                  <a:pt x="137" y="267"/>
                </a:cubicBezTo>
                <a:cubicBezTo>
                  <a:pt x="137" y="268"/>
                  <a:pt x="138" y="267"/>
                  <a:pt x="139" y="269"/>
                </a:cubicBezTo>
                <a:cubicBezTo>
                  <a:pt x="138" y="264"/>
                  <a:pt x="138" y="260"/>
                  <a:pt x="139" y="258"/>
                </a:cubicBezTo>
                <a:cubicBezTo>
                  <a:pt x="139" y="255"/>
                  <a:pt x="140" y="253"/>
                  <a:pt x="141" y="251"/>
                </a:cubicBezTo>
                <a:cubicBezTo>
                  <a:pt x="142" y="251"/>
                  <a:pt x="142" y="250"/>
                  <a:pt x="142" y="249"/>
                </a:cubicBezTo>
                <a:cubicBezTo>
                  <a:pt x="142" y="247"/>
                  <a:pt x="142" y="245"/>
                  <a:pt x="142" y="244"/>
                </a:cubicBezTo>
                <a:cubicBezTo>
                  <a:pt x="142" y="242"/>
                  <a:pt x="143" y="241"/>
                  <a:pt x="144" y="241"/>
                </a:cubicBezTo>
                <a:cubicBezTo>
                  <a:pt x="144" y="240"/>
                  <a:pt x="145" y="238"/>
                  <a:pt x="145" y="237"/>
                </a:cubicBezTo>
                <a:cubicBezTo>
                  <a:pt x="146" y="235"/>
                  <a:pt x="145" y="234"/>
                  <a:pt x="145" y="234"/>
                </a:cubicBezTo>
                <a:cubicBezTo>
                  <a:pt x="144" y="235"/>
                  <a:pt x="144" y="234"/>
                  <a:pt x="144" y="232"/>
                </a:cubicBezTo>
                <a:cubicBezTo>
                  <a:pt x="144" y="230"/>
                  <a:pt x="144" y="228"/>
                  <a:pt x="145" y="225"/>
                </a:cubicBezTo>
                <a:cubicBezTo>
                  <a:pt x="145" y="224"/>
                  <a:pt x="146" y="222"/>
                  <a:pt x="146" y="221"/>
                </a:cubicBezTo>
                <a:cubicBezTo>
                  <a:pt x="145" y="225"/>
                  <a:pt x="143" y="224"/>
                  <a:pt x="142" y="227"/>
                </a:cubicBezTo>
                <a:cubicBezTo>
                  <a:pt x="140" y="232"/>
                  <a:pt x="141" y="226"/>
                  <a:pt x="140" y="226"/>
                </a:cubicBezTo>
                <a:cubicBezTo>
                  <a:pt x="140" y="226"/>
                  <a:pt x="140" y="226"/>
                  <a:pt x="139" y="227"/>
                </a:cubicBezTo>
                <a:cubicBezTo>
                  <a:pt x="138" y="229"/>
                  <a:pt x="139" y="227"/>
                  <a:pt x="139" y="226"/>
                </a:cubicBezTo>
                <a:cubicBezTo>
                  <a:pt x="139" y="226"/>
                  <a:pt x="139" y="226"/>
                  <a:pt x="139" y="226"/>
                </a:cubicBezTo>
                <a:cubicBezTo>
                  <a:pt x="139" y="226"/>
                  <a:pt x="139" y="225"/>
                  <a:pt x="140" y="224"/>
                </a:cubicBezTo>
                <a:cubicBezTo>
                  <a:pt x="140" y="223"/>
                  <a:pt x="140" y="222"/>
                  <a:pt x="140" y="223"/>
                </a:cubicBezTo>
                <a:cubicBezTo>
                  <a:pt x="141" y="224"/>
                  <a:pt x="142" y="221"/>
                  <a:pt x="144" y="219"/>
                </a:cubicBezTo>
                <a:cubicBezTo>
                  <a:pt x="144" y="217"/>
                  <a:pt x="142" y="218"/>
                  <a:pt x="142" y="217"/>
                </a:cubicBezTo>
                <a:cubicBezTo>
                  <a:pt x="141" y="215"/>
                  <a:pt x="141" y="215"/>
                  <a:pt x="142" y="213"/>
                </a:cubicBezTo>
                <a:cubicBezTo>
                  <a:pt x="142" y="213"/>
                  <a:pt x="142" y="212"/>
                  <a:pt x="143" y="212"/>
                </a:cubicBezTo>
                <a:cubicBezTo>
                  <a:pt x="143" y="211"/>
                  <a:pt x="144" y="210"/>
                  <a:pt x="145" y="208"/>
                </a:cubicBezTo>
                <a:cubicBezTo>
                  <a:pt x="147" y="206"/>
                  <a:pt x="147" y="205"/>
                  <a:pt x="147" y="204"/>
                </a:cubicBezTo>
                <a:cubicBezTo>
                  <a:pt x="148" y="202"/>
                  <a:pt x="149" y="202"/>
                  <a:pt x="150" y="200"/>
                </a:cubicBezTo>
                <a:cubicBezTo>
                  <a:pt x="152" y="197"/>
                  <a:pt x="152" y="198"/>
                  <a:pt x="152" y="199"/>
                </a:cubicBezTo>
                <a:cubicBezTo>
                  <a:pt x="152" y="200"/>
                  <a:pt x="153" y="199"/>
                  <a:pt x="154" y="198"/>
                </a:cubicBezTo>
                <a:cubicBezTo>
                  <a:pt x="156" y="197"/>
                  <a:pt x="157" y="196"/>
                  <a:pt x="158" y="193"/>
                </a:cubicBezTo>
                <a:cubicBezTo>
                  <a:pt x="160" y="191"/>
                  <a:pt x="161" y="190"/>
                  <a:pt x="162" y="189"/>
                </a:cubicBezTo>
                <a:cubicBezTo>
                  <a:pt x="163" y="188"/>
                  <a:pt x="164" y="187"/>
                  <a:pt x="165" y="186"/>
                </a:cubicBezTo>
                <a:cubicBezTo>
                  <a:pt x="167" y="185"/>
                  <a:pt x="167" y="186"/>
                  <a:pt x="166" y="188"/>
                </a:cubicBezTo>
                <a:cubicBezTo>
                  <a:pt x="165" y="188"/>
                  <a:pt x="164" y="189"/>
                  <a:pt x="164" y="190"/>
                </a:cubicBezTo>
                <a:cubicBezTo>
                  <a:pt x="165" y="190"/>
                  <a:pt x="166" y="189"/>
                  <a:pt x="166" y="188"/>
                </a:cubicBezTo>
                <a:cubicBezTo>
                  <a:pt x="167" y="187"/>
                  <a:pt x="169" y="186"/>
                  <a:pt x="170" y="185"/>
                </a:cubicBezTo>
                <a:cubicBezTo>
                  <a:pt x="171" y="184"/>
                  <a:pt x="171" y="184"/>
                  <a:pt x="172" y="183"/>
                </a:cubicBezTo>
                <a:cubicBezTo>
                  <a:pt x="173" y="182"/>
                  <a:pt x="175" y="182"/>
                  <a:pt x="176" y="181"/>
                </a:cubicBezTo>
                <a:cubicBezTo>
                  <a:pt x="177" y="180"/>
                  <a:pt x="178" y="179"/>
                  <a:pt x="179" y="178"/>
                </a:cubicBezTo>
                <a:cubicBezTo>
                  <a:pt x="182" y="176"/>
                  <a:pt x="186" y="173"/>
                  <a:pt x="189" y="171"/>
                </a:cubicBezTo>
                <a:cubicBezTo>
                  <a:pt x="189" y="172"/>
                  <a:pt x="190" y="173"/>
                  <a:pt x="193" y="169"/>
                </a:cubicBezTo>
                <a:cubicBezTo>
                  <a:pt x="193" y="169"/>
                  <a:pt x="194" y="169"/>
                  <a:pt x="194" y="169"/>
                </a:cubicBezTo>
                <a:cubicBezTo>
                  <a:pt x="195" y="170"/>
                  <a:pt x="198" y="168"/>
                  <a:pt x="199" y="167"/>
                </a:cubicBezTo>
                <a:cubicBezTo>
                  <a:pt x="201" y="166"/>
                  <a:pt x="199" y="166"/>
                  <a:pt x="199" y="166"/>
                </a:cubicBezTo>
                <a:cubicBezTo>
                  <a:pt x="199" y="165"/>
                  <a:pt x="200" y="164"/>
                  <a:pt x="202" y="163"/>
                </a:cubicBezTo>
                <a:cubicBezTo>
                  <a:pt x="207" y="160"/>
                  <a:pt x="208" y="159"/>
                  <a:pt x="206" y="157"/>
                </a:cubicBezTo>
                <a:cubicBezTo>
                  <a:pt x="205" y="158"/>
                  <a:pt x="207" y="160"/>
                  <a:pt x="203" y="160"/>
                </a:cubicBezTo>
                <a:cubicBezTo>
                  <a:pt x="200" y="161"/>
                  <a:pt x="199" y="161"/>
                  <a:pt x="200" y="159"/>
                </a:cubicBezTo>
                <a:cubicBezTo>
                  <a:pt x="201" y="158"/>
                  <a:pt x="201" y="157"/>
                  <a:pt x="200" y="157"/>
                </a:cubicBezTo>
                <a:cubicBezTo>
                  <a:pt x="200" y="157"/>
                  <a:pt x="198" y="158"/>
                  <a:pt x="197" y="159"/>
                </a:cubicBezTo>
                <a:cubicBezTo>
                  <a:pt x="196" y="159"/>
                  <a:pt x="195" y="160"/>
                  <a:pt x="197" y="160"/>
                </a:cubicBezTo>
                <a:cubicBezTo>
                  <a:pt x="197" y="160"/>
                  <a:pt x="197" y="161"/>
                  <a:pt x="195" y="162"/>
                </a:cubicBezTo>
                <a:cubicBezTo>
                  <a:pt x="193" y="162"/>
                  <a:pt x="192" y="162"/>
                  <a:pt x="190" y="162"/>
                </a:cubicBezTo>
                <a:cubicBezTo>
                  <a:pt x="190" y="161"/>
                  <a:pt x="190" y="160"/>
                  <a:pt x="191" y="160"/>
                </a:cubicBezTo>
                <a:cubicBezTo>
                  <a:pt x="191" y="159"/>
                  <a:pt x="190" y="160"/>
                  <a:pt x="190" y="159"/>
                </a:cubicBezTo>
                <a:cubicBezTo>
                  <a:pt x="188" y="161"/>
                  <a:pt x="186" y="163"/>
                  <a:pt x="185" y="165"/>
                </a:cubicBezTo>
                <a:cubicBezTo>
                  <a:pt x="184" y="164"/>
                  <a:pt x="184" y="163"/>
                  <a:pt x="185" y="162"/>
                </a:cubicBezTo>
                <a:cubicBezTo>
                  <a:pt x="185" y="161"/>
                  <a:pt x="186" y="161"/>
                  <a:pt x="187" y="160"/>
                </a:cubicBezTo>
                <a:cubicBezTo>
                  <a:pt x="188" y="159"/>
                  <a:pt x="189" y="158"/>
                  <a:pt x="191" y="157"/>
                </a:cubicBezTo>
                <a:cubicBezTo>
                  <a:pt x="193" y="156"/>
                  <a:pt x="194" y="154"/>
                  <a:pt x="197" y="153"/>
                </a:cubicBezTo>
                <a:cubicBezTo>
                  <a:pt x="192" y="155"/>
                  <a:pt x="195" y="151"/>
                  <a:pt x="194" y="151"/>
                </a:cubicBezTo>
                <a:cubicBezTo>
                  <a:pt x="193" y="150"/>
                  <a:pt x="195" y="148"/>
                  <a:pt x="198" y="147"/>
                </a:cubicBezTo>
                <a:cubicBezTo>
                  <a:pt x="200" y="146"/>
                  <a:pt x="201" y="145"/>
                  <a:pt x="203" y="144"/>
                </a:cubicBezTo>
                <a:cubicBezTo>
                  <a:pt x="203" y="145"/>
                  <a:pt x="204" y="145"/>
                  <a:pt x="204" y="146"/>
                </a:cubicBezTo>
                <a:cubicBezTo>
                  <a:pt x="207" y="145"/>
                  <a:pt x="209" y="144"/>
                  <a:pt x="208" y="142"/>
                </a:cubicBezTo>
                <a:cubicBezTo>
                  <a:pt x="208" y="142"/>
                  <a:pt x="209" y="141"/>
                  <a:pt x="211" y="140"/>
                </a:cubicBezTo>
                <a:cubicBezTo>
                  <a:pt x="213" y="140"/>
                  <a:pt x="213" y="140"/>
                  <a:pt x="213" y="141"/>
                </a:cubicBezTo>
                <a:cubicBezTo>
                  <a:pt x="212" y="141"/>
                  <a:pt x="213" y="142"/>
                  <a:pt x="213" y="141"/>
                </a:cubicBezTo>
                <a:cubicBezTo>
                  <a:pt x="218" y="139"/>
                  <a:pt x="216" y="142"/>
                  <a:pt x="216" y="142"/>
                </a:cubicBezTo>
                <a:cubicBezTo>
                  <a:pt x="217" y="142"/>
                  <a:pt x="218" y="142"/>
                  <a:pt x="221" y="142"/>
                </a:cubicBezTo>
                <a:cubicBezTo>
                  <a:pt x="224" y="141"/>
                  <a:pt x="222" y="140"/>
                  <a:pt x="222" y="140"/>
                </a:cubicBezTo>
                <a:cubicBezTo>
                  <a:pt x="221" y="139"/>
                  <a:pt x="222" y="139"/>
                  <a:pt x="223" y="138"/>
                </a:cubicBezTo>
                <a:cubicBezTo>
                  <a:pt x="223" y="138"/>
                  <a:pt x="224" y="138"/>
                  <a:pt x="225" y="138"/>
                </a:cubicBezTo>
                <a:cubicBezTo>
                  <a:pt x="226" y="137"/>
                  <a:pt x="228" y="137"/>
                  <a:pt x="228" y="137"/>
                </a:cubicBezTo>
                <a:cubicBezTo>
                  <a:pt x="228" y="138"/>
                  <a:pt x="226" y="138"/>
                  <a:pt x="223" y="139"/>
                </a:cubicBezTo>
                <a:cubicBezTo>
                  <a:pt x="226" y="139"/>
                  <a:pt x="227" y="139"/>
                  <a:pt x="229" y="139"/>
                </a:cubicBezTo>
                <a:cubicBezTo>
                  <a:pt x="231" y="138"/>
                  <a:pt x="232" y="138"/>
                  <a:pt x="233" y="137"/>
                </a:cubicBezTo>
                <a:cubicBezTo>
                  <a:pt x="234" y="137"/>
                  <a:pt x="235" y="137"/>
                  <a:pt x="236" y="138"/>
                </a:cubicBezTo>
                <a:cubicBezTo>
                  <a:pt x="237" y="138"/>
                  <a:pt x="239" y="138"/>
                  <a:pt x="236" y="139"/>
                </a:cubicBezTo>
                <a:cubicBezTo>
                  <a:pt x="234" y="140"/>
                  <a:pt x="236" y="140"/>
                  <a:pt x="236" y="140"/>
                </a:cubicBezTo>
                <a:cubicBezTo>
                  <a:pt x="237" y="141"/>
                  <a:pt x="243" y="140"/>
                  <a:pt x="239" y="142"/>
                </a:cubicBezTo>
                <a:cubicBezTo>
                  <a:pt x="239" y="142"/>
                  <a:pt x="239" y="142"/>
                  <a:pt x="240" y="142"/>
                </a:cubicBezTo>
                <a:cubicBezTo>
                  <a:pt x="240" y="142"/>
                  <a:pt x="241" y="142"/>
                  <a:pt x="242" y="142"/>
                </a:cubicBezTo>
                <a:cubicBezTo>
                  <a:pt x="239" y="143"/>
                  <a:pt x="237" y="143"/>
                  <a:pt x="236" y="142"/>
                </a:cubicBezTo>
                <a:cubicBezTo>
                  <a:pt x="234" y="142"/>
                  <a:pt x="231" y="142"/>
                  <a:pt x="229" y="142"/>
                </a:cubicBezTo>
                <a:cubicBezTo>
                  <a:pt x="228" y="142"/>
                  <a:pt x="227" y="142"/>
                  <a:pt x="225" y="143"/>
                </a:cubicBezTo>
                <a:cubicBezTo>
                  <a:pt x="224" y="143"/>
                  <a:pt x="223" y="144"/>
                  <a:pt x="222" y="144"/>
                </a:cubicBezTo>
                <a:cubicBezTo>
                  <a:pt x="223" y="145"/>
                  <a:pt x="225" y="144"/>
                  <a:pt x="227" y="144"/>
                </a:cubicBezTo>
                <a:cubicBezTo>
                  <a:pt x="229" y="144"/>
                  <a:pt x="231" y="143"/>
                  <a:pt x="232" y="144"/>
                </a:cubicBezTo>
                <a:cubicBezTo>
                  <a:pt x="230" y="144"/>
                  <a:pt x="228" y="145"/>
                  <a:pt x="225" y="146"/>
                </a:cubicBezTo>
                <a:cubicBezTo>
                  <a:pt x="223" y="146"/>
                  <a:pt x="221" y="146"/>
                  <a:pt x="219" y="146"/>
                </a:cubicBezTo>
                <a:cubicBezTo>
                  <a:pt x="216" y="145"/>
                  <a:pt x="214" y="146"/>
                  <a:pt x="213" y="147"/>
                </a:cubicBezTo>
                <a:cubicBezTo>
                  <a:pt x="212" y="147"/>
                  <a:pt x="211" y="149"/>
                  <a:pt x="210" y="149"/>
                </a:cubicBezTo>
                <a:cubicBezTo>
                  <a:pt x="209" y="150"/>
                  <a:pt x="207" y="151"/>
                  <a:pt x="207" y="152"/>
                </a:cubicBezTo>
                <a:cubicBezTo>
                  <a:pt x="213" y="152"/>
                  <a:pt x="214" y="153"/>
                  <a:pt x="212" y="156"/>
                </a:cubicBezTo>
                <a:cubicBezTo>
                  <a:pt x="214" y="155"/>
                  <a:pt x="217" y="154"/>
                  <a:pt x="220" y="153"/>
                </a:cubicBezTo>
                <a:cubicBezTo>
                  <a:pt x="222" y="153"/>
                  <a:pt x="224" y="153"/>
                  <a:pt x="226" y="153"/>
                </a:cubicBezTo>
                <a:cubicBezTo>
                  <a:pt x="229" y="153"/>
                  <a:pt x="231" y="153"/>
                  <a:pt x="233" y="152"/>
                </a:cubicBezTo>
                <a:cubicBezTo>
                  <a:pt x="233" y="152"/>
                  <a:pt x="234" y="153"/>
                  <a:pt x="234" y="153"/>
                </a:cubicBezTo>
                <a:cubicBezTo>
                  <a:pt x="234" y="153"/>
                  <a:pt x="234" y="153"/>
                  <a:pt x="234" y="153"/>
                </a:cubicBezTo>
                <a:cubicBezTo>
                  <a:pt x="234" y="153"/>
                  <a:pt x="233" y="154"/>
                  <a:pt x="231" y="154"/>
                </a:cubicBezTo>
                <a:cubicBezTo>
                  <a:pt x="230" y="154"/>
                  <a:pt x="231" y="154"/>
                  <a:pt x="231" y="154"/>
                </a:cubicBezTo>
                <a:cubicBezTo>
                  <a:pt x="233" y="154"/>
                  <a:pt x="234" y="154"/>
                  <a:pt x="231" y="155"/>
                </a:cubicBezTo>
                <a:cubicBezTo>
                  <a:pt x="226" y="157"/>
                  <a:pt x="226" y="157"/>
                  <a:pt x="230" y="157"/>
                </a:cubicBezTo>
                <a:cubicBezTo>
                  <a:pt x="231" y="157"/>
                  <a:pt x="231" y="157"/>
                  <a:pt x="232" y="157"/>
                </a:cubicBezTo>
                <a:cubicBezTo>
                  <a:pt x="232" y="157"/>
                  <a:pt x="233" y="158"/>
                  <a:pt x="234" y="157"/>
                </a:cubicBezTo>
                <a:cubicBezTo>
                  <a:pt x="235" y="157"/>
                  <a:pt x="234" y="157"/>
                  <a:pt x="234" y="156"/>
                </a:cubicBezTo>
                <a:cubicBezTo>
                  <a:pt x="234" y="156"/>
                  <a:pt x="232" y="157"/>
                  <a:pt x="232" y="157"/>
                </a:cubicBezTo>
                <a:cubicBezTo>
                  <a:pt x="233" y="156"/>
                  <a:pt x="235" y="155"/>
                  <a:pt x="237" y="154"/>
                </a:cubicBezTo>
                <a:cubicBezTo>
                  <a:pt x="238" y="154"/>
                  <a:pt x="239" y="153"/>
                  <a:pt x="240" y="153"/>
                </a:cubicBezTo>
                <a:cubicBezTo>
                  <a:pt x="241" y="153"/>
                  <a:pt x="242" y="153"/>
                  <a:pt x="242" y="153"/>
                </a:cubicBezTo>
                <a:cubicBezTo>
                  <a:pt x="243" y="153"/>
                  <a:pt x="244" y="152"/>
                  <a:pt x="244" y="152"/>
                </a:cubicBezTo>
                <a:cubicBezTo>
                  <a:pt x="243" y="152"/>
                  <a:pt x="242" y="152"/>
                  <a:pt x="241" y="152"/>
                </a:cubicBezTo>
                <a:cubicBezTo>
                  <a:pt x="241" y="152"/>
                  <a:pt x="242" y="152"/>
                  <a:pt x="242" y="152"/>
                </a:cubicBezTo>
                <a:cubicBezTo>
                  <a:pt x="241" y="149"/>
                  <a:pt x="246" y="149"/>
                  <a:pt x="250" y="150"/>
                </a:cubicBezTo>
                <a:cubicBezTo>
                  <a:pt x="251" y="150"/>
                  <a:pt x="253" y="150"/>
                  <a:pt x="254" y="149"/>
                </a:cubicBezTo>
                <a:cubicBezTo>
                  <a:pt x="254" y="148"/>
                  <a:pt x="252" y="148"/>
                  <a:pt x="251" y="148"/>
                </a:cubicBezTo>
                <a:cubicBezTo>
                  <a:pt x="246" y="146"/>
                  <a:pt x="244" y="145"/>
                  <a:pt x="248" y="144"/>
                </a:cubicBezTo>
                <a:cubicBezTo>
                  <a:pt x="249" y="143"/>
                  <a:pt x="249" y="143"/>
                  <a:pt x="248" y="142"/>
                </a:cubicBezTo>
                <a:cubicBezTo>
                  <a:pt x="248" y="142"/>
                  <a:pt x="248" y="142"/>
                  <a:pt x="247" y="142"/>
                </a:cubicBezTo>
                <a:cubicBezTo>
                  <a:pt x="246" y="141"/>
                  <a:pt x="247" y="141"/>
                  <a:pt x="248" y="141"/>
                </a:cubicBezTo>
                <a:cubicBezTo>
                  <a:pt x="250" y="141"/>
                  <a:pt x="250" y="141"/>
                  <a:pt x="251" y="141"/>
                </a:cubicBezTo>
                <a:cubicBezTo>
                  <a:pt x="252" y="142"/>
                  <a:pt x="252" y="142"/>
                  <a:pt x="254" y="143"/>
                </a:cubicBezTo>
                <a:cubicBezTo>
                  <a:pt x="255" y="143"/>
                  <a:pt x="256" y="145"/>
                  <a:pt x="260" y="143"/>
                </a:cubicBezTo>
                <a:cubicBezTo>
                  <a:pt x="260" y="143"/>
                  <a:pt x="262" y="143"/>
                  <a:pt x="261" y="144"/>
                </a:cubicBezTo>
                <a:cubicBezTo>
                  <a:pt x="260" y="145"/>
                  <a:pt x="261" y="145"/>
                  <a:pt x="264" y="145"/>
                </a:cubicBezTo>
                <a:cubicBezTo>
                  <a:pt x="267" y="145"/>
                  <a:pt x="269" y="144"/>
                  <a:pt x="272" y="144"/>
                </a:cubicBezTo>
                <a:cubicBezTo>
                  <a:pt x="273" y="144"/>
                  <a:pt x="274" y="144"/>
                  <a:pt x="275" y="144"/>
                </a:cubicBezTo>
                <a:cubicBezTo>
                  <a:pt x="275" y="145"/>
                  <a:pt x="275" y="145"/>
                  <a:pt x="276" y="145"/>
                </a:cubicBezTo>
                <a:cubicBezTo>
                  <a:pt x="277" y="147"/>
                  <a:pt x="276" y="148"/>
                  <a:pt x="272" y="148"/>
                </a:cubicBezTo>
                <a:cubicBezTo>
                  <a:pt x="271" y="148"/>
                  <a:pt x="272" y="150"/>
                  <a:pt x="273" y="150"/>
                </a:cubicBezTo>
                <a:cubicBezTo>
                  <a:pt x="274" y="151"/>
                  <a:pt x="275" y="151"/>
                  <a:pt x="275" y="151"/>
                </a:cubicBezTo>
                <a:cubicBezTo>
                  <a:pt x="276" y="151"/>
                  <a:pt x="276" y="152"/>
                  <a:pt x="275" y="152"/>
                </a:cubicBezTo>
                <a:cubicBezTo>
                  <a:pt x="275" y="152"/>
                  <a:pt x="272" y="151"/>
                  <a:pt x="274" y="152"/>
                </a:cubicBezTo>
                <a:cubicBezTo>
                  <a:pt x="275" y="153"/>
                  <a:pt x="275" y="153"/>
                  <a:pt x="277" y="154"/>
                </a:cubicBezTo>
                <a:cubicBezTo>
                  <a:pt x="278" y="154"/>
                  <a:pt x="279" y="155"/>
                  <a:pt x="280" y="155"/>
                </a:cubicBezTo>
                <a:cubicBezTo>
                  <a:pt x="280" y="156"/>
                  <a:pt x="277" y="155"/>
                  <a:pt x="277" y="155"/>
                </a:cubicBezTo>
                <a:cubicBezTo>
                  <a:pt x="280" y="156"/>
                  <a:pt x="281" y="157"/>
                  <a:pt x="280" y="158"/>
                </a:cubicBezTo>
                <a:cubicBezTo>
                  <a:pt x="279" y="158"/>
                  <a:pt x="277" y="157"/>
                  <a:pt x="276" y="156"/>
                </a:cubicBezTo>
                <a:cubicBezTo>
                  <a:pt x="274" y="155"/>
                  <a:pt x="272" y="155"/>
                  <a:pt x="270" y="154"/>
                </a:cubicBezTo>
                <a:cubicBezTo>
                  <a:pt x="269" y="153"/>
                  <a:pt x="267" y="153"/>
                  <a:pt x="266" y="153"/>
                </a:cubicBezTo>
                <a:cubicBezTo>
                  <a:pt x="264" y="153"/>
                  <a:pt x="263" y="153"/>
                  <a:pt x="262" y="153"/>
                </a:cubicBezTo>
                <a:cubicBezTo>
                  <a:pt x="261" y="154"/>
                  <a:pt x="263" y="155"/>
                  <a:pt x="265" y="156"/>
                </a:cubicBezTo>
                <a:cubicBezTo>
                  <a:pt x="266" y="157"/>
                  <a:pt x="268" y="157"/>
                  <a:pt x="268" y="157"/>
                </a:cubicBezTo>
                <a:cubicBezTo>
                  <a:pt x="267" y="157"/>
                  <a:pt x="266" y="157"/>
                  <a:pt x="264" y="157"/>
                </a:cubicBezTo>
                <a:cubicBezTo>
                  <a:pt x="261" y="156"/>
                  <a:pt x="257" y="155"/>
                  <a:pt x="256" y="157"/>
                </a:cubicBezTo>
                <a:cubicBezTo>
                  <a:pt x="256" y="158"/>
                  <a:pt x="256" y="159"/>
                  <a:pt x="255" y="158"/>
                </a:cubicBezTo>
                <a:cubicBezTo>
                  <a:pt x="252" y="158"/>
                  <a:pt x="249" y="159"/>
                  <a:pt x="247" y="157"/>
                </a:cubicBezTo>
                <a:cubicBezTo>
                  <a:pt x="246" y="157"/>
                  <a:pt x="245" y="157"/>
                  <a:pt x="244" y="158"/>
                </a:cubicBezTo>
                <a:cubicBezTo>
                  <a:pt x="247" y="159"/>
                  <a:pt x="246" y="161"/>
                  <a:pt x="249" y="162"/>
                </a:cubicBezTo>
                <a:cubicBezTo>
                  <a:pt x="250" y="162"/>
                  <a:pt x="252" y="162"/>
                  <a:pt x="251" y="163"/>
                </a:cubicBezTo>
                <a:cubicBezTo>
                  <a:pt x="250" y="164"/>
                  <a:pt x="250" y="165"/>
                  <a:pt x="249" y="165"/>
                </a:cubicBezTo>
                <a:cubicBezTo>
                  <a:pt x="247" y="165"/>
                  <a:pt x="247" y="164"/>
                  <a:pt x="247" y="164"/>
                </a:cubicBezTo>
                <a:cubicBezTo>
                  <a:pt x="246" y="163"/>
                  <a:pt x="246" y="163"/>
                  <a:pt x="245" y="163"/>
                </a:cubicBezTo>
                <a:cubicBezTo>
                  <a:pt x="243" y="163"/>
                  <a:pt x="241" y="163"/>
                  <a:pt x="239" y="162"/>
                </a:cubicBezTo>
                <a:cubicBezTo>
                  <a:pt x="238" y="162"/>
                  <a:pt x="237" y="161"/>
                  <a:pt x="236" y="161"/>
                </a:cubicBezTo>
                <a:cubicBezTo>
                  <a:pt x="235" y="161"/>
                  <a:pt x="234" y="161"/>
                  <a:pt x="233" y="160"/>
                </a:cubicBezTo>
                <a:cubicBezTo>
                  <a:pt x="233" y="160"/>
                  <a:pt x="231" y="160"/>
                  <a:pt x="232" y="160"/>
                </a:cubicBezTo>
                <a:cubicBezTo>
                  <a:pt x="233" y="158"/>
                  <a:pt x="230" y="158"/>
                  <a:pt x="228" y="157"/>
                </a:cubicBezTo>
                <a:cubicBezTo>
                  <a:pt x="227" y="158"/>
                  <a:pt x="225" y="160"/>
                  <a:pt x="222" y="158"/>
                </a:cubicBezTo>
                <a:cubicBezTo>
                  <a:pt x="222" y="159"/>
                  <a:pt x="222" y="160"/>
                  <a:pt x="222" y="160"/>
                </a:cubicBezTo>
                <a:cubicBezTo>
                  <a:pt x="222" y="160"/>
                  <a:pt x="222" y="161"/>
                  <a:pt x="222" y="161"/>
                </a:cubicBezTo>
                <a:cubicBezTo>
                  <a:pt x="221" y="161"/>
                  <a:pt x="221" y="161"/>
                  <a:pt x="221" y="160"/>
                </a:cubicBezTo>
                <a:cubicBezTo>
                  <a:pt x="223" y="158"/>
                  <a:pt x="219" y="160"/>
                  <a:pt x="218" y="160"/>
                </a:cubicBezTo>
                <a:cubicBezTo>
                  <a:pt x="216" y="161"/>
                  <a:pt x="215" y="161"/>
                  <a:pt x="213" y="162"/>
                </a:cubicBezTo>
                <a:cubicBezTo>
                  <a:pt x="212" y="162"/>
                  <a:pt x="210" y="163"/>
                  <a:pt x="209" y="163"/>
                </a:cubicBezTo>
                <a:cubicBezTo>
                  <a:pt x="208" y="163"/>
                  <a:pt x="208" y="164"/>
                  <a:pt x="208" y="164"/>
                </a:cubicBezTo>
                <a:cubicBezTo>
                  <a:pt x="208" y="165"/>
                  <a:pt x="205" y="166"/>
                  <a:pt x="202" y="168"/>
                </a:cubicBezTo>
                <a:cubicBezTo>
                  <a:pt x="206" y="167"/>
                  <a:pt x="208" y="168"/>
                  <a:pt x="207" y="170"/>
                </a:cubicBezTo>
                <a:cubicBezTo>
                  <a:pt x="208" y="168"/>
                  <a:pt x="210" y="167"/>
                  <a:pt x="213" y="167"/>
                </a:cubicBezTo>
                <a:cubicBezTo>
                  <a:pt x="214" y="166"/>
                  <a:pt x="215" y="166"/>
                  <a:pt x="216" y="166"/>
                </a:cubicBezTo>
                <a:cubicBezTo>
                  <a:pt x="216" y="166"/>
                  <a:pt x="217" y="166"/>
                  <a:pt x="217" y="166"/>
                </a:cubicBezTo>
                <a:cubicBezTo>
                  <a:pt x="217" y="166"/>
                  <a:pt x="217" y="166"/>
                  <a:pt x="217" y="166"/>
                </a:cubicBezTo>
                <a:cubicBezTo>
                  <a:pt x="216" y="166"/>
                  <a:pt x="215" y="167"/>
                  <a:pt x="216" y="168"/>
                </a:cubicBezTo>
                <a:cubicBezTo>
                  <a:pt x="217" y="168"/>
                  <a:pt x="216" y="169"/>
                  <a:pt x="214" y="170"/>
                </a:cubicBezTo>
                <a:cubicBezTo>
                  <a:pt x="212" y="170"/>
                  <a:pt x="210" y="171"/>
                  <a:pt x="211" y="169"/>
                </a:cubicBezTo>
                <a:cubicBezTo>
                  <a:pt x="211" y="169"/>
                  <a:pt x="211" y="168"/>
                  <a:pt x="210" y="169"/>
                </a:cubicBezTo>
                <a:cubicBezTo>
                  <a:pt x="207" y="170"/>
                  <a:pt x="204" y="170"/>
                  <a:pt x="203" y="173"/>
                </a:cubicBezTo>
                <a:cubicBezTo>
                  <a:pt x="203" y="173"/>
                  <a:pt x="203" y="173"/>
                  <a:pt x="203" y="173"/>
                </a:cubicBezTo>
                <a:cubicBezTo>
                  <a:pt x="200" y="175"/>
                  <a:pt x="201" y="176"/>
                  <a:pt x="203" y="176"/>
                </a:cubicBezTo>
                <a:cubicBezTo>
                  <a:pt x="204" y="176"/>
                  <a:pt x="204" y="177"/>
                  <a:pt x="205" y="177"/>
                </a:cubicBezTo>
                <a:cubicBezTo>
                  <a:pt x="206" y="177"/>
                  <a:pt x="207" y="177"/>
                  <a:pt x="209" y="177"/>
                </a:cubicBezTo>
                <a:cubicBezTo>
                  <a:pt x="208" y="176"/>
                  <a:pt x="207" y="176"/>
                  <a:pt x="209" y="174"/>
                </a:cubicBezTo>
                <a:cubicBezTo>
                  <a:pt x="212" y="173"/>
                  <a:pt x="212" y="172"/>
                  <a:pt x="214" y="173"/>
                </a:cubicBezTo>
                <a:cubicBezTo>
                  <a:pt x="215" y="173"/>
                  <a:pt x="216" y="172"/>
                  <a:pt x="217" y="172"/>
                </a:cubicBezTo>
                <a:cubicBezTo>
                  <a:pt x="218" y="171"/>
                  <a:pt x="218" y="171"/>
                  <a:pt x="219" y="171"/>
                </a:cubicBezTo>
                <a:cubicBezTo>
                  <a:pt x="221" y="171"/>
                  <a:pt x="223" y="171"/>
                  <a:pt x="223" y="171"/>
                </a:cubicBezTo>
                <a:cubicBezTo>
                  <a:pt x="224" y="172"/>
                  <a:pt x="223" y="173"/>
                  <a:pt x="222" y="175"/>
                </a:cubicBezTo>
                <a:cubicBezTo>
                  <a:pt x="224" y="174"/>
                  <a:pt x="225" y="174"/>
                  <a:pt x="226" y="174"/>
                </a:cubicBezTo>
                <a:cubicBezTo>
                  <a:pt x="227" y="175"/>
                  <a:pt x="228" y="175"/>
                  <a:pt x="231" y="174"/>
                </a:cubicBezTo>
                <a:cubicBezTo>
                  <a:pt x="232" y="173"/>
                  <a:pt x="234" y="172"/>
                  <a:pt x="235" y="172"/>
                </a:cubicBezTo>
                <a:cubicBezTo>
                  <a:pt x="236" y="171"/>
                  <a:pt x="237" y="171"/>
                  <a:pt x="238" y="171"/>
                </a:cubicBezTo>
                <a:cubicBezTo>
                  <a:pt x="239" y="171"/>
                  <a:pt x="240" y="171"/>
                  <a:pt x="241" y="172"/>
                </a:cubicBezTo>
                <a:cubicBezTo>
                  <a:pt x="242" y="172"/>
                  <a:pt x="246" y="171"/>
                  <a:pt x="246" y="171"/>
                </a:cubicBezTo>
                <a:cubicBezTo>
                  <a:pt x="245" y="169"/>
                  <a:pt x="248" y="169"/>
                  <a:pt x="251" y="169"/>
                </a:cubicBezTo>
                <a:cubicBezTo>
                  <a:pt x="252" y="169"/>
                  <a:pt x="254" y="169"/>
                  <a:pt x="255" y="169"/>
                </a:cubicBezTo>
                <a:cubicBezTo>
                  <a:pt x="254" y="168"/>
                  <a:pt x="253" y="168"/>
                  <a:pt x="251" y="167"/>
                </a:cubicBezTo>
                <a:cubicBezTo>
                  <a:pt x="250" y="167"/>
                  <a:pt x="248" y="166"/>
                  <a:pt x="249" y="166"/>
                </a:cubicBezTo>
                <a:cubicBezTo>
                  <a:pt x="250" y="165"/>
                  <a:pt x="253" y="164"/>
                  <a:pt x="254" y="165"/>
                </a:cubicBezTo>
                <a:cubicBezTo>
                  <a:pt x="257" y="167"/>
                  <a:pt x="258" y="166"/>
                  <a:pt x="260" y="166"/>
                </a:cubicBezTo>
                <a:cubicBezTo>
                  <a:pt x="261" y="166"/>
                  <a:pt x="261" y="166"/>
                  <a:pt x="262" y="166"/>
                </a:cubicBezTo>
                <a:cubicBezTo>
                  <a:pt x="263" y="166"/>
                  <a:pt x="263" y="166"/>
                  <a:pt x="264" y="166"/>
                </a:cubicBezTo>
                <a:cubicBezTo>
                  <a:pt x="263" y="168"/>
                  <a:pt x="266" y="169"/>
                  <a:pt x="267" y="170"/>
                </a:cubicBezTo>
                <a:cubicBezTo>
                  <a:pt x="267" y="170"/>
                  <a:pt x="267" y="171"/>
                  <a:pt x="266" y="171"/>
                </a:cubicBezTo>
                <a:cubicBezTo>
                  <a:pt x="263" y="171"/>
                  <a:pt x="265" y="172"/>
                  <a:pt x="266" y="173"/>
                </a:cubicBezTo>
                <a:cubicBezTo>
                  <a:pt x="264" y="172"/>
                  <a:pt x="263" y="173"/>
                  <a:pt x="262" y="172"/>
                </a:cubicBezTo>
                <a:cubicBezTo>
                  <a:pt x="260" y="171"/>
                  <a:pt x="258" y="172"/>
                  <a:pt x="258" y="173"/>
                </a:cubicBezTo>
                <a:cubicBezTo>
                  <a:pt x="258" y="173"/>
                  <a:pt x="258" y="174"/>
                  <a:pt x="259" y="175"/>
                </a:cubicBezTo>
                <a:cubicBezTo>
                  <a:pt x="260" y="176"/>
                  <a:pt x="261" y="176"/>
                  <a:pt x="261" y="177"/>
                </a:cubicBezTo>
                <a:cubicBezTo>
                  <a:pt x="264" y="180"/>
                  <a:pt x="267" y="182"/>
                  <a:pt x="269" y="184"/>
                </a:cubicBezTo>
                <a:cubicBezTo>
                  <a:pt x="269" y="185"/>
                  <a:pt x="269" y="185"/>
                  <a:pt x="269" y="185"/>
                </a:cubicBezTo>
                <a:cubicBezTo>
                  <a:pt x="270" y="185"/>
                  <a:pt x="271" y="185"/>
                  <a:pt x="272" y="185"/>
                </a:cubicBezTo>
                <a:cubicBezTo>
                  <a:pt x="273" y="186"/>
                  <a:pt x="273" y="186"/>
                  <a:pt x="273" y="187"/>
                </a:cubicBezTo>
                <a:cubicBezTo>
                  <a:pt x="274" y="188"/>
                  <a:pt x="275" y="189"/>
                  <a:pt x="277" y="189"/>
                </a:cubicBezTo>
                <a:cubicBezTo>
                  <a:pt x="277" y="189"/>
                  <a:pt x="279" y="192"/>
                  <a:pt x="279" y="193"/>
                </a:cubicBezTo>
                <a:cubicBezTo>
                  <a:pt x="278" y="193"/>
                  <a:pt x="278" y="193"/>
                  <a:pt x="277" y="192"/>
                </a:cubicBezTo>
                <a:cubicBezTo>
                  <a:pt x="276" y="192"/>
                  <a:pt x="275" y="192"/>
                  <a:pt x="275" y="191"/>
                </a:cubicBezTo>
                <a:cubicBezTo>
                  <a:pt x="275" y="192"/>
                  <a:pt x="275" y="193"/>
                  <a:pt x="276" y="193"/>
                </a:cubicBezTo>
                <a:cubicBezTo>
                  <a:pt x="277" y="193"/>
                  <a:pt x="278" y="193"/>
                  <a:pt x="278" y="194"/>
                </a:cubicBezTo>
                <a:cubicBezTo>
                  <a:pt x="278" y="194"/>
                  <a:pt x="277" y="194"/>
                  <a:pt x="277" y="194"/>
                </a:cubicBezTo>
                <a:cubicBezTo>
                  <a:pt x="276" y="195"/>
                  <a:pt x="276" y="196"/>
                  <a:pt x="278" y="197"/>
                </a:cubicBezTo>
                <a:cubicBezTo>
                  <a:pt x="279" y="198"/>
                  <a:pt x="280" y="199"/>
                  <a:pt x="280" y="199"/>
                </a:cubicBezTo>
                <a:cubicBezTo>
                  <a:pt x="279" y="200"/>
                  <a:pt x="279" y="200"/>
                  <a:pt x="280" y="201"/>
                </a:cubicBezTo>
                <a:cubicBezTo>
                  <a:pt x="282" y="202"/>
                  <a:pt x="283" y="203"/>
                  <a:pt x="282" y="205"/>
                </a:cubicBezTo>
                <a:cubicBezTo>
                  <a:pt x="281" y="205"/>
                  <a:pt x="282" y="206"/>
                  <a:pt x="283" y="207"/>
                </a:cubicBezTo>
                <a:cubicBezTo>
                  <a:pt x="283" y="207"/>
                  <a:pt x="284" y="208"/>
                  <a:pt x="284" y="209"/>
                </a:cubicBezTo>
                <a:cubicBezTo>
                  <a:pt x="283" y="209"/>
                  <a:pt x="282" y="210"/>
                  <a:pt x="281" y="210"/>
                </a:cubicBezTo>
                <a:cubicBezTo>
                  <a:pt x="282" y="211"/>
                  <a:pt x="283" y="211"/>
                  <a:pt x="284" y="212"/>
                </a:cubicBezTo>
                <a:cubicBezTo>
                  <a:pt x="284" y="212"/>
                  <a:pt x="285" y="213"/>
                  <a:pt x="285" y="213"/>
                </a:cubicBezTo>
                <a:cubicBezTo>
                  <a:pt x="285" y="215"/>
                  <a:pt x="285" y="216"/>
                  <a:pt x="285" y="217"/>
                </a:cubicBezTo>
                <a:cubicBezTo>
                  <a:pt x="284" y="218"/>
                  <a:pt x="285" y="218"/>
                  <a:pt x="285" y="219"/>
                </a:cubicBezTo>
                <a:cubicBezTo>
                  <a:pt x="287" y="220"/>
                  <a:pt x="287" y="221"/>
                  <a:pt x="286" y="222"/>
                </a:cubicBezTo>
                <a:cubicBezTo>
                  <a:pt x="286" y="223"/>
                  <a:pt x="286" y="223"/>
                  <a:pt x="287" y="224"/>
                </a:cubicBezTo>
                <a:cubicBezTo>
                  <a:pt x="287" y="225"/>
                  <a:pt x="288" y="224"/>
                  <a:pt x="288" y="224"/>
                </a:cubicBezTo>
                <a:cubicBezTo>
                  <a:pt x="290" y="223"/>
                  <a:pt x="291" y="224"/>
                  <a:pt x="292" y="226"/>
                </a:cubicBezTo>
                <a:cubicBezTo>
                  <a:pt x="293" y="227"/>
                  <a:pt x="293" y="227"/>
                  <a:pt x="294" y="227"/>
                </a:cubicBezTo>
                <a:cubicBezTo>
                  <a:pt x="293" y="226"/>
                  <a:pt x="294" y="225"/>
                  <a:pt x="294" y="224"/>
                </a:cubicBezTo>
                <a:cubicBezTo>
                  <a:pt x="294" y="221"/>
                  <a:pt x="296" y="223"/>
                  <a:pt x="297" y="223"/>
                </a:cubicBezTo>
                <a:cubicBezTo>
                  <a:pt x="297" y="222"/>
                  <a:pt x="297" y="222"/>
                  <a:pt x="297" y="222"/>
                </a:cubicBezTo>
                <a:cubicBezTo>
                  <a:pt x="297" y="221"/>
                  <a:pt x="298" y="222"/>
                  <a:pt x="298" y="222"/>
                </a:cubicBezTo>
                <a:cubicBezTo>
                  <a:pt x="298" y="222"/>
                  <a:pt x="298" y="222"/>
                  <a:pt x="298" y="222"/>
                </a:cubicBezTo>
                <a:cubicBezTo>
                  <a:pt x="298" y="222"/>
                  <a:pt x="298" y="222"/>
                  <a:pt x="298" y="223"/>
                </a:cubicBezTo>
                <a:cubicBezTo>
                  <a:pt x="299" y="223"/>
                  <a:pt x="299" y="223"/>
                  <a:pt x="299" y="223"/>
                </a:cubicBezTo>
                <a:cubicBezTo>
                  <a:pt x="297" y="223"/>
                  <a:pt x="297" y="225"/>
                  <a:pt x="297" y="226"/>
                </a:cubicBezTo>
                <a:cubicBezTo>
                  <a:pt x="298" y="227"/>
                  <a:pt x="299" y="226"/>
                  <a:pt x="300" y="226"/>
                </a:cubicBezTo>
                <a:cubicBezTo>
                  <a:pt x="301" y="226"/>
                  <a:pt x="302" y="226"/>
                  <a:pt x="302" y="226"/>
                </a:cubicBezTo>
                <a:cubicBezTo>
                  <a:pt x="303" y="227"/>
                  <a:pt x="303" y="227"/>
                  <a:pt x="303" y="227"/>
                </a:cubicBezTo>
                <a:cubicBezTo>
                  <a:pt x="303" y="228"/>
                  <a:pt x="302" y="229"/>
                  <a:pt x="302" y="229"/>
                </a:cubicBezTo>
                <a:cubicBezTo>
                  <a:pt x="302" y="231"/>
                  <a:pt x="302" y="231"/>
                  <a:pt x="304" y="231"/>
                </a:cubicBezTo>
                <a:cubicBezTo>
                  <a:pt x="303" y="233"/>
                  <a:pt x="303" y="233"/>
                  <a:pt x="303" y="234"/>
                </a:cubicBezTo>
                <a:cubicBezTo>
                  <a:pt x="303" y="236"/>
                  <a:pt x="302" y="236"/>
                  <a:pt x="302" y="236"/>
                </a:cubicBezTo>
                <a:cubicBezTo>
                  <a:pt x="300" y="235"/>
                  <a:pt x="299" y="238"/>
                  <a:pt x="300" y="240"/>
                </a:cubicBezTo>
                <a:cubicBezTo>
                  <a:pt x="300" y="242"/>
                  <a:pt x="299" y="243"/>
                  <a:pt x="299" y="244"/>
                </a:cubicBezTo>
                <a:cubicBezTo>
                  <a:pt x="298" y="245"/>
                  <a:pt x="298" y="245"/>
                  <a:pt x="297" y="244"/>
                </a:cubicBezTo>
                <a:cubicBezTo>
                  <a:pt x="297" y="244"/>
                  <a:pt x="297" y="243"/>
                  <a:pt x="297" y="243"/>
                </a:cubicBezTo>
                <a:cubicBezTo>
                  <a:pt x="296" y="243"/>
                  <a:pt x="296" y="244"/>
                  <a:pt x="296" y="244"/>
                </a:cubicBezTo>
                <a:cubicBezTo>
                  <a:pt x="296" y="245"/>
                  <a:pt x="296" y="245"/>
                  <a:pt x="296" y="245"/>
                </a:cubicBezTo>
                <a:cubicBezTo>
                  <a:pt x="296" y="246"/>
                  <a:pt x="296" y="246"/>
                  <a:pt x="296" y="246"/>
                </a:cubicBezTo>
                <a:cubicBezTo>
                  <a:pt x="295" y="247"/>
                  <a:pt x="295" y="247"/>
                  <a:pt x="294" y="248"/>
                </a:cubicBezTo>
                <a:cubicBezTo>
                  <a:pt x="294" y="249"/>
                  <a:pt x="294" y="250"/>
                  <a:pt x="293" y="251"/>
                </a:cubicBezTo>
                <a:cubicBezTo>
                  <a:pt x="293" y="252"/>
                  <a:pt x="293" y="253"/>
                  <a:pt x="292" y="254"/>
                </a:cubicBezTo>
                <a:cubicBezTo>
                  <a:pt x="292" y="254"/>
                  <a:pt x="292" y="255"/>
                  <a:pt x="292" y="255"/>
                </a:cubicBezTo>
                <a:cubicBezTo>
                  <a:pt x="292" y="255"/>
                  <a:pt x="292" y="255"/>
                  <a:pt x="292" y="255"/>
                </a:cubicBezTo>
                <a:cubicBezTo>
                  <a:pt x="291" y="256"/>
                  <a:pt x="291" y="256"/>
                  <a:pt x="291" y="256"/>
                </a:cubicBezTo>
                <a:cubicBezTo>
                  <a:pt x="295" y="256"/>
                  <a:pt x="294" y="260"/>
                  <a:pt x="294" y="263"/>
                </a:cubicBezTo>
                <a:cubicBezTo>
                  <a:pt x="294" y="261"/>
                  <a:pt x="295" y="261"/>
                  <a:pt x="296" y="260"/>
                </a:cubicBezTo>
                <a:cubicBezTo>
                  <a:pt x="296" y="260"/>
                  <a:pt x="297" y="260"/>
                  <a:pt x="297" y="260"/>
                </a:cubicBezTo>
                <a:cubicBezTo>
                  <a:pt x="298" y="259"/>
                  <a:pt x="300" y="260"/>
                  <a:pt x="301" y="261"/>
                </a:cubicBezTo>
                <a:cubicBezTo>
                  <a:pt x="301" y="261"/>
                  <a:pt x="301" y="261"/>
                  <a:pt x="301" y="261"/>
                </a:cubicBezTo>
                <a:cubicBezTo>
                  <a:pt x="301" y="260"/>
                  <a:pt x="301" y="258"/>
                  <a:pt x="301" y="257"/>
                </a:cubicBezTo>
                <a:cubicBezTo>
                  <a:pt x="303" y="257"/>
                  <a:pt x="304" y="259"/>
                  <a:pt x="303" y="262"/>
                </a:cubicBezTo>
                <a:cubicBezTo>
                  <a:pt x="303" y="263"/>
                  <a:pt x="303" y="264"/>
                  <a:pt x="303" y="265"/>
                </a:cubicBezTo>
                <a:cubicBezTo>
                  <a:pt x="305" y="263"/>
                  <a:pt x="306" y="266"/>
                  <a:pt x="307" y="266"/>
                </a:cubicBezTo>
                <a:cubicBezTo>
                  <a:pt x="308" y="266"/>
                  <a:pt x="308" y="267"/>
                  <a:pt x="308" y="269"/>
                </a:cubicBezTo>
                <a:cubicBezTo>
                  <a:pt x="308" y="271"/>
                  <a:pt x="307" y="273"/>
                  <a:pt x="307" y="274"/>
                </a:cubicBezTo>
                <a:cubicBezTo>
                  <a:pt x="306" y="276"/>
                  <a:pt x="305" y="278"/>
                  <a:pt x="305" y="279"/>
                </a:cubicBezTo>
                <a:cubicBezTo>
                  <a:pt x="304" y="280"/>
                  <a:pt x="304" y="280"/>
                  <a:pt x="304" y="281"/>
                </a:cubicBezTo>
                <a:cubicBezTo>
                  <a:pt x="303" y="281"/>
                  <a:pt x="303" y="281"/>
                  <a:pt x="303" y="281"/>
                </a:cubicBezTo>
                <a:cubicBezTo>
                  <a:pt x="302" y="282"/>
                  <a:pt x="302" y="282"/>
                  <a:pt x="302" y="281"/>
                </a:cubicBezTo>
                <a:cubicBezTo>
                  <a:pt x="301" y="280"/>
                  <a:pt x="301" y="280"/>
                  <a:pt x="301" y="281"/>
                </a:cubicBezTo>
                <a:cubicBezTo>
                  <a:pt x="300" y="282"/>
                  <a:pt x="300" y="282"/>
                  <a:pt x="299" y="282"/>
                </a:cubicBezTo>
                <a:cubicBezTo>
                  <a:pt x="299" y="282"/>
                  <a:pt x="300" y="281"/>
                  <a:pt x="300" y="280"/>
                </a:cubicBezTo>
                <a:cubicBezTo>
                  <a:pt x="299" y="281"/>
                  <a:pt x="298" y="280"/>
                  <a:pt x="298" y="282"/>
                </a:cubicBezTo>
                <a:cubicBezTo>
                  <a:pt x="297" y="283"/>
                  <a:pt x="297" y="283"/>
                  <a:pt x="297" y="283"/>
                </a:cubicBezTo>
                <a:cubicBezTo>
                  <a:pt x="296" y="284"/>
                  <a:pt x="296" y="284"/>
                  <a:pt x="295" y="284"/>
                </a:cubicBezTo>
                <a:cubicBezTo>
                  <a:pt x="295" y="284"/>
                  <a:pt x="293" y="284"/>
                  <a:pt x="294" y="283"/>
                </a:cubicBezTo>
                <a:cubicBezTo>
                  <a:pt x="294" y="281"/>
                  <a:pt x="293" y="282"/>
                  <a:pt x="293" y="282"/>
                </a:cubicBezTo>
                <a:cubicBezTo>
                  <a:pt x="292" y="282"/>
                  <a:pt x="290" y="284"/>
                  <a:pt x="290" y="281"/>
                </a:cubicBezTo>
                <a:cubicBezTo>
                  <a:pt x="290" y="281"/>
                  <a:pt x="289" y="281"/>
                  <a:pt x="289" y="281"/>
                </a:cubicBezTo>
                <a:cubicBezTo>
                  <a:pt x="288" y="282"/>
                  <a:pt x="287" y="282"/>
                  <a:pt x="285" y="282"/>
                </a:cubicBezTo>
                <a:cubicBezTo>
                  <a:pt x="286" y="283"/>
                  <a:pt x="286" y="284"/>
                  <a:pt x="287" y="284"/>
                </a:cubicBezTo>
                <a:cubicBezTo>
                  <a:pt x="287" y="284"/>
                  <a:pt x="288" y="284"/>
                  <a:pt x="287" y="284"/>
                </a:cubicBezTo>
                <a:cubicBezTo>
                  <a:pt x="287" y="285"/>
                  <a:pt x="286" y="285"/>
                  <a:pt x="286" y="285"/>
                </a:cubicBezTo>
                <a:cubicBezTo>
                  <a:pt x="285" y="285"/>
                  <a:pt x="284" y="284"/>
                  <a:pt x="283" y="284"/>
                </a:cubicBezTo>
                <a:cubicBezTo>
                  <a:pt x="283" y="284"/>
                  <a:pt x="281" y="284"/>
                  <a:pt x="281" y="286"/>
                </a:cubicBezTo>
                <a:cubicBezTo>
                  <a:pt x="281" y="286"/>
                  <a:pt x="280" y="287"/>
                  <a:pt x="280" y="286"/>
                </a:cubicBezTo>
                <a:cubicBezTo>
                  <a:pt x="280" y="285"/>
                  <a:pt x="279" y="285"/>
                  <a:pt x="279" y="286"/>
                </a:cubicBezTo>
                <a:cubicBezTo>
                  <a:pt x="278" y="287"/>
                  <a:pt x="278" y="288"/>
                  <a:pt x="277" y="289"/>
                </a:cubicBezTo>
                <a:cubicBezTo>
                  <a:pt x="276" y="290"/>
                  <a:pt x="276" y="291"/>
                  <a:pt x="275" y="291"/>
                </a:cubicBezTo>
                <a:cubicBezTo>
                  <a:pt x="277" y="292"/>
                  <a:pt x="280" y="291"/>
                  <a:pt x="279" y="294"/>
                </a:cubicBezTo>
                <a:cubicBezTo>
                  <a:pt x="279" y="294"/>
                  <a:pt x="280" y="294"/>
                  <a:pt x="280" y="294"/>
                </a:cubicBezTo>
                <a:cubicBezTo>
                  <a:pt x="282" y="294"/>
                  <a:pt x="281" y="295"/>
                  <a:pt x="280" y="296"/>
                </a:cubicBezTo>
                <a:cubicBezTo>
                  <a:pt x="280" y="297"/>
                  <a:pt x="279" y="298"/>
                  <a:pt x="278" y="298"/>
                </a:cubicBezTo>
                <a:cubicBezTo>
                  <a:pt x="277" y="299"/>
                  <a:pt x="276" y="299"/>
                  <a:pt x="275" y="298"/>
                </a:cubicBezTo>
                <a:cubicBezTo>
                  <a:pt x="275" y="298"/>
                  <a:pt x="274" y="298"/>
                  <a:pt x="274" y="298"/>
                </a:cubicBezTo>
                <a:cubicBezTo>
                  <a:pt x="274" y="298"/>
                  <a:pt x="273" y="299"/>
                  <a:pt x="273" y="299"/>
                </a:cubicBezTo>
                <a:cubicBezTo>
                  <a:pt x="274" y="300"/>
                  <a:pt x="274" y="301"/>
                  <a:pt x="274" y="302"/>
                </a:cubicBezTo>
                <a:cubicBezTo>
                  <a:pt x="273" y="303"/>
                  <a:pt x="272" y="303"/>
                  <a:pt x="270" y="304"/>
                </a:cubicBezTo>
                <a:cubicBezTo>
                  <a:pt x="270" y="304"/>
                  <a:pt x="270" y="305"/>
                  <a:pt x="270" y="305"/>
                </a:cubicBezTo>
                <a:cubicBezTo>
                  <a:pt x="271" y="305"/>
                  <a:pt x="271" y="306"/>
                  <a:pt x="272" y="305"/>
                </a:cubicBezTo>
                <a:cubicBezTo>
                  <a:pt x="275" y="305"/>
                  <a:pt x="275" y="306"/>
                  <a:pt x="274" y="307"/>
                </a:cubicBezTo>
                <a:cubicBezTo>
                  <a:pt x="274" y="307"/>
                  <a:pt x="275" y="308"/>
                  <a:pt x="275" y="308"/>
                </a:cubicBezTo>
                <a:cubicBezTo>
                  <a:pt x="274" y="308"/>
                  <a:pt x="274" y="309"/>
                  <a:pt x="275" y="309"/>
                </a:cubicBezTo>
                <a:cubicBezTo>
                  <a:pt x="276" y="309"/>
                  <a:pt x="276" y="308"/>
                  <a:pt x="277" y="308"/>
                </a:cubicBezTo>
                <a:cubicBezTo>
                  <a:pt x="278" y="307"/>
                  <a:pt x="279" y="306"/>
                  <a:pt x="280" y="305"/>
                </a:cubicBezTo>
                <a:cubicBezTo>
                  <a:pt x="280" y="307"/>
                  <a:pt x="279" y="308"/>
                  <a:pt x="278" y="309"/>
                </a:cubicBezTo>
                <a:cubicBezTo>
                  <a:pt x="277" y="309"/>
                  <a:pt x="276" y="309"/>
                  <a:pt x="276" y="310"/>
                </a:cubicBezTo>
                <a:cubicBezTo>
                  <a:pt x="275" y="310"/>
                  <a:pt x="275" y="311"/>
                  <a:pt x="274" y="311"/>
                </a:cubicBezTo>
                <a:cubicBezTo>
                  <a:pt x="275" y="311"/>
                  <a:pt x="275" y="311"/>
                  <a:pt x="275" y="311"/>
                </a:cubicBezTo>
                <a:cubicBezTo>
                  <a:pt x="276" y="311"/>
                  <a:pt x="277" y="311"/>
                  <a:pt x="278" y="311"/>
                </a:cubicBezTo>
                <a:cubicBezTo>
                  <a:pt x="278" y="311"/>
                  <a:pt x="279" y="311"/>
                  <a:pt x="279" y="311"/>
                </a:cubicBezTo>
                <a:cubicBezTo>
                  <a:pt x="280" y="311"/>
                  <a:pt x="280" y="312"/>
                  <a:pt x="280" y="314"/>
                </a:cubicBezTo>
                <a:cubicBezTo>
                  <a:pt x="280" y="314"/>
                  <a:pt x="280" y="315"/>
                  <a:pt x="280" y="315"/>
                </a:cubicBezTo>
                <a:cubicBezTo>
                  <a:pt x="281" y="315"/>
                  <a:pt x="282" y="314"/>
                  <a:pt x="284" y="313"/>
                </a:cubicBezTo>
                <a:cubicBezTo>
                  <a:pt x="285" y="312"/>
                  <a:pt x="286" y="311"/>
                  <a:pt x="286" y="311"/>
                </a:cubicBezTo>
                <a:cubicBezTo>
                  <a:pt x="284" y="309"/>
                  <a:pt x="289" y="307"/>
                  <a:pt x="289" y="305"/>
                </a:cubicBezTo>
                <a:cubicBezTo>
                  <a:pt x="290" y="306"/>
                  <a:pt x="288" y="308"/>
                  <a:pt x="287" y="309"/>
                </a:cubicBezTo>
                <a:cubicBezTo>
                  <a:pt x="288" y="308"/>
                  <a:pt x="289" y="307"/>
                  <a:pt x="290" y="306"/>
                </a:cubicBezTo>
                <a:cubicBezTo>
                  <a:pt x="291" y="306"/>
                  <a:pt x="291" y="305"/>
                  <a:pt x="292" y="305"/>
                </a:cubicBezTo>
                <a:cubicBezTo>
                  <a:pt x="293" y="303"/>
                  <a:pt x="293" y="303"/>
                  <a:pt x="293" y="303"/>
                </a:cubicBezTo>
                <a:cubicBezTo>
                  <a:pt x="294" y="302"/>
                  <a:pt x="296" y="301"/>
                  <a:pt x="297" y="300"/>
                </a:cubicBezTo>
                <a:cubicBezTo>
                  <a:pt x="298" y="299"/>
                  <a:pt x="300" y="299"/>
                  <a:pt x="300" y="299"/>
                </a:cubicBezTo>
                <a:cubicBezTo>
                  <a:pt x="301" y="298"/>
                  <a:pt x="301" y="297"/>
                  <a:pt x="302" y="296"/>
                </a:cubicBezTo>
                <a:cubicBezTo>
                  <a:pt x="302" y="295"/>
                  <a:pt x="302" y="294"/>
                  <a:pt x="304" y="293"/>
                </a:cubicBezTo>
                <a:cubicBezTo>
                  <a:pt x="303" y="294"/>
                  <a:pt x="303" y="296"/>
                  <a:pt x="304" y="295"/>
                </a:cubicBezTo>
                <a:cubicBezTo>
                  <a:pt x="306" y="294"/>
                  <a:pt x="307" y="295"/>
                  <a:pt x="308" y="295"/>
                </a:cubicBezTo>
                <a:cubicBezTo>
                  <a:pt x="308" y="295"/>
                  <a:pt x="308" y="294"/>
                  <a:pt x="308" y="294"/>
                </a:cubicBezTo>
                <a:cubicBezTo>
                  <a:pt x="308" y="293"/>
                  <a:pt x="307" y="292"/>
                  <a:pt x="306" y="291"/>
                </a:cubicBezTo>
                <a:cubicBezTo>
                  <a:pt x="306" y="291"/>
                  <a:pt x="306" y="290"/>
                  <a:pt x="306" y="290"/>
                </a:cubicBezTo>
                <a:cubicBezTo>
                  <a:pt x="306" y="289"/>
                  <a:pt x="306" y="288"/>
                  <a:pt x="307" y="288"/>
                </a:cubicBezTo>
                <a:cubicBezTo>
                  <a:pt x="308" y="286"/>
                  <a:pt x="312" y="288"/>
                  <a:pt x="311" y="291"/>
                </a:cubicBezTo>
                <a:cubicBezTo>
                  <a:pt x="311" y="291"/>
                  <a:pt x="311" y="292"/>
                  <a:pt x="310" y="293"/>
                </a:cubicBezTo>
                <a:cubicBezTo>
                  <a:pt x="310" y="293"/>
                  <a:pt x="310" y="294"/>
                  <a:pt x="309" y="294"/>
                </a:cubicBezTo>
                <a:cubicBezTo>
                  <a:pt x="309" y="296"/>
                  <a:pt x="308" y="297"/>
                  <a:pt x="307" y="298"/>
                </a:cubicBezTo>
                <a:cubicBezTo>
                  <a:pt x="307" y="299"/>
                  <a:pt x="306" y="300"/>
                  <a:pt x="305" y="301"/>
                </a:cubicBezTo>
                <a:cubicBezTo>
                  <a:pt x="302" y="305"/>
                  <a:pt x="302" y="305"/>
                  <a:pt x="302" y="305"/>
                </a:cubicBezTo>
                <a:cubicBezTo>
                  <a:pt x="301" y="306"/>
                  <a:pt x="301" y="306"/>
                  <a:pt x="300" y="306"/>
                </a:cubicBezTo>
                <a:cubicBezTo>
                  <a:pt x="297" y="307"/>
                  <a:pt x="296" y="306"/>
                  <a:pt x="294" y="307"/>
                </a:cubicBezTo>
                <a:cubicBezTo>
                  <a:pt x="294" y="307"/>
                  <a:pt x="293" y="307"/>
                  <a:pt x="292" y="308"/>
                </a:cubicBezTo>
                <a:cubicBezTo>
                  <a:pt x="291" y="308"/>
                  <a:pt x="290" y="310"/>
                  <a:pt x="290" y="311"/>
                </a:cubicBezTo>
                <a:cubicBezTo>
                  <a:pt x="290" y="311"/>
                  <a:pt x="290" y="311"/>
                  <a:pt x="290" y="312"/>
                </a:cubicBezTo>
                <a:cubicBezTo>
                  <a:pt x="291" y="313"/>
                  <a:pt x="290" y="314"/>
                  <a:pt x="288" y="315"/>
                </a:cubicBezTo>
                <a:cubicBezTo>
                  <a:pt x="286" y="317"/>
                  <a:pt x="284" y="318"/>
                  <a:pt x="282" y="319"/>
                </a:cubicBezTo>
                <a:cubicBezTo>
                  <a:pt x="283" y="320"/>
                  <a:pt x="285" y="319"/>
                  <a:pt x="285" y="320"/>
                </a:cubicBezTo>
                <a:cubicBezTo>
                  <a:pt x="284" y="320"/>
                  <a:pt x="284" y="320"/>
                  <a:pt x="284" y="321"/>
                </a:cubicBezTo>
                <a:cubicBezTo>
                  <a:pt x="283" y="321"/>
                  <a:pt x="281" y="322"/>
                  <a:pt x="282" y="322"/>
                </a:cubicBezTo>
                <a:cubicBezTo>
                  <a:pt x="283" y="323"/>
                  <a:pt x="283" y="323"/>
                  <a:pt x="284" y="323"/>
                </a:cubicBezTo>
                <a:cubicBezTo>
                  <a:pt x="286" y="322"/>
                  <a:pt x="285" y="322"/>
                  <a:pt x="285" y="321"/>
                </a:cubicBezTo>
                <a:cubicBezTo>
                  <a:pt x="286" y="320"/>
                  <a:pt x="285" y="320"/>
                  <a:pt x="286" y="319"/>
                </a:cubicBezTo>
                <a:cubicBezTo>
                  <a:pt x="288" y="318"/>
                  <a:pt x="291" y="319"/>
                  <a:pt x="291" y="320"/>
                </a:cubicBezTo>
                <a:cubicBezTo>
                  <a:pt x="291" y="321"/>
                  <a:pt x="291" y="323"/>
                  <a:pt x="291" y="324"/>
                </a:cubicBezTo>
                <a:cubicBezTo>
                  <a:pt x="288" y="325"/>
                  <a:pt x="284" y="327"/>
                  <a:pt x="285" y="324"/>
                </a:cubicBezTo>
                <a:cubicBezTo>
                  <a:pt x="284" y="324"/>
                  <a:pt x="283" y="325"/>
                  <a:pt x="282" y="325"/>
                </a:cubicBezTo>
                <a:cubicBezTo>
                  <a:pt x="280" y="327"/>
                  <a:pt x="276" y="327"/>
                  <a:pt x="276" y="326"/>
                </a:cubicBezTo>
                <a:cubicBezTo>
                  <a:pt x="276" y="325"/>
                  <a:pt x="275" y="324"/>
                  <a:pt x="273" y="325"/>
                </a:cubicBezTo>
                <a:cubicBezTo>
                  <a:pt x="272" y="326"/>
                  <a:pt x="269" y="327"/>
                  <a:pt x="270" y="328"/>
                </a:cubicBezTo>
                <a:cubicBezTo>
                  <a:pt x="270" y="329"/>
                  <a:pt x="270" y="329"/>
                  <a:pt x="268" y="330"/>
                </a:cubicBezTo>
                <a:cubicBezTo>
                  <a:pt x="267" y="330"/>
                  <a:pt x="265" y="331"/>
                  <a:pt x="264" y="331"/>
                </a:cubicBezTo>
                <a:cubicBezTo>
                  <a:pt x="263" y="331"/>
                  <a:pt x="262" y="332"/>
                  <a:pt x="261" y="332"/>
                </a:cubicBezTo>
                <a:cubicBezTo>
                  <a:pt x="262" y="333"/>
                  <a:pt x="262" y="333"/>
                  <a:pt x="263" y="333"/>
                </a:cubicBezTo>
                <a:cubicBezTo>
                  <a:pt x="267" y="333"/>
                  <a:pt x="264" y="336"/>
                  <a:pt x="265" y="337"/>
                </a:cubicBezTo>
                <a:cubicBezTo>
                  <a:pt x="265" y="338"/>
                  <a:pt x="264" y="339"/>
                  <a:pt x="263" y="339"/>
                </a:cubicBezTo>
                <a:cubicBezTo>
                  <a:pt x="262" y="339"/>
                  <a:pt x="260" y="339"/>
                  <a:pt x="260" y="339"/>
                </a:cubicBezTo>
                <a:cubicBezTo>
                  <a:pt x="254" y="340"/>
                  <a:pt x="253" y="341"/>
                  <a:pt x="253" y="343"/>
                </a:cubicBezTo>
                <a:cubicBezTo>
                  <a:pt x="253" y="345"/>
                  <a:pt x="248" y="345"/>
                  <a:pt x="246" y="344"/>
                </a:cubicBezTo>
                <a:cubicBezTo>
                  <a:pt x="243" y="343"/>
                  <a:pt x="241" y="343"/>
                  <a:pt x="240" y="344"/>
                </a:cubicBezTo>
                <a:cubicBezTo>
                  <a:pt x="240" y="345"/>
                  <a:pt x="238" y="346"/>
                  <a:pt x="237" y="346"/>
                </a:cubicBezTo>
                <a:cubicBezTo>
                  <a:pt x="235" y="346"/>
                  <a:pt x="234" y="346"/>
                  <a:pt x="232" y="345"/>
                </a:cubicBezTo>
                <a:cubicBezTo>
                  <a:pt x="230" y="345"/>
                  <a:pt x="228" y="345"/>
                  <a:pt x="230" y="344"/>
                </a:cubicBezTo>
                <a:cubicBezTo>
                  <a:pt x="231" y="343"/>
                  <a:pt x="232" y="343"/>
                  <a:pt x="230" y="342"/>
                </a:cubicBezTo>
                <a:cubicBezTo>
                  <a:pt x="228" y="343"/>
                  <a:pt x="226" y="344"/>
                  <a:pt x="222" y="343"/>
                </a:cubicBezTo>
                <a:cubicBezTo>
                  <a:pt x="219" y="342"/>
                  <a:pt x="219" y="341"/>
                  <a:pt x="219" y="340"/>
                </a:cubicBezTo>
                <a:cubicBezTo>
                  <a:pt x="217" y="342"/>
                  <a:pt x="213" y="339"/>
                  <a:pt x="210" y="339"/>
                </a:cubicBezTo>
                <a:cubicBezTo>
                  <a:pt x="211" y="340"/>
                  <a:pt x="213" y="341"/>
                  <a:pt x="214" y="342"/>
                </a:cubicBezTo>
                <a:cubicBezTo>
                  <a:pt x="213" y="342"/>
                  <a:pt x="211" y="342"/>
                  <a:pt x="210" y="341"/>
                </a:cubicBezTo>
                <a:cubicBezTo>
                  <a:pt x="209" y="341"/>
                  <a:pt x="208" y="340"/>
                  <a:pt x="207" y="339"/>
                </a:cubicBezTo>
                <a:cubicBezTo>
                  <a:pt x="206" y="338"/>
                  <a:pt x="204" y="337"/>
                  <a:pt x="203" y="338"/>
                </a:cubicBezTo>
                <a:cubicBezTo>
                  <a:pt x="203" y="338"/>
                  <a:pt x="202" y="338"/>
                  <a:pt x="202" y="338"/>
                </a:cubicBezTo>
                <a:cubicBezTo>
                  <a:pt x="201" y="338"/>
                  <a:pt x="200" y="338"/>
                  <a:pt x="199" y="337"/>
                </a:cubicBezTo>
                <a:cubicBezTo>
                  <a:pt x="198" y="337"/>
                  <a:pt x="196" y="336"/>
                  <a:pt x="195" y="336"/>
                </a:cubicBezTo>
                <a:cubicBezTo>
                  <a:pt x="197" y="337"/>
                  <a:pt x="198" y="339"/>
                  <a:pt x="199" y="340"/>
                </a:cubicBezTo>
                <a:cubicBezTo>
                  <a:pt x="201" y="342"/>
                  <a:pt x="204" y="342"/>
                  <a:pt x="207" y="343"/>
                </a:cubicBezTo>
                <a:cubicBezTo>
                  <a:pt x="209" y="343"/>
                  <a:pt x="206" y="341"/>
                  <a:pt x="206" y="341"/>
                </a:cubicBezTo>
                <a:cubicBezTo>
                  <a:pt x="205" y="340"/>
                  <a:pt x="204" y="340"/>
                  <a:pt x="204" y="339"/>
                </a:cubicBezTo>
                <a:cubicBezTo>
                  <a:pt x="205" y="339"/>
                  <a:pt x="205" y="339"/>
                  <a:pt x="206" y="339"/>
                </a:cubicBezTo>
                <a:cubicBezTo>
                  <a:pt x="207" y="340"/>
                  <a:pt x="208" y="341"/>
                  <a:pt x="208" y="341"/>
                </a:cubicBezTo>
                <a:cubicBezTo>
                  <a:pt x="208" y="342"/>
                  <a:pt x="210" y="343"/>
                  <a:pt x="211" y="344"/>
                </a:cubicBezTo>
                <a:cubicBezTo>
                  <a:pt x="212" y="343"/>
                  <a:pt x="215" y="343"/>
                  <a:pt x="217" y="344"/>
                </a:cubicBezTo>
                <a:cubicBezTo>
                  <a:pt x="218" y="344"/>
                  <a:pt x="219" y="344"/>
                  <a:pt x="220" y="345"/>
                </a:cubicBezTo>
                <a:cubicBezTo>
                  <a:pt x="220" y="345"/>
                  <a:pt x="220" y="346"/>
                  <a:pt x="220" y="346"/>
                </a:cubicBezTo>
                <a:cubicBezTo>
                  <a:pt x="220" y="347"/>
                  <a:pt x="221" y="347"/>
                  <a:pt x="222" y="347"/>
                </a:cubicBezTo>
                <a:cubicBezTo>
                  <a:pt x="222" y="347"/>
                  <a:pt x="224" y="347"/>
                  <a:pt x="223" y="347"/>
                </a:cubicBezTo>
                <a:cubicBezTo>
                  <a:pt x="219" y="348"/>
                  <a:pt x="223" y="349"/>
                  <a:pt x="224" y="350"/>
                </a:cubicBezTo>
                <a:cubicBezTo>
                  <a:pt x="225" y="349"/>
                  <a:pt x="225" y="349"/>
                  <a:pt x="226" y="348"/>
                </a:cubicBezTo>
                <a:cubicBezTo>
                  <a:pt x="227" y="347"/>
                  <a:pt x="231" y="348"/>
                  <a:pt x="234" y="348"/>
                </a:cubicBezTo>
                <a:cubicBezTo>
                  <a:pt x="237" y="349"/>
                  <a:pt x="236" y="350"/>
                  <a:pt x="235" y="350"/>
                </a:cubicBezTo>
                <a:cubicBezTo>
                  <a:pt x="235" y="351"/>
                  <a:pt x="234" y="351"/>
                  <a:pt x="234" y="351"/>
                </a:cubicBezTo>
                <a:cubicBezTo>
                  <a:pt x="234" y="351"/>
                  <a:pt x="232" y="352"/>
                  <a:pt x="234" y="352"/>
                </a:cubicBezTo>
                <a:cubicBezTo>
                  <a:pt x="236" y="352"/>
                  <a:pt x="238" y="353"/>
                  <a:pt x="241" y="352"/>
                </a:cubicBezTo>
                <a:cubicBezTo>
                  <a:pt x="243" y="352"/>
                  <a:pt x="244" y="353"/>
                  <a:pt x="245" y="353"/>
                </a:cubicBezTo>
                <a:cubicBezTo>
                  <a:pt x="246" y="354"/>
                  <a:pt x="247" y="355"/>
                  <a:pt x="251" y="355"/>
                </a:cubicBezTo>
                <a:cubicBezTo>
                  <a:pt x="251" y="355"/>
                  <a:pt x="252" y="355"/>
                  <a:pt x="252" y="355"/>
                </a:cubicBezTo>
                <a:cubicBezTo>
                  <a:pt x="249" y="357"/>
                  <a:pt x="251" y="358"/>
                  <a:pt x="255" y="358"/>
                </a:cubicBezTo>
                <a:cubicBezTo>
                  <a:pt x="252" y="358"/>
                  <a:pt x="248" y="359"/>
                  <a:pt x="248" y="358"/>
                </a:cubicBezTo>
                <a:cubicBezTo>
                  <a:pt x="248" y="358"/>
                  <a:pt x="247" y="357"/>
                  <a:pt x="246" y="357"/>
                </a:cubicBezTo>
                <a:cubicBezTo>
                  <a:pt x="246" y="356"/>
                  <a:pt x="245" y="356"/>
                  <a:pt x="244" y="355"/>
                </a:cubicBezTo>
                <a:cubicBezTo>
                  <a:pt x="244" y="355"/>
                  <a:pt x="243" y="354"/>
                  <a:pt x="242" y="354"/>
                </a:cubicBezTo>
                <a:cubicBezTo>
                  <a:pt x="241" y="354"/>
                  <a:pt x="241" y="355"/>
                  <a:pt x="241" y="355"/>
                </a:cubicBezTo>
                <a:cubicBezTo>
                  <a:pt x="240" y="356"/>
                  <a:pt x="239" y="356"/>
                  <a:pt x="240" y="357"/>
                </a:cubicBezTo>
                <a:cubicBezTo>
                  <a:pt x="240" y="358"/>
                  <a:pt x="238" y="359"/>
                  <a:pt x="235" y="358"/>
                </a:cubicBezTo>
                <a:cubicBezTo>
                  <a:pt x="233" y="358"/>
                  <a:pt x="229" y="357"/>
                  <a:pt x="229" y="358"/>
                </a:cubicBezTo>
                <a:cubicBezTo>
                  <a:pt x="228" y="359"/>
                  <a:pt x="231" y="360"/>
                  <a:pt x="232" y="361"/>
                </a:cubicBezTo>
                <a:cubicBezTo>
                  <a:pt x="233" y="361"/>
                  <a:pt x="233" y="361"/>
                  <a:pt x="233" y="361"/>
                </a:cubicBezTo>
                <a:cubicBezTo>
                  <a:pt x="235" y="361"/>
                  <a:pt x="235" y="362"/>
                  <a:pt x="235" y="362"/>
                </a:cubicBezTo>
                <a:cubicBezTo>
                  <a:pt x="235" y="363"/>
                  <a:pt x="233" y="363"/>
                  <a:pt x="232" y="363"/>
                </a:cubicBezTo>
                <a:cubicBezTo>
                  <a:pt x="230" y="363"/>
                  <a:pt x="229" y="362"/>
                  <a:pt x="227" y="362"/>
                </a:cubicBezTo>
                <a:cubicBezTo>
                  <a:pt x="226" y="362"/>
                  <a:pt x="225" y="362"/>
                  <a:pt x="224" y="362"/>
                </a:cubicBezTo>
                <a:cubicBezTo>
                  <a:pt x="224" y="362"/>
                  <a:pt x="223" y="362"/>
                  <a:pt x="222" y="362"/>
                </a:cubicBezTo>
                <a:cubicBezTo>
                  <a:pt x="223" y="362"/>
                  <a:pt x="223" y="363"/>
                  <a:pt x="224" y="363"/>
                </a:cubicBezTo>
                <a:cubicBezTo>
                  <a:pt x="231" y="366"/>
                  <a:pt x="231" y="366"/>
                  <a:pt x="228" y="368"/>
                </a:cubicBezTo>
                <a:cubicBezTo>
                  <a:pt x="227" y="369"/>
                  <a:pt x="225" y="369"/>
                  <a:pt x="226" y="370"/>
                </a:cubicBezTo>
                <a:cubicBezTo>
                  <a:pt x="227" y="370"/>
                  <a:pt x="229" y="370"/>
                  <a:pt x="230" y="370"/>
                </a:cubicBezTo>
                <a:cubicBezTo>
                  <a:pt x="231" y="370"/>
                  <a:pt x="232" y="370"/>
                  <a:pt x="233" y="370"/>
                </a:cubicBezTo>
                <a:cubicBezTo>
                  <a:pt x="233" y="371"/>
                  <a:pt x="232" y="371"/>
                  <a:pt x="230" y="371"/>
                </a:cubicBezTo>
                <a:cubicBezTo>
                  <a:pt x="227" y="370"/>
                  <a:pt x="223" y="370"/>
                  <a:pt x="219" y="370"/>
                </a:cubicBezTo>
                <a:cubicBezTo>
                  <a:pt x="220" y="370"/>
                  <a:pt x="222" y="371"/>
                  <a:pt x="223" y="371"/>
                </a:cubicBezTo>
                <a:cubicBezTo>
                  <a:pt x="224" y="372"/>
                  <a:pt x="225" y="372"/>
                  <a:pt x="225" y="372"/>
                </a:cubicBezTo>
                <a:cubicBezTo>
                  <a:pt x="226" y="373"/>
                  <a:pt x="226" y="373"/>
                  <a:pt x="226" y="373"/>
                </a:cubicBezTo>
                <a:cubicBezTo>
                  <a:pt x="226" y="373"/>
                  <a:pt x="226" y="373"/>
                  <a:pt x="226" y="373"/>
                </a:cubicBezTo>
                <a:cubicBezTo>
                  <a:pt x="227" y="374"/>
                  <a:pt x="226" y="374"/>
                  <a:pt x="226" y="375"/>
                </a:cubicBezTo>
                <a:cubicBezTo>
                  <a:pt x="227" y="375"/>
                  <a:pt x="227" y="375"/>
                  <a:pt x="228" y="375"/>
                </a:cubicBezTo>
                <a:cubicBezTo>
                  <a:pt x="227" y="376"/>
                  <a:pt x="225" y="377"/>
                  <a:pt x="223" y="378"/>
                </a:cubicBezTo>
                <a:cubicBezTo>
                  <a:pt x="226" y="378"/>
                  <a:pt x="228" y="378"/>
                  <a:pt x="230" y="378"/>
                </a:cubicBezTo>
                <a:cubicBezTo>
                  <a:pt x="231" y="378"/>
                  <a:pt x="232" y="378"/>
                  <a:pt x="233" y="378"/>
                </a:cubicBezTo>
                <a:cubicBezTo>
                  <a:pt x="234" y="378"/>
                  <a:pt x="235" y="378"/>
                  <a:pt x="236" y="378"/>
                </a:cubicBezTo>
                <a:cubicBezTo>
                  <a:pt x="237" y="377"/>
                  <a:pt x="238" y="377"/>
                  <a:pt x="240" y="377"/>
                </a:cubicBezTo>
                <a:cubicBezTo>
                  <a:pt x="242" y="377"/>
                  <a:pt x="244" y="377"/>
                  <a:pt x="246" y="377"/>
                </a:cubicBezTo>
                <a:cubicBezTo>
                  <a:pt x="247" y="377"/>
                  <a:pt x="248" y="376"/>
                  <a:pt x="249" y="376"/>
                </a:cubicBezTo>
                <a:cubicBezTo>
                  <a:pt x="247" y="375"/>
                  <a:pt x="247" y="373"/>
                  <a:pt x="242" y="373"/>
                </a:cubicBezTo>
                <a:cubicBezTo>
                  <a:pt x="240" y="373"/>
                  <a:pt x="240" y="372"/>
                  <a:pt x="241" y="372"/>
                </a:cubicBezTo>
                <a:cubicBezTo>
                  <a:pt x="243" y="372"/>
                  <a:pt x="243" y="371"/>
                  <a:pt x="246" y="370"/>
                </a:cubicBezTo>
                <a:cubicBezTo>
                  <a:pt x="248" y="369"/>
                  <a:pt x="249" y="370"/>
                  <a:pt x="250" y="370"/>
                </a:cubicBezTo>
                <a:cubicBezTo>
                  <a:pt x="252" y="371"/>
                  <a:pt x="250" y="371"/>
                  <a:pt x="249" y="372"/>
                </a:cubicBezTo>
                <a:cubicBezTo>
                  <a:pt x="248" y="372"/>
                  <a:pt x="245" y="372"/>
                  <a:pt x="245" y="372"/>
                </a:cubicBezTo>
                <a:cubicBezTo>
                  <a:pt x="247" y="373"/>
                  <a:pt x="249" y="372"/>
                  <a:pt x="252" y="373"/>
                </a:cubicBezTo>
                <a:cubicBezTo>
                  <a:pt x="253" y="373"/>
                  <a:pt x="254" y="373"/>
                  <a:pt x="254" y="372"/>
                </a:cubicBezTo>
                <a:cubicBezTo>
                  <a:pt x="256" y="371"/>
                  <a:pt x="257" y="370"/>
                  <a:pt x="258" y="370"/>
                </a:cubicBezTo>
                <a:cubicBezTo>
                  <a:pt x="259" y="370"/>
                  <a:pt x="260" y="370"/>
                  <a:pt x="262" y="371"/>
                </a:cubicBezTo>
                <a:cubicBezTo>
                  <a:pt x="264" y="371"/>
                  <a:pt x="265" y="371"/>
                  <a:pt x="266" y="371"/>
                </a:cubicBezTo>
                <a:cubicBezTo>
                  <a:pt x="270" y="371"/>
                  <a:pt x="270" y="372"/>
                  <a:pt x="269" y="373"/>
                </a:cubicBezTo>
                <a:cubicBezTo>
                  <a:pt x="268" y="373"/>
                  <a:pt x="268" y="374"/>
                  <a:pt x="267" y="375"/>
                </a:cubicBezTo>
                <a:cubicBezTo>
                  <a:pt x="270" y="374"/>
                  <a:pt x="272" y="374"/>
                  <a:pt x="274" y="374"/>
                </a:cubicBezTo>
                <a:cubicBezTo>
                  <a:pt x="275" y="374"/>
                  <a:pt x="277" y="375"/>
                  <a:pt x="278" y="373"/>
                </a:cubicBezTo>
                <a:cubicBezTo>
                  <a:pt x="280" y="372"/>
                  <a:pt x="282" y="372"/>
                  <a:pt x="285" y="371"/>
                </a:cubicBezTo>
                <a:cubicBezTo>
                  <a:pt x="286" y="371"/>
                  <a:pt x="287" y="370"/>
                  <a:pt x="288" y="369"/>
                </a:cubicBezTo>
                <a:cubicBezTo>
                  <a:pt x="287" y="370"/>
                  <a:pt x="285" y="370"/>
                  <a:pt x="284" y="370"/>
                </a:cubicBezTo>
                <a:cubicBezTo>
                  <a:pt x="285" y="369"/>
                  <a:pt x="287" y="369"/>
                  <a:pt x="289" y="368"/>
                </a:cubicBezTo>
                <a:cubicBezTo>
                  <a:pt x="290" y="368"/>
                  <a:pt x="292" y="368"/>
                  <a:pt x="293" y="368"/>
                </a:cubicBezTo>
                <a:cubicBezTo>
                  <a:pt x="294" y="367"/>
                  <a:pt x="295" y="367"/>
                  <a:pt x="296" y="366"/>
                </a:cubicBezTo>
                <a:cubicBezTo>
                  <a:pt x="304" y="361"/>
                  <a:pt x="303" y="362"/>
                  <a:pt x="308" y="362"/>
                </a:cubicBezTo>
                <a:cubicBezTo>
                  <a:pt x="305" y="364"/>
                  <a:pt x="302" y="365"/>
                  <a:pt x="300" y="366"/>
                </a:cubicBezTo>
                <a:cubicBezTo>
                  <a:pt x="298" y="367"/>
                  <a:pt x="297" y="368"/>
                  <a:pt x="296" y="369"/>
                </a:cubicBezTo>
                <a:cubicBezTo>
                  <a:pt x="295" y="369"/>
                  <a:pt x="295" y="369"/>
                  <a:pt x="294" y="369"/>
                </a:cubicBezTo>
                <a:cubicBezTo>
                  <a:pt x="294" y="369"/>
                  <a:pt x="293" y="370"/>
                  <a:pt x="292" y="370"/>
                </a:cubicBezTo>
                <a:cubicBezTo>
                  <a:pt x="291" y="370"/>
                  <a:pt x="289" y="371"/>
                  <a:pt x="288" y="372"/>
                </a:cubicBezTo>
                <a:cubicBezTo>
                  <a:pt x="287" y="373"/>
                  <a:pt x="290" y="372"/>
                  <a:pt x="290" y="372"/>
                </a:cubicBezTo>
                <a:cubicBezTo>
                  <a:pt x="291" y="373"/>
                  <a:pt x="293" y="373"/>
                  <a:pt x="296" y="372"/>
                </a:cubicBezTo>
                <a:cubicBezTo>
                  <a:pt x="299" y="371"/>
                  <a:pt x="301" y="370"/>
                  <a:pt x="303" y="371"/>
                </a:cubicBezTo>
                <a:cubicBezTo>
                  <a:pt x="304" y="371"/>
                  <a:pt x="307" y="369"/>
                  <a:pt x="306" y="371"/>
                </a:cubicBezTo>
                <a:cubicBezTo>
                  <a:pt x="305" y="372"/>
                  <a:pt x="304" y="373"/>
                  <a:pt x="301" y="375"/>
                </a:cubicBezTo>
                <a:cubicBezTo>
                  <a:pt x="300" y="376"/>
                  <a:pt x="298" y="376"/>
                  <a:pt x="296" y="377"/>
                </a:cubicBezTo>
                <a:cubicBezTo>
                  <a:pt x="294" y="378"/>
                  <a:pt x="293" y="379"/>
                  <a:pt x="291" y="379"/>
                </a:cubicBezTo>
                <a:cubicBezTo>
                  <a:pt x="292" y="380"/>
                  <a:pt x="295" y="379"/>
                  <a:pt x="298" y="379"/>
                </a:cubicBezTo>
                <a:cubicBezTo>
                  <a:pt x="300" y="379"/>
                  <a:pt x="302" y="379"/>
                  <a:pt x="301" y="380"/>
                </a:cubicBezTo>
                <a:cubicBezTo>
                  <a:pt x="304" y="379"/>
                  <a:pt x="306" y="377"/>
                  <a:pt x="308" y="377"/>
                </a:cubicBezTo>
                <a:cubicBezTo>
                  <a:pt x="311" y="377"/>
                  <a:pt x="309" y="378"/>
                  <a:pt x="308" y="379"/>
                </a:cubicBezTo>
                <a:cubicBezTo>
                  <a:pt x="308" y="381"/>
                  <a:pt x="304" y="385"/>
                  <a:pt x="305" y="386"/>
                </a:cubicBezTo>
                <a:cubicBezTo>
                  <a:pt x="308" y="385"/>
                  <a:pt x="311" y="383"/>
                  <a:pt x="314" y="382"/>
                </a:cubicBezTo>
                <a:cubicBezTo>
                  <a:pt x="316" y="380"/>
                  <a:pt x="317" y="380"/>
                  <a:pt x="318" y="380"/>
                </a:cubicBezTo>
                <a:cubicBezTo>
                  <a:pt x="319" y="380"/>
                  <a:pt x="317" y="381"/>
                  <a:pt x="316" y="382"/>
                </a:cubicBezTo>
                <a:cubicBezTo>
                  <a:pt x="315" y="383"/>
                  <a:pt x="314" y="383"/>
                  <a:pt x="313" y="384"/>
                </a:cubicBezTo>
                <a:cubicBezTo>
                  <a:pt x="316" y="382"/>
                  <a:pt x="317" y="384"/>
                  <a:pt x="320" y="381"/>
                </a:cubicBezTo>
                <a:cubicBezTo>
                  <a:pt x="321" y="379"/>
                  <a:pt x="323" y="378"/>
                  <a:pt x="325" y="377"/>
                </a:cubicBezTo>
                <a:cubicBezTo>
                  <a:pt x="328" y="376"/>
                  <a:pt x="328" y="376"/>
                  <a:pt x="328" y="378"/>
                </a:cubicBezTo>
                <a:close/>
                <a:moveTo>
                  <a:pt x="191" y="166"/>
                </a:moveTo>
                <a:cubicBezTo>
                  <a:pt x="191" y="166"/>
                  <a:pt x="191" y="166"/>
                  <a:pt x="191" y="166"/>
                </a:cubicBezTo>
                <a:cubicBezTo>
                  <a:pt x="192" y="166"/>
                  <a:pt x="193" y="166"/>
                  <a:pt x="192" y="167"/>
                </a:cubicBezTo>
                <a:cubicBezTo>
                  <a:pt x="192" y="169"/>
                  <a:pt x="191" y="169"/>
                  <a:pt x="189" y="170"/>
                </a:cubicBezTo>
                <a:cubicBezTo>
                  <a:pt x="188" y="169"/>
                  <a:pt x="189" y="168"/>
                  <a:pt x="191" y="166"/>
                </a:cubicBezTo>
                <a:close/>
                <a:moveTo>
                  <a:pt x="249" y="368"/>
                </a:moveTo>
                <a:cubicBezTo>
                  <a:pt x="248" y="369"/>
                  <a:pt x="248" y="369"/>
                  <a:pt x="247" y="369"/>
                </a:cubicBezTo>
                <a:cubicBezTo>
                  <a:pt x="247" y="369"/>
                  <a:pt x="247" y="369"/>
                  <a:pt x="247" y="369"/>
                </a:cubicBezTo>
                <a:cubicBezTo>
                  <a:pt x="248" y="369"/>
                  <a:pt x="248" y="369"/>
                  <a:pt x="249" y="368"/>
                </a:cubicBezTo>
                <a:close/>
                <a:moveTo>
                  <a:pt x="347" y="92"/>
                </a:moveTo>
                <a:cubicBezTo>
                  <a:pt x="348" y="92"/>
                  <a:pt x="348" y="92"/>
                  <a:pt x="348" y="92"/>
                </a:cubicBezTo>
                <a:cubicBezTo>
                  <a:pt x="347" y="92"/>
                  <a:pt x="347" y="91"/>
                  <a:pt x="346" y="91"/>
                </a:cubicBezTo>
                <a:cubicBezTo>
                  <a:pt x="344" y="89"/>
                  <a:pt x="341" y="88"/>
                  <a:pt x="338" y="86"/>
                </a:cubicBezTo>
                <a:cubicBezTo>
                  <a:pt x="336" y="85"/>
                  <a:pt x="334" y="84"/>
                  <a:pt x="332" y="83"/>
                </a:cubicBezTo>
                <a:cubicBezTo>
                  <a:pt x="329" y="83"/>
                  <a:pt x="334" y="85"/>
                  <a:pt x="335" y="86"/>
                </a:cubicBezTo>
                <a:cubicBezTo>
                  <a:pt x="336" y="86"/>
                  <a:pt x="336" y="87"/>
                  <a:pt x="337" y="87"/>
                </a:cubicBezTo>
                <a:cubicBezTo>
                  <a:pt x="337" y="87"/>
                  <a:pt x="337" y="87"/>
                  <a:pt x="337" y="87"/>
                </a:cubicBezTo>
                <a:cubicBezTo>
                  <a:pt x="334" y="85"/>
                  <a:pt x="332" y="85"/>
                  <a:pt x="330" y="84"/>
                </a:cubicBezTo>
                <a:cubicBezTo>
                  <a:pt x="330" y="84"/>
                  <a:pt x="330" y="84"/>
                  <a:pt x="330" y="83"/>
                </a:cubicBezTo>
                <a:cubicBezTo>
                  <a:pt x="329" y="83"/>
                  <a:pt x="327" y="82"/>
                  <a:pt x="325" y="82"/>
                </a:cubicBezTo>
                <a:cubicBezTo>
                  <a:pt x="324" y="81"/>
                  <a:pt x="322" y="81"/>
                  <a:pt x="321" y="80"/>
                </a:cubicBezTo>
                <a:cubicBezTo>
                  <a:pt x="317" y="78"/>
                  <a:pt x="322" y="79"/>
                  <a:pt x="322" y="79"/>
                </a:cubicBezTo>
                <a:cubicBezTo>
                  <a:pt x="323" y="78"/>
                  <a:pt x="324" y="78"/>
                  <a:pt x="325" y="78"/>
                </a:cubicBezTo>
                <a:cubicBezTo>
                  <a:pt x="327" y="79"/>
                  <a:pt x="329" y="80"/>
                  <a:pt x="330" y="80"/>
                </a:cubicBezTo>
                <a:cubicBezTo>
                  <a:pt x="332" y="80"/>
                  <a:pt x="334" y="81"/>
                  <a:pt x="335" y="82"/>
                </a:cubicBezTo>
                <a:cubicBezTo>
                  <a:pt x="337" y="82"/>
                  <a:pt x="338" y="83"/>
                  <a:pt x="340" y="84"/>
                </a:cubicBezTo>
                <a:cubicBezTo>
                  <a:pt x="343" y="86"/>
                  <a:pt x="345" y="88"/>
                  <a:pt x="348" y="89"/>
                </a:cubicBezTo>
                <a:cubicBezTo>
                  <a:pt x="342" y="87"/>
                  <a:pt x="342" y="87"/>
                  <a:pt x="347" y="92"/>
                </a:cubicBezTo>
                <a:close/>
                <a:moveTo>
                  <a:pt x="369" y="99"/>
                </a:moveTo>
                <a:cubicBezTo>
                  <a:pt x="369" y="98"/>
                  <a:pt x="369" y="98"/>
                  <a:pt x="369" y="98"/>
                </a:cubicBezTo>
                <a:cubicBezTo>
                  <a:pt x="370" y="98"/>
                  <a:pt x="369" y="99"/>
                  <a:pt x="369" y="99"/>
                </a:cubicBezTo>
                <a:close/>
                <a:moveTo>
                  <a:pt x="381" y="132"/>
                </a:moveTo>
                <a:cubicBezTo>
                  <a:pt x="379" y="130"/>
                  <a:pt x="378" y="129"/>
                  <a:pt x="378" y="127"/>
                </a:cubicBezTo>
                <a:cubicBezTo>
                  <a:pt x="378" y="128"/>
                  <a:pt x="378" y="128"/>
                  <a:pt x="378" y="128"/>
                </a:cubicBezTo>
                <a:cubicBezTo>
                  <a:pt x="379" y="129"/>
                  <a:pt x="379" y="129"/>
                  <a:pt x="380" y="130"/>
                </a:cubicBezTo>
                <a:cubicBezTo>
                  <a:pt x="380" y="131"/>
                  <a:pt x="382" y="132"/>
                  <a:pt x="381" y="132"/>
                </a:cubicBezTo>
                <a:close/>
                <a:moveTo>
                  <a:pt x="365" y="398"/>
                </a:moveTo>
                <a:cubicBezTo>
                  <a:pt x="364" y="399"/>
                  <a:pt x="362" y="401"/>
                  <a:pt x="361" y="402"/>
                </a:cubicBezTo>
                <a:cubicBezTo>
                  <a:pt x="360" y="403"/>
                  <a:pt x="358" y="404"/>
                  <a:pt x="357" y="404"/>
                </a:cubicBezTo>
                <a:cubicBezTo>
                  <a:pt x="357" y="404"/>
                  <a:pt x="356" y="405"/>
                  <a:pt x="356" y="404"/>
                </a:cubicBezTo>
                <a:cubicBezTo>
                  <a:pt x="357" y="403"/>
                  <a:pt x="358" y="402"/>
                  <a:pt x="360" y="401"/>
                </a:cubicBezTo>
                <a:cubicBezTo>
                  <a:pt x="362" y="400"/>
                  <a:pt x="363" y="399"/>
                  <a:pt x="365" y="398"/>
                </a:cubicBezTo>
                <a:cubicBezTo>
                  <a:pt x="365" y="398"/>
                  <a:pt x="365" y="398"/>
                  <a:pt x="365" y="398"/>
                </a:cubicBezTo>
                <a:close/>
                <a:moveTo>
                  <a:pt x="367" y="397"/>
                </a:moveTo>
                <a:cubicBezTo>
                  <a:pt x="368" y="397"/>
                  <a:pt x="368" y="396"/>
                  <a:pt x="369" y="396"/>
                </a:cubicBezTo>
                <a:cubicBezTo>
                  <a:pt x="370" y="395"/>
                  <a:pt x="371" y="394"/>
                  <a:pt x="372" y="393"/>
                </a:cubicBezTo>
                <a:cubicBezTo>
                  <a:pt x="370" y="395"/>
                  <a:pt x="369" y="396"/>
                  <a:pt x="367" y="397"/>
                </a:cubicBezTo>
                <a:close/>
                <a:moveTo>
                  <a:pt x="257" y="377"/>
                </a:moveTo>
                <a:cubicBezTo>
                  <a:pt x="259" y="376"/>
                  <a:pt x="261" y="376"/>
                  <a:pt x="264" y="375"/>
                </a:cubicBezTo>
                <a:cubicBezTo>
                  <a:pt x="262" y="375"/>
                  <a:pt x="260" y="375"/>
                  <a:pt x="259" y="374"/>
                </a:cubicBezTo>
                <a:cubicBezTo>
                  <a:pt x="257" y="375"/>
                  <a:pt x="256" y="376"/>
                  <a:pt x="253" y="375"/>
                </a:cubicBezTo>
                <a:cubicBezTo>
                  <a:pt x="251" y="375"/>
                  <a:pt x="250" y="376"/>
                  <a:pt x="249" y="376"/>
                </a:cubicBezTo>
                <a:cubicBezTo>
                  <a:pt x="250" y="377"/>
                  <a:pt x="251" y="377"/>
                  <a:pt x="253" y="377"/>
                </a:cubicBezTo>
                <a:cubicBezTo>
                  <a:pt x="254" y="377"/>
                  <a:pt x="255" y="377"/>
                  <a:pt x="257" y="377"/>
                </a:cubicBezTo>
                <a:close/>
                <a:moveTo>
                  <a:pt x="249" y="376"/>
                </a:moveTo>
                <a:cubicBezTo>
                  <a:pt x="249" y="376"/>
                  <a:pt x="249" y="376"/>
                  <a:pt x="249" y="376"/>
                </a:cubicBezTo>
                <a:cubicBezTo>
                  <a:pt x="249" y="376"/>
                  <a:pt x="249" y="376"/>
                  <a:pt x="249" y="376"/>
                </a:cubicBezTo>
                <a:cubicBezTo>
                  <a:pt x="249" y="376"/>
                  <a:pt x="249" y="376"/>
                  <a:pt x="249" y="376"/>
                </a:cubicBezTo>
                <a:cubicBezTo>
                  <a:pt x="249" y="376"/>
                  <a:pt x="249" y="376"/>
                  <a:pt x="249" y="376"/>
                </a:cubicBezTo>
                <a:close/>
                <a:moveTo>
                  <a:pt x="186" y="196"/>
                </a:moveTo>
                <a:cubicBezTo>
                  <a:pt x="187" y="196"/>
                  <a:pt x="188" y="196"/>
                  <a:pt x="189" y="195"/>
                </a:cubicBezTo>
                <a:cubicBezTo>
                  <a:pt x="189" y="195"/>
                  <a:pt x="189" y="194"/>
                  <a:pt x="190" y="194"/>
                </a:cubicBezTo>
                <a:cubicBezTo>
                  <a:pt x="190" y="194"/>
                  <a:pt x="190" y="194"/>
                  <a:pt x="191" y="194"/>
                </a:cubicBezTo>
                <a:cubicBezTo>
                  <a:pt x="191" y="195"/>
                  <a:pt x="192" y="195"/>
                  <a:pt x="193" y="194"/>
                </a:cubicBezTo>
                <a:cubicBezTo>
                  <a:pt x="192" y="197"/>
                  <a:pt x="192" y="198"/>
                  <a:pt x="195" y="196"/>
                </a:cubicBezTo>
                <a:cubicBezTo>
                  <a:pt x="195" y="196"/>
                  <a:pt x="195" y="195"/>
                  <a:pt x="195" y="194"/>
                </a:cubicBezTo>
                <a:cubicBezTo>
                  <a:pt x="196" y="193"/>
                  <a:pt x="196" y="192"/>
                  <a:pt x="198" y="191"/>
                </a:cubicBezTo>
                <a:cubicBezTo>
                  <a:pt x="197" y="192"/>
                  <a:pt x="196" y="192"/>
                  <a:pt x="195" y="192"/>
                </a:cubicBezTo>
                <a:cubicBezTo>
                  <a:pt x="195" y="192"/>
                  <a:pt x="195" y="191"/>
                  <a:pt x="195" y="191"/>
                </a:cubicBezTo>
                <a:cubicBezTo>
                  <a:pt x="195" y="191"/>
                  <a:pt x="195" y="190"/>
                  <a:pt x="196" y="190"/>
                </a:cubicBezTo>
                <a:cubicBezTo>
                  <a:pt x="196" y="189"/>
                  <a:pt x="196" y="189"/>
                  <a:pt x="197" y="188"/>
                </a:cubicBezTo>
                <a:cubicBezTo>
                  <a:pt x="197" y="188"/>
                  <a:pt x="196" y="188"/>
                  <a:pt x="196" y="188"/>
                </a:cubicBezTo>
                <a:cubicBezTo>
                  <a:pt x="195" y="188"/>
                  <a:pt x="194" y="189"/>
                  <a:pt x="194" y="189"/>
                </a:cubicBezTo>
                <a:cubicBezTo>
                  <a:pt x="192" y="189"/>
                  <a:pt x="191" y="189"/>
                  <a:pt x="190" y="190"/>
                </a:cubicBezTo>
                <a:cubicBezTo>
                  <a:pt x="190" y="190"/>
                  <a:pt x="189" y="191"/>
                  <a:pt x="189" y="191"/>
                </a:cubicBezTo>
                <a:cubicBezTo>
                  <a:pt x="188" y="192"/>
                  <a:pt x="188" y="192"/>
                  <a:pt x="188" y="192"/>
                </a:cubicBezTo>
                <a:cubicBezTo>
                  <a:pt x="188" y="193"/>
                  <a:pt x="187" y="193"/>
                  <a:pt x="187" y="194"/>
                </a:cubicBezTo>
                <a:cubicBezTo>
                  <a:pt x="187" y="194"/>
                  <a:pt x="185" y="195"/>
                  <a:pt x="186" y="196"/>
                </a:cubicBezTo>
                <a:close/>
                <a:moveTo>
                  <a:pt x="281" y="230"/>
                </a:moveTo>
                <a:cubicBezTo>
                  <a:pt x="282" y="231"/>
                  <a:pt x="281" y="231"/>
                  <a:pt x="280" y="232"/>
                </a:cubicBezTo>
                <a:cubicBezTo>
                  <a:pt x="282" y="232"/>
                  <a:pt x="282" y="232"/>
                  <a:pt x="282" y="232"/>
                </a:cubicBezTo>
                <a:cubicBezTo>
                  <a:pt x="283" y="231"/>
                  <a:pt x="283" y="231"/>
                  <a:pt x="283" y="231"/>
                </a:cubicBezTo>
                <a:cubicBezTo>
                  <a:pt x="283" y="231"/>
                  <a:pt x="283" y="230"/>
                  <a:pt x="283" y="230"/>
                </a:cubicBezTo>
                <a:cubicBezTo>
                  <a:pt x="283" y="229"/>
                  <a:pt x="283" y="229"/>
                  <a:pt x="284" y="228"/>
                </a:cubicBezTo>
                <a:cubicBezTo>
                  <a:pt x="285" y="228"/>
                  <a:pt x="284" y="226"/>
                  <a:pt x="284" y="226"/>
                </a:cubicBezTo>
                <a:cubicBezTo>
                  <a:pt x="283" y="225"/>
                  <a:pt x="282" y="224"/>
                  <a:pt x="281" y="223"/>
                </a:cubicBezTo>
                <a:cubicBezTo>
                  <a:pt x="281" y="223"/>
                  <a:pt x="281" y="223"/>
                  <a:pt x="280" y="223"/>
                </a:cubicBezTo>
                <a:cubicBezTo>
                  <a:pt x="280" y="224"/>
                  <a:pt x="280" y="224"/>
                  <a:pt x="281" y="224"/>
                </a:cubicBezTo>
                <a:cubicBezTo>
                  <a:pt x="281" y="224"/>
                  <a:pt x="281" y="225"/>
                  <a:pt x="282" y="225"/>
                </a:cubicBezTo>
                <a:cubicBezTo>
                  <a:pt x="282" y="225"/>
                  <a:pt x="282" y="226"/>
                  <a:pt x="282" y="226"/>
                </a:cubicBezTo>
                <a:cubicBezTo>
                  <a:pt x="282" y="226"/>
                  <a:pt x="281" y="227"/>
                  <a:pt x="281" y="226"/>
                </a:cubicBezTo>
                <a:cubicBezTo>
                  <a:pt x="280" y="225"/>
                  <a:pt x="280" y="226"/>
                  <a:pt x="280" y="227"/>
                </a:cubicBezTo>
                <a:cubicBezTo>
                  <a:pt x="280" y="227"/>
                  <a:pt x="280" y="228"/>
                  <a:pt x="279" y="228"/>
                </a:cubicBezTo>
                <a:cubicBezTo>
                  <a:pt x="278" y="228"/>
                  <a:pt x="277" y="230"/>
                  <a:pt x="278" y="231"/>
                </a:cubicBezTo>
                <a:cubicBezTo>
                  <a:pt x="279" y="229"/>
                  <a:pt x="280" y="229"/>
                  <a:pt x="281" y="230"/>
                </a:cubicBezTo>
                <a:close/>
                <a:moveTo>
                  <a:pt x="276" y="237"/>
                </a:moveTo>
                <a:cubicBezTo>
                  <a:pt x="276" y="237"/>
                  <a:pt x="277" y="237"/>
                  <a:pt x="278" y="237"/>
                </a:cubicBezTo>
                <a:cubicBezTo>
                  <a:pt x="278" y="238"/>
                  <a:pt x="278" y="238"/>
                  <a:pt x="279" y="239"/>
                </a:cubicBezTo>
                <a:cubicBezTo>
                  <a:pt x="280" y="238"/>
                  <a:pt x="279" y="237"/>
                  <a:pt x="280" y="236"/>
                </a:cubicBezTo>
                <a:cubicBezTo>
                  <a:pt x="281" y="236"/>
                  <a:pt x="281" y="236"/>
                  <a:pt x="281" y="236"/>
                </a:cubicBezTo>
                <a:cubicBezTo>
                  <a:pt x="282" y="236"/>
                  <a:pt x="282" y="235"/>
                  <a:pt x="281" y="235"/>
                </a:cubicBezTo>
                <a:cubicBezTo>
                  <a:pt x="280" y="235"/>
                  <a:pt x="280" y="234"/>
                  <a:pt x="279" y="234"/>
                </a:cubicBezTo>
                <a:cubicBezTo>
                  <a:pt x="278" y="235"/>
                  <a:pt x="278" y="235"/>
                  <a:pt x="279" y="235"/>
                </a:cubicBezTo>
                <a:cubicBezTo>
                  <a:pt x="279" y="235"/>
                  <a:pt x="280" y="235"/>
                  <a:pt x="280" y="236"/>
                </a:cubicBezTo>
                <a:cubicBezTo>
                  <a:pt x="280" y="236"/>
                  <a:pt x="279" y="236"/>
                  <a:pt x="279" y="236"/>
                </a:cubicBezTo>
                <a:cubicBezTo>
                  <a:pt x="278" y="236"/>
                  <a:pt x="278" y="236"/>
                  <a:pt x="278" y="235"/>
                </a:cubicBezTo>
                <a:cubicBezTo>
                  <a:pt x="277" y="235"/>
                  <a:pt x="278" y="234"/>
                  <a:pt x="279" y="233"/>
                </a:cubicBezTo>
                <a:cubicBezTo>
                  <a:pt x="277" y="234"/>
                  <a:pt x="277" y="235"/>
                  <a:pt x="275" y="236"/>
                </a:cubicBezTo>
                <a:cubicBezTo>
                  <a:pt x="275" y="236"/>
                  <a:pt x="275" y="237"/>
                  <a:pt x="276" y="237"/>
                </a:cubicBezTo>
                <a:close/>
                <a:moveTo>
                  <a:pt x="279" y="233"/>
                </a:moveTo>
                <a:cubicBezTo>
                  <a:pt x="279" y="233"/>
                  <a:pt x="279" y="233"/>
                  <a:pt x="279" y="233"/>
                </a:cubicBezTo>
                <a:cubicBezTo>
                  <a:pt x="279" y="233"/>
                  <a:pt x="279" y="234"/>
                  <a:pt x="279" y="234"/>
                </a:cubicBezTo>
                <a:cubicBezTo>
                  <a:pt x="280" y="233"/>
                  <a:pt x="280" y="235"/>
                  <a:pt x="282" y="235"/>
                </a:cubicBezTo>
                <a:cubicBezTo>
                  <a:pt x="281" y="233"/>
                  <a:pt x="281" y="232"/>
                  <a:pt x="279" y="233"/>
                </a:cubicBezTo>
                <a:close/>
                <a:moveTo>
                  <a:pt x="301" y="304"/>
                </a:moveTo>
                <a:cubicBezTo>
                  <a:pt x="303" y="304"/>
                  <a:pt x="303" y="302"/>
                  <a:pt x="304" y="301"/>
                </a:cubicBezTo>
                <a:cubicBezTo>
                  <a:pt x="304" y="301"/>
                  <a:pt x="304" y="300"/>
                  <a:pt x="303" y="300"/>
                </a:cubicBezTo>
                <a:cubicBezTo>
                  <a:pt x="302" y="301"/>
                  <a:pt x="301" y="302"/>
                  <a:pt x="300" y="303"/>
                </a:cubicBezTo>
                <a:cubicBezTo>
                  <a:pt x="300" y="304"/>
                  <a:pt x="301" y="304"/>
                  <a:pt x="301" y="304"/>
                </a:cubicBezTo>
                <a:close/>
                <a:moveTo>
                  <a:pt x="281" y="271"/>
                </a:moveTo>
                <a:cubicBezTo>
                  <a:pt x="281" y="271"/>
                  <a:pt x="281" y="271"/>
                  <a:pt x="281" y="271"/>
                </a:cubicBezTo>
                <a:cubicBezTo>
                  <a:pt x="280" y="271"/>
                  <a:pt x="280" y="271"/>
                  <a:pt x="281" y="270"/>
                </a:cubicBezTo>
                <a:cubicBezTo>
                  <a:pt x="281" y="269"/>
                  <a:pt x="281" y="269"/>
                  <a:pt x="279" y="269"/>
                </a:cubicBezTo>
                <a:cubicBezTo>
                  <a:pt x="279" y="269"/>
                  <a:pt x="278" y="269"/>
                  <a:pt x="278" y="269"/>
                </a:cubicBezTo>
                <a:cubicBezTo>
                  <a:pt x="278" y="269"/>
                  <a:pt x="277" y="269"/>
                  <a:pt x="277" y="269"/>
                </a:cubicBezTo>
                <a:cubicBezTo>
                  <a:pt x="277" y="270"/>
                  <a:pt x="278" y="270"/>
                  <a:pt x="278" y="270"/>
                </a:cubicBezTo>
                <a:cubicBezTo>
                  <a:pt x="278" y="270"/>
                  <a:pt x="278" y="269"/>
                  <a:pt x="279" y="269"/>
                </a:cubicBezTo>
                <a:cubicBezTo>
                  <a:pt x="279" y="270"/>
                  <a:pt x="279" y="271"/>
                  <a:pt x="279" y="272"/>
                </a:cubicBezTo>
                <a:cubicBezTo>
                  <a:pt x="279" y="273"/>
                  <a:pt x="278" y="274"/>
                  <a:pt x="278" y="275"/>
                </a:cubicBezTo>
                <a:cubicBezTo>
                  <a:pt x="279" y="274"/>
                  <a:pt x="281" y="273"/>
                  <a:pt x="282" y="274"/>
                </a:cubicBezTo>
                <a:cubicBezTo>
                  <a:pt x="282" y="273"/>
                  <a:pt x="281" y="272"/>
                  <a:pt x="281" y="271"/>
                </a:cubicBezTo>
                <a:close/>
                <a:moveTo>
                  <a:pt x="285" y="262"/>
                </a:moveTo>
                <a:cubicBezTo>
                  <a:pt x="284" y="262"/>
                  <a:pt x="284" y="261"/>
                  <a:pt x="284" y="260"/>
                </a:cubicBezTo>
                <a:cubicBezTo>
                  <a:pt x="282" y="261"/>
                  <a:pt x="281" y="260"/>
                  <a:pt x="279" y="259"/>
                </a:cubicBezTo>
                <a:cubicBezTo>
                  <a:pt x="281" y="260"/>
                  <a:pt x="280" y="261"/>
                  <a:pt x="279" y="261"/>
                </a:cubicBezTo>
                <a:cubicBezTo>
                  <a:pt x="278" y="262"/>
                  <a:pt x="278" y="262"/>
                  <a:pt x="277" y="262"/>
                </a:cubicBezTo>
                <a:cubicBezTo>
                  <a:pt x="277" y="262"/>
                  <a:pt x="277" y="263"/>
                  <a:pt x="276" y="263"/>
                </a:cubicBezTo>
                <a:cubicBezTo>
                  <a:pt x="279" y="264"/>
                  <a:pt x="277" y="265"/>
                  <a:pt x="278" y="267"/>
                </a:cubicBezTo>
                <a:cubicBezTo>
                  <a:pt x="278" y="267"/>
                  <a:pt x="279" y="266"/>
                  <a:pt x="279" y="266"/>
                </a:cubicBezTo>
                <a:cubicBezTo>
                  <a:pt x="279" y="266"/>
                  <a:pt x="280" y="265"/>
                  <a:pt x="280" y="266"/>
                </a:cubicBezTo>
                <a:cubicBezTo>
                  <a:pt x="281" y="267"/>
                  <a:pt x="282" y="266"/>
                  <a:pt x="282" y="266"/>
                </a:cubicBezTo>
                <a:cubicBezTo>
                  <a:pt x="283" y="265"/>
                  <a:pt x="283" y="264"/>
                  <a:pt x="283" y="264"/>
                </a:cubicBezTo>
                <a:cubicBezTo>
                  <a:pt x="284" y="264"/>
                  <a:pt x="284" y="263"/>
                  <a:pt x="285" y="263"/>
                </a:cubicBezTo>
                <a:cubicBezTo>
                  <a:pt x="285" y="263"/>
                  <a:pt x="285" y="262"/>
                  <a:pt x="285" y="262"/>
                </a:cubicBezTo>
                <a:close/>
                <a:moveTo>
                  <a:pt x="445" y="134"/>
                </a:moveTo>
                <a:cubicBezTo>
                  <a:pt x="440" y="125"/>
                  <a:pt x="444" y="128"/>
                  <a:pt x="445" y="128"/>
                </a:cubicBezTo>
                <a:cubicBezTo>
                  <a:pt x="442" y="124"/>
                  <a:pt x="440" y="124"/>
                  <a:pt x="440" y="126"/>
                </a:cubicBezTo>
                <a:cubicBezTo>
                  <a:pt x="441" y="128"/>
                  <a:pt x="443" y="131"/>
                  <a:pt x="445" y="134"/>
                </a:cubicBezTo>
                <a:close/>
                <a:moveTo>
                  <a:pt x="247" y="416"/>
                </a:moveTo>
                <a:cubicBezTo>
                  <a:pt x="249" y="416"/>
                  <a:pt x="250" y="415"/>
                  <a:pt x="252" y="415"/>
                </a:cubicBezTo>
                <a:cubicBezTo>
                  <a:pt x="251" y="415"/>
                  <a:pt x="248" y="415"/>
                  <a:pt x="247" y="415"/>
                </a:cubicBezTo>
                <a:cubicBezTo>
                  <a:pt x="245" y="414"/>
                  <a:pt x="243" y="414"/>
                  <a:pt x="243" y="413"/>
                </a:cubicBezTo>
                <a:cubicBezTo>
                  <a:pt x="242" y="412"/>
                  <a:pt x="243" y="412"/>
                  <a:pt x="245" y="412"/>
                </a:cubicBezTo>
                <a:cubicBezTo>
                  <a:pt x="246" y="411"/>
                  <a:pt x="248" y="411"/>
                  <a:pt x="250" y="410"/>
                </a:cubicBezTo>
                <a:cubicBezTo>
                  <a:pt x="252" y="410"/>
                  <a:pt x="252" y="409"/>
                  <a:pt x="249" y="409"/>
                </a:cubicBezTo>
                <a:cubicBezTo>
                  <a:pt x="248" y="408"/>
                  <a:pt x="247" y="408"/>
                  <a:pt x="246" y="408"/>
                </a:cubicBezTo>
                <a:cubicBezTo>
                  <a:pt x="245" y="408"/>
                  <a:pt x="243" y="407"/>
                  <a:pt x="242" y="407"/>
                </a:cubicBezTo>
                <a:cubicBezTo>
                  <a:pt x="241" y="408"/>
                  <a:pt x="240" y="409"/>
                  <a:pt x="238" y="409"/>
                </a:cubicBezTo>
                <a:cubicBezTo>
                  <a:pt x="236" y="409"/>
                  <a:pt x="232" y="410"/>
                  <a:pt x="225" y="410"/>
                </a:cubicBezTo>
                <a:cubicBezTo>
                  <a:pt x="226" y="410"/>
                  <a:pt x="228" y="411"/>
                  <a:pt x="230" y="412"/>
                </a:cubicBezTo>
                <a:cubicBezTo>
                  <a:pt x="232" y="412"/>
                  <a:pt x="233" y="413"/>
                  <a:pt x="233" y="413"/>
                </a:cubicBezTo>
                <a:cubicBezTo>
                  <a:pt x="234" y="414"/>
                  <a:pt x="233" y="414"/>
                  <a:pt x="233" y="414"/>
                </a:cubicBezTo>
                <a:cubicBezTo>
                  <a:pt x="232" y="414"/>
                  <a:pt x="231" y="413"/>
                  <a:pt x="228" y="413"/>
                </a:cubicBezTo>
                <a:cubicBezTo>
                  <a:pt x="226" y="413"/>
                  <a:pt x="225" y="413"/>
                  <a:pt x="225" y="412"/>
                </a:cubicBezTo>
                <a:cubicBezTo>
                  <a:pt x="225" y="411"/>
                  <a:pt x="220" y="410"/>
                  <a:pt x="218" y="410"/>
                </a:cubicBezTo>
                <a:cubicBezTo>
                  <a:pt x="215" y="409"/>
                  <a:pt x="217" y="410"/>
                  <a:pt x="216" y="410"/>
                </a:cubicBezTo>
                <a:cubicBezTo>
                  <a:pt x="215" y="411"/>
                  <a:pt x="214" y="411"/>
                  <a:pt x="210" y="409"/>
                </a:cubicBezTo>
                <a:cubicBezTo>
                  <a:pt x="208" y="409"/>
                  <a:pt x="206" y="408"/>
                  <a:pt x="205" y="408"/>
                </a:cubicBezTo>
                <a:cubicBezTo>
                  <a:pt x="203" y="407"/>
                  <a:pt x="202" y="407"/>
                  <a:pt x="202" y="407"/>
                </a:cubicBezTo>
                <a:cubicBezTo>
                  <a:pt x="200" y="407"/>
                  <a:pt x="200" y="407"/>
                  <a:pt x="200" y="408"/>
                </a:cubicBezTo>
                <a:cubicBezTo>
                  <a:pt x="202" y="409"/>
                  <a:pt x="201" y="407"/>
                  <a:pt x="207" y="410"/>
                </a:cubicBezTo>
                <a:cubicBezTo>
                  <a:pt x="210" y="412"/>
                  <a:pt x="212" y="413"/>
                  <a:pt x="208" y="413"/>
                </a:cubicBezTo>
                <a:cubicBezTo>
                  <a:pt x="207" y="412"/>
                  <a:pt x="205" y="413"/>
                  <a:pt x="207" y="414"/>
                </a:cubicBezTo>
                <a:cubicBezTo>
                  <a:pt x="208" y="414"/>
                  <a:pt x="210" y="415"/>
                  <a:pt x="212" y="415"/>
                </a:cubicBezTo>
                <a:cubicBezTo>
                  <a:pt x="214" y="416"/>
                  <a:pt x="215" y="416"/>
                  <a:pt x="214" y="415"/>
                </a:cubicBezTo>
                <a:cubicBezTo>
                  <a:pt x="214" y="414"/>
                  <a:pt x="215" y="414"/>
                  <a:pt x="217" y="415"/>
                </a:cubicBezTo>
                <a:cubicBezTo>
                  <a:pt x="221" y="417"/>
                  <a:pt x="221" y="418"/>
                  <a:pt x="226" y="419"/>
                </a:cubicBezTo>
                <a:cubicBezTo>
                  <a:pt x="225" y="418"/>
                  <a:pt x="224" y="418"/>
                  <a:pt x="225" y="417"/>
                </a:cubicBezTo>
                <a:cubicBezTo>
                  <a:pt x="225" y="417"/>
                  <a:pt x="227" y="417"/>
                  <a:pt x="230" y="418"/>
                </a:cubicBezTo>
                <a:cubicBezTo>
                  <a:pt x="232" y="418"/>
                  <a:pt x="233" y="418"/>
                  <a:pt x="235" y="418"/>
                </a:cubicBezTo>
                <a:cubicBezTo>
                  <a:pt x="236" y="418"/>
                  <a:pt x="237" y="418"/>
                  <a:pt x="238" y="418"/>
                </a:cubicBezTo>
                <a:cubicBezTo>
                  <a:pt x="238" y="417"/>
                  <a:pt x="235" y="417"/>
                  <a:pt x="233" y="416"/>
                </a:cubicBezTo>
                <a:cubicBezTo>
                  <a:pt x="236" y="416"/>
                  <a:pt x="238" y="416"/>
                  <a:pt x="241" y="416"/>
                </a:cubicBezTo>
                <a:cubicBezTo>
                  <a:pt x="243" y="416"/>
                  <a:pt x="245" y="416"/>
                  <a:pt x="247" y="416"/>
                </a:cubicBezTo>
                <a:close/>
                <a:moveTo>
                  <a:pt x="230" y="417"/>
                </a:moveTo>
                <a:cubicBezTo>
                  <a:pt x="230" y="417"/>
                  <a:pt x="228" y="416"/>
                  <a:pt x="227" y="416"/>
                </a:cubicBezTo>
                <a:cubicBezTo>
                  <a:pt x="225" y="415"/>
                  <a:pt x="225" y="415"/>
                  <a:pt x="226" y="415"/>
                </a:cubicBezTo>
                <a:cubicBezTo>
                  <a:pt x="228" y="414"/>
                  <a:pt x="230" y="415"/>
                  <a:pt x="232" y="415"/>
                </a:cubicBezTo>
                <a:cubicBezTo>
                  <a:pt x="231" y="416"/>
                  <a:pt x="230" y="416"/>
                  <a:pt x="230" y="417"/>
                </a:cubicBezTo>
                <a:cubicBezTo>
                  <a:pt x="230" y="416"/>
                  <a:pt x="231" y="416"/>
                  <a:pt x="232" y="416"/>
                </a:cubicBezTo>
                <a:cubicBezTo>
                  <a:pt x="232" y="417"/>
                  <a:pt x="233" y="417"/>
                  <a:pt x="230" y="417"/>
                </a:cubicBezTo>
                <a:close/>
                <a:moveTo>
                  <a:pt x="274" y="434"/>
                </a:moveTo>
                <a:cubicBezTo>
                  <a:pt x="273" y="434"/>
                  <a:pt x="275" y="435"/>
                  <a:pt x="276" y="434"/>
                </a:cubicBezTo>
                <a:cubicBezTo>
                  <a:pt x="278" y="434"/>
                  <a:pt x="280" y="434"/>
                  <a:pt x="281" y="433"/>
                </a:cubicBezTo>
                <a:cubicBezTo>
                  <a:pt x="282" y="433"/>
                  <a:pt x="280" y="432"/>
                  <a:pt x="281" y="432"/>
                </a:cubicBezTo>
                <a:cubicBezTo>
                  <a:pt x="288" y="430"/>
                  <a:pt x="292" y="430"/>
                  <a:pt x="298" y="430"/>
                </a:cubicBezTo>
                <a:cubicBezTo>
                  <a:pt x="296" y="429"/>
                  <a:pt x="295" y="428"/>
                  <a:pt x="294" y="428"/>
                </a:cubicBezTo>
                <a:cubicBezTo>
                  <a:pt x="294" y="428"/>
                  <a:pt x="299" y="427"/>
                  <a:pt x="296" y="426"/>
                </a:cubicBezTo>
                <a:cubicBezTo>
                  <a:pt x="294" y="426"/>
                  <a:pt x="292" y="428"/>
                  <a:pt x="290" y="428"/>
                </a:cubicBezTo>
                <a:cubicBezTo>
                  <a:pt x="288" y="429"/>
                  <a:pt x="287" y="429"/>
                  <a:pt x="285" y="430"/>
                </a:cubicBezTo>
                <a:cubicBezTo>
                  <a:pt x="282" y="429"/>
                  <a:pt x="288" y="427"/>
                  <a:pt x="287" y="427"/>
                </a:cubicBezTo>
                <a:cubicBezTo>
                  <a:pt x="281" y="429"/>
                  <a:pt x="274" y="428"/>
                  <a:pt x="268" y="430"/>
                </a:cubicBezTo>
                <a:cubicBezTo>
                  <a:pt x="268" y="430"/>
                  <a:pt x="267" y="430"/>
                  <a:pt x="266" y="429"/>
                </a:cubicBezTo>
                <a:cubicBezTo>
                  <a:pt x="265" y="429"/>
                  <a:pt x="262" y="429"/>
                  <a:pt x="263" y="429"/>
                </a:cubicBezTo>
                <a:cubicBezTo>
                  <a:pt x="270" y="429"/>
                  <a:pt x="268" y="428"/>
                  <a:pt x="268" y="427"/>
                </a:cubicBezTo>
                <a:cubicBezTo>
                  <a:pt x="268" y="427"/>
                  <a:pt x="272" y="427"/>
                  <a:pt x="270" y="426"/>
                </a:cubicBezTo>
                <a:cubicBezTo>
                  <a:pt x="269" y="426"/>
                  <a:pt x="268" y="426"/>
                  <a:pt x="267" y="426"/>
                </a:cubicBezTo>
                <a:cubicBezTo>
                  <a:pt x="267" y="426"/>
                  <a:pt x="266" y="426"/>
                  <a:pt x="265" y="426"/>
                </a:cubicBezTo>
                <a:cubicBezTo>
                  <a:pt x="260" y="426"/>
                  <a:pt x="268" y="424"/>
                  <a:pt x="260" y="425"/>
                </a:cubicBezTo>
                <a:cubicBezTo>
                  <a:pt x="261" y="425"/>
                  <a:pt x="261" y="424"/>
                  <a:pt x="262" y="424"/>
                </a:cubicBezTo>
                <a:cubicBezTo>
                  <a:pt x="264" y="424"/>
                  <a:pt x="265" y="424"/>
                  <a:pt x="267" y="424"/>
                </a:cubicBezTo>
                <a:cubicBezTo>
                  <a:pt x="269" y="424"/>
                  <a:pt x="271" y="424"/>
                  <a:pt x="271" y="424"/>
                </a:cubicBezTo>
                <a:cubicBezTo>
                  <a:pt x="272" y="424"/>
                  <a:pt x="270" y="424"/>
                  <a:pt x="270" y="423"/>
                </a:cubicBezTo>
                <a:cubicBezTo>
                  <a:pt x="269" y="423"/>
                  <a:pt x="267" y="424"/>
                  <a:pt x="267" y="423"/>
                </a:cubicBezTo>
                <a:cubicBezTo>
                  <a:pt x="269" y="423"/>
                  <a:pt x="270" y="423"/>
                  <a:pt x="273" y="422"/>
                </a:cubicBezTo>
                <a:cubicBezTo>
                  <a:pt x="271" y="422"/>
                  <a:pt x="269" y="422"/>
                  <a:pt x="268" y="422"/>
                </a:cubicBezTo>
                <a:cubicBezTo>
                  <a:pt x="267" y="422"/>
                  <a:pt x="266" y="422"/>
                  <a:pt x="265" y="422"/>
                </a:cubicBezTo>
                <a:cubicBezTo>
                  <a:pt x="263" y="421"/>
                  <a:pt x="263" y="421"/>
                  <a:pt x="263" y="420"/>
                </a:cubicBezTo>
                <a:cubicBezTo>
                  <a:pt x="262" y="420"/>
                  <a:pt x="261" y="420"/>
                  <a:pt x="259" y="420"/>
                </a:cubicBezTo>
                <a:cubicBezTo>
                  <a:pt x="258" y="421"/>
                  <a:pt x="257" y="421"/>
                  <a:pt x="255" y="421"/>
                </a:cubicBezTo>
                <a:cubicBezTo>
                  <a:pt x="254" y="421"/>
                  <a:pt x="252" y="421"/>
                  <a:pt x="251" y="421"/>
                </a:cubicBezTo>
                <a:cubicBezTo>
                  <a:pt x="249" y="421"/>
                  <a:pt x="247" y="421"/>
                  <a:pt x="245" y="421"/>
                </a:cubicBezTo>
                <a:cubicBezTo>
                  <a:pt x="251" y="422"/>
                  <a:pt x="253" y="423"/>
                  <a:pt x="253" y="423"/>
                </a:cubicBezTo>
                <a:cubicBezTo>
                  <a:pt x="254" y="424"/>
                  <a:pt x="252" y="425"/>
                  <a:pt x="250" y="426"/>
                </a:cubicBezTo>
                <a:cubicBezTo>
                  <a:pt x="252" y="425"/>
                  <a:pt x="253" y="425"/>
                  <a:pt x="255" y="425"/>
                </a:cubicBezTo>
                <a:cubicBezTo>
                  <a:pt x="257" y="425"/>
                  <a:pt x="256" y="426"/>
                  <a:pt x="256" y="426"/>
                </a:cubicBezTo>
                <a:cubicBezTo>
                  <a:pt x="255" y="426"/>
                  <a:pt x="254" y="427"/>
                  <a:pt x="252" y="426"/>
                </a:cubicBezTo>
                <a:cubicBezTo>
                  <a:pt x="249" y="426"/>
                  <a:pt x="246" y="426"/>
                  <a:pt x="243" y="426"/>
                </a:cubicBezTo>
                <a:cubicBezTo>
                  <a:pt x="247" y="427"/>
                  <a:pt x="249" y="428"/>
                  <a:pt x="252" y="428"/>
                </a:cubicBezTo>
                <a:cubicBezTo>
                  <a:pt x="255" y="429"/>
                  <a:pt x="259" y="430"/>
                  <a:pt x="262" y="430"/>
                </a:cubicBezTo>
                <a:cubicBezTo>
                  <a:pt x="264" y="431"/>
                  <a:pt x="265" y="431"/>
                  <a:pt x="266" y="431"/>
                </a:cubicBezTo>
                <a:cubicBezTo>
                  <a:pt x="271" y="431"/>
                  <a:pt x="282" y="431"/>
                  <a:pt x="274" y="434"/>
                </a:cubicBezTo>
                <a:close/>
                <a:moveTo>
                  <a:pt x="288" y="441"/>
                </a:moveTo>
                <a:cubicBezTo>
                  <a:pt x="290" y="441"/>
                  <a:pt x="294" y="441"/>
                  <a:pt x="297" y="440"/>
                </a:cubicBezTo>
                <a:cubicBezTo>
                  <a:pt x="297" y="441"/>
                  <a:pt x="297" y="441"/>
                  <a:pt x="298" y="441"/>
                </a:cubicBezTo>
                <a:cubicBezTo>
                  <a:pt x="299" y="441"/>
                  <a:pt x="300" y="440"/>
                  <a:pt x="302" y="440"/>
                </a:cubicBezTo>
                <a:cubicBezTo>
                  <a:pt x="304" y="439"/>
                  <a:pt x="307" y="438"/>
                  <a:pt x="310" y="437"/>
                </a:cubicBezTo>
                <a:cubicBezTo>
                  <a:pt x="308" y="437"/>
                  <a:pt x="301" y="440"/>
                  <a:pt x="301" y="439"/>
                </a:cubicBezTo>
                <a:cubicBezTo>
                  <a:pt x="301" y="437"/>
                  <a:pt x="295" y="439"/>
                  <a:pt x="294" y="438"/>
                </a:cubicBezTo>
                <a:cubicBezTo>
                  <a:pt x="292" y="439"/>
                  <a:pt x="290" y="439"/>
                  <a:pt x="287" y="440"/>
                </a:cubicBezTo>
                <a:cubicBezTo>
                  <a:pt x="285" y="440"/>
                  <a:pt x="282" y="441"/>
                  <a:pt x="280" y="441"/>
                </a:cubicBezTo>
                <a:cubicBezTo>
                  <a:pt x="281" y="441"/>
                  <a:pt x="282" y="442"/>
                  <a:pt x="284" y="442"/>
                </a:cubicBezTo>
                <a:cubicBezTo>
                  <a:pt x="285" y="442"/>
                  <a:pt x="286" y="441"/>
                  <a:pt x="288" y="441"/>
                </a:cubicBezTo>
                <a:close/>
                <a:moveTo>
                  <a:pt x="267" y="17"/>
                </a:moveTo>
                <a:cubicBezTo>
                  <a:pt x="273" y="17"/>
                  <a:pt x="274" y="17"/>
                  <a:pt x="274" y="16"/>
                </a:cubicBezTo>
                <a:cubicBezTo>
                  <a:pt x="272" y="16"/>
                  <a:pt x="270" y="15"/>
                  <a:pt x="268" y="15"/>
                </a:cubicBezTo>
                <a:cubicBezTo>
                  <a:pt x="266" y="15"/>
                  <a:pt x="264" y="15"/>
                  <a:pt x="262" y="15"/>
                </a:cubicBezTo>
                <a:cubicBezTo>
                  <a:pt x="267" y="16"/>
                  <a:pt x="258" y="17"/>
                  <a:pt x="267" y="17"/>
                </a:cubicBezTo>
                <a:close/>
                <a:moveTo>
                  <a:pt x="417" y="111"/>
                </a:moveTo>
                <a:cubicBezTo>
                  <a:pt x="418" y="112"/>
                  <a:pt x="419" y="113"/>
                  <a:pt x="420" y="115"/>
                </a:cubicBezTo>
                <a:cubicBezTo>
                  <a:pt x="422" y="117"/>
                  <a:pt x="424" y="120"/>
                  <a:pt x="426" y="122"/>
                </a:cubicBezTo>
                <a:cubicBezTo>
                  <a:pt x="426" y="122"/>
                  <a:pt x="425" y="119"/>
                  <a:pt x="423" y="117"/>
                </a:cubicBezTo>
                <a:cubicBezTo>
                  <a:pt x="422" y="115"/>
                  <a:pt x="422" y="118"/>
                  <a:pt x="420" y="113"/>
                </a:cubicBezTo>
                <a:cubicBezTo>
                  <a:pt x="420" y="112"/>
                  <a:pt x="421" y="112"/>
                  <a:pt x="424" y="116"/>
                </a:cubicBezTo>
                <a:cubicBezTo>
                  <a:pt x="426" y="119"/>
                  <a:pt x="426" y="118"/>
                  <a:pt x="427" y="117"/>
                </a:cubicBezTo>
                <a:cubicBezTo>
                  <a:pt x="424" y="114"/>
                  <a:pt x="422" y="111"/>
                  <a:pt x="419" y="108"/>
                </a:cubicBezTo>
                <a:cubicBezTo>
                  <a:pt x="417" y="105"/>
                  <a:pt x="415" y="102"/>
                  <a:pt x="413" y="99"/>
                </a:cubicBezTo>
                <a:cubicBezTo>
                  <a:pt x="415" y="103"/>
                  <a:pt x="420" y="110"/>
                  <a:pt x="412" y="104"/>
                </a:cubicBezTo>
                <a:cubicBezTo>
                  <a:pt x="411" y="103"/>
                  <a:pt x="411" y="104"/>
                  <a:pt x="414" y="107"/>
                </a:cubicBezTo>
                <a:cubicBezTo>
                  <a:pt x="415" y="108"/>
                  <a:pt x="416" y="109"/>
                  <a:pt x="417" y="111"/>
                </a:cubicBezTo>
                <a:close/>
                <a:moveTo>
                  <a:pt x="455" y="194"/>
                </a:moveTo>
                <a:cubicBezTo>
                  <a:pt x="456" y="196"/>
                  <a:pt x="456" y="199"/>
                  <a:pt x="457" y="203"/>
                </a:cubicBezTo>
                <a:cubicBezTo>
                  <a:pt x="456" y="194"/>
                  <a:pt x="457" y="192"/>
                  <a:pt x="461" y="198"/>
                </a:cubicBezTo>
                <a:cubicBezTo>
                  <a:pt x="459" y="192"/>
                  <a:pt x="458" y="188"/>
                  <a:pt x="456" y="184"/>
                </a:cubicBezTo>
                <a:cubicBezTo>
                  <a:pt x="456" y="183"/>
                  <a:pt x="455" y="180"/>
                  <a:pt x="455" y="181"/>
                </a:cubicBezTo>
                <a:cubicBezTo>
                  <a:pt x="454" y="183"/>
                  <a:pt x="453" y="183"/>
                  <a:pt x="452" y="184"/>
                </a:cubicBezTo>
                <a:cubicBezTo>
                  <a:pt x="452" y="184"/>
                  <a:pt x="452" y="185"/>
                  <a:pt x="453" y="186"/>
                </a:cubicBezTo>
                <a:cubicBezTo>
                  <a:pt x="454" y="188"/>
                  <a:pt x="454" y="191"/>
                  <a:pt x="455" y="194"/>
                </a:cubicBezTo>
                <a:close/>
                <a:moveTo>
                  <a:pt x="325" y="449"/>
                </a:moveTo>
                <a:cubicBezTo>
                  <a:pt x="327" y="448"/>
                  <a:pt x="330" y="447"/>
                  <a:pt x="329" y="446"/>
                </a:cubicBezTo>
                <a:cubicBezTo>
                  <a:pt x="328" y="446"/>
                  <a:pt x="327" y="447"/>
                  <a:pt x="325" y="447"/>
                </a:cubicBezTo>
                <a:cubicBezTo>
                  <a:pt x="324" y="448"/>
                  <a:pt x="322" y="448"/>
                  <a:pt x="321" y="449"/>
                </a:cubicBezTo>
                <a:cubicBezTo>
                  <a:pt x="319" y="449"/>
                  <a:pt x="316" y="450"/>
                  <a:pt x="314" y="451"/>
                </a:cubicBezTo>
                <a:cubicBezTo>
                  <a:pt x="313" y="451"/>
                  <a:pt x="312" y="452"/>
                  <a:pt x="314" y="452"/>
                </a:cubicBezTo>
                <a:cubicBezTo>
                  <a:pt x="322" y="449"/>
                  <a:pt x="320" y="451"/>
                  <a:pt x="318" y="453"/>
                </a:cubicBezTo>
                <a:cubicBezTo>
                  <a:pt x="318" y="453"/>
                  <a:pt x="318" y="453"/>
                  <a:pt x="319" y="453"/>
                </a:cubicBezTo>
                <a:cubicBezTo>
                  <a:pt x="320" y="453"/>
                  <a:pt x="321" y="452"/>
                  <a:pt x="322" y="452"/>
                </a:cubicBezTo>
                <a:cubicBezTo>
                  <a:pt x="324" y="451"/>
                  <a:pt x="325" y="450"/>
                  <a:pt x="323" y="451"/>
                </a:cubicBezTo>
                <a:cubicBezTo>
                  <a:pt x="321" y="451"/>
                  <a:pt x="322" y="450"/>
                  <a:pt x="325" y="449"/>
                </a:cubicBezTo>
                <a:close/>
                <a:moveTo>
                  <a:pt x="261" y="313"/>
                </a:moveTo>
                <a:cubicBezTo>
                  <a:pt x="264" y="311"/>
                  <a:pt x="261" y="311"/>
                  <a:pt x="260" y="311"/>
                </a:cubicBezTo>
                <a:cubicBezTo>
                  <a:pt x="260" y="311"/>
                  <a:pt x="260" y="310"/>
                  <a:pt x="258" y="311"/>
                </a:cubicBezTo>
                <a:cubicBezTo>
                  <a:pt x="259" y="314"/>
                  <a:pt x="256" y="315"/>
                  <a:pt x="252" y="315"/>
                </a:cubicBezTo>
                <a:cubicBezTo>
                  <a:pt x="257" y="317"/>
                  <a:pt x="257" y="317"/>
                  <a:pt x="256" y="320"/>
                </a:cubicBezTo>
                <a:cubicBezTo>
                  <a:pt x="257" y="320"/>
                  <a:pt x="260" y="320"/>
                  <a:pt x="259" y="319"/>
                </a:cubicBezTo>
                <a:cubicBezTo>
                  <a:pt x="259" y="318"/>
                  <a:pt x="261" y="317"/>
                  <a:pt x="262" y="316"/>
                </a:cubicBezTo>
                <a:cubicBezTo>
                  <a:pt x="258" y="316"/>
                  <a:pt x="258" y="315"/>
                  <a:pt x="261" y="313"/>
                </a:cubicBezTo>
                <a:close/>
                <a:moveTo>
                  <a:pt x="471" y="203"/>
                </a:moveTo>
                <a:cubicBezTo>
                  <a:pt x="471" y="204"/>
                  <a:pt x="472" y="204"/>
                  <a:pt x="472" y="205"/>
                </a:cubicBezTo>
                <a:cubicBezTo>
                  <a:pt x="471" y="204"/>
                  <a:pt x="471" y="203"/>
                  <a:pt x="471" y="203"/>
                </a:cubicBezTo>
                <a:close/>
                <a:moveTo>
                  <a:pt x="177" y="431"/>
                </a:moveTo>
                <a:cubicBezTo>
                  <a:pt x="180" y="432"/>
                  <a:pt x="185" y="434"/>
                  <a:pt x="184" y="432"/>
                </a:cubicBezTo>
                <a:cubicBezTo>
                  <a:pt x="184" y="431"/>
                  <a:pt x="183" y="430"/>
                  <a:pt x="179" y="427"/>
                </a:cubicBezTo>
                <a:cubicBezTo>
                  <a:pt x="178" y="427"/>
                  <a:pt x="177" y="427"/>
                  <a:pt x="176" y="427"/>
                </a:cubicBezTo>
                <a:cubicBezTo>
                  <a:pt x="175" y="426"/>
                  <a:pt x="174" y="426"/>
                  <a:pt x="176" y="427"/>
                </a:cubicBezTo>
                <a:cubicBezTo>
                  <a:pt x="182" y="430"/>
                  <a:pt x="179" y="430"/>
                  <a:pt x="177" y="431"/>
                </a:cubicBezTo>
                <a:close/>
                <a:moveTo>
                  <a:pt x="466" y="192"/>
                </a:moveTo>
                <a:cubicBezTo>
                  <a:pt x="466" y="193"/>
                  <a:pt x="466" y="195"/>
                  <a:pt x="466" y="199"/>
                </a:cubicBezTo>
                <a:cubicBezTo>
                  <a:pt x="467" y="200"/>
                  <a:pt x="467" y="202"/>
                  <a:pt x="467" y="204"/>
                </a:cubicBezTo>
                <a:cubicBezTo>
                  <a:pt x="468" y="205"/>
                  <a:pt x="468" y="206"/>
                  <a:pt x="468" y="207"/>
                </a:cubicBezTo>
                <a:cubicBezTo>
                  <a:pt x="468" y="208"/>
                  <a:pt x="469" y="209"/>
                  <a:pt x="469" y="211"/>
                </a:cubicBezTo>
                <a:cubicBezTo>
                  <a:pt x="469" y="208"/>
                  <a:pt x="468" y="203"/>
                  <a:pt x="469" y="201"/>
                </a:cubicBezTo>
                <a:cubicBezTo>
                  <a:pt x="469" y="199"/>
                  <a:pt x="469" y="199"/>
                  <a:pt x="471" y="203"/>
                </a:cubicBezTo>
                <a:cubicBezTo>
                  <a:pt x="469" y="198"/>
                  <a:pt x="467" y="189"/>
                  <a:pt x="466" y="192"/>
                </a:cubicBezTo>
                <a:close/>
                <a:moveTo>
                  <a:pt x="211" y="52"/>
                </a:moveTo>
                <a:cubicBezTo>
                  <a:pt x="211" y="52"/>
                  <a:pt x="211" y="52"/>
                  <a:pt x="211" y="52"/>
                </a:cubicBezTo>
                <a:cubicBezTo>
                  <a:pt x="211" y="52"/>
                  <a:pt x="211" y="52"/>
                  <a:pt x="211" y="52"/>
                </a:cubicBezTo>
                <a:cubicBezTo>
                  <a:pt x="211" y="52"/>
                  <a:pt x="211" y="52"/>
                  <a:pt x="211" y="52"/>
                </a:cubicBezTo>
                <a:cubicBezTo>
                  <a:pt x="211" y="52"/>
                  <a:pt x="211" y="52"/>
                  <a:pt x="211" y="52"/>
                </a:cubicBezTo>
                <a:close/>
                <a:moveTo>
                  <a:pt x="437" y="220"/>
                </a:moveTo>
                <a:cubicBezTo>
                  <a:pt x="437" y="220"/>
                  <a:pt x="437" y="220"/>
                  <a:pt x="437" y="220"/>
                </a:cubicBezTo>
                <a:cubicBezTo>
                  <a:pt x="437" y="220"/>
                  <a:pt x="437" y="220"/>
                  <a:pt x="437" y="220"/>
                </a:cubicBezTo>
                <a:cubicBezTo>
                  <a:pt x="437" y="220"/>
                  <a:pt x="437" y="220"/>
                  <a:pt x="437" y="220"/>
                </a:cubicBezTo>
                <a:close/>
                <a:moveTo>
                  <a:pt x="457" y="355"/>
                </a:moveTo>
                <a:cubicBezTo>
                  <a:pt x="454" y="361"/>
                  <a:pt x="454" y="361"/>
                  <a:pt x="455" y="361"/>
                </a:cubicBezTo>
                <a:cubicBezTo>
                  <a:pt x="455" y="361"/>
                  <a:pt x="456" y="362"/>
                  <a:pt x="455" y="362"/>
                </a:cubicBezTo>
                <a:cubicBezTo>
                  <a:pt x="452" y="368"/>
                  <a:pt x="454" y="367"/>
                  <a:pt x="454" y="369"/>
                </a:cubicBezTo>
                <a:cubicBezTo>
                  <a:pt x="457" y="365"/>
                  <a:pt x="458" y="362"/>
                  <a:pt x="460" y="358"/>
                </a:cubicBezTo>
                <a:cubicBezTo>
                  <a:pt x="462" y="354"/>
                  <a:pt x="463" y="351"/>
                  <a:pt x="464" y="347"/>
                </a:cubicBezTo>
                <a:cubicBezTo>
                  <a:pt x="461" y="353"/>
                  <a:pt x="462" y="345"/>
                  <a:pt x="457" y="355"/>
                </a:cubicBezTo>
                <a:close/>
                <a:moveTo>
                  <a:pt x="439" y="217"/>
                </a:moveTo>
                <a:cubicBezTo>
                  <a:pt x="440" y="221"/>
                  <a:pt x="441" y="225"/>
                  <a:pt x="442" y="230"/>
                </a:cubicBezTo>
                <a:cubicBezTo>
                  <a:pt x="443" y="235"/>
                  <a:pt x="443" y="240"/>
                  <a:pt x="444" y="245"/>
                </a:cubicBezTo>
                <a:cubicBezTo>
                  <a:pt x="444" y="242"/>
                  <a:pt x="445" y="241"/>
                  <a:pt x="445" y="239"/>
                </a:cubicBezTo>
                <a:cubicBezTo>
                  <a:pt x="445" y="234"/>
                  <a:pt x="445" y="231"/>
                  <a:pt x="446" y="231"/>
                </a:cubicBezTo>
                <a:cubicBezTo>
                  <a:pt x="447" y="230"/>
                  <a:pt x="448" y="231"/>
                  <a:pt x="449" y="234"/>
                </a:cubicBezTo>
                <a:cubicBezTo>
                  <a:pt x="449" y="235"/>
                  <a:pt x="450" y="236"/>
                  <a:pt x="450" y="235"/>
                </a:cubicBezTo>
                <a:cubicBezTo>
                  <a:pt x="450" y="233"/>
                  <a:pt x="450" y="230"/>
                  <a:pt x="449" y="228"/>
                </a:cubicBezTo>
                <a:cubicBezTo>
                  <a:pt x="448" y="223"/>
                  <a:pt x="447" y="218"/>
                  <a:pt x="445" y="212"/>
                </a:cubicBezTo>
                <a:cubicBezTo>
                  <a:pt x="444" y="207"/>
                  <a:pt x="442" y="202"/>
                  <a:pt x="441" y="195"/>
                </a:cubicBezTo>
                <a:cubicBezTo>
                  <a:pt x="441" y="195"/>
                  <a:pt x="440" y="195"/>
                  <a:pt x="440" y="194"/>
                </a:cubicBezTo>
                <a:cubicBezTo>
                  <a:pt x="441" y="200"/>
                  <a:pt x="440" y="203"/>
                  <a:pt x="438" y="202"/>
                </a:cubicBezTo>
                <a:cubicBezTo>
                  <a:pt x="438" y="201"/>
                  <a:pt x="437" y="201"/>
                  <a:pt x="437" y="204"/>
                </a:cubicBezTo>
                <a:cubicBezTo>
                  <a:pt x="438" y="207"/>
                  <a:pt x="438" y="210"/>
                  <a:pt x="438" y="212"/>
                </a:cubicBezTo>
                <a:cubicBezTo>
                  <a:pt x="437" y="214"/>
                  <a:pt x="437" y="217"/>
                  <a:pt x="437" y="220"/>
                </a:cubicBezTo>
                <a:cubicBezTo>
                  <a:pt x="439" y="226"/>
                  <a:pt x="440" y="223"/>
                  <a:pt x="439" y="217"/>
                </a:cubicBezTo>
                <a:close/>
                <a:moveTo>
                  <a:pt x="479" y="228"/>
                </a:moveTo>
                <a:cubicBezTo>
                  <a:pt x="479" y="227"/>
                  <a:pt x="478" y="226"/>
                  <a:pt x="478" y="225"/>
                </a:cubicBezTo>
                <a:cubicBezTo>
                  <a:pt x="478" y="221"/>
                  <a:pt x="477" y="218"/>
                  <a:pt x="476" y="214"/>
                </a:cubicBezTo>
                <a:cubicBezTo>
                  <a:pt x="476" y="211"/>
                  <a:pt x="475" y="207"/>
                  <a:pt x="474" y="203"/>
                </a:cubicBezTo>
                <a:cubicBezTo>
                  <a:pt x="474" y="204"/>
                  <a:pt x="474" y="205"/>
                  <a:pt x="474" y="206"/>
                </a:cubicBezTo>
                <a:cubicBezTo>
                  <a:pt x="474" y="207"/>
                  <a:pt x="474" y="209"/>
                  <a:pt x="474" y="211"/>
                </a:cubicBezTo>
                <a:cubicBezTo>
                  <a:pt x="473" y="214"/>
                  <a:pt x="474" y="219"/>
                  <a:pt x="474" y="223"/>
                </a:cubicBezTo>
                <a:cubicBezTo>
                  <a:pt x="474" y="220"/>
                  <a:pt x="475" y="223"/>
                  <a:pt x="476" y="226"/>
                </a:cubicBezTo>
                <a:cubicBezTo>
                  <a:pt x="476" y="229"/>
                  <a:pt x="477" y="233"/>
                  <a:pt x="477" y="234"/>
                </a:cubicBezTo>
                <a:cubicBezTo>
                  <a:pt x="477" y="232"/>
                  <a:pt x="477" y="230"/>
                  <a:pt x="477" y="228"/>
                </a:cubicBezTo>
                <a:cubicBezTo>
                  <a:pt x="477" y="227"/>
                  <a:pt x="478" y="226"/>
                  <a:pt x="479" y="230"/>
                </a:cubicBezTo>
                <a:cubicBezTo>
                  <a:pt x="479" y="231"/>
                  <a:pt x="480" y="234"/>
                  <a:pt x="480" y="230"/>
                </a:cubicBezTo>
                <a:cubicBezTo>
                  <a:pt x="480" y="225"/>
                  <a:pt x="479" y="230"/>
                  <a:pt x="479" y="228"/>
                </a:cubicBezTo>
                <a:close/>
                <a:moveTo>
                  <a:pt x="471" y="292"/>
                </a:moveTo>
                <a:cubicBezTo>
                  <a:pt x="470" y="297"/>
                  <a:pt x="469" y="299"/>
                  <a:pt x="470" y="300"/>
                </a:cubicBezTo>
                <a:cubicBezTo>
                  <a:pt x="470" y="301"/>
                  <a:pt x="470" y="302"/>
                  <a:pt x="470" y="304"/>
                </a:cubicBezTo>
                <a:cubicBezTo>
                  <a:pt x="471" y="301"/>
                  <a:pt x="472" y="298"/>
                  <a:pt x="472" y="295"/>
                </a:cubicBezTo>
                <a:cubicBezTo>
                  <a:pt x="473" y="292"/>
                  <a:pt x="473" y="290"/>
                  <a:pt x="474" y="287"/>
                </a:cubicBezTo>
                <a:cubicBezTo>
                  <a:pt x="472" y="289"/>
                  <a:pt x="472" y="284"/>
                  <a:pt x="471" y="292"/>
                </a:cubicBezTo>
                <a:close/>
                <a:moveTo>
                  <a:pt x="284" y="243"/>
                </a:moveTo>
                <a:cubicBezTo>
                  <a:pt x="284" y="243"/>
                  <a:pt x="284" y="244"/>
                  <a:pt x="285" y="244"/>
                </a:cubicBezTo>
                <a:cubicBezTo>
                  <a:pt x="286" y="243"/>
                  <a:pt x="286" y="244"/>
                  <a:pt x="287" y="245"/>
                </a:cubicBezTo>
                <a:cubicBezTo>
                  <a:pt x="287" y="246"/>
                  <a:pt x="287" y="246"/>
                  <a:pt x="287" y="246"/>
                </a:cubicBezTo>
                <a:cubicBezTo>
                  <a:pt x="287" y="247"/>
                  <a:pt x="287" y="247"/>
                  <a:pt x="288" y="247"/>
                </a:cubicBezTo>
                <a:cubicBezTo>
                  <a:pt x="288" y="247"/>
                  <a:pt x="288" y="247"/>
                  <a:pt x="288" y="246"/>
                </a:cubicBezTo>
                <a:cubicBezTo>
                  <a:pt x="289" y="246"/>
                  <a:pt x="289" y="245"/>
                  <a:pt x="289" y="245"/>
                </a:cubicBezTo>
                <a:cubicBezTo>
                  <a:pt x="289" y="244"/>
                  <a:pt x="290" y="244"/>
                  <a:pt x="291" y="243"/>
                </a:cubicBezTo>
                <a:cubicBezTo>
                  <a:pt x="291" y="243"/>
                  <a:pt x="292" y="242"/>
                  <a:pt x="291" y="241"/>
                </a:cubicBezTo>
                <a:cubicBezTo>
                  <a:pt x="290" y="240"/>
                  <a:pt x="289" y="239"/>
                  <a:pt x="288" y="238"/>
                </a:cubicBezTo>
                <a:cubicBezTo>
                  <a:pt x="288" y="238"/>
                  <a:pt x="288" y="237"/>
                  <a:pt x="288" y="238"/>
                </a:cubicBezTo>
                <a:cubicBezTo>
                  <a:pt x="287" y="238"/>
                  <a:pt x="287" y="238"/>
                  <a:pt x="287" y="238"/>
                </a:cubicBezTo>
                <a:cubicBezTo>
                  <a:pt x="287" y="239"/>
                  <a:pt x="287" y="239"/>
                  <a:pt x="288" y="239"/>
                </a:cubicBezTo>
                <a:cubicBezTo>
                  <a:pt x="288" y="239"/>
                  <a:pt x="288" y="240"/>
                  <a:pt x="289" y="240"/>
                </a:cubicBezTo>
                <a:cubicBezTo>
                  <a:pt x="289" y="240"/>
                  <a:pt x="288" y="241"/>
                  <a:pt x="288" y="240"/>
                </a:cubicBezTo>
                <a:cubicBezTo>
                  <a:pt x="287" y="239"/>
                  <a:pt x="286" y="240"/>
                  <a:pt x="286" y="241"/>
                </a:cubicBezTo>
                <a:cubicBezTo>
                  <a:pt x="286" y="242"/>
                  <a:pt x="285" y="242"/>
                  <a:pt x="285" y="242"/>
                </a:cubicBezTo>
                <a:cubicBezTo>
                  <a:pt x="284" y="242"/>
                  <a:pt x="283" y="242"/>
                  <a:pt x="284" y="243"/>
                </a:cubicBezTo>
                <a:close/>
                <a:moveTo>
                  <a:pt x="208" y="216"/>
                </a:moveTo>
                <a:cubicBezTo>
                  <a:pt x="208" y="216"/>
                  <a:pt x="208" y="216"/>
                  <a:pt x="208" y="216"/>
                </a:cubicBezTo>
                <a:cubicBezTo>
                  <a:pt x="208" y="215"/>
                  <a:pt x="207" y="213"/>
                  <a:pt x="207" y="213"/>
                </a:cubicBezTo>
                <a:cubicBezTo>
                  <a:pt x="206" y="213"/>
                  <a:pt x="207" y="214"/>
                  <a:pt x="206" y="214"/>
                </a:cubicBezTo>
                <a:cubicBezTo>
                  <a:pt x="206" y="215"/>
                  <a:pt x="207" y="216"/>
                  <a:pt x="208" y="216"/>
                </a:cubicBezTo>
                <a:close/>
                <a:moveTo>
                  <a:pt x="168" y="223"/>
                </a:moveTo>
                <a:cubicBezTo>
                  <a:pt x="168" y="222"/>
                  <a:pt x="167" y="223"/>
                  <a:pt x="167" y="223"/>
                </a:cubicBezTo>
                <a:cubicBezTo>
                  <a:pt x="167" y="224"/>
                  <a:pt x="166" y="226"/>
                  <a:pt x="166" y="227"/>
                </a:cubicBezTo>
                <a:cubicBezTo>
                  <a:pt x="166" y="228"/>
                  <a:pt x="166" y="229"/>
                  <a:pt x="166" y="230"/>
                </a:cubicBezTo>
                <a:cubicBezTo>
                  <a:pt x="167" y="231"/>
                  <a:pt x="168" y="231"/>
                  <a:pt x="168" y="230"/>
                </a:cubicBezTo>
                <a:cubicBezTo>
                  <a:pt x="169" y="229"/>
                  <a:pt x="169" y="228"/>
                  <a:pt x="169" y="227"/>
                </a:cubicBezTo>
                <a:cubicBezTo>
                  <a:pt x="169" y="226"/>
                  <a:pt x="169" y="225"/>
                  <a:pt x="170" y="224"/>
                </a:cubicBezTo>
                <a:cubicBezTo>
                  <a:pt x="170" y="222"/>
                  <a:pt x="168" y="224"/>
                  <a:pt x="168" y="223"/>
                </a:cubicBezTo>
                <a:close/>
                <a:moveTo>
                  <a:pt x="156" y="213"/>
                </a:moveTo>
                <a:cubicBezTo>
                  <a:pt x="157" y="212"/>
                  <a:pt x="157" y="212"/>
                  <a:pt x="158" y="212"/>
                </a:cubicBezTo>
                <a:cubicBezTo>
                  <a:pt x="158" y="210"/>
                  <a:pt x="158" y="209"/>
                  <a:pt x="159" y="206"/>
                </a:cubicBezTo>
                <a:cubicBezTo>
                  <a:pt x="158" y="206"/>
                  <a:pt x="158" y="206"/>
                  <a:pt x="157" y="208"/>
                </a:cubicBezTo>
                <a:cubicBezTo>
                  <a:pt x="157" y="210"/>
                  <a:pt x="156" y="209"/>
                  <a:pt x="156" y="209"/>
                </a:cubicBezTo>
                <a:cubicBezTo>
                  <a:pt x="156" y="207"/>
                  <a:pt x="155" y="210"/>
                  <a:pt x="154" y="210"/>
                </a:cubicBezTo>
                <a:cubicBezTo>
                  <a:pt x="156" y="210"/>
                  <a:pt x="155" y="213"/>
                  <a:pt x="153" y="217"/>
                </a:cubicBezTo>
                <a:cubicBezTo>
                  <a:pt x="154" y="215"/>
                  <a:pt x="155" y="214"/>
                  <a:pt x="156" y="213"/>
                </a:cubicBezTo>
                <a:close/>
                <a:moveTo>
                  <a:pt x="213" y="327"/>
                </a:moveTo>
                <a:cubicBezTo>
                  <a:pt x="215" y="328"/>
                  <a:pt x="217" y="329"/>
                  <a:pt x="218" y="329"/>
                </a:cubicBezTo>
                <a:cubicBezTo>
                  <a:pt x="219" y="330"/>
                  <a:pt x="220" y="331"/>
                  <a:pt x="222" y="333"/>
                </a:cubicBezTo>
                <a:cubicBezTo>
                  <a:pt x="222" y="332"/>
                  <a:pt x="222" y="332"/>
                  <a:pt x="222" y="331"/>
                </a:cubicBezTo>
                <a:cubicBezTo>
                  <a:pt x="229" y="334"/>
                  <a:pt x="225" y="335"/>
                  <a:pt x="224" y="336"/>
                </a:cubicBezTo>
                <a:cubicBezTo>
                  <a:pt x="227" y="337"/>
                  <a:pt x="229" y="336"/>
                  <a:pt x="232" y="335"/>
                </a:cubicBezTo>
                <a:cubicBezTo>
                  <a:pt x="231" y="335"/>
                  <a:pt x="229" y="333"/>
                  <a:pt x="229" y="333"/>
                </a:cubicBezTo>
                <a:cubicBezTo>
                  <a:pt x="233" y="334"/>
                  <a:pt x="229" y="333"/>
                  <a:pt x="230" y="332"/>
                </a:cubicBezTo>
                <a:cubicBezTo>
                  <a:pt x="231" y="332"/>
                  <a:pt x="230" y="331"/>
                  <a:pt x="232" y="331"/>
                </a:cubicBezTo>
                <a:cubicBezTo>
                  <a:pt x="232" y="331"/>
                  <a:pt x="234" y="331"/>
                  <a:pt x="233" y="330"/>
                </a:cubicBezTo>
                <a:cubicBezTo>
                  <a:pt x="232" y="330"/>
                  <a:pt x="231" y="330"/>
                  <a:pt x="230" y="330"/>
                </a:cubicBezTo>
                <a:cubicBezTo>
                  <a:pt x="228" y="331"/>
                  <a:pt x="227" y="330"/>
                  <a:pt x="226" y="329"/>
                </a:cubicBezTo>
                <a:cubicBezTo>
                  <a:pt x="225" y="328"/>
                  <a:pt x="227" y="328"/>
                  <a:pt x="225" y="327"/>
                </a:cubicBezTo>
                <a:cubicBezTo>
                  <a:pt x="224" y="327"/>
                  <a:pt x="224" y="327"/>
                  <a:pt x="223" y="327"/>
                </a:cubicBezTo>
                <a:cubicBezTo>
                  <a:pt x="223" y="326"/>
                  <a:pt x="222" y="326"/>
                  <a:pt x="222" y="326"/>
                </a:cubicBezTo>
                <a:cubicBezTo>
                  <a:pt x="221" y="326"/>
                  <a:pt x="220" y="326"/>
                  <a:pt x="219" y="326"/>
                </a:cubicBezTo>
                <a:cubicBezTo>
                  <a:pt x="218" y="325"/>
                  <a:pt x="221" y="325"/>
                  <a:pt x="219" y="323"/>
                </a:cubicBezTo>
                <a:cubicBezTo>
                  <a:pt x="217" y="324"/>
                  <a:pt x="216" y="326"/>
                  <a:pt x="213" y="323"/>
                </a:cubicBezTo>
                <a:cubicBezTo>
                  <a:pt x="214" y="325"/>
                  <a:pt x="217" y="327"/>
                  <a:pt x="213" y="327"/>
                </a:cubicBezTo>
                <a:close/>
                <a:moveTo>
                  <a:pt x="209" y="209"/>
                </a:moveTo>
                <a:cubicBezTo>
                  <a:pt x="210" y="208"/>
                  <a:pt x="211" y="208"/>
                  <a:pt x="211" y="207"/>
                </a:cubicBezTo>
                <a:cubicBezTo>
                  <a:pt x="211" y="206"/>
                  <a:pt x="212" y="205"/>
                  <a:pt x="213" y="205"/>
                </a:cubicBezTo>
                <a:cubicBezTo>
                  <a:pt x="212" y="204"/>
                  <a:pt x="208" y="207"/>
                  <a:pt x="209" y="204"/>
                </a:cubicBezTo>
                <a:cubicBezTo>
                  <a:pt x="207" y="206"/>
                  <a:pt x="208" y="207"/>
                  <a:pt x="208" y="208"/>
                </a:cubicBezTo>
                <a:cubicBezTo>
                  <a:pt x="208" y="209"/>
                  <a:pt x="208" y="209"/>
                  <a:pt x="209" y="209"/>
                </a:cubicBezTo>
                <a:close/>
                <a:moveTo>
                  <a:pt x="146" y="339"/>
                </a:moveTo>
                <a:cubicBezTo>
                  <a:pt x="148" y="341"/>
                  <a:pt x="150" y="344"/>
                  <a:pt x="152" y="344"/>
                </a:cubicBezTo>
                <a:cubicBezTo>
                  <a:pt x="152" y="344"/>
                  <a:pt x="153" y="343"/>
                  <a:pt x="152" y="343"/>
                </a:cubicBezTo>
                <a:cubicBezTo>
                  <a:pt x="149" y="339"/>
                  <a:pt x="149" y="341"/>
                  <a:pt x="146" y="339"/>
                </a:cubicBezTo>
                <a:close/>
                <a:moveTo>
                  <a:pt x="222" y="207"/>
                </a:moveTo>
                <a:cubicBezTo>
                  <a:pt x="221" y="207"/>
                  <a:pt x="222" y="206"/>
                  <a:pt x="221" y="205"/>
                </a:cubicBezTo>
                <a:cubicBezTo>
                  <a:pt x="221" y="206"/>
                  <a:pt x="220" y="208"/>
                  <a:pt x="219" y="209"/>
                </a:cubicBezTo>
                <a:cubicBezTo>
                  <a:pt x="219" y="209"/>
                  <a:pt x="219" y="210"/>
                  <a:pt x="220" y="210"/>
                </a:cubicBezTo>
                <a:cubicBezTo>
                  <a:pt x="221" y="211"/>
                  <a:pt x="222" y="210"/>
                  <a:pt x="222" y="210"/>
                </a:cubicBezTo>
                <a:cubicBezTo>
                  <a:pt x="222" y="209"/>
                  <a:pt x="223" y="207"/>
                  <a:pt x="222" y="207"/>
                </a:cubicBezTo>
                <a:close/>
                <a:moveTo>
                  <a:pt x="172" y="343"/>
                </a:moveTo>
                <a:cubicBezTo>
                  <a:pt x="170" y="341"/>
                  <a:pt x="172" y="343"/>
                  <a:pt x="172" y="344"/>
                </a:cubicBezTo>
                <a:cubicBezTo>
                  <a:pt x="174" y="346"/>
                  <a:pt x="174" y="347"/>
                  <a:pt x="172" y="347"/>
                </a:cubicBezTo>
                <a:cubicBezTo>
                  <a:pt x="171" y="347"/>
                  <a:pt x="171" y="348"/>
                  <a:pt x="172" y="348"/>
                </a:cubicBezTo>
                <a:cubicBezTo>
                  <a:pt x="173" y="349"/>
                  <a:pt x="174" y="349"/>
                  <a:pt x="174" y="349"/>
                </a:cubicBezTo>
                <a:cubicBezTo>
                  <a:pt x="175" y="350"/>
                  <a:pt x="178" y="347"/>
                  <a:pt x="177" y="346"/>
                </a:cubicBezTo>
                <a:cubicBezTo>
                  <a:pt x="176" y="345"/>
                  <a:pt x="174" y="343"/>
                  <a:pt x="172" y="343"/>
                </a:cubicBezTo>
                <a:close/>
                <a:moveTo>
                  <a:pt x="181" y="324"/>
                </a:moveTo>
                <a:cubicBezTo>
                  <a:pt x="179" y="323"/>
                  <a:pt x="178" y="322"/>
                  <a:pt x="176" y="321"/>
                </a:cubicBezTo>
                <a:cubicBezTo>
                  <a:pt x="175" y="321"/>
                  <a:pt x="175" y="321"/>
                  <a:pt x="176" y="322"/>
                </a:cubicBezTo>
                <a:cubicBezTo>
                  <a:pt x="177" y="324"/>
                  <a:pt x="179" y="325"/>
                  <a:pt x="180" y="326"/>
                </a:cubicBezTo>
                <a:cubicBezTo>
                  <a:pt x="181" y="327"/>
                  <a:pt x="181" y="325"/>
                  <a:pt x="181" y="324"/>
                </a:cubicBezTo>
                <a:close/>
                <a:moveTo>
                  <a:pt x="175" y="354"/>
                </a:moveTo>
                <a:cubicBezTo>
                  <a:pt x="173" y="353"/>
                  <a:pt x="174" y="354"/>
                  <a:pt x="173" y="355"/>
                </a:cubicBezTo>
                <a:cubicBezTo>
                  <a:pt x="173" y="355"/>
                  <a:pt x="173" y="356"/>
                  <a:pt x="171" y="354"/>
                </a:cubicBezTo>
                <a:cubicBezTo>
                  <a:pt x="171" y="354"/>
                  <a:pt x="169" y="354"/>
                  <a:pt x="171" y="355"/>
                </a:cubicBezTo>
                <a:cubicBezTo>
                  <a:pt x="173" y="356"/>
                  <a:pt x="175" y="358"/>
                  <a:pt x="175" y="357"/>
                </a:cubicBezTo>
                <a:cubicBezTo>
                  <a:pt x="176" y="357"/>
                  <a:pt x="178" y="358"/>
                  <a:pt x="177" y="356"/>
                </a:cubicBezTo>
                <a:cubicBezTo>
                  <a:pt x="176" y="356"/>
                  <a:pt x="176" y="355"/>
                  <a:pt x="175" y="354"/>
                </a:cubicBezTo>
                <a:close/>
                <a:moveTo>
                  <a:pt x="170" y="353"/>
                </a:moveTo>
                <a:cubicBezTo>
                  <a:pt x="170" y="353"/>
                  <a:pt x="170" y="353"/>
                  <a:pt x="171" y="354"/>
                </a:cubicBezTo>
                <a:cubicBezTo>
                  <a:pt x="171" y="353"/>
                  <a:pt x="171" y="353"/>
                  <a:pt x="171" y="353"/>
                </a:cubicBezTo>
                <a:cubicBezTo>
                  <a:pt x="171" y="353"/>
                  <a:pt x="170" y="353"/>
                  <a:pt x="170" y="353"/>
                </a:cubicBezTo>
                <a:close/>
                <a:moveTo>
                  <a:pt x="171" y="350"/>
                </a:moveTo>
                <a:cubicBezTo>
                  <a:pt x="170" y="349"/>
                  <a:pt x="169" y="348"/>
                  <a:pt x="168" y="348"/>
                </a:cubicBezTo>
                <a:cubicBezTo>
                  <a:pt x="167" y="347"/>
                  <a:pt x="166" y="346"/>
                  <a:pt x="165" y="346"/>
                </a:cubicBezTo>
                <a:cubicBezTo>
                  <a:pt x="165" y="346"/>
                  <a:pt x="166" y="347"/>
                  <a:pt x="167" y="348"/>
                </a:cubicBezTo>
                <a:cubicBezTo>
                  <a:pt x="167" y="348"/>
                  <a:pt x="168" y="349"/>
                  <a:pt x="168" y="349"/>
                </a:cubicBezTo>
                <a:cubicBezTo>
                  <a:pt x="169" y="350"/>
                  <a:pt x="169" y="351"/>
                  <a:pt x="169" y="351"/>
                </a:cubicBezTo>
                <a:cubicBezTo>
                  <a:pt x="168" y="352"/>
                  <a:pt x="170" y="353"/>
                  <a:pt x="170" y="353"/>
                </a:cubicBezTo>
                <a:cubicBezTo>
                  <a:pt x="173" y="354"/>
                  <a:pt x="170" y="351"/>
                  <a:pt x="171" y="350"/>
                </a:cubicBezTo>
                <a:close/>
                <a:moveTo>
                  <a:pt x="170" y="353"/>
                </a:moveTo>
                <a:cubicBezTo>
                  <a:pt x="170" y="353"/>
                  <a:pt x="170" y="353"/>
                  <a:pt x="170" y="353"/>
                </a:cubicBezTo>
                <a:cubicBezTo>
                  <a:pt x="171" y="353"/>
                  <a:pt x="171" y="353"/>
                  <a:pt x="171" y="353"/>
                </a:cubicBezTo>
                <a:cubicBezTo>
                  <a:pt x="171" y="353"/>
                  <a:pt x="170" y="353"/>
                  <a:pt x="170" y="353"/>
                </a:cubicBezTo>
                <a:close/>
                <a:moveTo>
                  <a:pt x="264" y="286"/>
                </a:moveTo>
                <a:cubicBezTo>
                  <a:pt x="263" y="286"/>
                  <a:pt x="263" y="287"/>
                  <a:pt x="262" y="288"/>
                </a:cubicBezTo>
                <a:cubicBezTo>
                  <a:pt x="262" y="288"/>
                  <a:pt x="262" y="289"/>
                  <a:pt x="262" y="289"/>
                </a:cubicBezTo>
                <a:cubicBezTo>
                  <a:pt x="263" y="289"/>
                  <a:pt x="263" y="290"/>
                  <a:pt x="263" y="291"/>
                </a:cubicBezTo>
                <a:cubicBezTo>
                  <a:pt x="263" y="290"/>
                  <a:pt x="264" y="290"/>
                  <a:pt x="264" y="289"/>
                </a:cubicBezTo>
                <a:cubicBezTo>
                  <a:pt x="264" y="288"/>
                  <a:pt x="265" y="287"/>
                  <a:pt x="264" y="286"/>
                </a:cubicBezTo>
                <a:close/>
                <a:moveTo>
                  <a:pt x="244" y="214"/>
                </a:moveTo>
                <a:cubicBezTo>
                  <a:pt x="243" y="213"/>
                  <a:pt x="244" y="213"/>
                  <a:pt x="245" y="213"/>
                </a:cubicBezTo>
                <a:cubicBezTo>
                  <a:pt x="245" y="212"/>
                  <a:pt x="246" y="212"/>
                  <a:pt x="246" y="212"/>
                </a:cubicBezTo>
                <a:cubicBezTo>
                  <a:pt x="246" y="211"/>
                  <a:pt x="246" y="211"/>
                  <a:pt x="245" y="211"/>
                </a:cubicBezTo>
                <a:cubicBezTo>
                  <a:pt x="245" y="211"/>
                  <a:pt x="245" y="211"/>
                  <a:pt x="244" y="212"/>
                </a:cubicBezTo>
                <a:cubicBezTo>
                  <a:pt x="244" y="212"/>
                  <a:pt x="244" y="212"/>
                  <a:pt x="244" y="212"/>
                </a:cubicBezTo>
                <a:cubicBezTo>
                  <a:pt x="243" y="212"/>
                  <a:pt x="242" y="212"/>
                  <a:pt x="242" y="213"/>
                </a:cubicBezTo>
                <a:cubicBezTo>
                  <a:pt x="243" y="213"/>
                  <a:pt x="243" y="214"/>
                  <a:pt x="244" y="214"/>
                </a:cubicBezTo>
                <a:close/>
                <a:moveTo>
                  <a:pt x="242" y="331"/>
                </a:moveTo>
                <a:cubicBezTo>
                  <a:pt x="240" y="331"/>
                  <a:pt x="239" y="331"/>
                  <a:pt x="238" y="332"/>
                </a:cubicBezTo>
                <a:cubicBezTo>
                  <a:pt x="240" y="332"/>
                  <a:pt x="241" y="332"/>
                  <a:pt x="242" y="333"/>
                </a:cubicBezTo>
                <a:cubicBezTo>
                  <a:pt x="243" y="333"/>
                  <a:pt x="244" y="334"/>
                  <a:pt x="245" y="334"/>
                </a:cubicBezTo>
                <a:cubicBezTo>
                  <a:pt x="247" y="334"/>
                  <a:pt x="247" y="333"/>
                  <a:pt x="247" y="332"/>
                </a:cubicBezTo>
                <a:cubicBezTo>
                  <a:pt x="247" y="333"/>
                  <a:pt x="250" y="333"/>
                  <a:pt x="252" y="332"/>
                </a:cubicBezTo>
                <a:cubicBezTo>
                  <a:pt x="250" y="332"/>
                  <a:pt x="247" y="331"/>
                  <a:pt x="246" y="330"/>
                </a:cubicBezTo>
                <a:cubicBezTo>
                  <a:pt x="246" y="330"/>
                  <a:pt x="249" y="329"/>
                  <a:pt x="250" y="329"/>
                </a:cubicBezTo>
                <a:cubicBezTo>
                  <a:pt x="250" y="328"/>
                  <a:pt x="250" y="328"/>
                  <a:pt x="250" y="328"/>
                </a:cubicBezTo>
                <a:cubicBezTo>
                  <a:pt x="251" y="327"/>
                  <a:pt x="251" y="327"/>
                  <a:pt x="250" y="327"/>
                </a:cubicBezTo>
                <a:cubicBezTo>
                  <a:pt x="250" y="327"/>
                  <a:pt x="249" y="327"/>
                  <a:pt x="249" y="327"/>
                </a:cubicBezTo>
                <a:cubicBezTo>
                  <a:pt x="246" y="328"/>
                  <a:pt x="246" y="327"/>
                  <a:pt x="246" y="326"/>
                </a:cubicBezTo>
                <a:cubicBezTo>
                  <a:pt x="246" y="326"/>
                  <a:pt x="247" y="326"/>
                  <a:pt x="246" y="326"/>
                </a:cubicBezTo>
                <a:cubicBezTo>
                  <a:pt x="246" y="325"/>
                  <a:pt x="246" y="325"/>
                  <a:pt x="245" y="325"/>
                </a:cubicBezTo>
                <a:cubicBezTo>
                  <a:pt x="246" y="327"/>
                  <a:pt x="245" y="327"/>
                  <a:pt x="243" y="328"/>
                </a:cubicBezTo>
                <a:cubicBezTo>
                  <a:pt x="243" y="328"/>
                  <a:pt x="242" y="328"/>
                  <a:pt x="241" y="328"/>
                </a:cubicBezTo>
                <a:cubicBezTo>
                  <a:pt x="240" y="328"/>
                  <a:pt x="238" y="328"/>
                  <a:pt x="237" y="328"/>
                </a:cubicBezTo>
                <a:cubicBezTo>
                  <a:pt x="238" y="329"/>
                  <a:pt x="239" y="329"/>
                  <a:pt x="240" y="330"/>
                </a:cubicBezTo>
                <a:cubicBezTo>
                  <a:pt x="241" y="330"/>
                  <a:pt x="241" y="331"/>
                  <a:pt x="242" y="331"/>
                </a:cubicBezTo>
                <a:close/>
                <a:moveTo>
                  <a:pt x="247" y="253"/>
                </a:moveTo>
                <a:cubicBezTo>
                  <a:pt x="248" y="254"/>
                  <a:pt x="248" y="254"/>
                  <a:pt x="248" y="254"/>
                </a:cubicBezTo>
                <a:cubicBezTo>
                  <a:pt x="248" y="254"/>
                  <a:pt x="248" y="253"/>
                  <a:pt x="247" y="253"/>
                </a:cubicBezTo>
                <a:cubicBezTo>
                  <a:pt x="247" y="253"/>
                  <a:pt x="247" y="253"/>
                  <a:pt x="247" y="253"/>
                </a:cubicBezTo>
                <a:cubicBezTo>
                  <a:pt x="247" y="253"/>
                  <a:pt x="247" y="252"/>
                  <a:pt x="247" y="253"/>
                </a:cubicBezTo>
                <a:close/>
                <a:moveTo>
                  <a:pt x="228" y="287"/>
                </a:moveTo>
                <a:cubicBezTo>
                  <a:pt x="226" y="286"/>
                  <a:pt x="227" y="288"/>
                  <a:pt x="226" y="288"/>
                </a:cubicBezTo>
                <a:cubicBezTo>
                  <a:pt x="227" y="288"/>
                  <a:pt x="228" y="289"/>
                  <a:pt x="228" y="290"/>
                </a:cubicBezTo>
                <a:cubicBezTo>
                  <a:pt x="229" y="289"/>
                  <a:pt x="230" y="288"/>
                  <a:pt x="228" y="287"/>
                </a:cubicBezTo>
                <a:close/>
                <a:moveTo>
                  <a:pt x="258" y="171"/>
                </a:moveTo>
                <a:cubicBezTo>
                  <a:pt x="258" y="171"/>
                  <a:pt x="258" y="171"/>
                  <a:pt x="258" y="171"/>
                </a:cubicBezTo>
                <a:cubicBezTo>
                  <a:pt x="257" y="170"/>
                  <a:pt x="255" y="170"/>
                  <a:pt x="254" y="170"/>
                </a:cubicBezTo>
                <a:cubicBezTo>
                  <a:pt x="253" y="170"/>
                  <a:pt x="253" y="170"/>
                  <a:pt x="252" y="170"/>
                </a:cubicBezTo>
                <a:cubicBezTo>
                  <a:pt x="254" y="172"/>
                  <a:pt x="256" y="171"/>
                  <a:pt x="258" y="171"/>
                </a:cubicBezTo>
                <a:close/>
                <a:moveTo>
                  <a:pt x="249" y="204"/>
                </a:moveTo>
                <a:cubicBezTo>
                  <a:pt x="250" y="204"/>
                  <a:pt x="251" y="203"/>
                  <a:pt x="251" y="204"/>
                </a:cubicBezTo>
                <a:cubicBezTo>
                  <a:pt x="251" y="205"/>
                  <a:pt x="251" y="204"/>
                  <a:pt x="250" y="205"/>
                </a:cubicBezTo>
                <a:cubicBezTo>
                  <a:pt x="250" y="205"/>
                  <a:pt x="250" y="206"/>
                  <a:pt x="250" y="206"/>
                </a:cubicBezTo>
                <a:cubicBezTo>
                  <a:pt x="251" y="207"/>
                  <a:pt x="253" y="208"/>
                  <a:pt x="253" y="207"/>
                </a:cubicBezTo>
                <a:cubicBezTo>
                  <a:pt x="253" y="206"/>
                  <a:pt x="254" y="206"/>
                  <a:pt x="254" y="206"/>
                </a:cubicBezTo>
                <a:cubicBezTo>
                  <a:pt x="255" y="206"/>
                  <a:pt x="256" y="206"/>
                  <a:pt x="256" y="206"/>
                </a:cubicBezTo>
                <a:cubicBezTo>
                  <a:pt x="256" y="205"/>
                  <a:pt x="256" y="204"/>
                  <a:pt x="255" y="204"/>
                </a:cubicBezTo>
                <a:cubicBezTo>
                  <a:pt x="254" y="203"/>
                  <a:pt x="254" y="203"/>
                  <a:pt x="253" y="203"/>
                </a:cubicBezTo>
                <a:cubicBezTo>
                  <a:pt x="252" y="203"/>
                  <a:pt x="252" y="202"/>
                  <a:pt x="251" y="203"/>
                </a:cubicBezTo>
                <a:cubicBezTo>
                  <a:pt x="250" y="203"/>
                  <a:pt x="249" y="203"/>
                  <a:pt x="249" y="203"/>
                </a:cubicBezTo>
                <a:cubicBezTo>
                  <a:pt x="249" y="204"/>
                  <a:pt x="249" y="204"/>
                  <a:pt x="249" y="204"/>
                </a:cubicBezTo>
                <a:close/>
                <a:moveTo>
                  <a:pt x="261" y="206"/>
                </a:moveTo>
                <a:cubicBezTo>
                  <a:pt x="261" y="206"/>
                  <a:pt x="261" y="206"/>
                  <a:pt x="262" y="206"/>
                </a:cubicBezTo>
                <a:cubicBezTo>
                  <a:pt x="263" y="206"/>
                  <a:pt x="262" y="207"/>
                  <a:pt x="263" y="207"/>
                </a:cubicBezTo>
                <a:cubicBezTo>
                  <a:pt x="264" y="205"/>
                  <a:pt x="266" y="206"/>
                  <a:pt x="268" y="207"/>
                </a:cubicBezTo>
                <a:cubicBezTo>
                  <a:pt x="267" y="205"/>
                  <a:pt x="265" y="203"/>
                  <a:pt x="268" y="202"/>
                </a:cubicBezTo>
                <a:cubicBezTo>
                  <a:pt x="268" y="202"/>
                  <a:pt x="268" y="201"/>
                  <a:pt x="267" y="201"/>
                </a:cubicBezTo>
                <a:cubicBezTo>
                  <a:pt x="267" y="201"/>
                  <a:pt x="266" y="200"/>
                  <a:pt x="266" y="201"/>
                </a:cubicBezTo>
                <a:cubicBezTo>
                  <a:pt x="265" y="202"/>
                  <a:pt x="263" y="202"/>
                  <a:pt x="262" y="202"/>
                </a:cubicBezTo>
                <a:cubicBezTo>
                  <a:pt x="261" y="202"/>
                  <a:pt x="260" y="201"/>
                  <a:pt x="261" y="203"/>
                </a:cubicBezTo>
                <a:cubicBezTo>
                  <a:pt x="262" y="203"/>
                  <a:pt x="263" y="205"/>
                  <a:pt x="261" y="206"/>
                </a:cubicBezTo>
                <a:close/>
                <a:moveTo>
                  <a:pt x="257" y="213"/>
                </a:moveTo>
                <a:cubicBezTo>
                  <a:pt x="257" y="212"/>
                  <a:pt x="257" y="212"/>
                  <a:pt x="256" y="212"/>
                </a:cubicBezTo>
                <a:cubicBezTo>
                  <a:pt x="255" y="210"/>
                  <a:pt x="255" y="211"/>
                  <a:pt x="254" y="212"/>
                </a:cubicBezTo>
                <a:cubicBezTo>
                  <a:pt x="254" y="212"/>
                  <a:pt x="254" y="213"/>
                  <a:pt x="253" y="213"/>
                </a:cubicBezTo>
                <a:cubicBezTo>
                  <a:pt x="253" y="214"/>
                  <a:pt x="253" y="214"/>
                  <a:pt x="253" y="215"/>
                </a:cubicBezTo>
                <a:cubicBezTo>
                  <a:pt x="252" y="215"/>
                  <a:pt x="253" y="215"/>
                  <a:pt x="253" y="216"/>
                </a:cubicBezTo>
                <a:cubicBezTo>
                  <a:pt x="254" y="217"/>
                  <a:pt x="254" y="218"/>
                  <a:pt x="255" y="217"/>
                </a:cubicBezTo>
                <a:cubicBezTo>
                  <a:pt x="255" y="217"/>
                  <a:pt x="256" y="217"/>
                  <a:pt x="256" y="217"/>
                </a:cubicBezTo>
                <a:cubicBezTo>
                  <a:pt x="256" y="217"/>
                  <a:pt x="256" y="218"/>
                  <a:pt x="257" y="218"/>
                </a:cubicBezTo>
                <a:cubicBezTo>
                  <a:pt x="257" y="219"/>
                  <a:pt x="257" y="220"/>
                  <a:pt x="259" y="220"/>
                </a:cubicBezTo>
                <a:cubicBezTo>
                  <a:pt x="259" y="220"/>
                  <a:pt x="259" y="220"/>
                  <a:pt x="259" y="221"/>
                </a:cubicBezTo>
                <a:cubicBezTo>
                  <a:pt x="259" y="221"/>
                  <a:pt x="259" y="221"/>
                  <a:pt x="259" y="221"/>
                </a:cubicBezTo>
                <a:cubicBezTo>
                  <a:pt x="260" y="221"/>
                  <a:pt x="260" y="221"/>
                  <a:pt x="260" y="221"/>
                </a:cubicBezTo>
                <a:cubicBezTo>
                  <a:pt x="261" y="220"/>
                  <a:pt x="261" y="220"/>
                  <a:pt x="262" y="220"/>
                </a:cubicBezTo>
                <a:cubicBezTo>
                  <a:pt x="262" y="221"/>
                  <a:pt x="263" y="221"/>
                  <a:pt x="263" y="221"/>
                </a:cubicBezTo>
                <a:cubicBezTo>
                  <a:pt x="263" y="219"/>
                  <a:pt x="262" y="218"/>
                  <a:pt x="263" y="218"/>
                </a:cubicBezTo>
                <a:cubicBezTo>
                  <a:pt x="263" y="217"/>
                  <a:pt x="263" y="217"/>
                  <a:pt x="264" y="216"/>
                </a:cubicBezTo>
                <a:cubicBezTo>
                  <a:pt x="263" y="216"/>
                  <a:pt x="262" y="216"/>
                  <a:pt x="262" y="216"/>
                </a:cubicBezTo>
                <a:cubicBezTo>
                  <a:pt x="261" y="216"/>
                  <a:pt x="260" y="215"/>
                  <a:pt x="260" y="215"/>
                </a:cubicBezTo>
                <a:cubicBezTo>
                  <a:pt x="259" y="215"/>
                  <a:pt x="259" y="214"/>
                  <a:pt x="258" y="214"/>
                </a:cubicBezTo>
                <a:cubicBezTo>
                  <a:pt x="258" y="213"/>
                  <a:pt x="257" y="213"/>
                  <a:pt x="257" y="213"/>
                </a:cubicBezTo>
                <a:close/>
                <a:moveTo>
                  <a:pt x="219" y="181"/>
                </a:moveTo>
                <a:cubicBezTo>
                  <a:pt x="221" y="181"/>
                  <a:pt x="223" y="181"/>
                  <a:pt x="223" y="183"/>
                </a:cubicBezTo>
                <a:cubicBezTo>
                  <a:pt x="223" y="183"/>
                  <a:pt x="222" y="184"/>
                  <a:pt x="224" y="184"/>
                </a:cubicBezTo>
                <a:cubicBezTo>
                  <a:pt x="223" y="183"/>
                  <a:pt x="226" y="183"/>
                  <a:pt x="225" y="182"/>
                </a:cubicBezTo>
                <a:cubicBezTo>
                  <a:pt x="225" y="181"/>
                  <a:pt x="225" y="181"/>
                  <a:pt x="225" y="181"/>
                </a:cubicBezTo>
                <a:cubicBezTo>
                  <a:pt x="226" y="181"/>
                  <a:pt x="226" y="180"/>
                  <a:pt x="227" y="180"/>
                </a:cubicBezTo>
                <a:cubicBezTo>
                  <a:pt x="228" y="180"/>
                  <a:pt x="229" y="180"/>
                  <a:pt x="230" y="179"/>
                </a:cubicBezTo>
                <a:cubicBezTo>
                  <a:pt x="229" y="178"/>
                  <a:pt x="224" y="178"/>
                  <a:pt x="226" y="176"/>
                </a:cubicBezTo>
                <a:cubicBezTo>
                  <a:pt x="226" y="176"/>
                  <a:pt x="226" y="176"/>
                  <a:pt x="225" y="176"/>
                </a:cubicBezTo>
                <a:cubicBezTo>
                  <a:pt x="224" y="176"/>
                  <a:pt x="223" y="177"/>
                  <a:pt x="221" y="177"/>
                </a:cubicBezTo>
                <a:cubicBezTo>
                  <a:pt x="221" y="178"/>
                  <a:pt x="220" y="179"/>
                  <a:pt x="219" y="179"/>
                </a:cubicBezTo>
                <a:cubicBezTo>
                  <a:pt x="218" y="179"/>
                  <a:pt x="218" y="180"/>
                  <a:pt x="217" y="180"/>
                </a:cubicBezTo>
                <a:cubicBezTo>
                  <a:pt x="217" y="180"/>
                  <a:pt x="216" y="180"/>
                  <a:pt x="216" y="181"/>
                </a:cubicBezTo>
                <a:cubicBezTo>
                  <a:pt x="216" y="181"/>
                  <a:pt x="217" y="181"/>
                  <a:pt x="218" y="181"/>
                </a:cubicBezTo>
                <a:cubicBezTo>
                  <a:pt x="218" y="181"/>
                  <a:pt x="219" y="181"/>
                  <a:pt x="219" y="181"/>
                </a:cubicBezTo>
                <a:close/>
                <a:moveTo>
                  <a:pt x="263" y="245"/>
                </a:moveTo>
                <a:cubicBezTo>
                  <a:pt x="263" y="245"/>
                  <a:pt x="263" y="245"/>
                  <a:pt x="262" y="245"/>
                </a:cubicBezTo>
                <a:cubicBezTo>
                  <a:pt x="261" y="245"/>
                  <a:pt x="260" y="245"/>
                  <a:pt x="261" y="246"/>
                </a:cubicBezTo>
                <a:cubicBezTo>
                  <a:pt x="261" y="246"/>
                  <a:pt x="262" y="245"/>
                  <a:pt x="263" y="245"/>
                </a:cubicBezTo>
                <a:cubicBezTo>
                  <a:pt x="263" y="245"/>
                  <a:pt x="263" y="245"/>
                  <a:pt x="263" y="245"/>
                </a:cubicBezTo>
                <a:close/>
                <a:moveTo>
                  <a:pt x="263" y="250"/>
                </a:moveTo>
                <a:cubicBezTo>
                  <a:pt x="264" y="251"/>
                  <a:pt x="266" y="251"/>
                  <a:pt x="265" y="252"/>
                </a:cubicBezTo>
                <a:cubicBezTo>
                  <a:pt x="266" y="251"/>
                  <a:pt x="268" y="251"/>
                  <a:pt x="267" y="250"/>
                </a:cubicBezTo>
                <a:cubicBezTo>
                  <a:pt x="266" y="250"/>
                  <a:pt x="264" y="250"/>
                  <a:pt x="263" y="250"/>
                </a:cubicBezTo>
                <a:close/>
                <a:moveTo>
                  <a:pt x="64" y="414"/>
                </a:moveTo>
                <a:cubicBezTo>
                  <a:pt x="63" y="413"/>
                  <a:pt x="62" y="413"/>
                  <a:pt x="62" y="412"/>
                </a:cubicBezTo>
                <a:cubicBezTo>
                  <a:pt x="60" y="411"/>
                  <a:pt x="56" y="404"/>
                  <a:pt x="53" y="401"/>
                </a:cubicBezTo>
                <a:cubicBezTo>
                  <a:pt x="55" y="405"/>
                  <a:pt x="57" y="408"/>
                  <a:pt x="59" y="412"/>
                </a:cubicBezTo>
                <a:cubicBezTo>
                  <a:pt x="61" y="414"/>
                  <a:pt x="61" y="415"/>
                  <a:pt x="60" y="414"/>
                </a:cubicBezTo>
                <a:cubicBezTo>
                  <a:pt x="58" y="412"/>
                  <a:pt x="54" y="406"/>
                  <a:pt x="55" y="409"/>
                </a:cubicBezTo>
                <a:cubicBezTo>
                  <a:pt x="56" y="412"/>
                  <a:pt x="60" y="415"/>
                  <a:pt x="63" y="419"/>
                </a:cubicBezTo>
                <a:cubicBezTo>
                  <a:pt x="65" y="421"/>
                  <a:pt x="68" y="424"/>
                  <a:pt x="69" y="424"/>
                </a:cubicBezTo>
                <a:cubicBezTo>
                  <a:pt x="69" y="424"/>
                  <a:pt x="69" y="425"/>
                  <a:pt x="69" y="425"/>
                </a:cubicBezTo>
                <a:cubicBezTo>
                  <a:pt x="70" y="425"/>
                  <a:pt x="69" y="422"/>
                  <a:pt x="67" y="420"/>
                </a:cubicBezTo>
                <a:cubicBezTo>
                  <a:pt x="65" y="418"/>
                  <a:pt x="64" y="415"/>
                  <a:pt x="64" y="414"/>
                </a:cubicBezTo>
                <a:close/>
                <a:moveTo>
                  <a:pt x="423" y="91"/>
                </a:moveTo>
                <a:cubicBezTo>
                  <a:pt x="425" y="93"/>
                  <a:pt x="427" y="96"/>
                  <a:pt x="434" y="102"/>
                </a:cubicBezTo>
                <a:cubicBezTo>
                  <a:pt x="426" y="94"/>
                  <a:pt x="423" y="90"/>
                  <a:pt x="430" y="95"/>
                </a:cubicBezTo>
                <a:cubicBezTo>
                  <a:pt x="426" y="91"/>
                  <a:pt x="424" y="88"/>
                  <a:pt x="422" y="87"/>
                </a:cubicBezTo>
                <a:cubicBezTo>
                  <a:pt x="421" y="86"/>
                  <a:pt x="421" y="86"/>
                  <a:pt x="422" y="89"/>
                </a:cubicBezTo>
                <a:cubicBezTo>
                  <a:pt x="423" y="90"/>
                  <a:pt x="423" y="90"/>
                  <a:pt x="423" y="91"/>
                </a:cubicBezTo>
                <a:close/>
                <a:moveTo>
                  <a:pt x="109" y="447"/>
                </a:moveTo>
                <a:cubicBezTo>
                  <a:pt x="109" y="447"/>
                  <a:pt x="109" y="446"/>
                  <a:pt x="109" y="446"/>
                </a:cubicBezTo>
                <a:cubicBezTo>
                  <a:pt x="109" y="446"/>
                  <a:pt x="109" y="447"/>
                  <a:pt x="109" y="447"/>
                </a:cubicBezTo>
                <a:cubicBezTo>
                  <a:pt x="109" y="447"/>
                  <a:pt x="109" y="447"/>
                  <a:pt x="109" y="447"/>
                </a:cubicBezTo>
                <a:close/>
                <a:moveTo>
                  <a:pt x="20" y="358"/>
                </a:moveTo>
                <a:cubicBezTo>
                  <a:pt x="20" y="359"/>
                  <a:pt x="21" y="360"/>
                  <a:pt x="21" y="362"/>
                </a:cubicBezTo>
                <a:cubicBezTo>
                  <a:pt x="21" y="363"/>
                  <a:pt x="22" y="364"/>
                  <a:pt x="22" y="364"/>
                </a:cubicBezTo>
                <a:cubicBezTo>
                  <a:pt x="22" y="366"/>
                  <a:pt x="22" y="366"/>
                  <a:pt x="20" y="363"/>
                </a:cubicBezTo>
                <a:cubicBezTo>
                  <a:pt x="19" y="362"/>
                  <a:pt x="19" y="363"/>
                  <a:pt x="19" y="363"/>
                </a:cubicBezTo>
                <a:cubicBezTo>
                  <a:pt x="19" y="364"/>
                  <a:pt x="20" y="366"/>
                  <a:pt x="21" y="367"/>
                </a:cubicBezTo>
                <a:cubicBezTo>
                  <a:pt x="24" y="372"/>
                  <a:pt x="25" y="375"/>
                  <a:pt x="26" y="376"/>
                </a:cubicBezTo>
                <a:cubicBezTo>
                  <a:pt x="27" y="376"/>
                  <a:pt x="27" y="375"/>
                  <a:pt x="26" y="372"/>
                </a:cubicBezTo>
                <a:cubicBezTo>
                  <a:pt x="25" y="365"/>
                  <a:pt x="21" y="363"/>
                  <a:pt x="20" y="358"/>
                </a:cubicBezTo>
                <a:close/>
                <a:moveTo>
                  <a:pt x="109" y="446"/>
                </a:moveTo>
                <a:cubicBezTo>
                  <a:pt x="109" y="447"/>
                  <a:pt x="109" y="447"/>
                  <a:pt x="109" y="447"/>
                </a:cubicBezTo>
                <a:cubicBezTo>
                  <a:pt x="109" y="447"/>
                  <a:pt x="109" y="447"/>
                  <a:pt x="109" y="447"/>
                </a:cubicBezTo>
                <a:cubicBezTo>
                  <a:pt x="109" y="447"/>
                  <a:pt x="109" y="446"/>
                  <a:pt x="109" y="446"/>
                </a:cubicBezTo>
                <a:close/>
                <a:moveTo>
                  <a:pt x="55" y="432"/>
                </a:moveTo>
                <a:cubicBezTo>
                  <a:pt x="50" y="427"/>
                  <a:pt x="49" y="426"/>
                  <a:pt x="49" y="427"/>
                </a:cubicBezTo>
                <a:cubicBezTo>
                  <a:pt x="50" y="429"/>
                  <a:pt x="51" y="430"/>
                  <a:pt x="53" y="432"/>
                </a:cubicBezTo>
                <a:cubicBezTo>
                  <a:pt x="54" y="433"/>
                  <a:pt x="56" y="435"/>
                  <a:pt x="58" y="437"/>
                </a:cubicBezTo>
                <a:cubicBezTo>
                  <a:pt x="54" y="432"/>
                  <a:pt x="62" y="440"/>
                  <a:pt x="55" y="432"/>
                </a:cubicBezTo>
                <a:close/>
                <a:moveTo>
                  <a:pt x="56" y="419"/>
                </a:moveTo>
                <a:cubicBezTo>
                  <a:pt x="57" y="420"/>
                  <a:pt x="56" y="419"/>
                  <a:pt x="55" y="417"/>
                </a:cubicBezTo>
                <a:cubicBezTo>
                  <a:pt x="53" y="414"/>
                  <a:pt x="51" y="412"/>
                  <a:pt x="49" y="409"/>
                </a:cubicBezTo>
                <a:cubicBezTo>
                  <a:pt x="48" y="407"/>
                  <a:pt x="46" y="404"/>
                  <a:pt x="45" y="403"/>
                </a:cubicBezTo>
                <a:cubicBezTo>
                  <a:pt x="40" y="397"/>
                  <a:pt x="46" y="408"/>
                  <a:pt x="42" y="403"/>
                </a:cubicBezTo>
                <a:cubicBezTo>
                  <a:pt x="42" y="402"/>
                  <a:pt x="41" y="402"/>
                  <a:pt x="43" y="404"/>
                </a:cubicBezTo>
                <a:cubicBezTo>
                  <a:pt x="43" y="405"/>
                  <a:pt x="44" y="406"/>
                  <a:pt x="44" y="407"/>
                </a:cubicBezTo>
                <a:cubicBezTo>
                  <a:pt x="47" y="410"/>
                  <a:pt x="50" y="414"/>
                  <a:pt x="53" y="418"/>
                </a:cubicBezTo>
                <a:cubicBezTo>
                  <a:pt x="58" y="423"/>
                  <a:pt x="55" y="418"/>
                  <a:pt x="56" y="419"/>
                </a:cubicBezTo>
                <a:close/>
                <a:moveTo>
                  <a:pt x="5" y="231"/>
                </a:moveTo>
                <a:cubicBezTo>
                  <a:pt x="4" y="232"/>
                  <a:pt x="4" y="231"/>
                  <a:pt x="4" y="226"/>
                </a:cubicBezTo>
                <a:cubicBezTo>
                  <a:pt x="4" y="221"/>
                  <a:pt x="4" y="222"/>
                  <a:pt x="3" y="222"/>
                </a:cubicBezTo>
                <a:cubicBezTo>
                  <a:pt x="3" y="227"/>
                  <a:pt x="2" y="231"/>
                  <a:pt x="2" y="236"/>
                </a:cubicBezTo>
                <a:cubicBezTo>
                  <a:pt x="1" y="240"/>
                  <a:pt x="1" y="244"/>
                  <a:pt x="0" y="248"/>
                </a:cubicBezTo>
                <a:cubicBezTo>
                  <a:pt x="1" y="243"/>
                  <a:pt x="3" y="233"/>
                  <a:pt x="3" y="245"/>
                </a:cubicBezTo>
                <a:cubicBezTo>
                  <a:pt x="3" y="246"/>
                  <a:pt x="4" y="246"/>
                  <a:pt x="4" y="241"/>
                </a:cubicBezTo>
                <a:cubicBezTo>
                  <a:pt x="4" y="239"/>
                  <a:pt x="5" y="237"/>
                  <a:pt x="5" y="235"/>
                </a:cubicBezTo>
                <a:cubicBezTo>
                  <a:pt x="5" y="233"/>
                  <a:pt x="5" y="231"/>
                  <a:pt x="5" y="229"/>
                </a:cubicBezTo>
                <a:cubicBezTo>
                  <a:pt x="6" y="226"/>
                  <a:pt x="6" y="222"/>
                  <a:pt x="7" y="218"/>
                </a:cubicBezTo>
                <a:cubicBezTo>
                  <a:pt x="6" y="219"/>
                  <a:pt x="6" y="221"/>
                  <a:pt x="5" y="225"/>
                </a:cubicBezTo>
                <a:cubicBezTo>
                  <a:pt x="5" y="227"/>
                  <a:pt x="6" y="225"/>
                  <a:pt x="5" y="231"/>
                </a:cubicBezTo>
                <a:close/>
                <a:moveTo>
                  <a:pt x="480" y="195"/>
                </a:moveTo>
                <a:cubicBezTo>
                  <a:pt x="479" y="191"/>
                  <a:pt x="479" y="190"/>
                  <a:pt x="479" y="190"/>
                </a:cubicBezTo>
                <a:cubicBezTo>
                  <a:pt x="480" y="190"/>
                  <a:pt x="480" y="190"/>
                  <a:pt x="480" y="189"/>
                </a:cubicBezTo>
                <a:cubicBezTo>
                  <a:pt x="480" y="187"/>
                  <a:pt x="480" y="186"/>
                  <a:pt x="479" y="183"/>
                </a:cubicBezTo>
                <a:cubicBezTo>
                  <a:pt x="478" y="182"/>
                  <a:pt x="475" y="175"/>
                  <a:pt x="474" y="173"/>
                </a:cubicBezTo>
                <a:cubicBezTo>
                  <a:pt x="474" y="173"/>
                  <a:pt x="474" y="173"/>
                  <a:pt x="474" y="173"/>
                </a:cubicBezTo>
                <a:cubicBezTo>
                  <a:pt x="476" y="180"/>
                  <a:pt x="475" y="182"/>
                  <a:pt x="480" y="195"/>
                </a:cubicBezTo>
                <a:close/>
                <a:moveTo>
                  <a:pt x="471" y="170"/>
                </a:moveTo>
                <a:cubicBezTo>
                  <a:pt x="471" y="170"/>
                  <a:pt x="472" y="172"/>
                  <a:pt x="471" y="169"/>
                </a:cubicBezTo>
                <a:cubicBezTo>
                  <a:pt x="468" y="161"/>
                  <a:pt x="470" y="164"/>
                  <a:pt x="472" y="166"/>
                </a:cubicBezTo>
                <a:cubicBezTo>
                  <a:pt x="471" y="164"/>
                  <a:pt x="470" y="162"/>
                  <a:pt x="469" y="160"/>
                </a:cubicBezTo>
                <a:cubicBezTo>
                  <a:pt x="468" y="158"/>
                  <a:pt x="468" y="157"/>
                  <a:pt x="468" y="158"/>
                </a:cubicBezTo>
                <a:cubicBezTo>
                  <a:pt x="467" y="159"/>
                  <a:pt x="467" y="161"/>
                  <a:pt x="469" y="166"/>
                </a:cubicBezTo>
                <a:cubicBezTo>
                  <a:pt x="469" y="167"/>
                  <a:pt x="470" y="169"/>
                  <a:pt x="471" y="170"/>
                </a:cubicBezTo>
                <a:close/>
                <a:moveTo>
                  <a:pt x="140" y="442"/>
                </a:moveTo>
                <a:cubicBezTo>
                  <a:pt x="137" y="440"/>
                  <a:pt x="133" y="436"/>
                  <a:pt x="135" y="436"/>
                </a:cubicBezTo>
                <a:cubicBezTo>
                  <a:pt x="130" y="433"/>
                  <a:pt x="132" y="433"/>
                  <a:pt x="128" y="430"/>
                </a:cubicBezTo>
                <a:cubicBezTo>
                  <a:pt x="126" y="428"/>
                  <a:pt x="124" y="427"/>
                  <a:pt x="122" y="425"/>
                </a:cubicBezTo>
                <a:cubicBezTo>
                  <a:pt x="120" y="424"/>
                  <a:pt x="118" y="422"/>
                  <a:pt x="115" y="419"/>
                </a:cubicBezTo>
                <a:cubicBezTo>
                  <a:pt x="112" y="416"/>
                  <a:pt x="108" y="413"/>
                  <a:pt x="104" y="409"/>
                </a:cubicBezTo>
                <a:cubicBezTo>
                  <a:pt x="103" y="408"/>
                  <a:pt x="101" y="406"/>
                  <a:pt x="100" y="406"/>
                </a:cubicBezTo>
                <a:cubicBezTo>
                  <a:pt x="99" y="405"/>
                  <a:pt x="100" y="406"/>
                  <a:pt x="101" y="408"/>
                </a:cubicBezTo>
                <a:cubicBezTo>
                  <a:pt x="108" y="416"/>
                  <a:pt x="106" y="417"/>
                  <a:pt x="102" y="414"/>
                </a:cubicBezTo>
                <a:cubicBezTo>
                  <a:pt x="101" y="413"/>
                  <a:pt x="100" y="413"/>
                  <a:pt x="101" y="414"/>
                </a:cubicBezTo>
                <a:cubicBezTo>
                  <a:pt x="104" y="417"/>
                  <a:pt x="106" y="419"/>
                  <a:pt x="109" y="421"/>
                </a:cubicBezTo>
                <a:cubicBezTo>
                  <a:pt x="111" y="423"/>
                  <a:pt x="114" y="425"/>
                  <a:pt x="117" y="428"/>
                </a:cubicBezTo>
                <a:cubicBezTo>
                  <a:pt x="118" y="429"/>
                  <a:pt x="120" y="431"/>
                  <a:pt x="120" y="431"/>
                </a:cubicBezTo>
                <a:cubicBezTo>
                  <a:pt x="121" y="430"/>
                  <a:pt x="123" y="431"/>
                  <a:pt x="125" y="433"/>
                </a:cubicBezTo>
                <a:cubicBezTo>
                  <a:pt x="126" y="434"/>
                  <a:pt x="127" y="435"/>
                  <a:pt x="128" y="436"/>
                </a:cubicBezTo>
                <a:cubicBezTo>
                  <a:pt x="130" y="437"/>
                  <a:pt x="131" y="438"/>
                  <a:pt x="133" y="439"/>
                </a:cubicBezTo>
                <a:cubicBezTo>
                  <a:pt x="131" y="438"/>
                  <a:pt x="130" y="437"/>
                  <a:pt x="129" y="436"/>
                </a:cubicBezTo>
                <a:cubicBezTo>
                  <a:pt x="127" y="434"/>
                  <a:pt x="126" y="433"/>
                  <a:pt x="126" y="433"/>
                </a:cubicBezTo>
                <a:cubicBezTo>
                  <a:pt x="125" y="432"/>
                  <a:pt x="124" y="430"/>
                  <a:pt x="128" y="433"/>
                </a:cubicBezTo>
                <a:cubicBezTo>
                  <a:pt x="132" y="435"/>
                  <a:pt x="130" y="435"/>
                  <a:pt x="131" y="436"/>
                </a:cubicBezTo>
                <a:cubicBezTo>
                  <a:pt x="133" y="437"/>
                  <a:pt x="134" y="439"/>
                  <a:pt x="136" y="440"/>
                </a:cubicBezTo>
                <a:cubicBezTo>
                  <a:pt x="137" y="442"/>
                  <a:pt x="138" y="443"/>
                  <a:pt x="141" y="444"/>
                </a:cubicBezTo>
                <a:cubicBezTo>
                  <a:pt x="144" y="446"/>
                  <a:pt x="142" y="444"/>
                  <a:pt x="140" y="442"/>
                </a:cubicBezTo>
                <a:close/>
                <a:moveTo>
                  <a:pt x="121" y="457"/>
                </a:moveTo>
                <a:cubicBezTo>
                  <a:pt x="121" y="457"/>
                  <a:pt x="121" y="457"/>
                  <a:pt x="121" y="457"/>
                </a:cubicBezTo>
                <a:cubicBezTo>
                  <a:pt x="121" y="457"/>
                  <a:pt x="122" y="457"/>
                  <a:pt x="122" y="458"/>
                </a:cubicBezTo>
                <a:cubicBezTo>
                  <a:pt x="122" y="457"/>
                  <a:pt x="122" y="457"/>
                  <a:pt x="122" y="457"/>
                </a:cubicBezTo>
                <a:cubicBezTo>
                  <a:pt x="121" y="457"/>
                  <a:pt x="121" y="457"/>
                  <a:pt x="121" y="457"/>
                </a:cubicBezTo>
                <a:close/>
                <a:moveTo>
                  <a:pt x="114" y="452"/>
                </a:moveTo>
                <a:cubicBezTo>
                  <a:pt x="117" y="452"/>
                  <a:pt x="112" y="449"/>
                  <a:pt x="109" y="447"/>
                </a:cubicBezTo>
                <a:cubicBezTo>
                  <a:pt x="109" y="446"/>
                  <a:pt x="108" y="446"/>
                  <a:pt x="108" y="446"/>
                </a:cubicBezTo>
                <a:cubicBezTo>
                  <a:pt x="115" y="453"/>
                  <a:pt x="112" y="452"/>
                  <a:pt x="109" y="451"/>
                </a:cubicBezTo>
                <a:cubicBezTo>
                  <a:pt x="115" y="456"/>
                  <a:pt x="119" y="458"/>
                  <a:pt x="121" y="459"/>
                </a:cubicBezTo>
                <a:cubicBezTo>
                  <a:pt x="122" y="460"/>
                  <a:pt x="122" y="459"/>
                  <a:pt x="121" y="457"/>
                </a:cubicBezTo>
                <a:cubicBezTo>
                  <a:pt x="119" y="456"/>
                  <a:pt x="117" y="455"/>
                  <a:pt x="116" y="454"/>
                </a:cubicBezTo>
                <a:cubicBezTo>
                  <a:pt x="114" y="452"/>
                  <a:pt x="113" y="452"/>
                  <a:pt x="114" y="452"/>
                </a:cubicBezTo>
                <a:close/>
                <a:moveTo>
                  <a:pt x="128" y="460"/>
                </a:moveTo>
                <a:cubicBezTo>
                  <a:pt x="124" y="457"/>
                  <a:pt x="122" y="457"/>
                  <a:pt x="119" y="455"/>
                </a:cubicBezTo>
                <a:cubicBezTo>
                  <a:pt x="122" y="457"/>
                  <a:pt x="122" y="457"/>
                  <a:pt x="122" y="457"/>
                </a:cubicBezTo>
                <a:cubicBezTo>
                  <a:pt x="123" y="458"/>
                  <a:pt x="124" y="459"/>
                  <a:pt x="125" y="460"/>
                </a:cubicBezTo>
                <a:cubicBezTo>
                  <a:pt x="127" y="461"/>
                  <a:pt x="128" y="461"/>
                  <a:pt x="129" y="462"/>
                </a:cubicBezTo>
                <a:cubicBezTo>
                  <a:pt x="132" y="465"/>
                  <a:pt x="136" y="467"/>
                  <a:pt x="136" y="466"/>
                </a:cubicBezTo>
                <a:cubicBezTo>
                  <a:pt x="136" y="465"/>
                  <a:pt x="132" y="463"/>
                  <a:pt x="128" y="460"/>
                </a:cubicBezTo>
                <a:close/>
                <a:moveTo>
                  <a:pt x="216" y="489"/>
                </a:moveTo>
                <a:cubicBezTo>
                  <a:pt x="219" y="488"/>
                  <a:pt x="220" y="487"/>
                  <a:pt x="219" y="486"/>
                </a:cubicBezTo>
                <a:cubicBezTo>
                  <a:pt x="212" y="484"/>
                  <a:pt x="212" y="486"/>
                  <a:pt x="205" y="484"/>
                </a:cubicBezTo>
                <a:cubicBezTo>
                  <a:pt x="207" y="484"/>
                  <a:pt x="210" y="484"/>
                  <a:pt x="209" y="483"/>
                </a:cubicBezTo>
                <a:cubicBezTo>
                  <a:pt x="203" y="482"/>
                  <a:pt x="197" y="480"/>
                  <a:pt x="191" y="479"/>
                </a:cubicBezTo>
                <a:cubicBezTo>
                  <a:pt x="195" y="481"/>
                  <a:pt x="201" y="483"/>
                  <a:pt x="197" y="483"/>
                </a:cubicBezTo>
                <a:cubicBezTo>
                  <a:pt x="195" y="483"/>
                  <a:pt x="198" y="484"/>
                  <a:pt x="202" y="485"/>
                </a:cubicBezTo>
                <a:cubicBezTo>
                  <a:pt x="206" y="486"/>
                  <a:pt x="209" y="486"/>
                  <a:pt x="211" y="487"/>
                </a:cubicBezTo>
                <a:cubicBezTo>
                  <a:pt x="214" y="488"/>
                  <a:pt x="216" y="489"/>
                  <a:pt x="216" y="489"/>
                </a:cubicBezTo>
                <a:close/>
                <a:moveTo>
                  <a:pt x="458" y="207"/>
                </a:moveTo>
                <a:cubicBezTo>
                  <a:pt x="456" y="200"/>
                  <a:pt x="456" y="201"/>
                  <a:pt x="454" y="198"/>
                </a:cubicBezTo>
                <a:cubicBezTo>
                  <a:pt x="453" y="196"/>
                  <a:pt x="455" y="201"/>
                  <a:pt x="455" y="202"/>
                </a:cubicBezTo>
                <a:cubicBezTo>
                  <a:pt x="455" y="202"/>
                  <a:pt x="455" y="203"/>
                  <a:pt x="454" y="204"/>
                </a:cubicBezTo>
                <a:cubicBezTo>
                  <a:pt x="455" y="205"/>
                  <a:pt x="456" y="206"/>
                  <a:pt x="456" y="207"/>
                </a:cubicBezTo>
                <a:cubicBezTo>
                  <a:pt x="457" y="208"/>
                  <a:pt x="457" y="210"/>
                  <a:pt x="458" y="213"/>
                </a:cubicBezTo>
                <a:cubicBezTo>
                  <a:pt x="459" y="218"/>
                  <a:pt x="458" y="216"/>
                  <a:pt x="458" y="216"/>
                </a:cubicBezTo>
                <a:cubicBezTo>
                  <a:pt x="457" y="216"/>
                  <a:pt x="457" y="218"/>
                  <a:pt x="458" y="221"/>
                </a:cubicBezTo>
                <a:cubicBezTo>
                  <a:pt x="458" y="225"/>
                  <a:pt x="459" y="226"/>
                  <a:pt x="460" y="225"/>
                </a:cubicBezTo>
                <a:cubicBezTo>
                  <a:pt x="460" y="224"/>
                  <a:pt x="461" y="222"/>
                  <a:pt x="462" y="226"/>
                </a:cubicBezTo>
                <a:cubicBezTo>
                  <a:pt x="462" y="227"/>
                  <a:pt x="463" y="226"/>
                  <a:pt x="462" y="226"/>
                </a:cubicBezTo>
                <a:cubicBezTo>
                  <a:pt x="462" y="225"/>
                  <a:pt x="462" y="224"/>
                  <a:pt x="462" y="222"/>
                </a:cubicBezTo>
                <a:cubicBezTo>
                  <a:pt x="461" y="220"/>
                  <a:pt x="460" y="217"/>
                  <a:pt x="460" y="214"/>
                </a:cubicBezTo>
                <a:cubicBezTo>
                  <a:pt x="459" y="211"/>
                  <a:pt x="458" y="209"/>
                  <a:pt x="458" y="207"/>
                </a:cubicBezTo>
                <a:close/>
                <a:moveTo>
                  <a:pt x="235" y="497"/>
                </a:moveTo>
                <a:cubicBezTo>
                  <a:pt x="235" y="496"/>
                  <a:pt x="230" y="497"/>
                  <a:pt x="228" y="496"/>
                </a:cubicBezTo>
                <a:cubicBezTo>
                  <a:pt x="227" y="496"/>
                  <a:pt x="222" y="495"/>
                  <a:pt x="225" y="495"/>
                </a:cubicBezTo>
                <a:cubicBezTo>
                  <a:pt x="225" y="495"/>
                  <a:pt x="223" y="495"/>
                  <a:pt x="221" y="494"/>
                </a:cubicBezTo>
                <a:cubicBezTo>
                  <a:pt x="220" y="494"/>
                  <a:pt x="218" y="494"/>
                  <a:pt x="218" y="494"/>
                </a:cubicBezTo>
                <a:cubicBezTo>
                  <a:pt x="217" y="494"/>
                  <a:pt x="216" y="494"/>
                  <a:pt x="218" y="495"/>
                </a:cubicBezTo>
                <a:cubicBezTo>
                  <a:pt x="219" y="495"/>
                  <a:pt x="220" y="495"/>
                  <a:pt x="221" y="495"/>
                </a:cubicBezTo>
                <a:cubicBezTo>
                  <a:pt x="224" y="496"/>
                  <a:pt x="226" y="497"/>
                  <a:pt x="226" y="497"/>
                </a:cubicBezTo>
                <a:cubicBezTo>
                  <a:pt x="225" y="497"/>
                  <a:pt x="223" y="497"/>
                  <a:pt x="221" y="497"/>
                </a:cubicBezTo>
                <a:cubicBezTo>
                  <a:pt x="218" y="496"/>
                  <a:pt x="216" y="496"/>
                  <a:pt x="215" y="495"/>
                </a:cubicBezTo>
                <a:cubicBezTo>
                  <a:pt x="214" y="495"/>
                  <a:pt x="211" y="494"/>
                  <a:pt x="207" y="493"/>
                </a:cubicBezTo>
                <a:cubicBezTo>
                  <a:pt x="210" y="494"/>
                  <a:pt x="211" y="495"/>
                  <a:pt x="211" y="495"/>
                </a:cubicBezTo>
                <a:cubicBezTo>
                  <a:pt x="212" y="496"/>
                  <a:pt x="211" y="496"/>
                  <a:pt x="209" y="496"/>
                </a:cubicBezTo>
                <a:cubicBezTo>
                  <a:pt x="217" y="497"/>
                  <a:pt x="223" y="498"/>
                  <a:pt x="230" y="499"/>
                </a:cubicBezTo>
                <a:cubicBezTo>
                  <a:pt x="235" y="499"/>
                  <a:pt x="236" y="499"/>
                  <a:pt x="236" y="498"/>
                </a:cubicBezTo>
                <a:cubicBezTo>
                  <a:pt x="236" y="498"/>
                  <a:pt x="235" y="498"/>
                  <a:pt x="235" y="497"/>
                </a:cubicBezTo>
                <a:close/>
                <a:moveTo>
                  <a:pt x="356" y="32"/>
                </a:moveTo>
                <a:cubicBezTo>
                  <a:pt x="358" y="33"/>
                  <a:pt x="360" y="34"/>
                  <a:pt x="362" y="35"/>
                </a:cubicBezTo>
                <a:cubicBezTo>
                  <a:pt x="363" y="36"/>
                  <a:pt x="366" y="37"/>
                  <a:pt x="369" y="38"/>
                </a:cubicBezTo>
                <a:cubicBezTo>
                  <a:pt x="370" y="39"/>
                  <a:pt x="371" y="39"/>
                  <a:pt x="370" y="38"/>
                </a:cubicBezTo>
                <a:cubicBezTo>
                  <a:pt x="365" y="35"/>
                  <a:pt x="364" y="35"/>
                  <a:pt x="364" y="34"/>
                </a:cubicBezTo>
                <a:cubicBezTo>
                  <a:pt x="364" y="34"/>
                  <a:pt x="365" y="34"/>
                  <a:pt x="367" y="34"/>
                </a:cubicBezTo>
                <a:cubicBezTo>
                  <a:pt x="367" y="34"/>
                  <a:pt x="366" y="34"/>
                  <a:pt x="366" y="34"/>
                </a:cubicBezTo>
                <a:cubicBezTo>
                  <a:pt x="365" y="33"/>
                  <a:pt x="363" y="32"/>
                  <a:pt x="362" y="32"/>
                </a:cubicBezTo>
                <a:cubicBezTo>
                  <a:pt x="360" y="31"/>
                  <a:pt x="359" y="31"/>
                  <a:pt x="361" y="32"/>
                </a:cubicBezTo>
                <a:cubicBezTo>
                  <a:pt x="363" y="33"/>
                  <a:pt x="362" y="33"/>
                  <a:pt x="358" y="31"/>
                </a:cubicBezTo>
                <a:cubicBezTo>
                  <a:pt x="356" y="30"/>
                  <a:pt x="352" y="29"/>
                  <a:pt x="353" y="30"/>
                </a:cubicBezTo>
                <a:cubicBezTo>
                  <a:pt x="353" y="30"/>
                  <a:pt x="355" y="31"/>
                  <a:pt x="356" y="32"/>
                </a:cubicBezTo>
                <a:close/>
                <a:moveTo>
                  <a:pt x="387" y="73"/>
                </a:moveTo>
                <a:cubicBezTo>
                  <a:pt x="386" y="72"/>
                  <a:pt x="387" y="74"/>
                  <a:pt x="386" y="73"/>
                </a:cubicBezTo>
                <a:cubicBezTo>
                  <a:pt x="382" y="71"/>
                  <a:pt x="380" y="69"/>
                  <a:pt x="377" y="67"/>
                </a:cubicBezTo>
                <a:cubicBezTo>
                  <a:pt x="375" y="65"/>
                  <a:pt x="372" y="63"/>
                  <a:pt x="370" y="61"/>
                </a:cubicBezTo>
                <a:cubicBezTo>
                  <a:pt x="370" y="63"/>
                  <a:pt x="371" y="64"/>
                  <a:pt x="371" y="65"/>
                </a:cubicBezTo>
                <a:cubicBezTo>
                  <a:pt x="371" y="65"/>
                  <a:pt x="366" y="62"/>
                  <a:pt x="368" y="64"/>
                </a:cubicBezTo>
                <a:cubicBezTo>
                  <a:pt x="370" y="66"/>
                  <a:pt x="373" y="67"/>
                  <a:pt x="375" y="68"/>
                </a:cubicBezTo>
                <a:cubicBezTo>
                  <a:pt x="377" y="69"/>
                  <a:pt x="379" y="70"/>
                  <a:pt x="381" y="71"/>
                </a:cubicBezTo>
                <a:cubicBezTo>
                  <a:pt x="384" y="74"/>
                  <a:pt x="377" y="70"/>
                  <a:pt x="378" y="72"/>
                </a:cubicBezTo>
                <a:cubicBezTo>
                  <a:pt x="381" y="74"/>
                  <a:pt x="385" y="76"/>
                  <a:pt x="388" y="79"/>
                </a:cubicBezTo>
                <a:cubicBezTo>
                  <a:pt x="390" y="80"/>
                  <a:pt x="392" y="81"/>
                  <a:pt x="394" y="83"/>
                </a:cubicBezTo>
                <a:cubicBezTo>
                  <a:pt x="395" y="84"/>
                  <a:pt x="397" y="85"/>
                  <a:pt x="399" y="86"/>
                </a:cubicBezTo>
                <a:cubicBezTo>
                  <a:pt x="395" y="82"/>
                  <a:pt x="385" y="73"/>
                  <a:pt x="394" y="78"/>
                </a:cubicBezTo>
                <a:cubicBezTo>
                  <a:pt x="395" y="78"/>
                  <a:pt x="393" y="77"/>
                  <a:pt x="392" y="76"/>
                </a:cubicBezTo>
                <a:cubicBezTo>
                  <a:pt x="390" y="74"/>
                  <a:pt x="388" y="73"/>
                  <a:pt x="387" y="73"/>
                </a:cubicBezTo>
                <a:close/>
                <a:moveTo>
                  <a:pt x="372" y="54"/>
                </a:moveTo>
                <a:cubicBezTo>
                  <a:pt x="371" y="55"/>
                  <a:pt x="377" y="59"/>
                  <a:pt x="378" y="60"/>
                </a:cubicBezTo>
                <a:cubicBezTo>
                  <a:pt x="381" y="61"/>
                  <a:pt x="383" y="62"/>
                  <a:pt x="386" y="64"/>
                </a:cubicBezTo>
                <a:cubicBezTo>
                  <a:pt x="388" y="66"/>
                  <a:pt x="390" y="68"/>
                  <a:pt x="393" y="69"/>
                </a:cubicBezTo>
                <a:cubicBezTo>
                  <a:pt x="391" y="67"/>
                  <a:pt x="389" y="65"/>
                  <a:pt x="386" y="63"/>
                </a:cubicBezTo>
                <a:cubicBezTo>
                  <a:pt x="385" y="62"/>
                  <a:pt x="383" y="61"/>
                  <a:pt x="382" y="60"/>
                </a:cubicBezTo>
                <a:cubicBezTo>
                  <a:pt x="380" y="59"/>
                  <a:pt x="378" y="58"/>
                  <a:pt x="377" y="56"/>
                </a:cubicBezTo>
                <a:cubicBezTo>
                  <a:pt x="378" y="56"/>
                  <a:pt x="378" y="56"/>
                  <a:pt x="376" y="55"/>
                </a:cubicBezTo>
                <a:cubicBezTo>
                  <a:pt x="375" y="55"/>
                  <a:pt x="374" y="54"/>
                  <a:pt x="372" y="53"/>
                </a:cubicBezTo>
                <a:cubicBezTo>
                  <a:pt x="370" y="51"/>
                  <a:pt x="367" y="50"/>
                  <a:pt x="363" y="48"/>
                </a:cubicBezTo>
                <a:cubicBezTo>
                  <a:pt x="365" y="50"/>
                  <a:pt x="373" y="54"/>
                  <a:pt x="372" y="54"/>
                </a:cubicBezTo>
                <a:close/>
                <a:moveTo>
                  <a:pt x="402" y="111"/>
                </a:moveTo>
                <a:cubicBezTo>
                  <a:pt x="399" y="110"/>
                  <a:pt x="399" y="110"/>
                  <a:pt x="401" y="113"/>
                </a:cubicBezTo>
                <a:cubicBezTo>
                  <a:pt x="402" y="114"/>
                  <a:pt x="403" y="115"/>
                  <a:pt x="404" y="116"/>
                </a:cubicBezTo>
                <a:cubicBezTo>
                  <a:pt x="405" y="118"/>
                  <a:pt x="406" y="119"/>
                  <a:pt x="407" y="120"/>
                </a:cubicBezTo>
                <a:cubicBezTo>
                  <a:pt x="409" y="121"/>
                  <a:pt x="410" y="121"/>
                  <a:pt x="412" y="123"/>
                </a:cubicBezTo>
                <a:cubicBezTo>
                  <a:pt x="414" y="125"/>
                  <a:pt x="417" y="128"/>
                  <a:pt x="424" y="135"/>
                </a:cubicBezTo>
                <a:cubicBezTo>
                  <a:pt x="423" y="134"/>
                  <a:pt x="421" y="131"/>
                  <a:pt x="420" y="129"/>
                </a:cubicBezTo>
                <a:cubicBezTo>
                  <a:pt x="419" y="127"/>
                  <a:pt x="418" y="125"/>
                  <a:pt x="418" y="125"/>
                </a:cubicBezTo>
                <a:cubicBezTo>
                  <a:pt x="418" y="124"/>
                  <a:pt x="421" y="126"/>
                  <a:pt x="423" y="126"/>
                </a:cubicBezTo>
                <a:cubicBezTo>
                  <a:pt x="417" y="121"/>
                  <a:pt x="410" y="113"/>
                  <a:pt x="402" y="106"/>
                </a:cubicBezTo>
                <a:cubicBezTo>
                  <a:pt x="404" y="108"/>
                  <a:pt x="405" y="110"/>
                  <a:pt x="407" y="112"/>
                </a:cubicBezTo>
                <a:cubicBezTo>
                  <a:pt x="408" y="114"/>
                  <a:pt x="410" y="116"/>
                  <a:pt x="410" y="116"/>
                </a:cubicBezTo>
                <a:cubicBezTo>
                  <a:pt x="410" y="118"/>
                  <a:pt x="405" y="113"/>
                  <a:pt x="402" y="111"/>
                </a:cubicBezTo>
                <a:close/>
                <a:moveTo>
                  <a:pt x="445" y="172"/>
                </a:moveTo>
                <a:cubicBezTo>
                  <a:pt x="446" y="175"/>
                  <a:pt x="446" y="176"/>
                  <a:pt x="443" y="174"/>
                </a:cubicBezTo>
                <a:cubicBezTo>
                  <a:pt x="445" y="177"/>
                  <a:pt x="447" y="179"/>
                  <a:pt x="448" y="182"/>
                </a:cubicBezTo>
                <a:cubicBezTo>
                  <a:pt x="449" y="184"/>
                  <a:pt x="450" y="187"/>
                  <a:pt x="451" y="189"/>
                </a:cubicBezTo>
                <a:cubicBezTo>
                  <a:pt x="452" y="190"/>
                  <a:pt x="452" y="193"/>
                  <a:pt x="453" y="194"/>
                </a:cubicBezTo>
                <a:cubicBezTo>
                  <a:pt x="454" y="195"/>
                  <a:pt x="453" y="192"/>
                  <a:pt x="453" y="190"/>
                </a:cubicBezTo>
                <a:cubicBezTo>
                  <a:pt x="452" y="187"/>
                  <a:pt x="450" y="185"/>
                  <a:pt x="449" y="182"/>
                </a:cubicBezTo>
                <a:cubicBezTo>
                  <a:pt x="449" y="181"/>
                  <a:pt x="449" y="180"/>
                  <a:pt x="449" y="178"/>
                </a:cubicBezTo>
                <a:cubicBezTo>
                  <a:pt x="449" y="176"/>
                  <a:pt x="448" y="175"/>
                  <a:pt x="448" y="174"/>
                </a:cubicBezTo>
                <a:cubicBezTo>
                  <a:pt x="448" y="173"/>
                  <a:pt x="447" y="172"/>
                  <a:pt x="447" y="171"/>
                </a:cubicBezTo>
                <a:cubicBezTo>
                  <a:pt x="446" y="170"/>
                  <a:pt x="446" y="169"/>
                  <a:pt x="445" y="167"/>
                </a:cubicBezTo>
                <a:cubicBezTo>
                  <a:pt x="444" y="167"/>
                  <a:pt x="445" y="170"/>
                  <a:pt x="445" y="172"/>
                </a:cubicBezTo>
                <a:close/>
                <a:moveTo>
                  <a:pt x="2" y="204"/>
                </a:moveTo>
                <a:cubicBezTo>
                  <a:pt x="3" y="202"/>
                  <a:pt x="3" y="198"/>
                  <a:pt x="4" y="194"/>
                </a:cubicBezTo>
                <a:cubicBezTo>
                  <a:pt x="1" y="206"/>
                  <a:pt x="1" y="200"/>
                  <a:pt x="0" y="199"/>
                </a:cubicBezTo>
                <a:cubicBezTo>
                  <a:pt x="0" y="205"/>
                  <a:pt x="1" y="207"/>
                  <a:pt x="2" y="204"/>
                </a:cubicBezTo>
                <a:close/>
                <a:moveTo>
                  <a:pt x="401" y="71"/>
                </a:moveTo>
                <a:cubicBezTo>
                  <a:pt x="402" y="72"/>
                  <a:pt x="403" y="73"/>
                  <a:pt x="404" y="74"/>
                </a:cubicBezTo>
                <a:cubicBezTo>
                  <a:pt x="408" y="77"/>
                  <a:pt x="402" y="74"/>
                  <a:pt x="403" y="75"/>
                </a:cubicBezTo>
                <a:cubicBezTo>
                  <a:pt x="403" y="75"/>
                  <a:pt x="405" y="77"/>
                  <a:pt x="406" y="77"/>
                </a:cubicBezTo>
                <a:cubicBezTo>
                  <a:pt x="408" y="79"/>
                  <a:pt x="410" y="80"/>
                  <a:pt x="409" y="80"/>
                </a:cubicBezTo>
                <a:cubicBezTo>
                  <a:pt x="407" y="77"/>
                  <a:pt x="411" y="80"/>
                  <a:pt x="410" y="79"/>
                </a:cubicBezTo>
                <a:cubicBezTo>
                  <a:pt x="409" y="77"/>
                  <a:pt x="406" y="75"/>
                  <a:pt x="403" y="73"/>
                </a:cubicBezTo>
                <a:cubicBezTo>
                  <a:pt x="402" y="72"/>
                  <a:pt x="400" y="70"/>
                  <a:pt x="398" y="69"/>
                </a:cubicBezTo>
                <a:cubicBezTo>
                  <a:pt x="399" y="69"/>
                  <a:pt x="400" y="70"/>
                  <a:pt x="401" y="71"/>
                </a:cubicBezTo>
                <a:close/>
                <a:moveTo>
                  <a:pt x="33" y="130"/>
                </a:moveTo>
                <a:cubicBezTo>
                  <a:pt x="35" y="128"/>
                  <a:pt x="40" y="121"/>
                  <a:pt x="46" y="112"/>
                </a:cubicBezTo>
                <a:cubicBezTo>
                  <a:pt x="43" y="115"/>
                  <a:pt x="40" y="119"/>
                  <a:pt x="38" y="121"/>
                </a:cubicBezTo>
                <a:cubicBezTo>
                  <a:pt x="37" y="122"/>
                  <a:pt x="37" y="122"/>
                  <a:pt x="39" y="118"/>
                </a:cubicBezTo>
                <a:cubicBezTo>
                  <a:pt x="37" y="120"/>
                  <a:pt x="36" y="123"/>
                  <a:pt x="34" y="125"/>
                </a:cubicBezTo>
                <a:cubicBezTo>
                  <a:pt x="33" y="129"/>
                  <a:pt x="32" y="131"/>
                  <a:pt x="33" y="130"/>
                </a:cubicBezTo>
                <a:close/>
                <a:moveTo>
                  <a:pt x="39" y="118"/>
                </a:moveTo>
                <a:cubicBezTo>
                  <a:pt x="39" y="117"/>
                  <a:pt x="40" y="116"/>
                  <a:pt x="40" y="115"/>
                </a:cubicBezTo>
                <a:cubicBezTo>
                  <a:pt x="39" y="116"/>
                  <a:pt x="39" y="117"/>
                  <a:pt x="39" y="118"/>
                </a:cubicBezTo>
                <a:close/>
                <a:moveTo>
                  <a:pt x="166" y="9"/>
                </a:moveTo>
                <a:cubicBezTo>
                  <a:pt x="166" y="9"/>
                  <a:pt x="168" y="9"/>
                  <a:pt x="174" y="7"/>
                </a:cubicBezTo>
                <a:cubicBezTo>
                  <a:pt x="181" y="5"/>
                  <a:pt x="181" y="5"/>
                  <a:pt x="180" y="4"/>
                </a:cubicBezTo>
                <a:cubicBezTo>
                  <a:pt x="180" y="4"/>
                  <a:pt x="181" y="4"/>
                  <a:pt x="181" y="4"/>
                </a:cubicBezTo>
                <a:cubicBezTo>
                  <a:pt x="188" y="1"/>
                  <a:pt x="186" y="1"/>
                  <a:pt x="188" y="0"/>
                </a:cubicBezTo>
                <a:cubicBezTo>
                  <a:pt x="182" y="1"/>
                  <a:pt x="179" y="2"/>
                  <a:pt x="175" y="4"/>
                </a:cubicBezTo>
                <a:cubicBezTo>
                  <a:pt x="169" y="5"/>
                  <a:pt x="166" y="7"/>
                  <a:pt x="162" y="9"/>
                </a:cubicBezTo>
                <a:cubicBezTo>
                  <a:pt x="166" y="8"/>
                  <a:pt x="166" y="8"/>
                  <a:pt x="166" y="9"/>
                </a:cubicBezTo>
                <a:close/>
                <a:moveTo>
                  <a:pt x="31" y="147"/>
                </a:moveTo>
                <a:cubicBezTo>
                  <a:pt x="33" y="145"/>
                  <a:pt x="33" y="146"/>
                  <a:pt x="34" y="146"/>
                </a:cubicBezTo>
                <a:cubicBezTo>
                  <a:pt x="35" y="146"/>
                  <a:pt x="35" y="145"/>
                  <a:pt x="36" y="144"/>
                </a:cubicBezTo>
                <a:cubicBezTo>
                  <a:pt x="37" y="141"/>
                  <a:pt x="39" y="138"/>
                  <a:pt x="40" y="136"/>
                </a:cubicBezTo>
                <a:cubicBezTo>
                  <a:pt x="42" y="133"/>
                  <a:pt x="44" y="130"/>
                  <a:pt x="46" y="126"/>
                </a:cubicBezTo>
                <a:cubicBezTo>
                  <a:pt x="43" y="130"/>
                  <a:pt x="41" y="132"/>
                  <a:pt x="40" y="133"/>
                </a:cubicBezTo>
                <a:cubicBezTo>
                  <a:pt x="39" y="133"/>
                  <a:pt x="39" y="131"/>
                  <a:pt x="41" y="128"/>
                </a:cubicBezTo>
                <a:cubicBezTo>
                  <a:pt x="37" y="134"/>
                  <a:pt x="35" y="139"/>
                  <a:pt x="33" y="143"/>
                </a:cubicBezTo>
                <a:cubicBezTo>
                  <a:pt x="32" y="144"/>
                  <a:pt x="31" y="148"/>
                  <a:pt x="31" y="147"/>
                </a:cubicBezTo>
                <a:close/>
                <a:moveTo>
                  <a:pt x="43" y="109"/>
                </a:moveTo>
                <a:cubicBezTo>
                  <a:pt x="45" y="108"/>
                  <a:pt x="46" y="106"/>
                  <a:pt x="48" y="104"/>
                </a:cubicBezTo>
                <a:cubicBezTo>
                  <a:pt x="49" y="102"/>
                  <a:pt x="51" y="100"/>
                  <a:pt x="53" y="98"/>
                </a:cubicBezTo>
                <a:cubicBezTo>
                  <a:pt x="50" y="100"/>
                  <a:pt x="52" y="98"/>
                  <a:pt x="54" y="95"/>
                </a:cubicBezTo>
                <a:cubicBezTo>
                  <a:pt x="56" y="92"/>
                  <a:pt x="59" y="88"/>
                  <a:pt x="59" y="87"/>
                </a:cubicBezTo>
                <a:cubicBezTo>
                  <a:pt x="58" y="89"/>
                  <a:pt x="57" y="91"/>
                  <a:pt x="55" y="92"/>
                </a:cubicBezTo>
                <a:cubicBezTo>
                  <a:pt x="54" y="94"/>
                  <a:pt x="52" y="94"/>
                  <a:pt x="55" y="90"/>
                </a:cubicBezTo>
                <a:cubicBezTo>
                  <a:pt x="56" y="89"/>
                  <a:pt x="58" y="86"/>
                  <a:pt x="55" y="89"/>
                </a:cubicBezTo>
                <a:cubicBezTo>
                  <a:pt x="51" y="94"/>
                  <a:pt x="55" y="90"/>
                  <a:pt x="54" y="92"/>
                </a:cubicBezTo>
                <a:cubicBezTo>
                  <a:pt x="53" y="93"/>
                  <a:pt x="52" y="94"/>
                  <a:pt x="52" y="94"/>
                </a:cubicBezTo>
                <a:cubicBezTo>
                  <a:pt x="46" y="101"/>
                  <a:pt x="43" y="108"/>
                  <a:pt x="37" y="115"/>
                </a:cubicBezTo>
                <a:cubicBezTo>
                  <a:pt x="38" y="115"/>
                  <a:pt x="39" y="114"/>
                  <a:pt x="40" y="113"/>
                </a:cubicBezTo>
                <a:cubicBezTo>
                  <a:pt x="41" y="112"/>
                  <a:pt x="42" y="111"/>
                  <a:pt x="43" y="109"/>
                </a:cubicBezTo>
                <a:close/>
                <a:moveTo>
                  <a:pt x="111" y="45"/>
                </a:moveTo>
                <a:cubicBezTo>
                  <a:pt x="116" y="42"/>
                  <a:pt x="117" y="41"/>
                  <a:pt x="118" y="40"/>
                </a:cubicBezTo>
                <a:cubicBezTo>
                  <a:pt x="119" y="39"/>
                  <a:pt x="119" y="38"/>
                  <a:pt x="122" y="36"/>
                </a:cubicBezTo>
                <a:cubicBezTo>
                  <a:pt x="118" y="38"/>
                  <a:pt x="115" y="40"/>
                  <a:pt x="113" y="42"/>
                </a:cubicBezTo>
                <a:cubicBezTo>
                  <a:pt x="110" y="44"/>
                  <a:pt x="108" y="46"/>
                  <a:pt x="105" y="48"/>
                </a:cubicBezTo>
                <a:cubicBezTo>
                  <a:pt x="107" y="46"/>
                  <a:pt x="103" y="50"/>
                  <a:pt x="111" y="45"/>
                </a:cubicBezTo>
                <a:close/>
                <a:moveTo>
                  <a:pt x="124" y="456"/>
                </a:moveTo>
                <a:cubicBezTo>
                  <a:pt x="120" y="453"/>
                  <a:pt x="118" y="450"/>
                  <a:pt x="118" y="449"/>
                </a:cubicBezTo>
                <a:cubicBezTo>
                  <a:pt x="118" y="447"/>
                  <a:pt x="115" y="446"/>
                  <a:pt x="112" y="444"/>
                </a:cubicBezTo>
                <a:cubicBezTo>
                  <a:pt x="110" y="442"/>
                  <a:pt x="107" y="440"/>
                  <a:pt x="104" y="438"/>
                </a:cubicBezTo>
                <a:cubicBezTo>
                  <a:pt x="109" y="444"/>
                  <a:pt x="109" y="445"/>
                  <a:pt x="106" y="443"/>
                </a:cubicBezTo>
                <a:cubicBezTo>
                  <a:pt x="103" y="442"/>
                  <a:pt x="107" y="445"/>
                  <a:pt x="109" y="447"/>
                </a:cubicBezTo>
                <a:cubicBezTo>
                  <a:pt x="117" y="452"/>
                  <a:pt x="127" y="459"/>
                  <a:pt x="135" y="463"/>
                </a:cubicBezTo>
                <a:cubicBezTo>
                  <a:pt x="131" y="459"/>
                  <a:pt x="127" y="458"/>
                  <a:pt x="124" y="456"/>
                </a:cubicBezTo>
                <a:close/>
                <a:moveTo>
                  <a:pt x="382" y="132"/>
                </a:moveTo>
                <a:cubicBezTo>
                  <a:pt x="382" y="132"/>
                  <a:pt x="382" y="132"/>
                  <a:pt x="382" y="131"/>
                </a:cubicBezTo>
                <a:cubicBezTo>
                  <a:pt x="382" y="131"/>
                  <a:pt x="382" y="131"/>
                  <a:pt x="382" y="131"/>
                </a:cubicBezTo>
                <a:cubicBezTo>
                  <a:pt x="382" y="131"/>
                  <a:pt x="382" y="132"/>
                  <a:pt x="382" y="132"/>
                </a:cubicBezTo>
                <a:cubicBezTo>
                  <a:pt x="382" y="132"/>
                  <a:pt x="382" y="132"/>
                  <a:pt x="382" y="132"/>
                </a:cubicBezTo>
                <a:close/>
                <a:moveTo>
                  <a:pt x="144" y="345"/>
                </a:moveTo>
                <a:cubicBezTo>
                  <a:pt x="145" y="347"/>
                  <a:pt x="148" y="349"/>
                  <a:pt x="149" y="351"/>
                </a:cubicBezTo>
                <a:cubicBezTo>
                  <a:pt x="150" y="352"/>
                  <a:pt x="151" y="353"/>
                  <a:pt x="151" y="354"/>
                </a:cubicBezTo>
                <a:cubicBezTo>
                  <a:pt x="151" y="350"/>
                  <a:pt x="147" y="348"/>
                  <a:pt x="145" y="345"/>
                </a:cubicBezTo>
                <a:cubicBezTo>
                  <a:pt x="144" y="344"/>
                  <a:pt x="144" y="345"/>
                  <a:pt x="144" y="345"/>
                </a:cubicBezTo>
                <a:close/>
                <a:moveTo>
                  <a:pt x="158" y="222"/>
                </a:moveTo>
                <a:cubicBezTo>
                  <a:pt x="157" y="224"/>
                  <a:pt x="156" y="226"/>
                  <a:pt x="156" y="227"/>
                </a:cubicBezTo>
                <a:cubicBezTo>
                  <a:pt x="156" y="228"/>
                  <a:pt x="156" y="229"/>
                  <a:pt x="156" y="229"/>
                </a:cubicBezTo>
                <a:cubicBezTo>
                  <a:pt x="156" y="229"/>
                  <a:pt x="157" y="229"/>
                  <a:pt x="157" y="228"/>
                </a:cubicBezTo>
                <a:cubicBezTo>
                  <a:pt x="157" y="228"/>
                  <a:pt x="157" y="228"/>
                  <a:pt x="157" y="227"/>
                </a:cubicBezTo>
                <a:cubicBezTo>
                  <a:pt x="157" y="227"/>
                  <a:pt x="157" y="226"/>
                  <a:pt x="157" y="225"/>
                </a:cubicBezTo>
                <a:cubicBezTo>
                  <a:pt x="158" y="223"/>
                  <a:pt x="158" y="222"/>
                  <a:pt x="158" y="222"/>
                </a:cubicBezTo>
                <a:close/>
                <a:moveTo>
                  <a:pt x="158" y="223"/>
                </a:moveTo>
                <a:cubicBezTo>
                  <a:pt x="158" y="225"/>
                  <a:pt x="158" y="226"/>
                  <a:pt x="158" y="226"/>
                </a:cubicBezTo>
                <a:cubicBezTo>
                  <a:pt x="159" y="227"/>
                  <a:pt x="159" y="225"/>
                  <a:pt x="159" y="224"/>
                </a:cubicBezTo>
                <a:cubicBezTo>
                  <a:pt x="159" y="224"/>
                  <a:pt x="159" y="223"/>
                  <a:pt x="160" y="222"/>
                </a:cubicBezTo>
                <a:cubicBezTo>
                  <a:pt x="160" y="221"/>
                  <a:pt x="160" y="222"/>
                  <a:pt x="160" y="222"/>
                </a:cubicBezTo>
                <a:cubicBezTo>
                  <a:pt x="160" y="222"/>
                  <a:pt x="160" y="223"/>
                  <a:pt x="160" y="225"/>
                </a:cubicBezTo>
                <a:cubicBezTo>
                  <a:pt x="159" y="228"/>
                  <a:pt x="158" y="228"/>
                  <a:pt x="157" y="230"/>
                </a:cubicBezTo>
                <a:cubicBezTo>
                  <a:pt x="158" y="231"/>
                  <a:pt x="160" y="227"/>
                  <a:pt x="161" y="227"/>
                </a:cubicBezTo>
                <a:cubicBezTo>
                  <a:pt x="162" y="227"/>
                  <a:pt x="162" y="226"/>
                  <a:pt x="162" y="225"/>
                </a:cubicBezTo>
                <a:cubicBezTo>
                  <a:pt x="162" y="224"/>
                  <a:pt x="162" y="222"/>
                  <a:pt x="162" y="220"/>
                </a:cubicBezTo>
                <a:cubicBezTo>
                  <a:pt x="163" y="219"/>
                  <a:pt x="164" y="217"/>
                  <a:pt x="164" y="215"/>
                </a:cubicBezTo>
                <a:cubicBezTo>
                  <a:pt x="163" y="215"/>
                  <a:pt x="161" y="220"/>
                  <a:pt x="161" y="219"/>
                </a:cubicBezTo>
                <a:cubicBezTo>
                  <a:pt x="160" y="218"/>
                  <a:pt x="159" y="220"/>
                  <a:pt x="159" y="220"/>
                </a:cubicBezTo>
                <a:cubicBezTo>
                  <a:pt x="159" y="221"/>
                  <a:pt x="158" y="222"/>
                  <a:pt x="158" y="223"/>
                </a:cubicBezTo>
                <a:close/>
                <a:moveTo>
                  <a:pt x="438" y="233"/>
                </a:moveTo>
                <a:cubicBezTo>
                  <a:pt x="438" y="233"/>
                  <a:pt x="438" y="233"/>
                  <a:pt x="438" y="234"/>
                </a:cubicBezTo>
                <a:cubicBezTo>
                  <a:pt x="438" y="234"/>
                  <a:pt x="438" y="233"/>
                  <a:pt x="438" y="233"/>
                </a:cubicBezTo>
                <a:cubicBezTo>
                  <a:pt x="438" y="233"/>
                  <a:pt x="438" y="233"/>
                  <a:pt x="438" y="233"/>
                </a:cubicBezTo>
                <a:close/>
                <a:moveTo>
                  <a:pt x="241" y="473"/>
                </a:moveTo>
                <a:cubicBezTo>
                  <a:pt x="246" y="474"/>
                  <a:pt x="248" y="473"/>
                  <a:pt x="252" y="473"/>
                </a:cubicBezTo>
                <a:cubicBezTo>
                  <a:pt x="253" y="473"/>
                  <a:pt x="254" y="473"/>
                  <a:pt x="253" y="473"/>
                </a:cubicBezTo>
                <a:cubicBezTo>
                  <a:pt x="251" y="472"/>
                  <a:pt x="252" y="471"/>
                  <a:pt x="257" y="471"/>
                </a:cubicBezTo>
                <a:cubicBezTo>
                  <a:pt x="260" y="471"/>
                  <a:pt x="260" y="471"/>
                  <a:pt x="259" y="470"/>
                </a:cubicBezTo>
                <a:cubicBezTo>
                  <a:pt x="248" y="471"/>
                  <a:pt x="248" y="471"/>
                  <a:pt x="244" y="468"/>
                </a:cubicBezTo>
                <a:cubicBezTo>
                  <a:pt x="244" y="469"/>
                  <a:pt x="241" y="469"/>
                  <a:pt x="237" y="469"/>
                </a:cubicBezTo>
                <a:cubicBezTo>
                  <a:pt x="234" y="469"/>
                  <a:pt x="230" y="468"/>
                  <a:pt x="227" y="468"/>
                </a:cubicBezTo>
                <a:cubicBezTo>
                  <a:pt x="232" y="470"/>
                  <a:pt x="241" y="471"/>
                  <a:pt x="235" y="472"/>
                </a:cubicBezTo>
                <a:cubicBezTo>
                  <a:pt x="234" y="472"/>
                  <a:pt x="233" y="472"/>
                  <a:pt x="235" y="473"/>
                </a:cubicBezTo>
                <a:cubicBezTo>
                  <a:pt x="240" y="473"/>
                  <a:pt x="236" y="472"/>
                  <a:pt x="237" y="472"/>
                </a:cubicBezTo>
                <a:cubicBezTo>
                  <a:pt x="239" y="472"/>
                  <a:pt x="240" y="472"/>
                  <a:pt x="241" y="473"/>
                </a:cubicBezTo>
                <a:close/>
                <a:moveTo>
                  <a:pt x="147" y="248"/>
                </a:moveTo>
                <a:cubicBezTo>
                  <a:pt x="148" y="248"/>
                  <a:pt x="148" y="246"/>
                  <a:pt x="148" y="246"/>
                </a:cubicBezTo>
                <a:cubicBezTo>
                  <a:pt x="148" y="245"/>
                  <a:pt x="148" y="244"/>
                  <a:pt x="148" y="244"/>
                </a:cubicBezTo>
                <a:cubicBezTo>
                  <a:pt x="148" y="243"/>
                  <a:pt x="148" y="243"/>
                  <a:pt x="148" y="242"/>
                </a:cubicBezTo>
                <a:cubicBezTo>
                  <a:pt x="148" y="242"/>
                  <a:pt x="148" y="240"/>
                  <a:pt x="149" y="240"/>
                </a:cubicBezTo>
                <a:cubicBezTo>
                  <a:pt x="149" y="239"/>
                  <a:pt x="150" y="239"/>
                  <a:pt x="149" y="240"/>
                </a:cubicBezTo>
                <a:cubicBezTo>
                  <a:pt x="149" y="244"/>
                  <a:pt x="150" y="241"/>
                  <a:pt x="150" y="242"/>
                </a:cubicBezTo>
                <a:cubicBezTo>
                  <a:pt x="151" y="242"/>
                  <a:pt x="151" y="240"/>
                  <a:pt x="151" y="241"/>
                </a:cubicBezTo>
                <a:cubicBezTo>
                  <a:pt x="152" y="242"/>
                  <a:pt x="154" y="240"/>
                  <a:pt x="155" y="236"/>
                </a:cubicBezTo>
                <a:cubicBezTo>
                  <a:pt x="153" y="236"/>
                  <a:pt x="152" y="235"/>
                  <a:pt x="153" y="232"/>
                </a:cubicBezTo>
                <a:cubicBezTo>
                  <a:pt x="154" y="229"/>
                  <a:pt x="154" y="230"/>
                  <a:pt x="155" y="229"/>
                </a:cubicBezTo>
                <a:cubicBezTo>
                  <a:pt x="155" y="228"/>
                  <a:pt x="154" y="227"/>
                  <a:pt x="154" y="227"/>
                </a:cubicBezTo>
                <a:cubicBezTo>
                  <a:pt x="154" y="227"/>
                  <a:pt x="153" y="228"/>
                  <a:pt x="152" y="230"/>
                </a:cubicBezTo>
                <a:cubicBezTo>
                  <a:pt x="151" y="231"/>
                  <a:pt x="151" y="232"/>
                  <a:pt x="150" y="232"/>
                </a:cubicBezTo>
                <a:cubicBezTo>
                  <a:pt x="149" y="231"/>
                  <a:pt x="148" y="235"/>
                  <a:pt x="148" y="237"/>
                </a:cubicBezTo>
                <a:cubicBezTo>
                  <a:pt x="148" y="238"/>
                  <a:pt x="148" y="240"/>
                  <a:pt x="147" y="241"/>
                </a:cubicBezTo>
                <a:cubicBezTo>
                  <a:pt x="147" y="242"/>
                  <a:pt x="147" y="243"/>
                  <a:pt x="147" y="243"/>
                </a:cubicBezTo>
                <a:cubicBezTo>
                  <a:pt x="147" y="244"/>
                  <a:pt x="147" y="245"/>
                  <a:pt x="147" y="246"/>
                </a:cubicBezTo>
                <a:cubicBezTo>
                  <a:pt x="147" y="247"/>
                  <a:pt x="147" y="248"/>
                  <a:pt x="147" y="248"/>
                </a:cubicBezTo>
                <a:close/>
                <a:moveTo>
                  <a:pt x="161" y="207"/>
                </a:moveTo>
                <a:cubicBezTo>
                  <a:pt x="162" y="206"/>
                  <a:pt x="162" y="206"/>
                  <a:pt x="162" y="205"/>
                </a:cubicBezTo>
                <a:cubicBezTo>
                  <a:pt x="162" y="204"/>
                  <a:pt x="162" y="203"/>
                  <a:pt x="163" y="202"/>
                </a:cubicBezTo>
                <a:cubicBezTo>
                  <a:pt x="163" y="202"/>
                  <a:pt x="165" y="200"/>
                  <a:pt x="164" y="202"/>
                </a:cubicBezTo>
                <a:cubicBezTo>
                  <a:pt x="163" y="204"/>
                  <a:pt x="163" y="205"/>
                  <a:pt x="163" y="205"/>
                </a:cubicBezTo>
                <a:cubicBezTo>
                  <a:pt x="164" y="204"/>
                  <a:pt x="164" y="203"/>
                  <a:pt x="165" y="203"/>
                </a:cubicBezTo>
                <a:cubicBezTo>
                  <a:pt x="167" y="201"/>
                  <a:pt x="167" y="201"/>
                  <a:pt x="168" y="202"/>
                </a:cubicBezTo>
                <a:cubicBezTo>
                  <a:pt x="168" y="202"/>
                  <a:pt x="168" y="202"/>
                  <a:pt x="169" y="200"/>
                </a:cubicBezTo>
                <a:cubicBezTo>
                  <a:pt x="170" y="200"/>
                  <a:pt x="170" y="199"/>
                  <a:pt x="170" y="199"/>
                </a:cubicBezTo>
                <a:cubicBezTo>
                  <a:pt x="170" y="199"/>
                  <a:pt x="170" y="199"/>
                  <a:pt x="170" y="199"/>
                </a:cubicBezTo>
                <a:cubicBezTo>
                  <a:pt x="170" y="200"/>
                  <a:pt x="170" y="201"/>
                  <a:pt x="169" y="203"/>
                </a:cubicBezTo>
                <a:cubicBezTo>
                  <a:pt x="169" y="204"/>
                  <a:pt x="169" y="204"/>
                  <a:pt x="170" y="204"/>
                </a:cubicBezTo>
                <a:cubicBezTo>
                  <a:pt x="171" y="202"/>
                  <a:pt x="171" y="202"/>
                  <a:pt x="171" y="202"/>
                </a:cubicBezTo>
                <a:cubicBezTo>
                  <a:pt x="171" y="201"/>
                  <a:pt x="172" y="200"/>
                  <a:pt x="172" y="199"/>
                </a:cubicBezTo>
                <a:cubicBezTo>
                  <a:pt x="175" y="194"/>
                  <a:pt x="175" y="194"/>
                  <a:pt x="175" y="194"/>
                </a:cubicBezTo>
                <a:cubicBezTo>
                  <a:pt x="175" y="193"/>
                  <a:pt x="176" y="193"/>
                  <a:pt x="176" y="192"/>
                </a:cubicBezTo>
                <a:cubicBezTo>
                  <a:pt x="176" y="192"/>
                  <a:pt x="175" y="192"/>
                  <a:pt x="174" y="193"/>
                </a:cubicBezTo>
                <a:cubicBezTo>
                  <a:pt x="173" y="195"/>
                  <a:pt x="173" y="194"/>
                  <a:pt x="173" y="193"/>
                </a:cubicBezTo>
                <a:cubicBezTo>
                  <a:pt x="173" y="193"/>
                  <a:pt x="173" y="192"/>
                  <a:pt x="173" y="192"/>
                </a:cubicBezTo>
                <a:cubicBezTo>
                  <a:pt x="173" y="192"/>
                  <a:pt x="173" y="191"/>
                  <a:pt x="174" y="191"/>
                </a:cubicBezTo>
                <a:cubicBezTo>
                  <a:pt x="174" y="190"/>
                  <a:pt x="175" y="189"/>
                  <a:pt x="175" y="188"/>
                </a:cubicBezTo>
                <a:cubicBezTo>
                  <a:pt x="175" y="189"/>
                  <a:pt x="174" y="189"/>
                  <a:pt x="173" y="190"/>
                </a:cubicBezTo>
                <a:cubicBezTo>
                  <a:pt x="172" y="191"/>
                  <a:pt x="171" y="191"/>
                  <a:pt x="171" y="192"/>
                </a:cubicBezTo>
                <a:cubicBezTo>
                  <a:pt x="169" y="193"/>
                  <a:pt x="168" y="194"/>
                  <a:pt x="167" y="194"/>
                </a:cubicBezTo>
                <a:cubicBezTo>
                  <a:pt x="167" y="194"/>
                  <a:pt x="164" y="196"/>
                  <a:pt x="164" y="197"/>
                </a:cubicBezTo>
                <a:cubicBezTo>
                  <a:pt x="163" y="199"/>
                  <a:pt x="163" y="200"/>
                  <a:pt x="162" y="202"/>
                </a:cubicBezTo>
                <a:cubicBezTo>
                  <a:pt x="161" y="204"/>
                  <a:pt x="161" y="205"/>
                  <a:pt x="160" y="207"/>
                </a:cubicBezTo>
                <a:cubicBezTo>
                  <a:pt x="160" y="207"/>
                  <a:pt x="160" y="208"/>
                  <a:pt x="160" y="208"/>
                </a:cubicBezTo>
                <a:cubicBezTo>
                  <a:pt x="160" y="208"/>
                  <a:pt x="161" y="208"/>
                  <a:pt x="161" y="207"/>
                </a:cubicBezTo>
                <a:close/>
                <a:moveTo>
                  <a:pt x="170" y="197"/>
                </a:moveTo>
                <a:cubicBezTo>
                  <a:pt x="170" y="197"/>
                  <a:pt x="170" y="197"/>
                  <a:pt x="170" y="197"/>
                </a:cubicBezTo>
                <a:cubicBezTo>
                  <a:pt x="170" y="197"/>
                  <a:pt x="170" y="198"/>
                  <a:pt x="170" y="198"/>
                </a:cubicBezTo>
                <a:cubicBezTo>
                  <a:pt x="170" y="198"/>
                  <a:pt x="170" y="197"/>
                  <a:pt x="170" y="197"/>
                </a:cubicBezTo>
                <a:close/>
                <a:moveTo>
                  <a:pt x="438" y="233"/>
                </a:moveTo>
                <a:cubicBezTo>
                  <a:pt x="438" y="233"/>
                  <a:pt x="438" y="233"/>
                  <a:pt x="438" y="233"/>
                </a:cubicBezTo>
                <a:cubicBezTo>
                  <a:pt x="438" y="234"/>
                  <a:pt x="438" y="234"/>
                  <a:pt x="438" y="234"/>
                </a:cubicBezTo>
                <a:cubicBezTo>
                  <a:pt x="438" y="233"/>
                  <a:pt x="438" y="233"/>
                  <a:pt x="438" y="233"/>
                </a:cubicBezTo>
                <a:cubicBezTo>
                  <a:pt x="438" y="233"/>
                  <a:pt x="438" y="233"/>
                  <a:pt x="438" y="233"/>
                </a:cubicBezTo>
                <a:cubicBezTo>
                  <a:pt x="438" y="233"/>
                  <a:pt x="438" y="233"/>
                  <a:pt x="438" y="233"/>
                </a:cubicBezTo>
                <a:close/>
                <a:moveTo>
                  <a:pt x="323" y="391"/>
                </a:moveTo>
                <a:cubicBezTo>
                  <a:pt x="325" y="390"/>
                  <a:pt x="326" y="389"/>
                  <a:pt x="328" y="388"/>
                </a:cubicBezTo>
                <a:cubicBezTo>
                  <a:pt x="330" y="387"/>
                  <a:pt x="331" y="386"/>
                  <a:pt x="332" y="385"/>
                </a:cubicBezTo>
                <a:cubicBezTo>
                  <a:pt x="333" y="383"/>
                  <a:pt x="333" y="383"/>
                  <a:pt x="331" y="383"/>
                </a:cubicBezTo>
                <a:cubicBezTo>
                  <a:pt x="330" y="384"/>
                  <a:pt x="328" y="385"/>
                  <a:pt x="326" y="386"/>
                </a:cubicBezTo>
                <a:cubicBezTo>
                  <a:pt x="325" y="387"/>
                  <a:pt x="323" y="388"/>
                  <a:pt x="321" y="389"/>
                </a:cubicBezTo>
                <a:cubicBezTo>
                  <a:pt x="318" y="391"/>
                  <a:pt x="323" y="390"/>
                  <a:pt x="321" y="391"/>
                </a:cubicBezTo>
                <a:cubicBezTo>
                  <a:pt x="321" y="391"/>
                  <a:pt x="322" y="391"/>
                  <a:pt x="323" y="391"/>
                </a:cubicBezTo>
                <a:close/>
                <a:moveTo>
                  <a:pt x="246" y="382"/>
                </a:moveTo>
                <a:cubicBezTo>
                  <a:pt x="245" y="383"/>
                  <a:pt x="243" y="383"/>
                  <a:pt x="240" y="383"/>
                </a:cubicBezTo>
                <a:cubicBezTo>
                  <a:pt x="241" y="384"/>
                  <a:pt x="250" y="384"/>
                  <a:pt x="245" y="385"/>
                </a:cubicBezTo>
                <a:cubicBezTo>
                  <a:pt x="251" y="386"/>
                  <a:pt x="251" y="385"/>
                  <a:pt x="253" y="384"/>
                </a:cubicBezTo>
                <a:cubicBezTo>
                  <a:pt x="255" y="384"/>
                  <a:pt x="253" y="383"/>
                  <a:pt x="252" y="383"/>
                </a:cubicBezTo>
                <a:cubicBezTo>
                  <a:pt x="250" y="383"/>
                  <a:pt x="248" y="382"/>
                  <a:pt x="246" y="382"/>
                </a:cubicBezTo>
                <a:close/>
                <a:moveTo>
                  <a:pt x="266" y="379"/>
                </a:moveTo>
                <a:cubicBezTo>
                  <a:pt x="265" y="379"/>
                  <a:pt x="265" y="379"/>
                  <a:pt x="264" y="379"/>
                </a:cubicBezTo>
                <a:cubicBezTo>
                  <a:pt x="263" y="380"/>
                  <a:pt x="261" y="382"/>
                  <a:pt x="262" y="382"/>
                </a:cubicBezTo>
                <a:cubicBezTo>
                  <a:pt x="264" y="382"/>
                  <a:pt x="264" y="381"/>
                  <a:pt x="265" y="382"/>
                </a:cubicBezTo>
                <a:cubicBezTo>
                  <a:pt x="267" y="381"/>
                  <a:pt x="268" y="380"/>
                  <a:pt x="266" y="379"/>
                </a:cubicBezTo>
                <a:close/>
                <a:moveTo>
                  <a:pt x="176" y="403"/>
                </a:moveTo>
                <a:cubicBezTo>
                  <a:pt x="178" y="405"/>
                  <a:pt x="181" y="407"/>
                  <a:pt x="183" y="407"/>
                </a:cubicBezTo>
                <a:cubicBezTo>
                  <a:pt x="185" y="408"/>
                  <a:pt x="187" y="409"/>
                  <a:pt x="189" y="409"/>
                </a:cubicBezTo>
                <a:cubicBezTo>
                  <a:pt x="191" y="410"/>
                  <a:pt x="194" y="411"/>
                  <a:pt x="195" y="411"/>
                </a:cubicBezTo>
                <a:cubicBezTo>
                  <a:pt x="187" y="405"/>
                  <a:pt x="187" y="403"/>
                  <a:pt x="191" y="404"/>
                </a:cubicBezTo>
                <a:cubicBezTo>
                  <a:pt x="189" y="403"/>
                  <a:pt x="188" y="402"/>
                  <a:pt x="186" y="401"/>
                </a:cubicBezTo>
                <a:cubicBezTo>
                  <a:pt x="184" y="400"/>
                  <a:pt x="182" y="399"/>
                  <a:pt x="180" y="398"/>
                </a:cubicBezTo>
                <a:cubicBezTo>
                  <a:pt x="175" y="396"/>
                  <a:pt x="173" y="393"/>
                  <a:pt x="169" y="390"/>
                </a:cubicBezTo>
                <a:cubicBezTo>
                  <a:pt x="171" y="391"/>
                  <a:pt x="172" y="390"/>
                  <a:pt x="174" y="391"/>
                </a:cubicBezTo>
                <a:cubicBezTo>
                  <a:pt x="175" y="392"/>
                  <a:pt x="172" y="390"/>
                  <a:pt x="172" y="389"/>
                </a:cubicBezTo>
                <a:cubicBezTo>
                  <a:pt x="172" y="389"/>
                  <a:pt x="171" y="388"/>
                  <a:pt x="171" y="387"/>
                </a:cubicBezTo>
                <a:cubicBezTo>
                  <a:pt x="169" y="387"/>
                  <a:pt x="168" y="387"/>
                  <a:pt x="164" y="385"/>
                </a:cubicBezTo>
                <a:cubicBezTo>
                  <a:pt x="160" y="382"/>
                  <a:pt x="162" y="383"/>
                  <a:pt x="163" y="382"/>
                </a:cubicBezTo>
                <a:cubicBezTo>
                  <a:pt x="163" y="382"/>
                  <a:pt x="162" y="381"/>
                  <a:pt x="160" y="380"/>
                </a:cubicBezTo>
                <a:cubicBezTo>
                  <a:pt x="158" y="378"/>
                  <a:pt x="156" y="378"/>
                  <a:pt x="156" y="378"/>
                </a:cubicBezTo>
                <a:cubicBezTo>
                  <a:pt x="156" y="379"/>
                  <a:pt x="156" y="379"/>
                  <a:pt x="157" y="379"/>
                </a:cubicBezTo>
                <a:cubicBezTo>
                  <a:pt x="156" y="379"/>
                  <a:pt x="155" y="378"/>
                  <a:pt x="155" y="378"/>
                </a:cubicBezTo>
                <a:cubicBezTo>
                  <a:pt x="154" y="377"/>
                  <a:pt x="153" y="377"/>
                  <a:pt x="153" y="377"/>
                </a:cubicBezTo>
                <a:cubicBezTo>
                  <a:pt x="152" y="378"/>
                  <a:pt x="147" y="373"/>
                  <a:pt x="143" y="369"/>
                </a:cubicBezTo>
                <a:cubicBezTo>
                  <a:pt x="141" y="367"/>
                  <a:pt x="139" y="365"/>
                  <a:pt x="138" y="364"/>
                </a:cubicBezTo>
                <a:cubicBezTo>
                  <a:pt x="137" y="364"/>
                  <a:pt x="139" y="367"/>
                  <a:pt x="140" y="369"/>
                </a:cubicBezTo>
                <a:cubicBezTo>
                  <a:pt x="145" y="376"/>
                  <a:pt x="147" y="378"/>
                  <a:pt x="142" y="375"/>
                </a:cubicBezTo>
                <a:cubicBezTo>
                  <a:pt x="139" y="373"/>
                  <a:pt x="140" y="375"/>
                  <a:pt x="144" y="379"/>
                </a:cubicBezTo>
                <a:cubicBezTo>
                  <a:pt x="146" y="380"/>
                  <a:pt x="148" y="382"/>
                  <a:pt x="149" y="383"/>
                </a:cubicBezTo>
                <a:cubicBezTo>
                  <a:pt x="151" y="385"/>
                  <a:pt x="153" y="387"/>
                  <a:pt x="154" y="387"/>
                </a:cubicBezTo>
                <a:cubicBezTo>
                  <a:pt x="159" y="393"/>
                  <a:pt x="164" y="397"/>
                  <a:pt x="171" y="401"/>
                </a:cubicBezTo>
                <a:cubicBezTo>
                  <a:pt x="169" y="398"/>
                  <a:pt x="162" y="394"/>
                  <a:pt x="159" y="391"/>
                </a:cubicBezTo>
                <a:cubicBezTo>
                  <a:pt x="161" y="392"/>
                  <a:pt x="165" y="394"/>
                  <a:pt x="168" y="397"/>
                </a:cubicBezTo>
                <a:cubicBezTo>
                  <a:pt x="171" y="399"/>
                  <a:pt x="174" y="401"/>
                  <a:pt x="176" y="403"/>
                </a:cubicBezTo>
                <a:close/>
                <a:moveTo>
                  <a:pt x="190" y="344"/>
                </a:moveTo>
                <a:cubicBezTo>
                  <a:pt x="190" y="343"/>
                  <a:pt x="190" y="342"/>
                  <a:pt x="188" y="340"/>
                </a:cubicBezTo>
                <a:cubicBezTo>
                  <a:pt x="189" y="342"/>
                  <a:pt x="188" y="342"/>
                  <a:pt x="186" y="340"/>
                </a:cubicBezTo>
                <a:cubicBezTo>
                  <a:pt x="185" y="339"/>
                  <a:pt x="184" y="338"/>
                  <a:pt x="183" y="338"/>
                </a:cubicBezTo>
                <a:cubicBezTo>
                  <a:pt x="183" y="338"/>
                  <a:pt x="183" y="339"/>
                  <a:pt x="183" y="339"/>
                </a:cubicBezTo>
                <a:cubicBezTo>
                  <a:pt x="184" y="340"/>
                  <a:pt x="185" y="341"/>
                  <a:pt x="186" y="341"/>
                </a:cubicBezTo>
                <a:cubicBezTo>
                  <a:pt x="186" y="341"/>
                  <a:pt x="187" y="341"/>
                  <a:pt x="187" y="342"/>
                </a:cubicBezTo>
                <a:cubicBezTo>
                  <a:pt x="189" y="343"/>
                  <a:pt x="190" y="344"/>
                  <a:pt x="190" y="344"/>
                </a:cubicBezTo>
                <a:close/>
                <a:moveTo>
                  <a:pt x="180" y="219"/>
                </a:moveTo>
                <a:cubicBezTo>
                  <a:pt x="180" y="218"/>
                  <a:pt x="179" y="218"/>
                  <a:pt x="179" y="217"/>
                </a:cubicBezTo>
                <a:cubicBezTo>
                  <a:pt x="179" y="216"/>
                  <a:pt x="178" y="217"/>
                  <a:pt x="178" y="218"/>
                </a:cubicBezTo>
                <a:cubicBezTo>
                  <a:pt x="177" y="219"/>
                  <a:pt x="177" y="220"/>
                  <a:pt x="177" y="220"/>
                </a:cubicBezTo>
                <a:cubicBezTo>
                  <a:pt x="178" y="222"/>
                  <a:pt x="179" y="221"/>
                  <a:pt x="180" y="219"/>
                </a:cubicBezTo>
                <a:close/>
                <a:moveTo>
                  <a:pt x="203" y="46"/>
                </a:moveTo>
                <a:cubicBezTo>
                  <a:pt x="201" y="47"/>
                  <a:pt x="203" y="46"/>
                  <a:pt x="205" y="46"/>
                </a:cubicBezTo>
                <a:cubicBezTo>
                  <a:pt x="207" y="46"/>
                  <a:pt x="210" y="46"/>
                  <a:pt x="213" y="44"/>
                </a:cubicBezTo>
                <a:cubicBezTo>
                  <a:pt x="215" y="44"/>
                  <a:pt x="215" y="44"/>
                  <a:pt x="213" y="44"/>
                </a:cubicBezTo>
                <a:cubicBezTo>
                  <a:pt x="210" y="44"/>
                  <a:pt x="207" y="45"/>
                  <a:pt x="203" y="46"/>
                </a:cubicBezTo>
                <a:close/>
                <a:moveTo>
                  <a:pt x="443" y="262"/>
                </a:moveTo>
                <a:cubicBezTo>
                  <a:pt x="442" y="269"/>
                  <a:pt x="444" y="268"/>
                  <a:pt x="444" y="271"/>
                </a:cubicBezTo>
                <a:cubicBezTo>
                  <a:pt x="444" y="268"/>
                  <a:pt x="445" y="263"/>
                  <a:pt x="444" y="261"/>
                </a:cubicBezTo>
                <a:cubicBezTo>
                  <a:pt x="444" y="261"/>
                  <a:pt x="443" y="261"/>
                  <a:pt x="443" y="262"/>
                </a:cubicBezTo>
                <a:close/>
                <a:moveTo>
                  <a:pt x="436" y="234"/>
                </a:moveTo>
                <a:cubicBezTo>
                  <a:pt x="436" y="235"/>
                  <a:pt x="436" y="236"/>
                  <a:pt x="435" y="236"/>
                </a:cubicBezTo>
                <a:cubicBezTo>
                  <a:pt x="436" y="240"/>
                  <a:pt x="436" y="244"/>
                  <a:pt x="437" y="247"/>
                </a:cubicBezTo>
                <a:cubicBezTo>
                  <a:pt x="437" y="245"/>
                  <a:pt x="437" y="244"/>
                  <a:pt x="437" y="243"/>
                </a:cubicBezTo>
                <a:cubicBezTo>
                  <a:pt x="437" y="242"/>
                  <a:pt x="437" y="241"/>
                  <a:pt x="437" y="240"/>
                </a:cubicBezTo>
                <a:cubicBezTo>
                  <a:pt x="437" y="238"/>
                  <a:pt x="437" y="237"/>
                  <a:pt x="438" y="238"/>
                </a:cubicBezTo>
                <a:cubicBezTo>
                  <a:pt x="438" y="238"/>
                  <a:pt x="437" y="234"/>
                  <a:pt x="438" y="233"/>
                </a:cubicBezTo>
                <a:cubicBezTo>
                  <a:pt x="437" y="232"/>
                  <a:pt x="436" y="232"/>
                  <a:pt x="436" y="234"/>
                </a:cubicBezTo>
                <a:close/>
                <a:moveTo>
                  <a:pt x="277" y="476"/>
                </a:moveTo>
                <a:cubicBezTo>
                  <a:pt x="275" y="475"/>
                  <a:pt x="272" y="475"/>
                  <a:pt x="270" y="476"/>
                </a:cubicBezTo>
                <a:cubicBezTo>
                  <a:pt x="267" y="476"/>
                  <a:pt x="265" y="476"/>
                  <a:pt x="262" y="476"/>
                </a:cubicBezTo>
                <a:cubicBezTo>
                  <a:pt x="267" y="477"/>
                  <a:pt x="272" y="477"/>
                  <a:pt x="269" y="478"/>
                </a:cubicBezTo>
                <a:cubicBezTo>
                  <a:pt x="268" y="478"/>
                  <a:pt x="269" y="479"/>
                  <a:pt x="270" y="479"/>
                </a:cubicBezTo>
                <a:cubicBezTo>
                  <a:pt x="271" y="479"/>
                  <a:pt x="273" y="479"/>
                  <a:pt x="274" y="478"/>
                </a:cubicBezTo>
                <a:cubicBezTo>
                  <a:pt x="283" y="476"/>
                  <a:pt x="283" y="478"/>
                  <a:pt x="285" y="478"/>
                </a:cubicBezTo>
                <a:cubicBezTo>
                  <a:pt x="286" y="478"/>
                  <a:pt x="285" y="478"/>
                  <a:pt x="288" y="478"/>
                </a:cubicBezTo>
                <a:cubicBezTo>
                  <a:pt x="291" y="477"/>
                  <a:pt x="285" y="477"/>
                  <a:pt x="284" y="476"/>
                </a:cubicBezTo>
                <a:cubicBezTo>
                  <a:pt x="283" y="476"/>
                  <a:pt x="282" y="476"/>
                  <a:pt x="284" y="475"/>
                </a:cubicBezTo>
                <a:cubicBezTo>
                  <a:pt x="285" y="475"/>
                  <a:pt x="287" y="475"/>
                  <a:pt x="287" y="475"/>
                </a:cubicBezTo>
                <a:cubicBezTo>
                  <a:pt x="290" y="475"/>
                  <a:pt x="289" y="475"/>
                  <a:pt x="288" y="475"/>
                </a:cubicBezTo>
                <a:cubicBezTo>
                  <a:pt x="288" y="476"/>
                  <a:pt x="287" y="476"/>
                  <a:pt x="290" y="476"/>
                </a:cubicBezTo>
                <a:cubicBezTo>
                  <a:pt x="291" y="476"/>
                  <a:pt x="294" y="475"/>
                  <a:pt x="295" y="475"/>
                </a:cubicBezTo>
                <a:cubicBezTo>
                  <a:pt x="297" y="473"/>
                  <a:pt x="290" y="474"/>
                  <a:pt x="288" y="474"/>
                </a:cubicBezTo>
                <a:cubicBezTo>
                  <a:pt x="286" y="473"/>
                  <a:pt x="283" y="475"/>
                  <a:pt x="282" y="475"/>
                </a:cubicBezTo>
                <a:cubicBezTo>
                  <a:pt x="280" y="476"/>
                  <a:pt x="278" y="476"/>
                  <a:pt x="277" y="476"/>
                </a:cubicBezTo>
                <a:close/>
                <a:moveTo>
                  <a:pt x="165" y="318"/>
                </a:moveTo>
                <a:cubicBezTo>
                  <a:pt x="166" y="319"/>
                  <a:pt x="166" y="319"/>
                  <a:pt x="166" y="319"/>
                </a:cubicBezTo>
                <a:cubicBezTo>
                  <a:pt x="167" y="320"/>
                  <a:pt x="168" y="320"/>
                  <a:pt x="168" y="321"/>
                </a:cubicBezTo>
                <a:cubicBezTo>
                  <a:pt x="169" y="321"/>
                  <a:pt x="169" y="321"/>
                  <a:pt x="169" y="321"/>
                </a:cubicBezTo>
                <a:cubicBezTo>
                  <a:pt x="172" y="322"/>
                  <a:pt x="172" y="322"/>
                  <a:pt x="171" y="319"/>
                </a:cubicBezTo>
                <a:cubicBezTo>
                  <a:pt x="170" y="317"/>
                  <a:pt x="170" y="316"/>
                  <a:pt x="169" y="314"/>
                </a:cubicBezTo>
                <a:cubicBezTo>
                  <a:pt x="168" y="313"/>
                  <a:pt x="167" y="312"/>
                  <a:pt x="167" y="311"/>
                </a:cubicBezTo>
                <a:cubicBezTo>
                  <a:pt x="166" y="310"/>
                  <a:pt x="166" y="309"/>
                  <a:pt x="166" y="308"/>
                </a:cubicBezTo>
                <a:cubicBezTo>
                  <a:pt x="165" y="306"/>
                  <a:pt x="166" y="304"/>
                  <a:pt x="163" y="301"/>
                </a:cubicBezTo>
                <a:cubicBezTo>
                  <a:pt x="163" y="300"/>
                  <a:pt x="162" y="298"/>
                  <a:pt x="162" y="298"/>
                </a:cubicBezTo>
                <a:cubicBezTo>
                  <a:pt x="162" y="297"/>
                  <a:pt x="163" y="298"/>
                  <a:pt x="162" y="297"/>
                </a:cubicBezTo>
                <a:cubicBezTo>
                  <a:pt x="162" y="296"/>
                  <a:pt x="161" y="295"/>
                  <a:pt x="161" y="295"/>
                </a:cubicBezTo>
                <a:cubicBezTo>
                  <a:pt x="160" y="295"/>
                  <a:pt x="160" y="294"/>
                  <a:pt x="159" y="292"/>
                </a:cubicBezTo>
                <a:cubicBezTo>
                  <a:pt x="159" y="290"/>
                  <a:pt x="158" y="290"/>
                  <a:pt x="158" y="289"/>
                </a:cubicBezTo>
                <a:cubicBezTo>
                  <a:pt x="158" y="291"/>
                  <a:pt x="158" y="293"/>
                  <a:pt x="158" y="294"/>
                </a:cubicBezTo>
                <a:cubicBezTo>
                  <a:pt x="157" y="294"/>
                  <a:pt x="157" y="294"/>
                  <a:pt x="156" y="293"/>
                </a:cubicBezTo>
                <a:cubicBezTo>
                  <a:pt x="159" y="301"/>
                  <a:pt x="162" y="308"/>
                  <a:pt x="164" y="315"/>
                </a:cubicBezTo>
                <a:cubicBezTo>
                  <a:pt x="165" y="316"/>
                  <a:pt x="165" y="317"/>
                  <a:pt x="165" y="318"/>
                </a:cubicBezTo>
                <a:close/>
                <a:moveTo>
                  <a:pt x="308" y="430"/>
                </a:moveTo>
                <a:cubicBezTo>
                  <a:pt x="308" y="430"/>
                  <a:pt x="310" y="428"/>
                  <a:pt x="308" y="429"/>
                </a:cubicBezTo>
                <a:cubicBezTo>
                  <a:pt x="302" y="431"/>
                  <a:pt x="300" y="430"/>
                  <a:pt x="297" y="431"/>
                </a:cubicBezTo>
                <a:cubicBezTo>
                  <a:pt x="296" y="431"/>
                  <a:pt x="294" y="432"/>
                  <a:pt x="294" y="432"/>
                </a:cubicBezTo>
                <a:cubicBezTo>
                  <a:pt x="294" y="433"/>
                  <a:pt x="286" y="434"/>
                  <a:pt x="280" y="436"/>
                </a:cubicBezTo>
                <a:cubicBezTo>
                  <a:pt x="285" y="436"/>
                  <a:pt x="287" y="436"/>
                  <a:pt x="288" y="436"/>
                </a:cubicBezTo>
                <a:cubicBezTo>
                  <a:pt x="288" y="437"/>
                  <a:pt x="287" y="437"/>
                  <a:pt x="285" y="439"/>
                </a:cubicBezTo>
                <a:cubicBezTo>
                  <a:pt x="287" y="438"/>
                  <a:pt x="290" y="437"/>
                  <a:pt x="292" y="437"/>
                </a:cubicBezTo>
                <a:cubicBezTo>
                  <a:pt x="293" y="437"/>
                  <a:pt x="294" y="437"/>
                  <a:pt x="295" y="436"/>
                </a:cubicBezTo>
                <a:cubicBezTo>
                  <a:pt x="296" y="436"/>
                  <a:pt x="297" y="436"/>
                  <a:pt x="298" y="436"/>
                </a:cubicBezTo>
                <a:cubicBezTo>
                  <a:pt x="301" y="435"/>
                  <a:pt x="304" y="433"/>
                  <a:pt x="307" y="432"/>
                </a:cubicBezTo>
                <a:cubicBezTo>
                  <a:pt x="302" y="433"/>
                  <a:pt x="306" y="431"/>
                  <a:pt x="308" y="430"/>
                </a:cubicBezTo>
                <a:close/>
                <a:moveTo>
                  <a:pt x="264" y="495"/>
                </a:moveTo>
                <a:cubicBezTo>
                  <a:pt x="262" y="494"/>
                  <a:pt x="260" y="494"/>
                  <a:pt x="257" y="493"/>
                </a:cubicBezTo>
                <a:cubicBezTo>
                  <a:pt x="253" y="493"/>
                  <a:pt x="248" y="493"/>
                  <a:pt x="239" y="493"/>
                </a:cubicBezTo>
                <a:cubicBezTo>
                  <a:pt x="243" y="494"/>
                  <a:pt x="245" y="494"/>
                  <a:pt x="247" y="494"/>
                </a:cubicBezTo>
                <a:cubicBezTo>
                  <a:pt x="248" y="494"/>
                  <a:pt x="249" y="494"/>
                  <a:pt x="249" y="495"/>
                </a:cubicBezTo>
                <a:cubicBezTo>
                  <a:pt x="249" y="495"/>
                  <a:pt x="247" y="496"/>
                  <a:pt x="246" y="496"/>
                </a:cubicBezTo>
                <a:cubicBezTo>
                  <a:pt x="249" y="496"/>
                  <a:pt x="254" y="496"/>
                  <a:pt x="258" y="496"/>
                </a:cubicBezTo>
                <a:cubicBezTo>
                  <a:pt x="263" y="496"/>
                  <a:pt x="265" y="495"/>
                  <a:pt x="264" y="495"/>
                </a:cubicBezTo>
                <a:close/>
                <a:moveTo>
                  <a:pt x="72" y="119"/>
                </a:moveTo>
                <a:cubicBezTo>
                  <a:pt x="71" y="120"/>
                  <a:pt x="69" y="122"/>
                  <a:pt x="67" y="125"/>
                </a:cubicBezTo>
                <a:cubicBezTo>
                  <a:pt x="71" y="117"/>
                  <a:pt x="79" y="107"/>
                  <a:pt x="87" y="98"/>
                </a:cubicBezTo>
                <a:cubicBezTo>
                  <a:pt x="84" y="100"/>
                  <a:pt x="83" y="101"/>
                  <a:pt x="81" y="103"/>
                </a:cubicBezTo>
                <a:cubicBezTo>
                  <a:pt x="77" y="107"/>
                  <a:pt x="75" y="109"/>
                  <a:pt x="74" y="109"/>
                </a:cubicBezTo>
                <a:cubicBezTo>
                  <a:pt x="73" y="109"/>
                  <a:pt x="74" y="107"/>
                  <a:pt x="75" y="104"/>
                </a:cubicBezTo>
                <a:cubicBezTo>
                  <a:pt x="76" y="103"/>
                  <a:pt x="77" y="102"/>
                  <a:pt x="75" y="103"/>
                </a:cubicBezTo>
                <a:cubicBezTo>
                  <a:pt x="73" y="105"/>
                  <a:pt x="72" y="107"/>
                  <a:pt x="70" y="109"/>
                </a:cubicBezTo>
                <a:cubicBezTo>
                  <a:pt x="62" y="120"/>
                  <a:pt x="57" y="130"/>
                  <a:pt x="49" y="143"/>
                </a:cubicBezTo>
                <a:cubicBezTo>
                  <a:pt x="49" y="144"/>
                  <a:pt x="49" y="144"/>
                  <a:pt x="48" y="145"/>
                </a:cubicBezTo>
                <a:cubicBezTo>
                  <a:pt x="53" y="139"/>
                  <a:pt x="55" y="137"/>
                  <a:pt x="55" y="139"/>
                </a:cubicBezTo>
                <a:cubicBezTo>
                  <a:pt x="55" y="140"/>
                  <a:pt x="55" y="140"/>
                  <a:pt x="57" y="138"/>
                </a:cubicBezTo>
                <a:cubicBezTo>
                  <a:pt x="60" y="135"/>
                  <a:pt x="62" y="133"/>
                  <a:pt x="64" y="131"/>
                </a:cubicBezTo>
                <a:cubicBezTo>
                  <a:pt x="66" y="129"/>
                  <a:pt x="68" y="127"/>
                  <a:pt x="70" y="124"/>
                </a:cubicBezTo>
                <a:cubicBezTo>
                  <a:pt x="72" y="120"/>
                  <a:pt x="73" y="119"/>
                  <a:pt x="72" y="119"/>
                </a:cubicBezTo>
                <a:close/>
                <a:moveTo>
                  <a:pt x="253" y="458"/>
                </a:moveTo>
                <a:cubicBezTo>
                  <a:pt x="252" y="458"/>
                  <a:pt x="250" y="458"/>
                  <a:pt x="248" y="458"/>
                </a:cubicBezTo>
                <a:cubicBezTo>
                  <a:pt x="246" y="458"/>
                  <a:pt x="244" y="458"/>
                  <a:pt x="242" y="458"/>
                </a:cubicBezTo>
                <a:cubicBezTo>
                  <a:pt x="246" y="459"/>
                  <a:pt x="249" y="460"/>
                  <a:pt x="250" y="460"/>
                </a:cubicBezTo>
                <a:cubicBezTo>
                  <a:pt x="251" y="461"/>
                  <a:pt x="250" y="462"/>
                  <a:pt x="246" y="462"/>
                </a:cubicBezTo>
                <a:cubicBezTo>
                  <a:pt x="250" y="462"/>
                  <a:pt x="253" y="462"/>
                  <a:pt x="255" y="462"/>
                </a:cubicBezTo>
                <a:cubicBezTo>
                  <a:pt x="258" y="462"/>
                  <a:pt x="260" y="462"/>
                  <a:pt x="262" y="462"/>
                </a:cubicBezTo>
                <a:cubicBezTo>
                  <a:pt x="267" y="462"/>
                  <a:pt x="269" y="462"/>
                  <a:pt x="272" y="461"/>
                </a:cubicBezTo>
                <a:cubicBezTo>
                  <a:pt x="276" y="460"/>
                  <a:pt x="272" y="459"/>
                  <a:pt x="271" y="460"/>
                </a:cubicBezTo>
                <a:cubicBezTo>
                  <a:pt x="262" y="459"/>
                  <a:pt x="267" y="458"/>
                  <a:pt x="266" y="457"/>
                </a:cubicBezTo>
                <a:cubicBezTo>
                  <a:pt x="265" y="457"/>
                  <a:pt x="262" y="457"/>
                  <a:pt x="260" y="457"/>
                </a:cubicBezTo>
                <a:cubicBezTo>
                  <a:pt x="258" y="458"/>
                  <a:pt x="257" y="458"/>
                  <a:pt x="257" y="458"/>
                </a:cubicBezTo>
                <a:cubicBezTo>
                  <a:pt x="256" y="458"/>
                  <a:pt x="254" y="458"/>
                  <a:pt x="253" y="458"/>
                </a:cubicBezTo>
                <a:close/>
                <a:moveTo>
                  <a:pt x="277" y="412"/>
                </a:moveTo>
                <a:cubicBezTo>
                  <a:pt x="277" y="413"/>
                  <a:pt x="276" y="413"/>
                  <a:pt x="276" y="414"/>
                </a:cubicBezTo>
                <a:cubicBezTo>
                  <a:pt x="278" y="413"/>
                  <a:pt x="280" y="413"/>
                  <a:pt x="282" y="413"/>
                </a:cubicBezTo>
                <a:cubicBezTo>
                  <a:pt x="284" y="412"/>
                  <a:pt x="285" y="412"/>
                  <a:pt x="286" y="411"/>
                </a:cubicBezTo>
                <a:cubicBezTo>
                  <a:pt x="286" y="410"/>
                  <a:pt x="287" y="410"/>
                  <a:pt x="288" y="409"/>
                </a:cubicBezTo>
                <a:cubicBezTo>
                  <a:pt x="289" y="409"/>
                  <a:pt x="290" y="408"/>
                  <a:pt x="293" y="407"/>
                </a:cubicBezTo>
                <a:cubicBezTo>
                  <a:pt x="295" y="407"/>
                  <a:pt x="295" y="406"/>
                  <a:pt x="295" y="406"/>
                </a:cubicBezTo>
                <a:cubicBezTo>
                  <a:pt x="292" y="407"/>
                  <a:pt x="289" y="408"/>
                  <a:pt x="285" y="408"/>
                </a:cubicBezTo>
                <a:cubicBezTo>
                  <a:pt x="282" y="409"/>
                  <a:pt x="279" y="410"/>
                  <a:pt x="276" y="410"/>
                </a:cubicBezTo>
                <a:cubicBezTo>
                  <a:pt x="275" y="411"/>
                  <a:pt x="273" y="411"/>
                  <a:pt x="273" y="411"/>
                </a:cubicBezTo>
                <a:cubicBezTo>
                  <a:pt x="273" y="411"/>
                  <a:pt x="274" y="412"/>
                  <a:pt x="276" y="411"/>
                </a:cubicBezTo>
                <a:cubicBezTo>
                  <a:pt x="281" y="411"/>
                  <a:pt x="278" y="412"/>
                  <a:pt x="277" y="412"/>
                </a:cubicBezTo>
                <a:close/>
                <a:moveTo>
                  <a:pt x="330" y="473"/>
                </a:moveTo>
                <a:cubicBezTo>
                  <a:pt x="322" y="476"/>
                  <a:pt x="314" y="477"/>
                  <a:pt x="305" y="479"/>
                </a:cubicBezTo>
                <a:cubicBezTo>
                  <a:pt x="307" y="479"/>
                  <a:pt x="312" y="478"/>
                  <a:pt x="310" y="479"/>
                </a:cubicBezTo>
                <a:cubicBezTo>
                  <a:pt x="308" y="481"/>
                  <a:pt x="304" y="481"/>
                  <a:pt x="301" y="482"/>
                </a:cubicBezTo>
                <a:cubicBezTo>
                  <a:pt x="301" y="482"/>
                  <a:pt x="300" y="482"/>
                  <a:pt x="299" y="483"/>
                </a:cubicBezTo>
                <a:cubicBezTo>
                  <a:pt x="291" y="483"/>
                  <a:pt x="303" y="481"/>
                  <a:pt x="302" y="480"/>
                </a:cubicBezTo>
                <a:cubicBezTo>
                  <a:pt x="298" y="481"/>
                  <a:pt x="295" y="482"/>
                  <a:pt x="292" y="482"/>
                </a:cubicBezTo>
                <a:cubicBezTo>
                  <a:pt x="289" y="483"/>
                  <a:pt x="287" y="483"/>
                  <a:pt x="284" y="484"/>
                </a:cubicBezTo>
                <a:cubicBezTo>
                  <a:pt x="280" y="484"/>
                  <a:pt x="280" y="485"/>
                  <a:pt x="281" y="485"/>
                </a:cubicBezTo>
                <a:cubicBezTo>
                  <a:pt x="284" y="485"/>
                  <a:pt x="284" y="486"/>
                  <a:pt x="282" y="486"/>
                </a:cubicBezTo>
                <a:cubicBezTo>
                  <a:pt x="280" y="486"/>
                  <a:pt x="276" y="486"/>
                  <a:pt x="275" y="487"/>
                </a:cubicBezTo>
                <a:cubicBezTo>
                  <a:pt x="271" y="487"/>
                  <a:pt x="266" y="487"/>
                  <a:pt x="263" y="488"/>
                </a:cubicBezTo>
                <a:cubicBezTo>
                  <a:pt x="260" y="488"/>
                  <a:pt x="257" y="489"/>
                  <a:pt x="256" y="489"/>
                </a:cubicBezTo>
                <a:cubicBezTo>
                  <a:pt x="255" y="491"/>
                  <a:pt x="258" y="491"/>
                  <a:pt x="264" y="490"/>
                </a:cubicBezTo>
                <a:cubicBezTo>
                  <a:pt x="267" y="490"/>
                  <a:pt x="269" y="490"/>
                  <a:pt x="272" y="490"/>
                </a:cubicBezTo>
                <a:cubicBezTo>
                  <a:pt x="277" y="490"/>
                  <a:pt x="281" y="489"/>
                  <a:pt x="282" y="488"/>
                </a:cubicBezTo>
                <a:cubicBezTo>
                  <a:pt x="283" y="488"/>
                  <a:pt x="278" y="488"/>
                  <a:pt x="275" y="488"/>
                </a:cubicBezTo>
                <a:cubicBezTo>
                  <a:pt x="272" y="489"/>
                  <a:pt x="271" y="488"/>
                  <a:pt x="269" y="488"/>
                </a:cubicBezTo>
                <a:cubicBezTo>
                  <a:pt x="280" y="487"/>
                  <a:pt x="290" y="486"/>
                  <a:pt x="297" y="483"/>
                </a:cubicBezTo>
                <a:cubicBezTo>
                  <a:pt x="300" y="483"/>
                  <a:pt x="302" y="483"/>
                  <a:pt x="304" y="483"/>
                </a:cubicBezTo>
                <a:cubicBezTo>
                  <a:pt x="306" y="482"/>
                  <a:pt x="307" y="482"/>
                  <a:pt x="309" y="481"/>
                </a:cubicBezTo>
                <a:cubicBezTo>
                  <a:pt x="312" y="480"/>
                  <a:pt x="314" y="479"/>
                  <a:pt x="317" y="478"/>
                </a:cubicBezTo>
                <a:cubicBezTo>
                  <a:pt x="318" y="478"/>
                  <a:pt x="319" y="477"/>
                  <a:pt x="321" y="477"/>
                </a:cubicBezTo>
                <a:cubicBezTo>
                  <a:pt x="324" y="476"/>
                  <a:pt x="322" y="477"/>
                  <a:pt x="322" y="477"/>
                </a:cubicBezTo>
                <a:cubicBezTo>
                  <a:pt x="324" y="477"/>
                  <a:pt x="326" y="476"/>
                  <a:pt x="327" y="476"/>
                </a:cubicBezTo>
                <a:cubicBezTo>
                  <a:pt x="326" y="475"/>
                  <a:pt x="333" y="473"/>
                  <a:pt x="332" y="473"/>
                </a:cubicBezTo>
                <a:cubicBezTo>
                  <a:pt x="331" y="473"/>
                  <a:pt x="332" y="472"/>
                  <a:pt x="330" y="473"/>
                </a:cubicBezTo>
                <a:close/>
                <a:moveTo>
                  <a:pt x="173" y="338"/>
                </a:moveTo>
                <a:cubicBezTo>
                  <a:pt x="173" y="337"/>
                  <a:pt x="173" y="337"/>
                  <a:pt x="172" y="336"/>
                </a:cubicBezTo>
                <a:cubicBezTo>
                  <a:pt x="171" y="335"/>
                  <a:pt x="170" y="335"/>
                  <a:pt x="169" y="333"/>
                </a:cubicBezTo>
                <a:cubicBezTo>
                  <a:pt x="169" y="332"/>
                  <a:pt x="171" y="334"/>
                  <a:pt x="172" y="334"/>
                </a:cubicBezTo>
                <a:cubicBezTo>
                  <a:pt x="173" y="335"/>
                  <a:pt x="173" y="334"/>
                  <a:pt x="172" y="333"/>
                </a:cubicBezTo>
                <a:cubicBezTo>
                  <a:pt x="171" y="331"/>
                  <a:pt x="170" y="330"/>
                  <a:pt x="169" y="329"/>
                </a:cubicBezTo>
                <a:cubicBezTo>
                  <a:pt x="169" y="328"/>
                  <a:pt x="168" y="327"/>
                  <a:pt x="168" y="327"/>
                </a:cubicBezTo>
                <a:cubicBezTo>
                  <a:pt x="167" y="327"/>
                  <a:pt x="166" y="327"/>
                  <a:pt x="165" y="325"/>
                </a:cubicBezTo>
                <a:cubicBezTo>
                  <a:pt x="164" y="324"/>
                  <a:pt x="163" y="322"/>
                  <a:pt x="162" y="321"/>
                </a:cubicBezTo>
                <a:cubicBezTo>
                  <a:pt x="163" y="327"/>
                  <a:pt x="167" y="333"/>
                  <a:pt x="173" y="338"/>
                </a:cubicBezTo>
                <a:close/>
                <a:moveTo>
                  <a:pt x="432" y="352"/>
                </a:moveTo>
                <a:cubicBezTo>
                  <a:pt x="432" y="351"/>
                  <a:pt x="430" y="354"/>
                  <a:pt x="429" y="355"/>
                </a:cubicBezTo>
                <a:cubicBezTo>
                  <a:pt x="430" y="354"/>
                  <a:pt x="428" y="358"/>
                  <a:pt x="428" y="359"/>
                </a:cubicBezTo>
                <a:cubicBezTo>
                  <a:pt x="428" y="359"/>
                  <a:pt x="428" y="360"/>
                  <a:pt x="429" y="360"/>
                </a:cubicBezTo>
                <a:cubicBezTo>
                  <a:pt x="430" y="357"/>
                  <a:pt x="432" y="355"/>
                  <a:pt x="433" y="352"/>
                </a:cubicBezTo>
                <a:cubicBezTo>
                  <a:pt x="434" y="351"/>
                  <a:pt x="432" y="353"/>
                  <a:pt x="432" y="352"/>
                </a:cubicBezTo>
                <a:close/>
                <a:moveTo>
                  <a:pt x="442" y="383"/>
                </a:moveTo>
                <a:cubicBezTo>
                  <a:pt x="441" y="384"/>
                  <a:pt x="441" y="385"/>
                  <a:pt x="440" y="385"/>
                </a:cubicBezTo>
                <a:cubicBezTo>
                  <a:pt x="438" y="389"/>
                  <a:pt x="436" y="392"/>
                  <a:pt x="433" y="394"/>
                </a:cubicBezTo>
                <a:cubicBezTo>
                  <a:pt x="433" y="394"/>
                  <a:pt x="431" y="396"/>
                  <a:pt x="430" y="397"/>
                </a:cubicBezTo>
                <a:cubicBezTo>
                  <a:pt x="431" y="397"/>
                  <a:pt x="432" y="397"/>
                  <a:pt x="433" y="397"/>
                </a:cubicBezTo>
                <a:cubicBezTo>
                  <a:pt x="435" y="393"/>
                  <a:pt x="438" y="391"/>
                  <a:pt x="440" y="387"/>
                </a:cubicBezTo>
                <a:cubicBezTo>
                  <a:pt x="438" y="389"/>
                  <a:pt x="443" y="382"/>
                  <a:pt x="442" y="383"/>
                </a:cubicBezTo>
                <a:close/>
                <a:moveTo>
                  <a:pt x="70" y="124"/>
                </a:moveTo>
                <a:cubicBezTo>
                  <a:pt x="70" y="124"/>
                  <a:pt x="70" y="124"/>
                  <a:pt x="70" y="124"/>
                </a:cubicBezTo>
                <a:cubicBezTo>
                  <a:pt x="70" y="124"/>
                  <a:pt x="70" y="124"/>
                  <a:pt x="70" y="124"/>
                </a:cubicBezTo>
                <a:cubicBezTo>
                  <a:pt x="70" y="124"/>
                  <a:pt x="70" y="124"/>
                  <a:pt x="70" y="124"/>
                </a:cubicBezTo>
                <a:close/>
                <a:moveTo>
                  <a:pt x="399" y="421"/>
                </a:moveTo>
                <a:cubicBezTo>
                  <a:pt x="406" y="416"/>
                  <a:pt x="402" y="420"/>
                  <a:pt x="399" y="423"/>
                </a:cubicBezTo>
                <a:cubicBezTo>
                  <a:pt x="397" y="424"/>
                  <a:pt x="397" y="425"/>
                  <a:pt x="398" y="424"/>
                </a:cubicBezTo>
                <a:cubicBezTo>
                  <a:pt x="401" y="422"/>
                  <a:pt x="403" y="420"/>
                  <a:pt x="405" y="417"/>
                </a:cubicBezTo>
                <a:cubicBezTo>
                  <a:pt x="406" y="416"/>
                  <a:pt x="406" y="416"/>
                  <a:pt x="406" y="415"/>
                </a:cubicBezTo>
                <a:cubicBezTo>
                  <a:pt x="402" y="419"/>
                  <a:pt x="404" y="416"/>
                  <a:pt x="399" y="419"/>
                </a:cubicBezTo>
                <a:cubicBezTo>
                  <a:pt x="400" y="419"/>
                  <a:pt x="396" y="423"/>
                  <a:pt x="399" y="421"/>
                </a:cubicBezTo>
                <a:close/>
                <a:moveTo>
                  <a:pt x="387" y="396"/>
                </a:moveTo>
                <a:cubicBezTo>
                  <a:pt x="386" y="397"/>
                  <a:pt x="385" y="398"/>
                  <a:pt x="384" y="399"/>
                </a:cubicBezTo>
                <a:cubicBezTo>
                  <a:pt x="382" y="400"/>
                  <a:pt x="381" y="402"/>
                  <a:pt x="379" y="403"/>
                </a:cubicBezTo>
                <a:cubicBezTo>
                  <a:pt x="387" y="397"/>
                  <a:pt x="383" y="402"/>
                  <a:pt x="383" y="403"/>
                </a:cubicBezTo>
                <a:cubicBezTo>
                  <a:pt x="384" y="402"/>
                  <a:pt x="385" y="401"/>
                  <a:pt x="385" y="400"/>
                </a:cubicBezTo>
                <a:cubicBezTo>
                  <a:pt x="386" y="399"/>
                  <a:pt x="387" y="398"/>
                  <a:pt x="387" y="398"/>
                </a:cubicBezTo>
                <a:cubicBezTo>
                  <a:pt x="388" y="397"/>
                  <a:pt x="388" y="396"/>
                  <a:pt x="387" y="396"/>
                </a:cubicBezTo>
                <a:close/>
                <a:moveTo>
                  <a:pt x="420" y="381"/>
                </a:moveTo>
                <a:cubicBezTo>
                  <a:pt x="420" y="383"/>
                  <a:pt x="420" y="383"/>
                  <a:pt x="420" y="384"/>
                </a:cubicBezTo>
                <a:cubicBezTo>
                  <a:pt x="420" y="385"/>
                  <a:pt x="421" y="384"/>
                  <a:pt x="422" y="382"/>
                </a:cubicBezTo>
                <a:cubicBezTo>
                  <a:pt x="423" y="380"/>
                  <a:pt x="425" y="378"/>
                  <a:pt x="426" y="378"/>
                </a:cubicBezTo>
                <a:cubicBezTo>
                  <a:pt x="426" y="377"/>
                  <a:pt x="428" y="374"/>
                  <a:pt x="428" y="374"/>
                </a:cubicBezTo>
                <a:cubicBezTo>
                  <a:pt x="428" y="372"/>
                  <a:pt x="422" y="380"/>
                  <a:pt x="420" y="381"/>
                </a:cubicBezTo>
                <a:close/>
                <a:moveTo>
                  <a:pt x="154" y="306"/>
                </a:moveTo>
                <a:cubicBezTo>
                  <a:pt x="153" y="307"/>
                  <a:pt x="152" y="306"/>
                  <a:pt x="151" y="305"/>
                </a:cubicBezTo>
                <a:cubicBezTo>
                  <a:pt x="151" y="304"/>
                  <a:pt x="150" y="303"/>
                  <a:pt x="150" y="301"/>
                </a:cubicBezTo>
                <a:cubicBezTo>
                  <a:pt x="149" y="300"/>
                  <a:pt x="149" y="299"/>
                  <a:pt x="148" y="298"/>
                </a:cubicBezTo>
                <a:cubicBezTo>
                  <a:pt x="148" y="301"/>
                  <a:pt x="150" y="307"/>
                  <a:pt x="147" y="304"/>
                </a:cubicBezTo>
                <a:cubicBezTo>
                  <a:pt x="146" y="303"/>
                  <a:pt x="147" y="305"/>
                  <a:pt x="147" y="305"/>
                </a:cubicBezTo>
                <a:cubicBezTo>
                  <a:pt x="148" y="306"/>
                  <a:pt x="148" y="308"/>
                  <a:pt x="149" y="309"/>
                </a:cubicBezTo>
                <a:cubicBezTo>
                  <a:pt x="149" y="309"/>
                  <a:pt x="150" y="310"/>
                  <a:pt x="151" y="311"/>
                </a:cubicBezTo>
                <a:cubicBezTo>
                  <a:pt x="151" y="311"/>
                  <a:pt x="151" y="312"/>
                  <a:pt x="152" y="312"/>
                </a:cubicBezTo>
                <a:cubicBezTo>
                  <a:pt x="152" y="313"/>
                  <a:pt x="153" y="314"/>
                  <a:pt x="153" y="314"/>
                </a:cubicBezTo>
                <a:cubicBezTo>
                  <a:pt x="154" y="315"/>
                  <a:pt x="156" y="319"/>
                  <a:pt x="155" y="315"/>
                </a:cubicBezTo>
                <a:cubicBezTo>
                  <a:pt x="154" y="314"/>
                  <a:pt x="153" y="310"/>
                  <a:pt x="156" y="312"/>
                </a:cubicBezTo>
                <a:cubicBezTo>
                  <a:pt x="156" y="313"/>
                  <a:pt x="156" y="311"/>
                  <a:pt x="155" y="311"/>
                </a:cubicBezTo>
                <a:cubicBezTo>
                  <a:pt x="153" y="308"/>
                  <a:pt x="155" y="308"/>
                  <a:pt x="154" y="306"/>
                </a:cubicBez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="" xmlns:a16="http://schemas.microsoft.com/office/drawing/2014/main" id="{986867D9-EBCA-459E-BF1C-AE1E392B3B64}"/>
              </a:ext>
            </a:extLst>
          </p:cNvPr>
          <p:cNvSpPr txBox="1"/>
          <p:nvPr/>
        </p:nvSpPr>
        <p:spPr>
          <a:xfrm>
            <a:off x="6611935" y="1917522"/>
            <a:ext cx="45132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7200" b="1" dirty="0"/>
              <a:t>PART FOUR</a:t>
            </a:r>
            <a:endParaRPr lang="zh-CN" altLang="en-US" sz="7200" b="1" dirty="0"/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0F58BCAE-0559-4209-8953-8DC55C3A28B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2447838" y="728578"/>
            <a:ext cx="4176092" cy="5725886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8E07381F-FB42-406F-A585-6A17EC47186C}"/>
              </a:ext>
            </a:extLst>
          </p:cNvPr>
          <p:cNvSpPr txBox="1"/>
          <p:nvPr/>
        </p:nvSpPr>
        <p:spPr>
          <a:xfrm>
            <a:off x="6904082" y="3117852"/>
            <a:ext cx="411567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dirty="0">
                <a:solidFill>
                  <a:schemeClr val="bg1">
                    <a:lumMod val="75000"/>
                  </a:schemeClr>
                </a:solidFill>
              </a:rPr>
              <a:t>Click here to add words Click here to add words Click here to add words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altLang="zh-CN" dirty="0">
                <a:solidFill>
                  <a:schemeClr val="bg1">
                    <a:lumMod val="75000"/>
                  </a:schemeClr>
                </a:solidFill>
              </a:rPr>
              <a:t>Click here to add words Click here to add words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  <a:p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altLang="zh-CN" dirty="0">
                <a:solidFill>
                  <a:schemeClr val="bg1">
                    <a:lumMod val="75000"/>
                  </a:schemeClr>
                </a:solidFill>
              </a:rPr>
              <a:t> 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  <a:p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97995695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4BFABD0A-3AE5-41E3-B7C8-231912BF5021}"/>
              </a:ext>
            </a:extLst>
          </p:cNvPr>
          <p:cNvSpPr/>
          <p:nvPr/>
        </p:nvSpPr>
        <p:spPr>
          <a:xfrm>
            <a:off x="203200" y="203202"/>
            <a:ext cx="11785600" cy="6474135"/>
          </a:xfrm>
          <a:prstGeom prst="rect">
            <a:avLst/>
          </a:prstGeom>
          <a:noFill/>
          <a:ln w="76200">
            <a:solidFill>
              <a:srgbClr val="F6BE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菱形 2">
            <a:extLst>
              <a:ext uri="{FF2B5EF4-FFF2-40B4-BE49-F238E27FC236}">
                <a16:creationId xmlns="" xmlns:a16="http://schemas.microsoft.com/office/drawing/2014/main" id="{1B7C8866-63E2-4AD5-AD5E-31856F4EAA5A}"/>
              </a:ext>
            </a:extLst>
          </p:cNvPr>
          <p:cNvSpPr/>
          <p:nvPr/>
        </p:nvSpPr>
        <p:spPr>
          <a:xfrm>
            <a:off x="4403729" y="628652"/>
            <a:ext cx="366713" cy="390835"/>
          </a:xfrm>
          <a:prstGeom prst="diamond">
            <a:avLst/>
          </a:prstGeom>
          <a:solidFill>
            <a:srgbClr val="F6BE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C0A5D16E-9D62-4B64-9915-CE7493BF921C}"/>
              </a:ext>
            </a:extLst>
          </p:cNvPr>
          <p:cNvSpPr txBox="1"/>
          <p:nvPr/>
        </p:nvSpPr>
        <p:spPr>
          <a:xfrm>
            <a:off x="5185052" y="499529"/>
            <a:ext cx="31601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A0D853BD-C453-43CA-ABAC-90B1DA84D2FD}"/>
              </a:ext>
            </a:extLst>
          </p:cNvPr>
          <p:cNvSpPr txBox="1"/>
          <p:nvPr/>
        </p:nvSpPr>
        <p:spPr>
          <a:xfrm>
            <a:off x="5213627" y="944275"/>
            <a:ext cx="3626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75000"/>
                  </a:schemeClr>
                </a:solidFill>
              </a:rPr>
              <a:t>Click here to add words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2A915222-89DE-42EC-BE2E-02C9F3E2F65E}"/>
              </a:ext>
            </a:extLst>
          </p:cNvPr>
          <p:cNvSpPr/>
          <p:nvPr/>
        </p:nvSpPr>
        <p:spPr>
          <a:xfrm>
            <a:off x="902495" y="1464235"/>
            <a:ext cx="10706100" cy="3106293"/>
          </a:xfrm>
          <a:prstGeom prst="rect">
            <a:avLst/>
          </a:prstGeom>
          <a:noFill/>
          <a:ln>
            <a:solidFill>
              <a:srgbClr val="F6BE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E0FBCFC0-2883-4EF9-9D44-CD8F22CC50D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130821" y="1758356"/>
            <a:ext cx="3089551" cy="2644140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="" xmlns:a16="http://schemas.microsoft.com/office/drawing/2014/main" id="{97628A88-CA3C-4185-B523-F981443FADFB}"/>
              </a:ext>
            </a:extLst>
          </p:cNvPr>
          <p:cNvSpPr/>
          <p:nvPr/>
        </p:nvSpPr>
        <p:spPr>
          <a:xfrm>
            <a:off x="4403727" y="1758356"/>
            <a:ext cx="3574743" cy="2644140"/>
          </a:xfrm>
          <a:prstGeom prst="rect">
            <a:avLst/>
          </a:prstGeom>
          <a:solidFill>
            <a:srgbClr val="F6BE1B"/>
          </a:solidFill>
          <a:ln>
            <a:solidFill>
              <a:srgbClr val="F6BE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521C38AB-147F-44B0-87B5-0F5CA44E667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8161827" y="1758356"/>
            <a:ext cx="3089551" cy="2644140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54BA2229-A1D2-4916-AFBD-E6D9E00994F8}"/>
              </a:ext>
            </a:extLst>
          </p:cNvPr>
          <p:cNvSpPr txBox="1"/>
          <p:nvPr/>
        </p:nvSpPr>
        <p:spPr>
          <a:xfrm>
            <a:off x="5480939" y="1901598"/>
            <a:ext cx="1554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风筝节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="" xmlns:a16="http://schemas.microsoft.com/office/drawing/2014/main" id="{B7A4E526-2683-4D58-ABDB-51D30CC53C42}"/>
              </a:ext>
            </a:extLst>
          </p:cNvPr>
          <p:cNvSpPr txBox="1"/>
          <p:nvPr/>
        </p:nvSpPr>
        <p:spPr>
          <a:xfrm>
            <a:off x="4448695" y="2488246"/>
            <a:ext cx="357474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dirty="0">
                <a:solidFill>
                  <a:schemeClr val="bg1"/>
                </a:solidFill>
              </a:rPr>
              <a:t>Click here to add words Click here to add words Click here to add words</a:t>
            </a:r>
            <a:endParaRPr lang="zh-CN" altLang="en-US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altLang="zh-CN" dirty="0">
                <a:solidFill>
                  <a:schemeClr val="bg1"/>
                </a:solidFill>
              </a:rPr>
              <a:t>Click here to add words Click here to add words</a:t>
            </a:r>
            <a:endParaRPr lang="zh-CN" altLang="en-US" dirty="0">
              <a:solidFill>
                <a:schemeClr val="bg1"/>
              </a:solidFill>
            </a:endParaRPr>
          </a:p>
          <a:p>
            <a:endParaRPr lang="zh-CN" altLang="en-US" dirty="0">
              <a:solidFill>
                <a:schemeClr val="bg1"/>
              </a:solidFill>
            </a:endParaRPr>
          </a:p>
          <a:p>
            <a:endParaRPr lang="zh-CN" altLang="en-US" dirty="0">
              <a:solidFill>
                <a:schemeClr val="bg1"/>
              </a:solidFill>
            </a:endParaRPr>
          </a:p>
          <a:p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F851BD59-6EBA-4EFC-8056-5ED938BCF490}"/>
              </a:ext>
            </a:extLst>
          </p:cNvPr>
          <p:cNvSpPr txBox="1"/>
          <p:nvPr/>
        </p:nvSpPr>
        <p:spPr>
          <a:xfrm>
            <a:off x="2874419" y="5073636"/>
            <a:ext cx="716493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dirty="0"/>
              <a:t>Click here to add words Click here to add words Click here to add words</a:t>
            </a:r>
            <a:endParaRPr lang="zh-CN" altLang="en-US" dirty="0"/>
          </a:p>
          <a:p>
            <a:pPr algn="ctr">
              <a:lnSpc>
                <a:spcPct val="150000"/>
              </a:lnSpc>
            </a:pPr>
            <a:r>
              <a:rPr lang="en-US" altLang="zh-CN" dirty="0"/>
              <a:t>Click here to add words Click here to add words</a:t>
            </a:r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366690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9" grpId="0" animBg="1"/>
      <p:bldP spid="17" grpId="0"/>
      <p:bldP spid="18" grpId="0"/>
      <p:bldP spid="1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4BFABD0A-3AE5-41E3-B7C8-231912BF5021}"/>
              </a:ext>
            </a:extLst>
          </p:cNvPr>
          <p:cNvSpPr/>
          <p:nvPr/>
        </p:nvSpPr>
        <p:spPr>
          <a:xfrm>
            <a:off x="203200" y="203202"/>
            <a:ext cx="11785600" cy="6474135"/>
          </a:xfrm>
          <a:prstGeom prst="rect">
            <a:avLst/>
          </a:prstGeom>
          <a:noFill/>
          <a:ln w="76200">
            <a:solidFill>
              <a:srgbClr val="F6BE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菱形 2">
            <a:extLst>
              <a:ext uri="{FF2B5EF4-FFF2-40B4-BE49-F238E27FC236}">
                <a16:creationId xmlns="" xmlns:a16="http://schemas.microsoft.com/office/drawing/2014/main" id="{1B7C8866-63E2-4AD5-AD5E-31856F4EAA5A}"/>
              </a:ext>
            </a:extLst>
          </p:cNvPr>
          <p:cNvSpPr/>
          <p:nvPr/>
        </p:nvSpPr>
        <p:spPr>
          <a:xfrm>
            <a:off x="4403729" y="628652"/>
            <a:ext cx="366713" cy="390835"/>
          </a:xfrm>
          <a:prstGeom prst="diamond">
            <a:avLst/>
          </a:prstGeom>
          <a:solidFill>
            <a:srgbClr val="F6BE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C0A5D16E-9D62-4B64-9915-CE7493BF921C}"/>
              </a:ext>
            </a:extLst>
          </p:cNvPr>
          <p:cNvSpPr txBox="1"/>
          <p:nvPr/>
        </p:nvSpPr>
        <p:spPr>
          <a:xfrm>
            <a:off x="5185052" y="499529"/>
            <a:ext cx="31601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A0D853BD-C453-43CA-ABAC-90B1DA84D2FD}"/>
              </a:ext>
            </a:extLst>
          </p:cNvPr>
          <p:cNvSpPr txBox="1"/>
          <p:nvPr/>
        </p:nvSpPr>
        <p:spPr>
          <a:xfrm>
            <a:off x="5213627" y="944275"/>
            <a:ext cx="3626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75000"/>
                  </a:schemeClr>
                </a:solidFill>
              </a:rPr>
              <a:t>Click here to add words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等腰三角形 5">
            <a:extLst>
              <a:ext uri="{FF2B5EF4-FFF2-40B4-BE49-F238E27FC236}">
                <a16:creationId xmlns="" xmlns:a16="http://schemas.microsoft.com/office/drawing/2014/main" id="{9BE5F6B3-FFEF-49CE-BFE7-96D982C71130}"/>
              </a:ext>
            </a:extLst>
          </p:cNvPr>
          <p:cNvSpPr/>
          <p:nvPr/>
        </p:nvSpPr>
        <p:spPr>
          <a:xfrm rot="991552">
            <a:off x="1371402" y="1719866"/>
            <a:ext cx="2490324" cy="1901412"/>
          </a:xfrm>
          <a:prstGeom prst="triangle">
            <a:avLst/>
          </a:prstGeom>
          <a:solidFill>
            <a:srgbClr val="F6BE1B"/>
          </a:solidFill>
          <a:ln>
            <a:solidFill>
              <a:srgbClr val="F6BE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521D7D14-85D4-4E69-883C-D820A48796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0025443">
            <a:off x="954211" y="1612119"/>
            <a:ext cx="2944155" cy="2060050"/>
          </a:xfrm>
          <a:prstGeom prst="triangle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6C36EC43-C99C-43B8-8E69-DA6F78A56FD1}"/>
              </a:ext>
            </a:extLst>
          </p:cNvPr>
          <p:cNvSpPr txBox="1"/>
          <p:nvPr/>
        </p:nvSpPr>
        <p:spPr>
          <a:xfrm>
            <a:off x="1502448" y="4495165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6BE1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D509B8CA-9392-4DFB-A296-03EEFC9C173A}"/>
              </a:ext>
            </a:extLst>
          </p:cNvPr>
          <p:cNvSpPr txBox="1"/>
          <p:nvPr/>
        </p:nvSpPr>
        <p:spPr>
          <a:xfrm>
            <a:off x="1177070" y="5031087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6BE1B"/>
                </a:solidFill>
              </a:rPr>
              <a:t>Click here to add words</a:t>
            </a:r>
            <a:endParaRPr lang="zh-CN" altLang="en-US" dirty="0">
              <a:solidFill>
                <a:srgbClr val="F6BE1B"/>
              </a:solidFill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58DB8D3D-3EE4-42B8-8049-52FAEE09C2CB}"/>
              </a:ext>
            </a:extLst>
          </p:cNvPr>
          <p:cNvSpPr txBox="1"/>
          <p:nvPr/>
        </p:nvSpPr>
        <p:spPr>
          <a:xfrm>
            <a:off x="1177070" y="5368153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6BE1B"/>
                </a:solidFill>
              </a:rPr>
              <a:t>Click here to add words</a:t>
            </a:r>
            <a:endParaRPr lang="zh-CN" altLang="en-US" dirty="0">
              <a:solidFill>
                <a:srgbClr val="F6BE1B"/>
              </a:solidFill>
            </a:endParaRPr>
          </a:p>
        </p:txBody>
      </p:sp>
      <p:sp>
        <p:nvSpPr>
          <p:cNvPr id="11" name="等腰三角形 10">
            <a:extLst>
              <a:ext uri="{FF2B5EF4-FFF2-40B4-BE49-F238E27FC236}">
                <a16:creationId xmlns="" xmlns:a16="http://schemas.microsoft.com/office/drawing/2014/main" id="{929388D8-007B-489D-8153-9AF67BCBA872}"/>
              </a:ext>
            </a:extLst>
          </p:cNvPr>
          <p:cNvSpPr/>
          <p:nvPr/>
        </p:nvSpPr>
        <p:spPr>
          <a:xfrm rot="991552">
            <a:off x="5124639" y="1896107"/>
            <a:ext cx="2490324" cy="1901412"/>
          </a:xfrm>
          <a:prstGeom prst="triangle">
            <a:avLst/>
          </a:prstGeom>
          <a:solidFill>
            <a:srgbClr val="F6BE1B"/>
          </a:solidFill>
          <a:ln>
            <a:solidFill>
              <a:srgbClr val="F6BE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59F4199E-2A76-46C4-8E73-7B30065E0B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0025443">
            <a:off x="4707449" y="1788360"/>
            <a:ext cx="2944155" cy="2060050"/>
          </a:xfrm>
          <a:prstGeom prst="triangle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83BCFC46-2396-48BB-9A09-295F86DE849E}"/>
              </a:ext>
            </a:extLst>
          </p:cNvPr>
          <p:cNvSpPr txBox="1"/>
          <p:nvPr/>
        </p:nvSpPr>
        <p:spPr>
          <a:xfrm>
            <a:off x="5255685" y="4671406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6BE1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8BAA8397-C60C-40E8-8166-CF0F6D6846CC}"/>
              </a:ext>
            </a:extLst>
          </p:cNvPr>
          <p:cNvSpPr txBox="1"/>
          <p:nvPr/>
        </p:nvSpPr>
        <p:spPr>
          <a:xfrm>
            <a:off x="4930307" y="5207328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6BE1B"/>
                </a:solidFill>
              </a:rPr>
              <a:t>Click here to add words</a:t>
            </a:r>
            <a:endParaRPr lang="zh-CN" altLang="en-US" dirty="0">
              <a:solidFill>
                <a:srgbClr val="F6BE1B"/>
              </a:solidFill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FEAABAB5-1CF7-44F7-BE5C-00A7EBB02BA9}"/>
              </a:ext>
            </a:extLst>
          </p:cNvPr>
          <p:cNvSpPr txBox="1"/>
          <p:nvPr/>
        </p:nvSpPr>
        <p:spPr>
          <a:xfrm>
            <a:off x="4930307" y="5544394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6BE1B"/>
                </a:solidFill>
              </a:rPr>
              <a:t>Click here to add words</a:t>
            </a:r>
            <a:endParaRPr lang="zh-CN" altLang="en-US" dirty="0">
              <a:solidFill>
                <a:srgbClr val="F6BE1B"/>
              </a:solidFill>
            </a:endParaRPr>
          </a:p>
        </p:txBody>
      </p:sp>
      <p:sp>
        <p:nvSpPr>
          <p:cNvPr id="16" name="等腰三角形 15">
            <a:extLst>
              <a:ext uri="{FF2B5EF4-FFF2-40B4-BE49-F238E27FC236}">
                <a16:creationId xmlns="" xmlns:a16="http://schemas.microsoft.com/office/drawing/2014/main" id="{ACE6ED7B-5A3A-4949-9996-D458C5C8EC84}"/>
              </a:ext>
            </a:extLst>
          </p:cNvPr>
          <p:cNvSpPr/>
          <p:nvPr/>
        </p:nvSpPr>
        <p:spPr>
          <a:xfrm rot="991552">
            <a:off x="8877878" y="1833255"/>
            <a:ext cx="2490324" cy="1901412"/>
          </a:xfrm>
          <a:prstGeom prst="triangle">
            <a:avLst/>
          </a:prstGeom>
          <a:solidFill>
            <a:srgbClr val="F6BE1B"/>
          </a:solidFill>
          <a:ln>
            <a:solidFill>
              <a:srgbClr val="F6BE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7" name="图片 16">
            <a:extLst>
              <a:ext uri="{FF2B5EF4-FFF2-40B4-BE49-F238E27FC236}">
                <a16:creationId xmlns="" xmlns:a16="http://schemas.microsoft.com/office/drawing/2014/main" id="{9BD6051B-A592-475F-9EDD-7A855517C5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0025443">
            <a:off x="8460687" y="1725508"/>
            <a:ext cx="2944155" cy="2060050"/>
          </a:xfrm>
          <a:prstGeom prst="triangle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="" xmlns:a16="http://schemas.microsoft.com/office/drawing/2014/main" id="{AD09997B-4A90-4AFB-88B9-1323A8312375}"/>
              </a:ext>
            </a:extLst>
          </p:cNvPr>
          <p:cNvSpPr txBox="1"/>
          <p:nvPr/>
        </p:nvSpPr>
        <p:spPr>
          <a:xfrm>
            <a:off x="9008924" y="4608554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6BE1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216FC398-3B0B-41A8-8865-18973A8251BE}"/>
              </a:ext>
            </a:extLst>
          </p:cNvPr>
          <p:cNvSpPr txBox="1"/>
          <p:nvPr/>
        </p:nvSpPr>
        <p:spPr>
          <a:xfrm>
            <a:off x="8683546" y="5144476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6BE1B"/>
                </a:solidFill>
              </a:rPr>
              <a:t>Click here to add words</a:t>
            </a:r>
            <a:endParaRPr lang="zh-CN" altLang="en-US" dirty="0">
              <a:solidFill>
                <a:srgbClr val="F6BE1B"/>
              </a:solidFill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3EA9119A-099E-4087-8072-3F919114C003}"/>
              </a:ext>
            </a:extLst>
          </p:cNvPr>
          <p:cNvSpPr txBox="1"/>
          <p:nvPr/>
        </p:nvSpPr>
        <p:spPr>
          <a:xfrm>
            <a:off x="8683546" y="5481542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6BE1B"/>
                </a:solidFill>
              </a:rPr>
              <a:t>Click here to add words</a:t>
            </a:r>
            <a:endParaRPr lang="zh-CN" altLang="en-US" dirty="0">
              <a:solidFill>
                <a:srgbClr val="F6BE1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46757100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6" grpId="0" animBg="1"/>
      <p:bldP spid="8" grpId="0"/>
      <p:bldP spid="9" grpId="0"/>
      <p:bldP spid="10" grpId="0"/>
      <p:bldP spid="11" grpId="0" animBg="1"/>
      <p:bldP spid="13" grpId="0"/>
      <p:bldP spid="14" grpId="0"/>
      <p:bldP spid="15" grpId="0"/>
      <p:bldP spid="16" grpId="0" animBg="1"/>
      <p:bldP spid="18" grpId="0"/>
      <p:bldP spid="19" grpId="0"/>
      <p:bldP spid="2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4BFABD0A-3AE5-41E3-B7C8-231912BF5021}"/>
              </a:ext>
            </a:extLst>
          </p:cNvPr>
          <p:cNvSpPr/>
          <p:nvPr/>
        </p:nvSpPr>
        <p:spPr>
          <a:xfrm>
            <a:off x="203200" y="203202"/>
            <a:ext cx="11785600" cy="6474135"/>
          </a:xfrm>
          <a:prstGeom prst="rect">
            <a:avLst/>
          </a:prstGeom>
          <a:noFill/>
          <a:ln w="76200">
            <a:solidFill>
              <a:srgbClr val="F6BE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菱形 2">
            <a:extLst>
              <a:ext uri="{FF2B5EF4-FFF2-40B4-BE49-F238E27FC236}">
                <a16:creationId xmlns="" xmlns:a16="http://schemas.microsoft.com/office/drawing/2014/main" id="{1B7C8866-63E2-4AD5-AD5E-31856F4EAA5A}"/>
              </a:ext>
            </a:extLst>
          </p:cNvPr>
          <p:cNvSpPr/>
          <p:nvPr/>
        </p:nvSpPr>
        <p:spPr>
          <a:xfrm>
            <a:off x="4403729" y="628652"/>
            <a:ext cx="366713" cy="390835"/>
          </a:xfrm>
          <a:prstGeom prst="diamond">
            <a:avLst/>
          </a:prstGeom>
          <a:solidFill>
            <a:srgbClr val="F6BE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C0A5D16E-9D62-4B64-9915-CE7493BF921C}"/>
              </a:ext>
            </a:extLst>
          </p:cNvPr>
          <p:cNvSpPr txBox="1"/>
          <p:nvPr/>
        </p:nvSpPr>
        <p:spPr>
          <a:xfrm>
            <a:off x="5185052" y="499529"/>
            <a:ext cx="31601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A0D853BD-C453-43CA-ABAC-90B1DA84D2FD}"/>
              </a:ext>
            </a:extLst>
          </p:cNvPr>
          <p:cNvSpPr txBox="1"/>
          <p:nvPr/>
        </p:nvSpPr>
        <p:spPr>
          <a:xfrm>
            <a:off x="5213627" y="944275"/>
            <a:ext cx="3626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75000"/>
                  </a:schemeClr>
                </a:solidFill>
              </a:rPr>
              <a:t>Click here to add words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20DD5846-ED3E-4B77-8FEB-D99BD06B7681}"/>
              </a:ext>
            </a:extLst>
          </p:cNvPr>
          <p:cNvGrpSpPr/>
          <p:nvPr/>
        </p:nvGrpSpPr>
        <p:grpSpPr>
          <a:xfrm>
            <a:off x="4579987" y="2191887"/>
            <a:ext cx="1352927" cy="1352926"/>
            <a:chOff x="1003844" y="1472285"/>
            <a:chExt cx="1352926" cy="1352926"/>
          </a:xfrm>
        </p:grpSpPr>
        <p:sp>
          <p:nvSpPr>
            <p:cNvPr id="7" name="泪滴形 24">
              <a:extLst>
                <a:ext uri="{FF2B5EF4-FFF2-40B4-BE49-F238E27FC236}">
                  <a16:creationId xmlns="" xmlns:a16="http://schemas.microsoft.com/office/drawing/2014/main" id="{3B99611B-7E47-496F-AC71-AB7AFA1C341B}"/>
                </a:ext>
              </a:extLst>
            </p:cNvPr>
            <p:cNvSpPr>
              <a:spLocks/>
            </p:cNvSpPr>
            <p:nvPr/>
          </p:nvSpPr>
          <p:spPr bwMode="auto">
            <a:xfrm rot="10800000" flipH="1">
              <a:off x="1003844" y="1472285"/>
              <a:ext cx="1352926" cy="1352926"/>
            </a:xfrm>
            <a:custGeom>
              <a:avLst/>
              <a:gdLst>
                <a:gd name="T0" fmla="*/ 679134 w 1680168"/>
                <a:gd name="T1" fmla="*/ 1503514 h 1680168"/>
                <a:gd name="T2" fmla="*/ 176653 w 1680168"/>
                <a:gd name="T3" fmla="*/ 1001034 h 1680168"/>
                <a:gd name="T4" fmla="*/ 679134 w 1680168"/>
                <a:gd name="T5" fmla="*/ 498554 h 1680168"/>
                <a:gd name="T6" fmla="*/ 1181615 w 1680168"/>
                <a:gd name="T7" fmla="*/ 1001034 h 1680168"/>
                <a:gd name="T8" fmla="*/ 679134 w 1680168"/>
                <a:gd name="T9" fmla="*/ 1503514 h 1680168"/>
                <a:gd name="T10" fmla="*/ 840084 w 1680168"/>
                <a:gd name="T11" fmla="*/ 1680168 h 1680168"/>
                <a:gd name="T12" fmla="*/ 1680168 w 1680168"/>
                <a:gd name="T13" fmla="*/ 840084 h 1680168"/>
                <a:gd name="T14" fmla="*/ 1680168 w 1680168"/>
                <a:gd name="T15" fmla="*/ 0 h 1680168"/>
                <a:gd name="T16" fmla="*/ 840084 w 1680168"/>
                <a:gd name="T17" fmla="*/ 0 h 1680168"/>
                <a:gd name="T18" fmla="*/ 0 w 1680168"/>
                <a:gd name="T19" fmla="*/ 840084 h 1680168"/>
                <a:gd name="T20" fmla="*/ 840084 w 1680168"/>
                <a:gd name="T21" fmla="*/ 1680168 h 1680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80168" h="1680168">
                  <a:moveTo>
                    <a:pt x="679134" y="1503514"/>
                  </a:moveTo>
                  <a:cubicBezTo>
                    <a:pt x="401621" y="1503514"/>
                    <a:pt x="176653" y="1278546"/>
                    <a:pt x="176653" y="1001034"/>
                  </a:cubicBezTo>
                  <a:cubicBezTo>
                    <a:pt x="176653" y="723522"/>
                    <a:pt x="401621" y="498554"/>
                    <a:pt x="679134" y="498554"/>
                  </a:cubicBezTo>
                  <a:cubicBezTo>
                    <a:pt x="956647" y="498554"/>
                    <a:pt x="1181615" y="723522"/>
                    <a:pt x="1181615" y="1001034"/>
                  </a:cubicBezTo>
                  <a:cubicBezTo>
                    <a:pt x="1181615" y="1278546"/>
                    <a:pt x="956647" y="1503514"/>
                    <a:pt x="679134" y="1503514"/>
                  </a:cubicBezTo>
                  <a:close/>
                  <a:moveTo>
                    <a:pt x="840084" y="1680168"/>
                  </a:moveTo>
                  <a:cubicBezTo>
                    <a:pt x="1304050" y="1680168"/>
                    <a:pt x="1680168" y="1304050"/>
                    <a:pt x="1680168" y="840084"/>
                  </a:cubicBezTo>
                  <a:lnTo>
                    <a:pt x="1680168" y="0"/>
                  </a:lnTo>
                  <a:lnTo>
                    <a:pt x="840084" y="0"/>
                  </a:lnTo>
                  <a:cubicBezTo>
                    <a:pt x="376118" y="0"/>
                    <a:pt x="0" y="376118"/>
                    <a:pt x="0" y="840084"/>
                  </a:cubicBezTo>
                  <a:cubicBezTo>
                    <a:pt x="0" y="1304050"/>
                    <a:pt x="376118" y="1680168"/>
                    <a:pt x="840084" y="1680168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anchor="ctr"/>
            <a:lstStyle/>
            <a:p>
              <a:pPr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" name="TextBox 47">
              <a:extLst>
                <a:ext uri="{FF2B5EF4-FFF2-40B4-BE49-F238E27FC236}">
                  <a16:creationId xmlns="" xmlns:a16="http://schemas.microsoft.com/office/drawing/2014/main" id="{2AB9444C-FCEC-4957-8BF4-DF4168784D1F}"/>
                </a:ext>
              </a:extLst>
            </p:cNvPr>
            <p:cNvSpPr txBox="1"/>
            <p:nvPr/>
          </p:nvSpPr>
          <p:spPr>
            <a:xfrm>
              <a:off x="1362478" y="1705715"/>
              <a:ext cx="41069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altLang="zh-CN" sz="3200" b="1" kern="0" dirty="0">
                  <a:solidFill>
                    <a:schemeClr val="bg2">
                      <a:lumMod val="50000"/>
                    </a:schemeClr>
                  </a:solidFill>
                  <a:latin typeface="Charlemagne Std" pitchFamily="82" charset="0"/>
                  <a:ea typeface="微软雅黑" pitchFamily="34" charset="-122"/>
                </a:rPr>
                <a:t>S</a:t>
              </a:r>
              <a:endParaRPr lang="zh-CN" altLang="en-US" sz="3200" b="1" kern="0" dirty="0">
                <a:solidFill>
                  <a:schemeClr val="bg2">
                    <a:lumMod val="50000"/>
                  </a:schemeClr>
                </a:solidFill>
                <a:latin typeface="Charlemagne Std" pitchFamily="82" charset="0"/>
                <a:ea typeface="微软雅黑" pitchFamily="34" charset="-122"/>
              </a:endParaRP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CF8C3920-734B-4F17-B7B2-E71400744D57}"/>
              </a:ext>
            </a:extLst>
          </p:cNvPr>
          <p:cNvGrpSpPr/>
          <p:nvPr/>
        </p:nvGrpSpPr>
        <p:grpSpPr>
          <a:xfrm>
            <a:off x="4403727" y="3580328"/>
            <a:ext cx="1512620" cy="1513898"/>
            <a:chOff x="827584" y="2860726"/>
            <a:chExt cx="1512620" cy="1513898"/>
          </a:xfrm>
          <a:solidFill>
            <a:srgbClr val="EAD8E8"/>
          </a:solidFill>
        </p:grpSpPr>
        <p:sp>
          <p:nvSpPr>
            <p:cNvPr id="10" name="泪滴形 38">
              <a:extLst>
                <a:ext uri="{FF2B5EF4-FFF2-40B4-BE49-F238E27FC236}">
                  <a16:creationId xmlns="" xmlns:a16="http://schemas.microsoft.com/office/drawing/2014/main" id="{22C146D5-5A92-4988-9C25-96130815F81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7584" y="2860726"/>
              <a:ext cx="1512620" cy="1513898"/>
            </a:xfrm>
            <a:custGeom>
              <a:avLst/>
              <a:gdLst>
                <a:gd name="T0" fmla="*/ 811275 w 1879944"/>
                <a:gd name="T1" fmla="*/ 455670 h 1880638"/>
                <a:gd name="T2" fmla="*/ 198108 w 1879944"/>
                <a:gd name="T3" fmla="*/ 1069063 h 1880638"/>
                <a:gd name="T4" fmla="*/ 811275 w 1879944"/>
                <a:gd name="T5" fmla="*/ 1682456 h 1880638"/>
                <a:gd name="T6" fmla="*/ 1424442 w 1879944"/>
                <a:gd name="T7" fmla="*/ 1069063 h 1880638"/>
                <a:gd name="T8" fmla="*/ 811275 w 1879944"/>
                <a:gd name="T9" fmla="*/ 455670 h 1880638"/>
                <a:gd name="T10" fmla="*/ 939973 w 1879944"/>
                <a:gd name="T11" fmla="*/ 0 h 1880638"/>
                <a:gd name="T12" fmla="*/ 1879944 w 1879944"/>
                <a:gd name="T13" fmla="*/ 0 h 1880638"/>
                <a:gd name="T14" fmla="*/ 1879944 w 1879944"/>
                <a:gd name="T15" fmla="*/ 940319 h 1880638"/>
                <a:gd name="T16" fmla="*/ 939972 w 1879944"/>
                <a:gd name="T17" fmla="*/ 1880638 h 1880638"/>
                <a:gd name="T18" fmla="*/ 0 w 1879944"/>
                <a:gd name="T19" fmla="*/ 940319 h 1880638"/>
                <a:gd name="T20" fmla="*/ 1 w 1879944"/>
                <a:gd name="T21" fmla="*/ 940319 h 1880638"/>
                <a:gd name="T22" fmla="*/ 939973 w 1879944"/>
                <a:gd name="T23" fmla="*/ 0 h 1880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79944" h="1880638">
                  <a:moveTo>
                    <a:pt x="811275" y="455670"/>
                  </a:moveTo>
                  <a:cubicBezTo>
                    <a:pt x="472632" y="455670"/>
                    <a:pt x="198108" y="730295"/>
                    <a:pt x="198108" y="1069063"/>
                  </a:cubicBezTo>
                  <a:cubicBezTo>
                    <a:pt x="198108" y="1407831"/>
                    <a:pt x="472632" y="1682456"/>
                    <a:pt x="811275" y="1682456"/>
                  </a:cubicBezTo>
                  <a:cubicBezTo>
                    <a:pt x="1149918" y="1682456"/>
                    <a:pt x="1424442" y="1407831"/>
                    <a:pt x="1424442" y="1069063"/>
                  </a:cubicBezTo>
                  <a:cubicBezTo>
                    <a:pt x="1424442" y="730295"/>
                    <a:pt x="1149918" y="455670"/>
                    <a:pt x="811275" y="455670"/>
                  </a:cubicBezTo>
                  <a:close/>
                  <a:moveTo>
                    <a:pt x="939973" y="0"/>
                  </a:moveTo>
                  <a:lnTo>
                    <a:pt x="1879944" y="0"/>
                  </a:lnTo>
                  <a:lnTo>
                    <a:pt x="1879944" y="940319"/>
                  </a:lnTo>
                  <a:cubicBezTo>
                    <a:pt x="1879944" y="1459643"/>
                    <a:pt x="1459104" y="1880638"/>
                    <a:pt x="939972" y="1880638"/>
                  </a:cubicBezTo>
                  <a:cubicBezTo>
                    <a:pt x="420840" y="1880638"/>
                    <a:pt x="0" y="1459643"/>
                    <a:pt x="0" y="940319"/>
                  </a:cubicBezTo>
                  <a:lnTo>
                    <a:pt x="1" y="940319"/>
                  </a:lnTo>
                  <a:cubicBezTo>
                    <a:pt x="1" y="420995"/>
                    <a:pt x="420841" y="0"/>
                    <a:pt x="939973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>
                <a:defRPr/>
              </a:pPr>
              <a:endParaRPr lang="zh-CN" altLang="en-US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" name="TextBox 50">
              <a:extLst>
                <a:ext uri="{FF2B5EF4-FFF2-40B4-BE49-F238E27FC236}">
                  <a16:creationId xmlns="" xmlns:a16="http://schemas.microsoft.com/office/drawing/2014/main" id="{B03DF5BC-57A3-4A05-A4C2-C4AC9847CDA3}"/>
                </a:ext>
              </a:extLst>
            </p:cNvPr>
            <p:cNvSpPr txBox="1"/>
            <p:nvPr/>
          </p:nvSpPr>
          <p:spPr>
            <a:xfrm>
              <a:off x="1205904" y="3467032"/>
              <a:ext cx="56297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altLang="zh-CN" sz="2800" b="1" kern="0" dirty="0">
                  <a:solidFill>
                    <a:schemeClr val="bg2">
                      <a:lumMod val="50000"/>
                    </a:schemeClr>
                  </a:solidFill>
                  <a:latin typeface="Charlemagne Std" pitchFamily="82" charset="0"/>
                  <a:ea typeface="微软雅黑" pitchFamily="34" charset="-122"/>
                </a:rPr>
                <a:t>W</a:t>
              </a:r>
              <a:endParaRPr lang="zh-CN" altLang="en-US" sz="2800" b="1" kern="0" dirty="0">
                <a:solidFill>
                  <a:schemeClr val="bg2">
                    <a:lumMod val="50000"/>
                  </a:schemeClr>
                </a:solidFill>
                <a:latin typeface="Charlemagne Std" pitchFamily="82" charset="0"/>
                <a:ea typeface="微软雅黑" pitchFamily="34" charset="-122"/>
              </a:endParaRP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A2C20EE1-2C41-4249-80F5-28675E16955A}"/>
              </a:ext>
            </a:extLst>
          </p:cNvPr>
          <p:cNvGrpSpPr/>
          <p:nvPr/>
        </p:nvGrpSpPr>
        <p:grpSpPr>
          <a:xfrm>
            <a:off x="5951266" y="1978538"/>
            <a:ext cx="1567555" cy="1566277"/>
            <a:chOff x="2375123" y="1258934"/>
            <a:chExt cx="1567555" cy="1566277"/>
          </a:xfrm>
        </p:grpSpPr>
        <p:sp>
          <p:nvSpPr>
            <p:cNvPr id="13" name="泪滴形 34">
              <a:extLst>
                <a:ext uri="{FF2B5EF4-FFF2-40B4-BE49-F238E27FC236}">
                  <a16:creationId xmlns="" xmlns:a16="http://schemas.microsoft.com/office/drawing/2014/main" id="{72FEF327-4891-4786-8649-7AB925C0D656}"/>
                </a:ext>
              </a:extLst>
            </p:cNvPr>
            <p:cNvSpPr>
              <a:spLocks/>
            </p:cNvSpPr>
            <p:nvPr/>
          </p:nvSpPr>
          <p:spPr bwMode="auto">
            <a:xfrm rot="16200000" flipH="1">
              <a:off x="2375762" y="1258295"/>
              <a:ext cx="1566277" cy="1567555"/>
            </a:xfrm>
            <a:custGeom>
              <a:avLst/>
              <a:gdLst>
                <a:gd name="T0" fmla="*/ 205247 w 1947680"/>
                <a:gd name="T1" fmla="*/ 1146936 h 1946960"/>
                <a:gd name="T2" fmla="*/ 800320 w 1947680"/>
                <a:gd name="T3" fmla="*/ 552082 h 1946960"/>
                <a:gd name="T4" fmla="*/ 1395393 w 1947680"/>
                <a:gd name="T5" fmla="*/ 1146936 h 1946960"/>
                <a:gd name="T6" fmla="*/ 800320 w 1947680"/>
                <a:gd name="T7" fmla="*/ 1741790 h 1946960"/>
                <a:gd name="T8" fmla="*/ 205247 w 1947680"/>
                <a:gd name="T9" fmla="*/ 1146936 h 1946960"/>
                <a:gd name="T10" fmla="*/ 0 w 1947680"/>
                <a:gd name="T11" fmla="*/ 973480 h 1946960"/>
                <a:gd name="T12" fmla="*/ 973840 w 1947680"/>
                <a:gd name="T13" fmla="*/ 1946960 h 1946960"/>
                <a:gd name="T14" fmla="*/ 1947680 w 1947680"/>
                <a:gd name="T15" fmla="*/ 973480 h 1946960"/>
                <a:gd name="T16" fmla="*/ 1947680 w 1947680"/>
                <a:gd name="T17" fmla="*/ 0 h 1946960"/>
                <a:gd name="T18" fmla="*/ 973841 w 1947680"/>
                <a:gd name="T19" fmla="*/ 0 h 1946960"/>
                <a:gd name="T20" fmla="*/ 1 w 1947680"/>
                <a:gd name="T21" fmla="*/ 973480 h 1946960"/>
                <a:gd name="T22" fmla="*/ 0 w 1947680"/>
                <a:gd name="T23" fmla="*/ 973480 h 19469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47680" h="1946960">
                  <a:moveTo>
                    <a:pt x="205247" y="1146936"/>
                  </a:moveTo>
                  <a:cubicBezTo>
                    <a:pt x="205247" y="818407"/>
                    <a:pt x="471670" y="552082"/>
                    <a:pt x="800320" y="552082"/>
                  </a:cubicBezTo>
                  <a:cubicBezTo>
                    <a:pt x="1128970" y="552082"/>
                    <a:pt x="1395393" y="818407"/>
                    <a:pt x="1395393" y="1146936"/>
                  </a:cubicBezTo>
                  <a:cubicBezTo>
                    <a:pt x="1395393" y="1475465"/>
                    <a:pt x="1128970" y="1741790"/>
                    <a:pt x="800320" y="1741790"/>
                  </a:cubicBezTo>
                  <a:cubicBezTo>
                    <a:pt x="471670" y="1741790"/>
                    <a:pt x="205247" y="1475465"/>
                    <a:pt x="205247" y="1146936"/>
                  </a:cubicBezTo>
                  <a:close/>
                  <a:moveTo>
                    <a:pt x="0" y="973480"/>
                  </a:moveTo>
                  <a:cubicBezTo>
                    <a:pt x="0" y="1511118"/>
                    <a:pt x="436003" y="1946960"/>
                    <a:pt x="973840" y="1946960"/>
                  </a:cubicBezTo>
                  <a:cubicBezTo>
                    <a:pt x="1511677" y="1946960"/>
                    <a:pt x="1947680" y="1511118"/>
                    <a:pt x="1947680" y="973480"/>
                  </a:cubicBezTo>
                  <a:lnTo>
                    <a:pt x="1947680" y="0"/>
                  </a:lnTo>
                  <a:lnTo>
                    <a:pt x="973841" y="0"/>
                  </a:lnTo>
                  <a:cubicBezTo>
                    <a:pt x="436004" y="0"/>
                    <a:pt x="1" y="435842"/>
                    <a:pt x="1" y="973480"/>
                  </a:cubicBezTo>
                  <a:lnTo>
                    <a:pt x="0" y="973480"/>
                  </a:lnTo>
                  <a:close/>
                </a:path>
              </a:pathLst>
            </a:custGeom>
            <a:solidFill>
              <a:srgbClr val="F6BE1B"/>
            </a:solidFill>
            <a:ln>
              <a:noFill/>
            </a:ln>
          </p:spPr>
          <p:txBody>
            <a:bodyPr anchor="ctr"/>
            <a:lstStyle/>
            <a:p>
              <a:pPr>
                <a:defRPr/>
              </a:pPr>
              <a:endParaRPr lang="zh-CN" altLang="en-US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4" name="TextBox 53">
              <a:extLst>
                <a:ext uri="{FF2B5EF4-FFF2-40B4-BE49-F238E27FC236}">
                  <a16:creationId xmlns="" xmlns:a16="http://schemas.microsoft.com/office/drawing/2014/main" id="{63ED146C-DC7D-4033-B733-1DEEAC455D19}"/>
                </a:ext>
              </a:extLst>
            </p:cNvPr>
            <p:cNvSpPr txBox="1"/>
            <p:nvPr/>
          </p:nvSpPr>
          <p:spPr>
            <a:xfrm>
              <a:off x="3067856" y="1693417"/>
              <a:ext cx="57259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altLang="zh-CN" sz="3200" b="1" kern="0" dirty="0">
                  <a:solidFill>
                    <a:schemeClr val="bg2">
                      <a:lumMod val="50000"/>
                    </a:schemeClr>
                  </a:solidFill>
                  <a:latin typeface="Charlemagne Std" pitchFamily="82" charset="0"/>
                  <a:ea typeface="微软雅黑" pitchFamily="34" charset="-122"/>
                </a:rPr>
                <a:t>O</a:t>
              </a:r>
              <a:endParaRPr lang="zh-CN" altLang="en-US" sz="3200" b="1" kern="0" dirty="0">
                <a:solidFill>
                  <a:schemeClr val="bg2">
                    <a:lumMod val="50000"/>
                  </a:schemeClr>
                </a:solidFill>
                <a:latin typeface="Charlemagne Std" pitchFamily="82" charset="0"/>
                <a:ea typeface="微软雅黑" pitchFamily="34" charset="-122"/>
              </a:endParaRP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C54A16AF-ACB7-4DAA-8C65-47083D6C83E5}"/>
              </a:ext>
            </a:extLst>
          </p:cNvPr>
          <p:cNvGrpSpPr/>
          <p:nvPr/>
        </p:nvGrpSpPr>
        <p:grpSpPr>
          <a:xfrm>
            <a:off x="5952211" y="3580327"/>
            <a:ext cx="1727248" cy="1727248"/>
            <a:chOff x="2376067" y="2860726"/>
            <a:chExt cx="1727248" cy="1727248"/>
          </a:xfrm>
        </p:grpSpPr>
        <p:sp>
          <p:nvSpPr>
            <p:cNvPr id="16" name="泪滴形 36">
              <a:extLst>
                <a:ext uri="{FF2B5EF4-FFF2-40B4-BE49-F238E27FC236}">
                  <a16:creationId xmlns="" xmlns:a16="http://schemas.microsoft.com/office/drawing/2014/main" id="{11E063F6-D86F-466E-A7C0-EAD5198EC481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2376067" y="2860726"/>
              <a:ext cx="1727248" cy="1727248"/>
            </a:xfrm>
            <a:custGeom>
              <a:avLst/>
              <a:gdLst>
                <a:gd name="T0" fmla="*/ 875297 w 2146050"/>
                <a:gd name="T1" fmla="*/ 621837 h 2146844"/>
                <a:gd name="T2" fmla="*/ 1524443 w 2146050"/>
                <a:gd name="T3" fmla="*/ 1271223 h 2146844"/>
                <a:gd name="T4" fmla="*/ 875297 w 2146050"/>
                <a:gd name="T5" fmla="*/ 1920609 h 2146844"/>
                <a:gd name="T6" fmla="*/ 226151 w 2146050"/>
                <a:gd name="T7" fmla="*/ 1271223 h 2146844"/>
                <a:gd name="T8" fmla="*/ 875297 w 2146050"/>
                <a:gd name="T9" fmla="*/ 621837 h 2146844"/>
                <a:gd name="T10" fmla="*/ 2146050 w 2146050"/>
                <a:gd name="T11" fmla="*/ 0 h 2146844"/>
                <a:gd name="T12" fmla="*/ 1073025 w 2146050"/>
                <a:gd name="T13" fmla="*/ 0 h 2146844"/>
                <a:gd name="T14" fmla="*/ 0 w 2146050"/>
                <a:gd name="T15" fmla="*/ 1073422 h 2146844"/>
                <a:gd name="T16" fmla="*/ 1073025 w 2146050"/>
                <a:gd name="T17" fmla="*/ 2146844 h 2146844"/>
                <a:gd name="T18" fmla="*/ 2146050 w 2146050"/>
                <a:gd name="T19" fmla="*/ 1073422 h 2146844"/>
                <a:gd name="T20" fmla="*/ 2146050 w 2146050"/>
                <a:gd name="T21" fmla="*/ 0 h 2146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46050" h="2146844">
                  <a:moveTo>
                    <a:pt x="875297" y="621837"/>
                  </a:moveTo>
                  <a:cubicBezTo>
                    <a:pt x="1233810" y="621837"/>
                    <a:pt x="1524443" y="912577"/>
                    <a:pt x="1524443" y="1271223"/>
                  </a:cubicBezTo>
                  <a:cubicBezTo>
                    <a:pt x="1524443" y="1629869"/>
                    <a:pt x="1233810" y="1920609"/>
                    <a:pt x="875297" y="1920609"/>
                  </a:cubicBezTo>
                  <a:cubicBezTo>
                    <a:pt x="516784" y="1920609"/>
                    <a:pt x="226151" y="1629869"/>
                    <a:pt x="226151" y="1271223"/>
                  </a:cubicBezTo>
                  <a:cubicBezTo>
                    <a:pt x="226151" y="912577"/>
                    <a:pt x="516784" y="621837"/>
                    <a:pt x="875297" y="621837"/>
                  </a:cubicBezTo>
                  <a:close/>
                  <a:moveTo>
                    <a:pt x="2146050" y="0"/>
                  </a:moveTo>
                  <a:lnTo>
                    <a:pt x="1073025" y="0"/>
                  </a:lnTo>
                  <a:cubicBezTo>
                    <a:pt x="480410" y="0"/>
                    <a:pt x="0" y="480587"/>
                    <a:pt x="0" y="1073422"/>
                  </a:cubicBezTo>
                  <a:cubicBezTo>
                    <a:pt x="0" y="1666257"/>
                    <a:pt x="480410" y="2146844"/>
                    <a:pt x="1073025" y="2146844"/>
                  </a:cubicBezTo>
                  <a:cubicBezTo>
                    <a:pt x="1665640" y="2146844"/>
                    <a:pt x="2146050" y="1666257"/>
                    <a:pt x="2146050" y="1073422"/>
                  </a:cubicBezTo>
                  <a:lnTo>
                    <a:pt x="2146050" y="0"/>
                  </a:lnTo>
                  <a:close/>
                </a:path>
              </a:pathLst>
            </a:custGeom>
            <a:solidFill>
              <a:srgbClr val="FF9409"/>
            </a:solidFill>
            <a:ln>
              <a:noFill/>
            </a:ln>
          </p:spPr>
          <p:txBody>
            <a:bodyPr anchor="ctr"/>
            <a:lstStyle/>
            <a:p>
              <a:pPr>
                <a:defRPr/>
              </a:pPr>
              <a:endParaRPr lang="zh-CN" altLang="en-US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7" name="TextBox 56">
              <a:extLst>
                <a:ext uri="{FF2B5EF4-FFF2-40B4-BE49-F238E27FC236}">
                  <a16:creationId xmlns="" xmlns:a16="http://schemas.microsoft.com/office/drawing/2014/main" id="{BE5549E9-4979-45E5-957A-AF637489D46E}"/>
                </a:ext>
              </a:extLst>
            </p:cNvPr>
            <p:cNvSpPr txBox="1"/>
            <p:nvPr/>
          </p:nvSpPr>
          <p:spPr>
            <a:xfrm>
              <a:off x="3058391" y="3653791"/>
              <a:ext cx="45236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altLang="zh-CN" sz="2800" b="1" kern="0" dirty="0">
                  <a:solidFill>
                    <a:schemeClr val="bg2">
                      <a:lumMod val="50000"/>
                    </a:schemeClr>
                  </a:solidFill>
                  <a:latin typeface="Charlemagne Std" pitchFamily="82" charset="0"/>
                  <a:ea typeface="微软雅黑" pitchFamily="34" charset="-122"/>
                </a:rPr>
                <a:t>T</a:t>
              </a:r>
              <a:endParaRPr lang="zh-CN" altLang="en-US" sz="2800" b="1" kern="0" dirty="0">
                <a:solidFill>
                  <a:schemeClr val="bg2">
                    <a:lumMod val="50000"/>
                  </a:schemeClr>
                </a:solidFill>
                <a:latin typeface="Charlemagne Std" pitchFamily="82" charset="0"/>
                <a:ea typeface="微软雅黑" pitchFamily="34" charset="-122"/>
              </a:endParaRPr>
            </a:p>
          </p:txBody>
        </p:sp>
      </p:grpSp>
      <p:sp>
        <p:nvSpPr>
          <p:cNvPr id="18" name="文本框 17">
            <a:extLst>
              <a:ext uri="{FF2B5EF4-FFF2-40B4-BE49-F238E27FC236}">
                <a16:creationId xmlns="" xmlns:a16="http://schemas.microsoft.com/office/drawing/2014/main" id="{9CEDBDA8-4606-477B-A235-8AE4896D71A0}"/>
              </a:ext>
            </a:extLst>
          </p:cNvPr>
          <p:cNvSpPr txBox="1"/>
          <p:nvPr/>
        </p:nvSpPr>
        <p:spPr>
          <a:xfrm>
            <a:off x="1981862" y="2137105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6BE1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DC4397AE-B143-4635-A2D4-D8DB9A54A7B0}"/>
              </a:ext>
            </a:extLst>
          </p:cNvPr>
          <p:cNvSpPr txBox="1"/>
          <p:nvPr/>
        </p:nvSpPr>
        <p:spPr>
          <a:xfrm>
            <a:off x="1656485" y="2673027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75000"/>
                  </a:schemeClr>
                </a:solidFill>
              </a:rPr>
              <a:t>Click here to add words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F09B81D2-F12E-40E5-808E-01CE63FBA73E}"/>
              </a:ext>
            </a:extLst>
          </p:cNvPr>
          <p:cNvSpPr txBox="1"/>
          <p:nvPr/>
        </p:nvSpPr>
        <p:spPr>
          <a:xfrm>
            <a:off x="1656485" y="3010093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75000"/>
                  </a:schemeClr>
                </a:solidFill>
              </a:rPr>
              <a:t>Click here to add words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="" xmlns:a16="http://schemas.microsoft.com/office/drawing/2014/main" id="{9306AE71-96DD-48B1-B455-231006049BFF}"/>
              </a:ext>
            </a:extLst>
          </p:cNvPr>
          <p:cNvSpPr txBox="1"/>
          <p:nvPr/>
        </p:nvSpPr>
        <p:spPr>
          <a:xfrm>
            <a:off x="1972533" y="3908655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6BE1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="" xmlns:a16="http://schemas.microsoft.com/office/drawing/2014/main" id="{B304AFA3-8CEB-46C1-B240-B2F94A3BA758}"/>
              </a:ext>
            </a:extLst>
          </p:cNvPr>
          <p:cNvSpPr txBox="1"/>
          <p:nvPr/>
        </p:nvSpPr>
        <p:spPr>
          <a:xfrm>
            <a:off x="1647155" y="4444577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75000"/>
                  </a:schemeClr>
                </a:solidFill>
              </a:rPr>
              <a:t>Click here to add words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="" xmlns:a16="http://schemas.microsoft.com/office/drawing/2014/main" id="{A8BC852B-9C95-4450-94EC-D6E12C493B72}"/>
              </a:ext>
            </a:extLst>
          </p:cNvPr>
          <p:cNvSpPr txBox="1"/>
          <p:nvPr/>
        </p:nvSpPr>
        <p:spPr>
          <a:xfrm>
            <a:off x="1647155" y="4781643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75000"/>
                  </a:schemeClr>
                </a:solidFill>
              </a:rPr>
              <a:t>Click here to add words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="" xmlns:a16="http://schemas.microsoft.com/office/drawing/2014/main" id="{F61FB207-04CA-4D26-9728-C37999709641}"/>
              </a:ext>
            </a:extLst>
          </p:cNvPr>
          <p:cNvSpPr txBox="1"/>
          <p:nvPr/>
        </p:nvSpPr>
        <p:spPr>
          <a:xfrm>
            <a:off x="8301010" y="2137105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6BE1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="" xmlns:a16="http://schemas.microsoft.com/office/drawing/2014/main" id="{B8C54ABF-B4C2-4B85-8A64-7417FB6E9968}"/>
              </a:ext>
            </a:extLst>
          </p:cNvPr>
          <p:cNvSpPr txBox="1"/>
          <p:nvPr/>
        </p:nvSpPr>
        <p:spPr>
          <a:xfrm>
            <a:off x="7975633" y="2673027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75000"/>
                  </a:schemeClr>
                </a:solidFill>
              </a:rPr>
              <a:t>Click here to add words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="" xmlns:a16="http://schemas.microsoft.com/office/drawing/2014/main" id="{46FB99F7-C894-48CF-8459-540D2CE93CB5}"/>
              </a:ext>
            </a:extLst>
          </p:cNvPr>
          <p:cNvSpPr txBox="1"/>
          <p:nvPr/>
        </p:nvSpPr>
        <p:spPr>
          <a:xfrm>
            <a:off x="7975633" y="3010093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75000"/>
                  </a:schemeClr>
                </a:solidFill>
              </a:rPr>
              <a:t>Click here to add words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="" xmlns:a16="http://schemas.microsoft.com/office/drawing/2014/main" id="{458840B5-7600-4500-B38B-B4B8C396C827}"/>
              </a:ext>
            </a:extLst>
          </p:cNvPr>
          <p:cNvSpPr txBox="1"/>
          <p:nvPr/>
        </p:nvSpPr>
        <p:spPr>
          <a:xfrm>
            <a:off x="8301010" y="3908655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6BE1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="" xmlns:a16="http://schemas.microsoft.com/office/drawing/2014/main" id="{BACF565A-4B02-4A07-94F1-8A52231D407D}"/>
              </a:ext>
            </a:extLst>
          </p:cNvPr>
          <p:cNvSpPr txBox="1"/>
          <p:nvPr/>
        </p:nvSpPr>
        <p:spPr>
          <a:xfrm>
            <a:off x="7975633" y="4444577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75000"/>
                  </a:schemeClr>
                </a:solidFill>
              </a:rPr>
              <a:t>Click here to add words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="" xmlns:a16="http://schemas.microsoft.com/office/drawing/2014/main" id="{040B0038-9E19-4B49-B2C6-6F7D9310C77C}"/>
              </a:ext>
            </a:extLst>
          </p:cNvPr>
          <p:cNvSpPr txBox="1"/>
          <p:nvPr/>
        </p:nvSpPr>
        <p:spPr>
          <a:xfrm>
            <a:off x="7975633" y="4781643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75000"/>
                  </a:schemeClr>
                </a:solidFill>
              </a:rPr>
              <a:t>Click here to add words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17813177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" presetClass="entr" presetSubtype="9" decel="6666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800"/>
                            </p:stCondLst>
                            <p:childTnLst>
                              <p:par>
                                <p:cTn id="22" presetID="2" presetClass="entr" presetSubtype="12" decel="6666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100"/>
                            </p:stCondLst>
                            <p:childTnLst>
                              <p:par>
                                <p:cTn id="27" presetID="2" presetClass="entr" presetSubtype="3" decel="6666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400"/>
                            </p:stCondLst>
                            <p:childTnLst>
                              <p:par>
                                <p:cTn id="32" presetID="2" presetClass="entr" presetSubtype="6" decel="6666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4BFABD0A-3AE5-41E3-B7C8-231912BF5021}"/>
              </a:ext>
            </a:extLst>
          </p:cNvPr>
          <p:cNvSpPr/>
          <p:nvPr/>
        </p:nvSpPr>
        <p:spPr>
          <a:xfrm>
            <a:off x="203200" y="203202"/>
            <a:ext cx="11785600" cy="6474135"/>
          </a:xfrm>
          <a:prstGeom prst="rect">
            <a:avLst/>
          </a:prstGeom>
          <a:noFill/>
          <a:ln w="76200">
            <a:solidFill>
              <a:srgbClr val="F6BE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菱形 2">
            <a:extLst>
              <a:ext uri="{FF2B5EF4-FFF2-40B4-BE49-F238E27FC236}">
                <a16:creationId xmlns="" xmlns:a16="http://schemas.microsoft.com/office/drawing/2014/main" id="{1B7C8866-63E2-4AD5-AD5E-31856F4EAA5A}"/>
              </a:ext>
            </a:extLst>
          </p:cNvPr>
          <p:cNvSpPr/>
          <p:nvPr/>
        </p:nvSpPr>
        <p:spPr>
          <a:xfrm>
            <a:off x="4403729" y="628652"/>
            <a:ext cx="366713" cy="390835"/>
          </a:xfrm>
          <a:prstGeom prst="diamond">
            <a:avLst/>
          </a:prstGeom>
          <a:solidFill>
            <a:srgbClr val="F6BE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C0A5D16E-9D62-4B64-9915-CE7493BF921C}"/>
              </a:ext>
            </a:extLst>
          </p:cNvPr>
          <p:cNvSpPr txBox="1"/>
          <p:nvPr/>
        </p:nvSpPr>
        <p:spPr>
          <a:xfrm>
            <a:off x="5185052" y="499529"/>
            <a:ext cx="31601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A0D853BD-C453-43CA-ABAC-90B1DA84D2FD}"/>
              </a:ext>
            </a:extLst>
          </p:cNvPr>
          <p:cNvSpPr txBox="1"/>
          <p:nvPr/>
        </p:nvSpPr>
        <p:spPr>
          <a:xfrm>
            <a:off x="5213627" y="944275"/>
            <a:ext cx="3626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75000"/>
                  </a:schemeClr>
                </a:solidFill>
              </a:rPr>
              <a:t>Click here to add words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椭圆 8">
            <a:extLst>
              <a:ext uri="{FF2B5EF4-FFF2-40B4-BE49-F238E27FC236}">
                <a16:creationId xmlns="" xmlns:a16="http://schemas.microsoft.com/office/drawing/2014/main" id="{9C64F04E-43AA-45E8-9874-71677FA2ADD5}"/>
              </a:ext>
            </a:extLst>
          </p:cNvPr>
          <p:cNvSpPr/>
          <p:nvPr/>
        </p:nvSpPr>
        <p:spPr>
          <a:xfrm>
            <a:off x="9344025" y="3573978"/>
            <a:ext cx="755651" cy="754062"/>
          </a:xfrm>
          <a:prstGeom prst="ellipse">
            <a:avLst/>
          </a:prstGeom>
          <a:solidFill>
            <a:srgbClr val="FF94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椭圆 9">
            <a:extLst>
              <a:ext uri="{FF2B5EF4-FFF2-40B4-BE49-F238E27FC236}">
                <a16:creationId xmlns="" xmlns:a16="http://schemas.microsoft.com/office/drawing/2014/main" id="{721525F4-7CBE-4DB5-A14B-84D9CA78FF75}"/>
              </a:ext>
            </a:extLst>
          </p:cNvPr>
          <p:cNvSpPr/>
          <p:nvPr/>
        </p:nvSpPr>
        <p:spPr>
          <a:xfrm>
            <a:off x="10766426" y="4020067"/>
            <a:ext cx="377825" cy="377825"/>
          </a:xfrm>
          <a:prstGeom prst="ellipse">
            <a:avLst/>
          </a:prstGeom>
          <a:solidFill>
            <a:srgbClr val="F6BE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800">
              <a:latin typeface="Impact" panose="020B0806030902050204" pitchFamily="34" charset="0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="" xmlns:a16="http://schemas.microsoft.com/office/drawing/2014/main" id="{AE5FEC4E-BB49-48BB-BA53-5EE587B4FF82}"/>
              </a:ext>
            </a:extLst>
          </p:cNvPr>
          <p:cNvSpPr/>
          <p:nvPr/>
        </p:nvSpPr>
        <p:spPr>
          <a:xfrm>
            <a:off x="7945437" y="4409003"/>
            <a:ext cx="552451" cy="550862"/>
          </a:xfrm>
          <a:prstGeom prst="ellipse">
            <a:avLst/>
          </a:prstGeom>
          <a:solidFill>
            <a:srgbClr val="F6BE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800">
              <a:latin typeface="Impact" panose="020B0806030902050204" pitchFamily="34" charset="0"/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="" xmlns:a16="http://schemas.microsoft.com/office/drawing/2014/main" id="{8A383DBD-45BB-4A1A-852F-26B84399237F}"/>
              </a:ext>
            </a:extLst>
          </p:cNvPr>
          <p:cNvSpPr/>
          <p:nvPr/>
        </p:nvSpPr>
        <p:spPr>
          <a:xfrm>
            <a:off x="9531351" y="2049978"/>
            <a:ext cx="804863" cy="804862"/>
          </a:xfrm>
          <a:prstGeom prst="ellipse">
            <a:avLst/>
          </a:prstGeom>
          <a:solidFill>
            <a:srgbClr val="F6BE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800">
              <a:latin typeface="Impact" panose="020B0806030902050204" pitchFamily="34" charset="0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6B038E8C-E62D-4AFA-BC9F-EC9E3FF777B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6931026" y="1750455"/>
            <a:ext cx="2266951" cy="2266950"/>
          </a:xfrm>
          <a:prstGeom prst="ellipse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E7C57DC1-070E-4640-BE50-0ED23647C3B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0334152" y="2452411"/>
            <a:ext cx="1479077" cy="1479077"/>
          </a:xfrm>
          <a:prstGeom prst="ellipse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91931AD1-3F75-44EB-AF93-44EDAC46714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8668341" y="4563623"/>
            <a:ext cx="1726020" cy="1726020"/>
          </a:xfrm>
          <a:prstGeom prst="ellipse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1CB264E4-3955-48CF-B416-5F5B774CD473}"/>
              </a:ext>
            </a:extLst>
          </p:cNvPr>
          <p:cNvSpPr txBox="1"/>
          <p:nvPr/>
        </p:nvSpPr>
        <p:spPr>
          <a:xfrm>
            <a:off x="2301525" y="2049978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6BE1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6442D2C4-1FD9-43FA-9002-8D882F0F35FD}"/>
              </a:ext>
            </a:extLst>
          </p:cNvPr>
          <p:cNvSpPr txBox="1"/>
          <p:nvPr/>
        </p:nvSpPr>
        <p:spPr>
          <a:xfrm>
            <a:off x="2936076" y="2772495"/>
            <a:ext cx="3040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rgbClr val="425F78"/>
                </a:solidFill>
              </a:rPr>
              <a:t>Click here to add words</a:t>
            </a:r>
            <a:endParaRPr lang="zh-CN" altLang="en-US" sz="2000" dirty="0">
              <a:solidFill>
                <a:srgbClr val="425F78"/>
              </a:solidFill>
            </a:endParaRPr>
          </a:p>
        </p:txBody>
      </p:sp>
      <p:sp>
        <p:nvSpPr>
          <p:cNvPr id="18" name="椭圆 17">
            <a:extLst>
              <a:ext uri="{FF2B5EF4-FFF2-40B4-BE49-F238E27FC236}">
                <a16:creationId xmlns="" xmlns:a16="http://schemas.microsoft.com/office/drawing/2014/main" id="{126F394E-CB24-43E5-9C82-BDF40A051716}"/>
              </a:ext>
            </a:extLst>
          </p:cNvPr>
          <p:cNvSpPr/>
          <p:nvPr/>
        </p:nvSpPr>
        <p:spPr>
          <a:xfrm>
            <a:off x="2340526" y="2772496"/>
            <a:ext cx="400111" cy="400111"/>
          </a:xfrm>
          <a:prstGeom prst="ellipse">
            <a:avLst/>
          </a:prstGeom>
          <a:solidFill>
            <a:srgbClr val="F6BE1B"/>
          </a:solidFill>
          <a:ln>
            <a:solidFill>
              <a:srgbClr val="F6BE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25F78"/>
              </a:solidFill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7E677155-6DF7-4355-8CAD-8770FF0C4231}"/>
              </a:ext>
            </a:extLst>
          </p:cNvPr>
          <p:cNvSpPr txBox="1"/>
          <p:nvPr/>
        </p:nvSpPr>
        <p:spPr>
          <a:xfrm>
            <a:off x="2936076" y="3588761"/>
            <a:ext cx="3040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rgbClr val="425F78"/>
                </a:solidFill>
              </a:rPr>
              <a:t>Click here to add words</a:t>
            </a:r>
            <a:endParaRPr lang="zh-CN" altLang="en-US" sz="2000" dirty="0">
              <a:solidFill>
                <a:srgbClr val="425F78"/>
              </a:solidFill>
            </a:endParaRPr>
          </a:p>
        </p:txBody>
      </p:sp>
      <p:sp>
        <p:nvSpPr>
          <p:cNvPr id="20" name="椭圆 19">
            <a:extLst>
              <a:ext uri="{FF2B5EF4-FFF2-40B4-BE49-F238E27FC236}">
                <a16:creationId xmlns="" xmlns:a16="http://schemas.microsoft.com/office/drawing/2014/main" id="{636917D9-2ED7-4054-922A-34A1378B679D}"/>
              </a:ext>
            </a:extLst>
          </p:cNvPr>
          <p:cNvSpPr/>
          <p:nvPr/>
        </p:nvSpPr>
        <p:spPr>
          <a:xfrm>
            <a:off x="2340526" y="3588762"/>
            <a:ext cx="400111" cy="400111"/>
          </a:xfrm>
          <a:prstGeom prst="ellipse">
            <a:avLst/>
          </a:prstGeom>
          <a:solidFill>
            <a:srgbClr val="FF94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25F78"/>
              </a:solidFill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="" xmlns:a16="http://schemas.microsoft.com/office/drawing/2014/main" id="{3F6309A5-0379-4D05-961B-53EE7A55B876}"/>
              </a:ext>
            </a:extLst>
          </p:cNvPr>
          <p:cNvSpPr txBox="1"/>
          <p:nvPr/>
        </p:nvSpPr>
        <p:spPr>
          <a:xfrm>
            <a:off x="2936076" y="4405027"/>
            <a:ext cx="3040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rgbClr val="425F78"/>
                </a:solidFill>
              </a:rPr>
              <a:t>Click here to add words</a:t>
            </a:r>
            <a:endParaRPr lang="zh-CN" altLang="en-US" sz="2000" dirty="0">
              <a:solidFill>
                <a:srgbClr val="425F78"/>
              </a:solidFill>
            </a:endParaRPr>
          </a:p>
        </p:txBody>
      </p:sp>
      <p:sp>
        <p:nvSpPr>
          <p:cNvPr id="22" name="椭圆 21">
            <a:extLst>
              <a:ext uri="{FF2B5EF4-FFF2-40B4-BE49-F238E27FC236}">
                <a16:creationId xmlns="" xmlns:a16="http://schemas.microsoft.com/office/drawing/2014/main" id="{2F8BF1DE-89B0-4432-8012-8E00A62A88BC}"/>
              </a:ext>
            </a:extLst>
          </p:cNvPr>
          <p:cNvSpPr/>
          <p:nvPr/>
        </p:nvSpPr>
        <p:spPr>
          <a:xfrm>
            <a:off x="2340526" y="4405028"/>
            <a:ext cx="400111" cy="400111"/>
          </a:xfrm>
          <a:prstGeom prst="ellipse">
            <a:avLst/>
          </a:prstGeom>
          <a:solidFill>
            <a:srgbClr val="F6BE1B"/>
          </a:solidFill>
          <a:ln>
            <a:solidFill>
              <a:srgbClr val="F6BE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25F78"/>
              </a:solidFill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="" xmlns:a16="http://schemas.microsoft.com/office/drawing/2014/main" id="{AC2ABCB8-634D-4631-9985-0FAA28E3C3C9}"/>
              </a:ext>
            </a:extLst>
          </p:cNvPr>
          <p:cNvSpPr txBox="1"/>
          <p:nvPr/>
        </p:nvSpPr>
        <p:spPr>
          <a:xfrm>
            <a:off x="2936076" y="5246162"/>
            <a:ext cx="3040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rgbClr val="425F78"/>
                </a:solidFill>
              </a:rPr>
              <a:t>Click here to add words</a:t>
            </a:r>
            <a:endParaRPr lang="zh-CN" altLang="en-US" sz="2000" dirty="0">
              <a:solidFill>
                <a:srgbClr val="425F78"/>
              </a:solidFill>
            </a:endParaRPr>
          </a:p>
        </p:txBody>
      </p:sp>
      <p:sp>
        <p:nvSpPr>
          <p:cNvPr id="24" name="椭圆 23">
            <a:extLst>
              <a:ext uri="{FF2B5EF4-FFF2-40B4-BE49-F238E27FC236}">
                <a16:creationId xmlns="" xmlns:a16="http://schemas.microsoft.com/office/drawing/2014/main" id="{084AA0E6-ABB3-4583-8C23-5D06591FAA33}"/>
              </a:ext>
            </a:extLst>
          </p:cNvPr>
          <p:cNvSpPr/>
          <p:nvPr/>
        </p:nvSpPr>
        <p:spPr>
          <a:xfrm>
            <a:off x="2340526" y="5246163"/>
            <a:ext cx="400111" cy="400111"/>
          </a:xfrm>
          <a:prstGeom prst="ellipse">
            <a:avLst/>
          </a:prstGeom>
          <a:solidFill>
            <a:srgbClr val="FF94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25F7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34243510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16" grpId="0"/>
      <p:bldP spid="17" grpId="0"/>
      <p:bldP spid="18" grpId="0" animBg="1"/>
      <p:bldP spid="19" grpId="0"/>
      <p:bldP spid="20" grpId="0" animBg="1"/>
      <p:bldP spid="21" grpId="0"/>
      <p:bldP spid="22" grpId="0" animBg="1"/>
      <p:bldP spid="23" grpId="0"/>
      <p:bldP spid="2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03CAD8CF-BB62-4848-AE19-496465DA944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849256" y="622676"/>
            <a:ext cx="5976885" cy="3968706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="" xmlns:a16="http://schemas.microsoft.com/office/drawing/2014/main" id="{703CC98D-F6B0-4E70-9061-39EF3C618A87}"/>
              </a:ext>
            </a:extLst>
          </p:cNvPr>
          <p:cNvSpPr/>
          <p:nvPr/>
        </p:nvSpPr>
        <p:spPr>
          <a:xfrm>
            <a:off x="203200" y="203202"/>
            <a:ext cx="11785600" cy="6474135"/>
          </a:xfrm>
          <a:prstGeom prst="rect">
            <a:avLst/>
          </a:prstGeom>
          <a:noFill/>
          <a:ln w="76200">
            <a:solidFill>
              <a:srgbClr val="F6BE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5C56108E-DE49-428D-B56B-568A44C937B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4661606" y="990401"/>
            <a:ext cx="4176092" cy="5725886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1F45CB41-B278-45A0-AE3C-8528B7C0D5B2}"/>
              </a:ext>
            </a:extLst>
          </p:cNvPr>
          <p:cNvSpPr txBox="1"/>
          <p:nvPr/>
        </p:nvSpPr>
        <p:spPr>
          <a:xfrm>
            <a:off x="9405258" y="6082201"/>
            <a:ext cx="22206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600" b="1" dirty="0" smtClean="0"/>
              <a:t>2030.04.09</a:t>
            </a:r>
            <a:endParaRPr lang="zh-CN" altLang="en-US" sz="1600" b="1" dirty="0"/>
          </a:p>
        </p:txBody>
      </p: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268D4F5C-FA19-4A99-9762-D19E80E550ED}"/>
              </a:ext>
            </a:extLst>
          </p:cNvPr>
          <p:cNvSpPr txBox="1"/>
          <p:nvPr/>
        </p:nvSpPr>
        <p:spPr>
          <a:xfrm>
            <a:off x="5139990" y="3135553"/>
            <a:ext cx="24993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方正细谭黑简体" panose="02000000000000000000" pitchFamily="2" charset="-122"/>
                <a:ea typeface="方正细谭黑简体" panose="02000000000000000000" pitchFamily="2" charset="-122"/>
              </a:rPr>
              <a:t>发言人</a:t>
            </a:r>
            <a:r>
              <a:rPr lang="zh-CN" altLang="en-US" sz="2400" dirty="0" smtClean="0">
                <a:solidFill>
                  <a:schemeClr val="bg1">
                    <a:lumMod val="50000"/>
                  </a:schemeClr>
                </a:solidFill>
                <a:latin typeface="方正细谭黑简体" panose="02000000000000000000" pitchFamily="2" charset="-122"/>
                <a:ea typeface="方正细谭黑简体" panose="02000000000000000000" pitchFamily="2" charset="-122"/>
              </a:rPr>
              <a:t>：</a:t>
            </a:r>
            <a:r>
              <a:rPr lang="en-US" altLang="zh-CN" sz="2400" dirty="0" smtClean="0">
                <a:solidFill>
                  <a:schemeClr val="bg1">
                    <a:lumMod val="50000"/>
                  </a:schemeClr>
                </a:solidFill>
                <a:latin typeface="方正细谭黑简体" panose="02000000000000000000" pitchFamily="2" charset="-122"/>
                <a:ea typeface="方正细谭黑简体" panose="02000000000000000000" pitchFamily="2" charset="-122"/>
              </a:rPr>
              <a:t>PPT</a:t>
            </a:r>
            <a:endParaRPr lang="zh-CN" altLang="en-US" sz="2400" dirty="0">
              <a:solidFill>
                <a:schemeClr val="bg1">
                  <a:lumMod val="50000"/>
                </a:schemeClr>
              </a:solidFill>
              <a:latin typeface="方正细谭黑简体" panose="02000000000000000000" pitchFamily="2" charset="-122"/>
              <a:ea typeface="方正细谭黑简体" panose="02000000000000000000" pitchFamily="2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="" xmlns:a16="http://schemas.microsoft.com/office/drawing/2014/main" id="{F74DFA18-2777-477D-B59C-D52FCAC2DE18}"/>
              </a:ext>
            </a:extLst>
          </p:cNvPr>
          <p:cNvSpPr txBox="1"/>
          <p:nvPr/>
        </p:nvSpPr>
        <p:spPr>
          <a:xfrm>
            <a:off x="1510506" y="1259175"/>
            <a:ext cx="2623607" cy="4339650"/>
          </a:xfrm>
          <a:prstGeom prst="rect">
            <a:avLst/>
          </a:prstGeom>
          <a:noFill/>
          <a:ln>
            <a:solidFill>
              <a:srgbClr val="F6BE1B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800" dirty="0">
                <a:solidFill>
                  <a:schemeClr val="bg1">
                    <a:lumMod val="50000"/>
                  </a:schemeClr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再见</a:t>
            </a:r>
          </a:p>
        </p:txBody>
      </p:sp>
    </p:spTree>
    <p:extLst>
      <p:ext uri="{BB962C8B-B14F-4D97-AF65-F5344CB8AC3E}">
        <p14:creationId xmlns:p14="http://schemas.microsoft.com/office/powerpoint/2010/main" xmlns="" val="3641296080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5782942B-F077-442D-93AD-F5C0922ED1A9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内容列表"/>
  <p:tag name="ISPRINGCLOUDFOLDERID" val="0"/>
  <p:tag name="ISPRINGCLOUDFOLDERPATH" val="资源库"/>
  <p:tag name="ISPRING_PLAYERS_CUSTOMIZATION" val="UEsDBBQAAgAIAOeJc0sVDq0oZAQAAAcRAAAdAAAAdW5pdmVyc2FsL2NvbW1vbl9tZXNzYWdlcy5sbmetWG1v2zYQ/l6g/4EQUGADtrQd0KIYEge0xNhEZMmV6DjZCwRGYmwilJjpxW32ab9mP2y/ZEfKTuK+QFISwDZMyvfc8e6eu6MPjz/nCm1EWUldHDlvD944SBSpzmSxOnIW7OTnDw6qal5kXOlCHDmFdtDx6OWLQ8WLVcNXAr6/fIHQYS6qCpbVyKzu10hmR858nLjhbI6Di8QPJ2EyphNn5Or8hhe3yNcr/Uf5wy/vP3x+++79j4evt5J9gOIZ9v19KGSR3r3pARSwKPQTQCN+EpBz5ozM5zC5cMF8GhBntP0yTHoekTNnZD475RZRRAKWxD71SELjJAiZ9YVPGPGc0YVu0JpvBKo12kjxCdVrAZGsZSlQpWRmH6QaNopGdCnzwhmmQRKRmEXUZTQMnFGsy/L2JwvLm3qtS1BXoUxW/FKJzOqEnLHPb0pRgWpeQ04heNVrCb/UOZfFQafqCC9pMElYGPpxQgJvt+OMSJEhr+RGzUCUCMckAoCSV6J8hGxis8yKI6zUMIQpnUx9eDNjwlSu1gre9VA75gRiMBdFlxTkCIkgu+J4GUaecRqoQhzd8Kr6pMtsLz8eBqoLmAZuCCnosgfgzGDsgCHGEipHWYq07gKbkTjGE5KMw3NIZOBdOEQiPAW6nQ6RuCAxUITEXTIBPqMTbBLeUGyX/zt+pdyks7pFPE1BzrhvI3VTwY5xKbDAMq06GKYmJh8XEDaK/e/QuEUF79rVSm4E2FFmouxUBJXFJZ7Joo8L+ltygqlPvATSyguXCbMlz2jM+S0qdI14tuFFKtClSHkDuX4LzzKZ2Wcmzlb/X438G/F6W1VebQtS4JHzV0Pt2ath3zCrqcCmuhb5Td2l2jhsa/5jrDA5/V0T+hz9cfpjlwQ4ouHzRKaSeaPaqvvk+NxZNjRGnUY80VP9o/XclsRtbR1TKFhjqftLEOimpn9AA1T9pWhwAormbYmGGk6LqwE6g3ALEGj0WIwzcNWeCWfgwgHySzKOKYPZaCkuK1l3jh2WjW2Avh3aFOY8JWpxT8ZLcaVhwlGCb9rpA7qQjXRnQB8MN3utglHmg8kBAK7a5AFIJXOwP+uBuZiRnQfaAr93kqVuVGbJq+S1LfLg2yYXX49NV6XO7a7i1S552yZz/BQr2sNFrdL5gPZ/x7/e8XlAv8dHKSY4cqeJiwOXmEHfcFX1FAIKGFf4LE58PDbiwIWc1+kamumVboqsJ1A7q3vkBAPY9syx4GW6/u+ff3tifGFJu4u2u78OAgFimypI7sB+D3Qtqj+7QBge78vZRR+p7d1mJ9fzqsMoZOGz3CF421pyncPWQbdeSPJt0DBj2J3OgAexTXvdlDC6DUGY4egUapmdwp3RjJfXUAiZ1moQinW1ScB6mPb762VTK1mIIbJPayXmwIzOE+x59q4N5FMyvW57ZgY3inR76VZw6e4L5k5xAHX2CzyRyXogoG1NuyoERG/X9zTffN2p7laV/cvi8PWDfzD+B1BLAwQUAAIACADniXNLCH4LIykDAACGDAAAJwAAAHVuaXZlcnNhbC9mbGFzaF9wdWJsaXNoaW5nX3NldHRpbmdzLnhtbNVX3W7aMBS+5yksT70saTu6diihqgpo1VpAhW3tVWViQ6w6dhbbUHq1p9mD7Ul2HAMFtevSH6RNCBGfn+/8n5jw6DYVaMJyzZWM8G51ByMmY0W5HEf4y6C9fYiRNkRSIpRkEZYKo6NGJczsUHCd9JkxIKoRwEhdz0yEE2OyehBMp9Mq11nuuEpYA/i6Gqs0yHKmmTQsDzJBZvBjZhnTeI5QAgC+qZJztUalglDokc4VtYIhTsFzyV1QRLQF0QkOvNiQxDfjXFlJT5RQOcrHwwi/Ozx2n4WMh2rylEmXE90AoiObOqGUOy+I6PM7hhLGxwm4e1DDaMqpSSK8V3MoIB08RCmwfejEoZwoyIE0c/iUGUKJIf7o7Rl2a/SC4El0JknK4wFwkIs/ws3B9aerXuvi7LTz+XrQ7Z4NTnveiUInWMcJg3VDITikbB6zpZ2QGEPiBPwGnRERmoXBKmkhNlJyzTl3RkMlIPeFFrRROmS0Q1K2Uo3+DZdtkNzFaASBiFmEj3NOBEbcEMHjpbK2Q224KareXpVEgAXtydB5H9+b99mJE5JrturWgqNdzuPGN2UFRTNlkeA3DBmFIH6bwlPC0Gpx0ChXaUGF9jFICw4WJ5xNGT0qcjoH/JOhKzCRWtCEXs0EM97Cd8vv0JCNVA64jEygs4HOtcevPgs4I1rfg5KFj1v9s9Nm6/q002xdbrkACZ0QGT8THArO0sxsBJ/MkFRmoQfpiInVrCgK5bTglYmt+vIyaJ5a4cv81sVYgd5gSTZj5TmF+asHpc0mZFIMohuuAhpGkENJPCYwYlgXXFpWFjAmEikpZojEsNa0G+sJV1YDxQ+wh9Yv99DrIy6L0xhWG1jMKctLQe7s7r2v7X84OPxYrwa/fvzcflJpvvB7gjhzfuOfPLnyl2v/4TYMA7elH1/aJrf/5s7uXbS+lslrp3U5KFXSVr8UXLeMVPdzGakL/5LprbxgSrkAS2nshwzWkuApN4y+ZYu9oE1e9W73PbaZNtlgzK8Zjf8mZH9aXhPX7oVh8OjF1XFSLnkKiXArcXnbbezXduCm+SirUgG09f8OjcpvUEsDBBQAAgAIAOeJc0u1/AlkugIAAFUKAAAhAAAAdW5pdmVyc2FsL2ZsYXNoX3NraW5fc2V0dGluZ3MueG1slVZtb+IwDP5+vwJx3+nulZ3UITHGSZN2t+k27XvamjYiTaokZce/vzhN1gQo9LAmEft5bMexzVK1pXzxYTJJc8GEfAatKS8VarxuQoubadZqLfgsF1wD1zMuZE3YdPHxp/2kiUVeYokdyLGcDcmhDzO3nzEUF+PbHGWIkIu6IXz/IEoxy0i+LaVoeXExtWrfgGSUbw3y6sd8tR4MwKjS9xrqKKf1Nco4SiNBKcCUvq9RLrIYyYD5SFf2M5LThzp/+wPajiqqLW35CWWI1pAS4iJfL1GG8dx4j19ljnKeoOGvNtAvn1EGoYzsQcbO776iDDJE0zb/0yONFCUWNOacf8R3DhOkMOOHWV2hXCTghTDQxVdw5bF3vQtA7ms49ymOqxTsCet6sBDw0TMGCy1bSBN/6myqEm+PrTbzAYsNYcoAQlUPejJJP5FWeTexrsf9gTfKi9CX0/SQV8HaGlZdwoG7WN/jV6tbuytCp++6IEMJO6cMUuyVPfK3qesRMlD2yGdGC3jkbH+cwaGpI/lHviXuOc/X31iBE3MsnNWfvBUjPeDoqiBVp/CYWhSwUJjOC60B3y1NrK5LKTnKKeVkR0uiqeC/EJft7WVUmhwYXK+d7qxUU83gVMPZHM2aDstlz3E/OmvckN3PQn+57jzRZovfTInWJK9q87OkphPHM2NiCjNNTjNwTxo4yHu+EQHHxh4i1URuQb4IwcaG4UKDGutedMM1BE+ToAZpcrrKqXNyqvy8rTOQa/NqFJSvcqzsgBUtK2b+9CuFNygOGAPWjqor448T+t6XgcI1ARCZV75ru0NnqVumKYMd+OEPFPbKQ3dLlenSoYZb6gfY6LDlnGZUT7pd0fdKvEMC/Qn8q0krcnxgGdH2mmTK3iyafL+G+1yixezXGTZfuMns2fVS5NjYjytolPjv5D9QSwMEFAACAAgA54lzSyqWD2f+AgAAlwsAACYAAAB1bml2ZXJzYWwvaHRtbF9wdWJsaXNoaW5nX3NldHRpbmdzLnhtbM2Wb08aMRjA3/Mpmi6+lFPnpiN3GCMYiU6IsE1fmXItXGOvvbU98Hy1T7MPtk+yp1dAiI6dRpaFEOjTPr/nX/u04dF9KtCEacOVjPBufQcjJmNFuRxH+MvgdPsQI2OJpEQoySIsFUZHzVqY5UPBTdJn1sJSgwAjTSOzEU6szRpBMJ1O69xk2s0qkVvgm3qs0iDTzDBpmQ4yQQr4sUXGDJ4RKgDgmyo5U2vWagiFnvRZ0VwwxCl4LrkLiogzmwoc+FVDEt+NtcolPVFCaaTHwwi/Ozx2n/kaT2rxlEmXEtMEoRPbBqGUOyeI6PMHhhLGxwl4e7CP0ZRTm0R4b99RYHXwlFKyfeTEUU4UpEDaGT5lllBiiR96e5bdWzMXeBEtJEl5PIAZ5MKPcGtwe3bTa19ddC7Pbwfd7sWg0/NOlDrBKicMVg2F4JDKdcwWdkJiLYkT8Bt0RkQYFgbLovmykZIrzrkxGioBqS+1MBqBp6KI8LHmRGDELRE8XsxaosfMnnIBMTjd3fpIWvwI9PHGCdGGLRuazxiXxbj5TeWCokLlSPA7hqxCEFGewr+EoeV0o5FWaSkVxFhkBKcMTTibMnpUZmkG/JOhGzCR5qAJmy8TzHoL33P+gIZspDRwGZnAVgU5N55ffxE4I8Y8Qsncx63+RafVvu1cttrXWy5AQidExi+EQwlZmtmN8EmBpLJzPUhHTHLDyqJQTsu5KrHVX18Gw9Nc+DK/dTGW0BssyWasvKQwf/WgstmETMqD6A5XiYYjyKEkngkTMRx3LnNWFRgTiZQUBSIxNCrjjvWEq9yAxB9gjzav99DrIy7L0RhuDrCoKdOVkDu7e+/3P3w8OPzUqAe/fvzcXqs0a+E9QZw538NP1jbxRSN/2g3DwPXO59uw1fm/6sK9q/bXKpm6bF8PKhWp3a+E61ZZ1T2vsurKXxu9pSujkgvQZsb+2ECjETzlltG33DSvKPz6+9dvizcq/AajWLt9/98g/Gjx3Fp5X4XBsw/AGshXH9PN2m9QSwMEFAACAAgA54lzS2hxUpGaAQAAHwYAAB8AAAB1bml2ZXJzYWwvaHRtbF9za2luX3NldHRpbmdzLmpzjZRNb8IwDIbv/AqUXSfEPmG7ocGkSRwmjdu0QyimVKRJlaQdHeK/rw5fTeqOxRfy8uR17CredrrVYhHrPne37rfbv/t7pwFqVudw7euiRU9RZ0YkC5glKYhEAguQ4nj0JO/OBGXMpDOdlx9oa2p+TOE/Sy5MHc8IC01ohjpcEOA3oW2owz8nsVOra19TrdHz3Fole5GSFqTtSaVT7hh29epWvcQAVgXoC+iSR+CZDtxqI8+ODwOMOhepNOOynKpY9eY8Wsda5XLRln9VZqCrT77eA/2nwcvEsxOJsW8W0jDxZIjRTmYajIFD3scJBgkLPgdR8+279QfqGTcLCugiMYk90qMbjDqd8RgaXRqOMHxMVl6Nbg4wmpyFjd0Td7cYHiF4CbphNb7H8ECV5dk/PmCmVYwdaaDNnp9QofgikfEhdR+D5PCyaNvWvXOh7vpj5j0hFTyhFfX80rbZEYKGAK03lo55TZB3StkJSpREDkVo1LQq6DliwzmC+88u49byaJVW46EajlUbuF6Dniklqtt/XbpnmKuz+wVQSwMEFAACAAgAaWGeSz08L9HBAAAA5QEAABoAAAB1bml2ZXJzYWwvaTE4bl9wcmVzZXRzLnhtbJ2RsQrCMBCG9z5FuN3EbqUkdRPcHHSWmqYaaS8ll1of35SKdJGAQyD/8X0/JCd3r75jT+PJOlSQ8y0wg9o1Fm8Kzqf9pgBGocam7hwaBeiA7apM2rzAozdkArFYgaTgHsJQCjFNE7c0+NhArhtDLCauXS/i6R2K2RTDosLilvYv+zODKssYk9fRduGAVbzHtCCMvFYwOxeN3GLrQPwCGpMATKrBUAJofQJ4DAnAjytAiu+b56RHCvGjYpBitZ4qewNQSwMEFAACAAgAaWGeS5r5lmRrAAAAawAAABwAAAB1bml2ZXJzYWwvbG9jYWxfc2V0dGluZ3MueG1ss7GvyM1RKEstKs7Mz7NVMtQzUFJIzUvOT8nMS7dVCg1x07VQUiguScxLSczJz0u1VcrLV1Kwt+OyyclPTswJTi0pASosVijISaxMLQpJzQUySlL9EnOBKp/tmfJ8ya5n09qfr9ivpG/HBQBQSwMEFAACAAgARJRXRyO0Tvv7AgAAsAgAABQAAAB1bml2ZXJzYWwvcGxheWVyLnhtbK1V30/bMBB+LtL+h8jv2C0dA6oExJDQHsaE1LHtrTKJm3hN4sx2COWv39nO76VsSHtolZzv++58993Fv3rOUu+JScVFHqAFniOP5aGIeB4H6OHr7fE5urp8d+QXKd0z6fEoQGXODYCmyIuYCiUvNIDvqU4C1DNgYEZeIbmQXO+B+xS420gnS/TuaAYuuQpQonWxIqSqKswVIPJYibQ0JAqHIiOFZIrlmkni0kBeg13pv6Phl4mc6H3BVA9Z6LcHrklajmfFByTVEgsZk5P5fEF+3H1ehwnL6DHPlaZ5yJAHlZzZUj7ScHcnojJlythmvktyzbQ2SVjbzNcrvjjPPSXDADmHTcaUojFTOM1jRByWTID9bUpVUvOoAa3hVTte81q/jXnfNG62c6RzLsrHlKsEjvqQzjoJ9Mkwqp/Z61oFPTQKujVMyJPsV8kli+zrt1aM8wVyAVvF2TyxqkI4gKdbGmoh9zcAAxXVHcRt07BrGraglgO30dcdBWpuu2VUl5I1pZr5Tzxi4guVkhpZXGpZMp+MjDWWDME+cVeum9Q1xE90lp7+Q2+M36g1P9VrnbGA/9GYT0DU1oTnEXu+5eCjWQY11QyKbWxYFyk2MbucVPmY9XQ9MLkc66bARTxNZcxgDCOqKens5BCUSarAJSzlCNs7OAhOeJyk8NOTDOPTgzQZlbtJht7BQXAqwt0EtDW3ZSTjOo7E1CrIJxPrxA9LpUXGX6w8B3tGr6wOXxu55ui64O3B2fyPURzEaAZziyZWl3nq7avm8N7MqVadz6ZwloFaYR6YLgvn1cxCWYx8IralZapv+jk1+7AHHeU8NR3TXN9B76Ja8xfmVTwyX7rF0tQkYUYzAfpwvuwxQD9huwzCW9OhiFuRN3XAmNg3928r2mz5unWu64c67EMNnzirHMbN1EdQRyxFmUejHuKi+4ioFHbatWTUS9kWbrQ4AZGKIkDv4aG+88XpRXfls8VFg7V53bvALpc3rPQ64U5BpNZ1exG/3g3w+BtQSwMEFAACAAgAaWGeS7CHI/RsAQAA9wIAACkAAAB1bml2ZXJzYWwvc2tpbl9jdXN0b21pemF0aW9uX3NldHRpbmdzLnhtbI1S20okMRB99yuCPzBJKreGdiC3lnlR0QGfm+ns0qyml07EZcnHm3Z3GEdHNPVUdU6doiqnTb/GaJ9Snh7Hv30ep3gXch7jz7Q+Q6jdTQ/TfDOHFHJaHSr3Yxym5038MS21Wk25j0M/D3ZB0xqj7vUhJbVyqmbMMIok89Qr5Dy3FWvANWAr5iix7eqdxD/dOexCzKdV29UR+rFhE1OY8yYO4c8ajtlvoeMNLud+GCsvrQVbouynFseWQIxwyX2hGgAEstwRh4uUjdQEecw4hmIUBQqIcE4aUYikHGrWNaKqMN8IxCRj1BXqae1GWhtHbZHQEKLrNK8aW7rOSIwRIQSYK1xAZzCqbKgaGtRyQHBgQBRtNFGAOtuZjhXvvLAcKeoFxoUZAxgfjnvY7u25DtVvr7M/5xeCJ7/gJLp4a3XCXO3uaZ4reRsefz/0OaBxuDi/ufV3/mqrt5vrq/P/vnz18J61mLVu/am3XwBQSwMEFAACAAgAamGeSyTg/xfEDAAAYxkAABcAAAB1bml2ZXJzYWwvdW5pdmVyc2FsLnBuZ+1XaVxT55o/isVOLSBqCrI7ttJFxKgBFJO4AOIom4QisouWyy7IIQYI0UtbBEXa3lvwgiESLAHCTkMwAUJF4NYYUFnCYqSCISSHJGAgIWSbg/bOb2a+zefhw/md8/zf9z3P+n/Oc/L9fU+ZfGT1EQAAJqe9Pc4BgBECADbe/NAYRox/4u+Gbxuunjt1AmgYsBHDwqbY4z7HAaC5aIs2+gNY/rcr3iFXAcC0Z+3a0J9SfQkALFdOexzHXYuQCs7QLwnH+1/rz+YA2GNVJ4ynP3Xbnr8b8bEH7vElhy83eVSctvmi4HNfj022f9n/1/s3HbYN52/e+mLgqGeNq0pJnKAFT4EThvAJ9uqFKwHshPqgoISRaCynNojtXFclLkvpCiEqx2Ppfhj1m8eb7bNhc648NK+1qLWeFafhshd7LaRPYOzMiFnMkfyCMyX7GFs2AkBdoG3qNsQUyUBkw4vdLiPbLSR3q5P3/PmMWZ2rzPiXwNoJb2Fvg0NyzAMHP5oHbAAADw/Y8a3m6+A6uA6ug+vgOrgOroPr4Dq4Dv4/BPdla6TMrwDg+tD/8UfhDS5gcZkf2RiRoxaOzBRhuzLnKvK+xk8RVShacrCgi0UGs9hSAIjqJDzlFzIHbrF0wu8sIsYSws5zR4/E6GQtgzCUZ2Mht0VEwu+QvMqSJ6XMM2qTUwSy5CwAaJ+gUXIyeV2Ee9Wp0UmhTF7rhdmOQgI+QCXeN8lp7KycFtMoySl/MBqS8Ux0jYhC0nu4poj9SKtDkr/5YR5KtCS9gkLn6KQpjvrFIlIYitJDMOhUznJNcARBWEBQ6M5xeYpvQEqhsGtVQv9qtlCB74zko70Gpo+0OalKONrLMxlVs3j2wHTJ3/12bzClvbqN7rtvqderOMxJNP0yCyw6LmDG6r7XvApIjbhVv2ZHvtU9wZUeE0cjRrL+RT3zVeYIAfEpmGMSxZXnqNh/GxKm2XhJNQX5EyL8y9R+YVP1DU278xM5yaBhHD8PjcTVh3ILCcvt1TcyedbYQSiD1f/PkLD+KmF8KPQWag5TiJYHnlRgX9dxlXGfdo9Xu8bbEd78qFxW3k2fxECjh/eA9hRhWVrWKU985cCt5CxfunE0qp0+ZPUA5D6NPzZhsiIhiwkOwSUMrvBHug5j9gwKX/0of5VweKHhep2mNqdhq41q/OZPzWFouz7HYJQ3BRvUvthnPbl/5yjayzfLlmEyI/LhjrgU9SsqqNP8lW8V/hSvjWEpku1/yEDl2HsrXMBI/GSOFXX6733R/872OmbyH6Ibr49galaWh4ktHfL4hXAad4xO6ad9iFqwz121uld0+cm1o8PXieqak7qsISJbhkybgKopUCor6aG5hYIQK13TtPW9pvMaGUppCU5i1zQtsxV1XZG7vjwRc53PKxtx/03h3ku2+ucdfM/hDlmXdUCzTRR/kHuDsJNrNnOALWSaTMAJfgGNgQ+TmM7P0fZmFexkICMw75GNQvV5MYu4H36pF2iJY+o02xAVyG5ollecywox+TSh6/4KCKoEKTsRAqFFQDNbxtowxkOSkA+HpLkhzIHmWmzZpDSXeLPgmeUfoOL7Iw8uCw4gdoB7s/B70XlBeft5u1xJNOqAfZ7bz2p3ROuFHBsMrk9lK+lIDempkuMSM28/4DdDadSNf6wuj4amMBrp/XWTZq3J5BiljC1v00QHc0Jwe2nhos9Y0tPSbQjEx5AeF2uC67e4lCeMKuqp1oXlQqlTw0TkowpjKcjBLRUuWP8YQItZQDcGlhw0G01wwDa22owNtsGJvGq73P5S1BaWELAooTe2iVIyfeYarK/zTHUWqw1Bgq67IGTTuuT8RUGBv8mzvqgksrDCscdtPi5uUpiaER/Jf+152ePx3WAjNbIRY2spGowctvsNWVwmZ5sDYA452aqJr3tFjoTrBfzHblzGQ6eyR3tG0Pb8GgtGEVZ/TXqVJFD/Agfe5Yw+O7Fzw69Lw4F+4eWRnNBZgnPn0gtJvmP5efTqXGWoM+2oZr61xLkyp5z/BRiCavQtUbSJlb11obFlLCdGoYIw4zKaMcxJcJdMkUsjNY055aqYGm69AlK96Rh4Eafs/SGbcwIHbOaj7d2XT6zwXKe0hoMGCf879a9D4a4ANNK8JIDEDaM+MVHhjRBUZYZZiYKEw2VnUSRt8vkc6lu1iEK5hzWe18wp+9e0InlGGqu5QVGh6wCrZjb4yghu8mgbc2NlVTPWxQckMp7GkZUaBHWjW7tM7ZZYWszl0chwqcwRV17nSRPEmHgrI8E5JJLiSr1oN/c1EMZKF7/RmhuheCWtSwPu8nt7D5I+8odGcdFIZzY9mfKUBbbtDEyacksJx91Wk5t9k/Df9d6svXy0UMeOmyJ7oV1YxJb8asC0IQtjWlaF5LhL0/kmx+R79ROBPtwN0pWl+zkyKrUD5rCjqOhGhk+Zcd+MQHPYwas7Pc9TSp10hCssaTYuURFHpd7WuRVHynrSqqur+72Yfi7miO7fwMH+6KFDs/j3XoCNlZraGmMOqt1p9ycS8nIp1iwzwT+smHubK64iOKAxAsupfstcmXBXAFui/H0tYKVw62obUY44boGoFw879UR9i/NRONq3nvT0FCt/30O9mAs3vym6IyX77ZsNSLoiPoJpeoXxLnh9Wtm7LHXKwPRIqGrxsxnknO1x/0CTNkizA1VV6kwbaPxtMVG/4+Jjb/IoCzXy+niMvotFPACNjldVsQQx7AR3vmdvB/mXtoSuOnUTrRQ7aO3Ra/iTRWLc/uHc5SKSdkbSSNJBkuZ+O/ajXDNMO0vaNulbbG7RFK7KtnHxicnBT4hhdrwK0crHUTwK7vYNxX7jzpntecjuCNP7CRMu+8s53UdNiRf03z0gpmsujda3+vjEuPepjkmmUIXEg3p0I7/GoSZu07iW+FP0/FTrnYLMRHjf9oDmBYpBGwuKyPjyb0+i/fkPry1O/36AkVg/FP7JQuv/rKBO/Sr0roImDt0P9/LcmefkZFgd2mc0o95eBOZtkta+z2W81SSS9MJ/CBMQQHk2jOMOIFGmOitTBGJ5bO5dvCsw+e2i8qyJH+aGWxi++JDuQZYoJrYjF1VFeLWiclurn+7MNZpqMln0UheTv7CrLfP2jRwynkCBeVgn56zsEwFDb4fuEEFNzDtPFUkNzdN3iwOQKTP+z/01NKVnDSWB3CxAXJpp4e6iUu22C/RjXrizEqy+tqe0+HUTz4n5siVzsdciWN6pshM9vTqIxqfdtYZGtoSpssdPqbLDaBEO/e7uAi0oKoFdPy+HGjmYZQvyGZNvXE1kEN7bqVW7xQfl3aA4lTg8CD2FRhyyYJK+pI1Ii+Be7AKyizWVprm1in7axyhSYs85p0DNg5wIO9mhfbS+8pmOZtJQt5Wk2b8oP5mUuPvLPcsfzK+a9h6wkgwQFTxXv+FBrtrs6EK3pEsjS9hcH6Zh3TgULCl31syVF5UN37rQ6Z2hcOncsxaob2IXDUH3Tr3vmGx4/GEKLNgrPOo081nS4LxyMgVLKEk3/b72sdDh14GykhpYY5d6ll48kz1n/DysJqtrvjILY3cCLwASVW+5zsz/1vWXhvyYcNenXkyD6pkR5lt+sf62WJjmKkgPZNvwu5K38n5mibgYlmhm15ohye8GAcbyeVATNVp/tU7SiCYrm2jHcWc9epdrrD2u/iJTtxTJ1Nc+FIBGTWXOHO2B1Zxewp8fr1VY2SSxySwAKTYl1cr9926u4MqD3LTibOhPM2f4K58F8Z/DbGTTYyRs/ljMcJKhLlRk2Ql/raRK+Rk4v349GZHDOVIGf5/ZMUgk1K5SM3Rx44T7T9TPTagPz63l1pY2jnYcPJe593MAq0FFtDZ+IGgbZIF3eCF62Uv3Lweg/ovsjlvqNT5eAhi3v0/SL+Rh68oJs//I6H7CkEqZU13xAO9nGQtqUML+nCQ9iCgJf2eW5ozBUJAg2GeIWQrRFs3wW4b0pB3QvC1CxIjAOzVjDerBUIOrNMQpFEov+UBLvcM/+ti5hvW01e2THdcjbTSqrzJ2WtgpHF3yrh1Mlle7FZm1EDNexlKIGW8FBRo5h1N48/V07y1H7nvWAIAoqDP66u3oZqh94XxPbZt4a0qf1BYh9Je72T2Ke9Vb510tDx6OtgdZHxfk2eesvGn6odTxc+B6DFjel80ew4dd60wxYHwRCP4tfiRJ94ZzvRGLcn/f/wAgLOV/zd8/boFH63B3I3iiLpPkb8FqF066b/+XoFsK/C+BbvDB1MMHlEG2AUOnccNLUwY9M3wrvFqzGn22pJJaZU/Spi7rVFPMr+CRHueMc9UeqP/asNk8bFOh9WHvr+GzwGlPX4+GE1F//U9QSwMEFAACAAgAamGeS3Br3rpLAAAAagAAABsAAAB1bml2ZXJzYWwvdW5pdmVyc2FsLnBuZy54bWyzsa/IzVEoSy0qzszPs1Uy1DNQsrfj5bIpKEoty0wtV6gAigEFIUBJoRLINUJwyzNTSjJslczNTBFiGamZ6Rkltkqm5iZwQX2gkQBQSwECAAAUAAIACADniXNLFQ6tKGQEAAAHEQAAHQAAAAAAAAABAAAAAAAAAAAAdW5pdmVyc2FsL2NvbW1vbl9tZXNzYWdlcy5sbmdQSwECAAAUAAIACADniXNLCH4LIykDAACGDAAAJwAAAAAAAAABAAAAAACfBAAAdW5pdmVyc2FsL2ZsYXNoX3B1Ymxpc2hpbmdfc2V0dGluZ3MueG1sUEsBAgAAFAACAAgA54lzS7X8CWS6AgAAVQoAACEAAAAAAAAAAQAAAAAADQgAAHVuaXZlcnNhbC9mbGFzaF9za2luX3NldHRpbmdzLnhtbFBLAQIAABQAAgAIAOeJc0sqlg9n/gIAAJcLAAAmAAAAAAAAAAEAAAAAAAYLAAB1bml2ZXJzYWwvaHRtbF9wdWJsaXNoaW5nX3NldHRpbmdzLnhtbFBLAQIAABQAAgAIAOeJc0tocVKRmgEAAB8GAAAfAAAAAAAAAAEAAAAAAEgOAAB1bml2ZXJzYWwvaHRtbF9za2luX3NldHRpbmdzLmpzUEsBAgAAFAACAAgAaWGeSz08L9HBAAAA5QEAABoAAAAAAAAAAQAAAAAAHxAAAHVuaXZlcnNhbC9pMThuX3ByZXNldHMueG1sUEsBAgAAFAACAAgAaWGeS5r5lmRrAAAAawAAABwAAAAAAAAAAQAAAAAAGBEAAHVuaXZlcnNhbC9sb2NhbF9zZXR0aW5ncy54bWxQSwECAAAUAAIACABElFdHI7RO+/sCAACwCAAAFAAAAAAAAAABAAAAAAC9EQAAdW5pdmVyc2FsL3BsYXllci54bWxQSwECAAAUAAIACABpYZ5LsIcj9GwBAAD3AgAAKQAAAAAAAAABAAAAAADqFAAAdW5pdmVyc2FsL3NraW5fY3VzdG9taXphdGlvbl9zZXR0aW5ncy54bWxQSwECAAAUAAIACABqYZ5LJOD/F8QMAABjGQAAFwAAAAAAAAAAAAAAAACdFgAAdW5pdmVyc2FsL3VuaXZlcnNhbC5wbmdQSwECAAAUAAIACABqYZ5LcGveuksAAABqAAAAGwAAAAAAAAABAAAAAACWIwAAdW5pdmVyc2FsL3VuaXZlcnNhbC5wbmcueG1sUEsFBgAAAAALAAsASQMAABokAAAAAA=="/>
  <p:tag name="ISPRING_PRESENTATION_TITLE" val="风筝节"/>
</p:tagLst>
</file>

<file path=ppt/theme/theme1.xml><?xml version="1.0" encoding="utf-8"?>
<a:theme xmlns:a="http://schemas.openxmlformats.org/drawingml/2006/main" name="PPT">
  <a:themeElements>
    <a:clrScheme name="自定义 1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7F7F7F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102</TotalTime>
  <Words>1012</Words>
  <Application>Microsoft Office PowerPoint</Application>
  <PresentationFormat>自定义</PresentationFormat>
  <Paragraphs>210</Paragraphs>
  <Slides>23</Slides>
  <Notes>23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24" baseType="lpstr">
      <vt:lpstr>PPT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</vt:vector>
  </TitlesOfParts>
  <Manager>第一PPT，www.1ppt.com</Manager>
  <Company>第一PPT，www.1ppt.com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风筝节</dc:title>
  <dc:creator>PPT</dc:creator>
  <cp:keywords>PPT</cp:keywords>
  <dc:description>www.1ppt.com</dc:description>
  <cp:lastModifiedBy>User</cp:lastModifiedBy>
  <cp:revision>164</cp:revision>
  <dcterms:created xsi:type="dcterms:W3CDTF">2017-08-18T03:02:00Z</dcterms:created>
  <dcterms:modified xsi:type="dcterms:W3CDTF">2020-09-11T04:46:07Z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