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409" r:id="rId3"/>
    <p:sldId id="410" r:id="rId4"/>
    <p:sldId id="411" r:id="rId5"/>
    <p:sldId id="420" r:id="rId6"/>
    <p:sldId id="437" r:id="rId7"/>
    <p:sldId id="438" r:id="rId8"/>
    <p:sldId id="440" r:id="rId9"/>
    <p:sldId id="422" r:id="rId10"/>
    <p:sldId id="442" r:id="rId11"/>
    <p:sldId id="441" r:id="rId12"/>
    <p:sldId id="443" r:id="rId13"/>
    <p:sldId id="439" r:id="rId14"/>
    <p:sldId id="424" r:id="rId15"/>
    <p:sldId id="412" r:id="rId16"/>
    <p:sldId id="444" r:id="rId17"/>
    <p:sldId id="419" r:id="rId18"/>
    <p:sldId id="421" r:id="rId19"/>
    <p:sldId id="425" r:id="rId20"/>
    <p:sldId id="445" r:id="rId21"/>
    <p:sldId id="43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6F9C"/>
    <a:srgbClr val="FFC000"/>
    <a:srgbClr val="1E2C5D"/>
    <a:srgbClr val="C14547"/>
    <a:srgbClr val="FFFFFF"/>
    <a:srgbClr val="DCDCDC"/>
    <a:srgbClr val="F0F0F0"/>
    <a:srgbClr val="E6E6E6"/>
    <a:srgbClr val="C8C8C8"/>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210"/>
        <p:guide pos="382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3.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4.xml"/><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6.xml"/><Relationship Id="rId2" Type="http://schemas.openxmlformats.org/officeDocument/2006/relationships/image" Target="../media/image1.jpe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image" Target="../media/image1.jpeg"/><Relationship Id="rId19" Type="http://schemas.openxmlformats.org/officeDocument/2006/relationships/slideLayout" Target="../slideLayouts/slideLayout1.xml"/><Relationship Id="rId18" Type="http://schemas.openxmlformats.org/officeDocument/2006/relationships/tags" Target="../tags/tag82.xml"/><Relationship Id="rId17" Type="http://schemas.openxmlformats.org/officeDocument/2006/relationships/tags" Target="../tags/tag81.xml"/><Relationship Id="rId16" Type="http://schemas.openxmlformats.org/officeDocument/2006/relationships/tags" Target="../tags/tag80.xml"/><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3.xml"/><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4.xml"/><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85.xml"/><Relationship Id="rId6" Type="http://schemas.openxmlformats.org/officeDocument/2006/relationships/image" Target="../media/image1.jpeg"/><Relationship Id="rId5" Type="http://schemas.openxmlformats.org/officeDocument/2006/relationships/image" Target="../media/image4.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6.xml"/><Relationship Id="rId4" Type="http://schemas.openxmlformats.org/officeDocument/2006/relationships/image" Target="../media/image11.png"/><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7.xml"/><Relationship Id="rId2" Type="http://schemas.openxmlformats.org/officeDocument/2006/relationships/image" Target="../media/image1.jpe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8.xml"/><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9.xml"/><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0.xml"/><Relationship Id="rId2" Type="http://schemas.openxmlformats.org/officeDocument/2006/relationships/image" Target="../media/image1.jpe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91.xml"/><Relationship Id="rId5" Type="http://schemas.openxmlformats.org/officeDocument/2006/relationships/image" Target="../media/image1.jpeg"/><Relationship Id="rId4" Type="http://schemas.openxmlformats.org/officeDocument/2006/relationships/image" Target="../media/image4.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2.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3.xml"/><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4.xml"/><Relationship Id="rId2" Type="http://schemas.openxmlformats.org/officeDocument/2006/relationships/image" Target="../media/image1.jpe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5.xml"/><Relationship Id="rId6" Type="http://schemas.openxmlformats.org/officeDocument/2006/relationships/image" Target="../media/image1.jpeg"/><Relationship Id="rId5" Type="http://schemas.openxmlformats.org/officeDocument/2006/relationships/image" Target="../media/image4.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6.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7.xml"/><Relationship Id="rId1"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预览图_千图网_编号36116337"/>
          <p:cNvPicPr>
            <a:picLocks noChangeAspect="1"/>
          </p:cNvPicPr>
          <p:nvPr/>
        </p:nvPicPr>
        <p:blipFill>
          <a:blip r:embed="rId1"/>
          <a:srcRect t="178" b="57686"/>
          <a:stretch>
            <a:fillRect/>
          </a:stretch>
        </p:blipFill>
        <p:spPr>
          <a:xfrm>
            <a:off x="0" y="-43180"/>
            <a:ext cx="12192000" cy="6898005"/>
          </a:xfrm>
          <a:prstGeom prst="rect">
            <a:avLst/>
          </a:prstGeom>
        </p:spPr>
      </p:pic>
      <p:sp>
        <p:nvSpPr>
          <p:cNvPr id="14" name="文本框 13"/>
          <p:cNvSpPr txBox="1"/>
          <p:nvPr/>
        </p:nvSpPr>
        <p:spPr>
          <a:xfrm>
            <a:off x="872490" y="2447925"/>
            <a:ext cx="5165090" cy="2122805"/>
          </a:xfrm>
          <a:prstGeom prst="rect">
            <a:avLst/>
          </a:prstGeom>
          <a:noFill/>
        </p:spPr>
        <p:txBody>
          <a:bodyPr wrap="none" rtlCol="0">
            <a:spAutoFit/>
          </a:bodyPr>
          <a:p>
            <a:pPr algn="ctr"/>
            <a:r>
              <a:rPr lang="zh-CN" altLang="en-US" sz="6600" b="1"/>
              <a:t>手绘卡通</a:t>
            </a:r>
            <a:endParaRPr lang="zh-CN" altLang="en-US" sz="6600" b="1"/>
          </a:p>
          <a:p>
            <a:pPr algn="ctr"/>
            <a:r>
              <a:rPr lang="zh-CN" altLang="en-US" sz="6600" b="1">
                <a:solidFill>
                  <a:srgbClr val="C14547"/>
                </a:solidFill>
              </a:rPr>
              <a:t>教学</a:t>
            </a:r>
            <a:r>
              <a:rPr lang="zh-CN" altLang="en-US" sz="6600" b="1">
                <a:solidFill>
                  <a:schemeClr val="tx1">
                    <a:lumMod val="75000"/>
                    <a:lumOff val="25000"/>
                  </a:schemeClr>
                </a:solidFill>
              </a:rPr>
              <a:t>课件</a:t>
            </a:r>
            <a:r>
              <a:rPr lang="en-US" altLang="zh-CN" sz="6600" b="1">
                <a:solidFill>
                  <a:schemeClr val="tx1">
                    <a:lumMod val="75000"/>
                    <a:lumOff val="25000"/>
                  </a:schemeClr>
                </a:solidFill>
              </a:rPr>
              <a:t>PPT</a:t>
            </a:r>
            <a:endParaRPr lang="en-US" altLang="zh-CN" sz="6600" b="1">
              <a:solidFill>
                <a:schemeClr val="tx1">
                  <a:lumMod val="75000"/>
                  <a:lumOff val="25000"/>
                </a:schemeClr>
              </a:solidFill>
            </a:endParaRPr>
          </a:p>
        </p:txBody>
      </p:sp>
      <p:grpSp>
        <p:nvGrpSpPr>
          <p:cNvPr id="10" name="组合 9"/>
          <p:cNvGrpSpPr/>
          <p:nvPr/>
        </p:nvGrpSpPr>
        <p:grpSpPr>
          <a:xfrm>
            <a:off x="1106805" y="5051425"/>
            <a:ext cx="2046605" cy="435610"/>
            <a:chOff x="7989" y="6028"/>
            <a:chExt cx="3223" cy="686"/>
          </a:xfrm>
        </p:grpSpPr>
        <p:sp>
          <p:nvSpPr>
            <p:cNvPr id="16" name="圆角矩形 15"/>
            <p:cNvSpPr/>
            <p:nvPr/>
          </p:nvSpPr>
          <p:spPr>
            <a:xfrm>
              <a:off x="7989" y="6028"/>
              <a:ext cx="3223" cy="686"/>
            </a:xfrm>
            <a:prstGeom prst="roundRect">
              <a:avLst>
                <a:gd name="adj" fmla="val 500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8197" y="6081"/>
              <a:ext cx="2068" cy="580"/>
            </a:xfrm>
            <a:prstGeom prst="rect">
              <a:avLst/>
            </a:prstGeom>
            <a:noFill/>
          </p:spPr>
          <p:txBody>
            <a:bodyPr wrap="none" rtlCol="0">
              <a:spAutoFit/>
            </a:bodyPr>
            <a:p>
              <a:r>
                <a:rPr lang="zh-CN" altLang="en-US">
                  <a:solidFill>
                    <a:schemeClr val="bg1"/>
                  </a:solidFill>
                </a:rPr>
                <a:t>教师：</a:t>
              </a:r>
              <a:r>
                <a:rPr lang="en-US" altLang="zh-CN">
                  <a:solidFill>
                    <a:schemeClr val="bg1"/>
                  </a:solidFill>
                </a:rPr>
                <a:t>PPT</a:t>
              </a:r>
              <a:endParaRPr lang="en-US" altLang="zh-CN">
                <a:solidFill>
                  <a:schemeClr val="bg1"/>
                </a:solidFill>
              </a:endParaRPr>
            </a:p>
          </p:txBody>
        </p:sp>
      </p:grpSp>
      <p:grpSp>
        <p:nvGrpSpPr>
          <p:cNvPr id="26" name="组合 25"/>
          <p:cNvGrpSpPr/>
          <p:nvPr/>
        </p:nvGrpSpPr>
        <p:grpSpPr>
          <a:xfrm rot="20940000">
            <a:off x="-1229360" y="5611495"/>
            <a:ext cx="2815590" cy="1641475"/>
            <a:chOff x="10906" y="6202"/>
            <a:chExt cx="4766" cy="2778"/>
          </a:xfrm>
        </p:grpSpPr>
        <p:pic>
          <p:nvPicPr>
            <p:cNvPr id="19" name="图片 18" descr="未标题-2-01"/>
            <p:cNvPicPr>
              <a:picLocks noChangeAspect="1"/>
            </p:cNvPicPr>
            <p:nvPr/>
          </p:nvPicPr>
          <p:blipFill>
            <a:blip r:embed="rId2"/>
            <a:stretch>
              <a:fillRect/>
            </a:stretch>
          </p:blipFill>
          <p:spPr>
            <a:xfrm>
              <a:off x="13096" y="6202"/>
              <a:ext cx="2576" cy="2061"/>
            </a:xfrm>
            <a:prstGeom prst="rect">
              <a:avLst/>
            </a:prstGeom>
          </p:spPr>
        </p:pic>
        <p:sp>
          <p:nvSpPr>
            <p:cNvPr id="25" name="任意多边形 24"/>
            <p:cNvSpPr/>
            <p:nvPr/>
          </p:nvSpPr>
          <p:spPr>
            <a:xfrm>
              <a:off x="10906" y="7956"/>
              <a:ext cx="3309" cy="1025"/>
            </a:xfrm>
            <a:custGeom>
              <a:avLst/>
              <a:gdLst>
                <a:gd name="connisteX0" fmla="*/ 4093845 w 4093845"/>
                <a:gd name="connsiteY0" fmla="*/ 6724 h 1235842"/>
                <a:gd name="connisteX1" fmla="*/ 2440940 w 4093845"/>
                <a:gd name="connsiteY1" fmla="*/ 816984 h 1235842"/>
                <a:gd name="connisteX2" fmla="*/ 2030095 w 4093845"/>
                <a:gd name="connsiteY2" fmla="*/ 217544 h 1235842"/>
                <a:gd name="connisteX3" fmla="*/ 2795905 w 4093845"/>
                <a:gd name="connsiteY3" fmla="*/ 73399 h 1235842"/>
                <a:gd name="connisteX4" fmla="*/ 2818130 w 4093845"/>
                <a:gd name="connsiteY4" fmla="*/ 1083049 h 1235842"/>
                <a:gd name="connisteX5" fmla="*/ 1042670 w 4093845"/>
                <a:gd name="connsiteY5" fmla="*/ 1171949 h 1235842"/>
                <a:gd name="connisteX6" fmla="*/ 0 w 4093845"/>
                <a:gd name="connsiteY6" fmla="*/ 738879 h 1235842"/>
                <a:gd name="connisteX7" fmla="*/ 0 w 4093845"/>
                <a:gd name="connsiteY7" fmla="*/ 750309 h 123584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4093845" h="1235843">
                  <a:moveTo>
                    <a:pt x="4093845" y="6724"/>
                  </a:moveTo>
                  <a:cubicBezTo>
                    <a:pt x="3771265" y="180714"/>
                    <a:pt x="2853690" y="775074"/>
                    <a:pt x="2440940" y="816984"/>
                  </a:cubicBezTo>
                  <a:cubicBezTo>
                    <a:pt x="2028190" y="858894"/>
                    <a:pt x="1958975" y="366134"/>
                    <a:pt x="2030095" y="217544"/>
                  </a:cubicBezTo>
                  <a:cubicBezTo>
                    <a:pt x="2101215" y="68954"/>
                    <a:pt x="2638425" y="-99956"/>
                    <a:pt x="2795905" y="73399"/>
                  </a:cubicBezTo>
                  <a:cubicBezTo>
                    <a:pt x="2953385" y="246754"/>
                    <a:pt x="3168650" y="863339"/>
                    <a:pt x="2818130" y="1083049"/>
                  </a:cubicBezTo>
                  <a:cubicBezTo>
                    <a:pt x="2467610" y="1302759"/>
                    <a:pt x="1606550" y="1240529"/>
                    <a:pt x="1042670" y="1171949"/>
                  </a:cubicBezTo>
                  <a:cubicBezTo>
                    <a:pt x="478790" y="1103369"/>
                    <a:pt x="208280" y="823334"/>
                    <a:pt x="0" y="738879"/>
                  </a:cubicBezTo>
                </a:path>
              </a:pathLst>
            </a:custGeom>
            <a:noFill/>
            <a:ln w="3175"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2" name="图片 1" descr="太阳-01"/>
          <p:cNvPicPr>
            <a:picLocks noChangeAspect="1"/>
          </p:cNvPicPr>
          <p:nvPr/>
        </p:nvPicPr>
        <p:blipFill>
          <a:blip r:embed="rId3"/>
          <a:stretch>
            <a:fillRect/>
          </a:stretch>
        </p:blipFill>
        <p:spPr>
          <a:xfrm>
            <a:off x="685800" y="651510"/>
            <a:ext cx="1733550" cy="1387475"/>
          </a:xfrm>
          <a:prstGeom prst="rect">
            <a:avLst/>
          </a:prstGeom>
        </p:spPr>
      </p:pic>
      <p:grpSp>
        <p:nvGrpSpPr>
          <p:cNvPr id="11" name="组合 10"/>
          <p:cNvGrpSpPr/>
          <p:nvPr/>
        </p:nvGrpSpPr>
        <p:grpSpPr>
          <a:xfrm>
            <a:off x="3634740" y="5051425"/>
            <a:ext cx="2046605" cy="435610"/>
            <a:chOff x="7989" y="6028"/>
            <a:chExt cx="3223" cy="686"/>
          </a:xfrm>
        </p:grpSpPr>
        <p:sp>
          <p:nvSpPr>
            <p:cNvPr id="12" name="圆角矩形 11"/>
            <p:cNvSpPr/>
            <p:nvPr/>
          </p:nvSpPr>
          <p:spPr>
            <a:xfrm>
              <a:off x="7989" y="6028"/>
              <a:ext cx="3223" cy="686"/>
            </a:xfrm>
            <a:prstGeom prst="roundRect">
              <a:avLst>
                <a:gd name="adj" fmla="val 50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8556" y="6081"/>
              <a:ext cx="1888" cy="580"/>
            </a:xfrm>
            <a:prstGeom prst="rect">
              <a:avLst/>
            </a:prstGeom>
            <a:noFill/>
          </p:spPr>
          <p:txBody>
            <a:bodyPr wrap="none" rtlCol="0">
              <a:spAutoFit/>
            </a:bodyPr>
            <a:p>
              <a:r>
                <a:rPr lang="zh-CN" altLang="en-US">
                  <a:solidFill>
                    <a:schemeClr val="tx1"/>
                  </a:solidFill>
                </a:rPr>
                <a:t>课节：</a:t>
              </a:r>
              <a:r>
                <a:rPr lang="en-US" altLang="zh-CN">
                  <a:solidFill>
                    <a:schemeClr val="tx1"/>
                  </a:solidFill>
                </a:rPr>
                <a:t>CN</a:t>
              </a:r>
              <a:endParaRPr lang="en-US" altLang="zh-CN">
                <a:solidFill>
                  <a:schemeClr val="tx1"/>
                </a:solidFill>
              </a:endParaRPr>
            </a:p>
          </p:txBody>
        </p:sp>
      </p:gr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预览图_千图网_编号36116337"/>
          <p:cNvPicPr>
            <a:picLocks noChangeAspect="1"/>
          </p:cNvPicPr>
          <p:nvPr/>
        </p:nvPicPr>
        <p:blipFill>
          <a:blip r:embed="rId1"/>
          <a:srcRect l="104" t="57818" r="-104" b="46"/>
          <a:stretch>
            <a:fillRect/>
          </a:stretch>
        </p:blipFill>
        <p:spPr>
          <a:xfrm rot="10800000">
            <a:off x="0" y="0"/>
            <a:ext cx="12191365" cy="6898005"/>
          </a:xfrm>
          <a:prstGeom prst="rect">
            <a:avLst/>
          </a:prstGeom>
        </p:spPr>
      </p:pic>
      <p:sp>
        <p:nvSpPr>
          <p:cNvPr id="3" name="文本框 2"/>
          <p:cNvSpPr txBox="1"/>
          <p:nvPr/>
        </p:nvSpPr>
        <p:spPr>
          <a:xfrm>
            <a:off x="3321685" y="1833245"/>
            <a:ext cx="1480820" cy="706755"/>
          </a:xfrm>
          <a:prstGeom prst="rect">
            <a:avLst/>
          </a:prstGeom>
          <a:noFill/>
        </p:spPr>
        <p:txBody>
          <a:bodyPr wrap="none" rtlCol="0">
            <a:spAutoFit/>
          </a:bodyPr>
          <a:p>
            <a:r>
              <a:rPr lang="zh-CN" altLang="en-US" sz="4000" b="1"/>
              <a:t>目  录</a:t>
            </a:r>
            <a:endParaRPr lang="zh-CN" altLang="en-US" sz="4000" b="1"/>
          </a:p>
        </p:txBody>
      </p:sp>
      <p:grpSp>
        <p:nvGrpSpPr>
          <p:cNvPr id="31" name="组合 30"/>
          <p:cNvGrpSpPr/>
          <p:nvPr/>
        </p:nvGrpSpPr>
        <p:grpSpPr>
          <a:xfrm>
            <a:off x="4837430" y="4036060"/>
            <a:ext cx="6842125" cy="1863115"/>
            <a:chOff x="4488" y="4194"/>
            <a:chExt cx="11035" cy="3005"/>
          </a:xfrm>
        </p:grpSpPr>
        <p:grpSp>
          <p:nvGrpSpPr>
            <p:cNvPr id="29" name="组合 28"/>
            <p:cNvGrpSpPr/>
            <p:nvPr/>
          </p:nvGrpSpPr>
          <p:grpSpPr>
            <a:xfrm>
              <a:off x="4542" y="4194"/>
              <a:ext cx="4317" cy="936"/>
              <a:chOff x="4542" y="4194"/>
              <a:chExt cx="4317" cy="936"/>
            </a:xfrm>
          </p:grpSpPr>
          <p:sp>
            <p:nvSpPr>
              <p:cNvPr id="6" name="TextBox 2"/>
              <p:cNvSpPr txBox="1"/>
              <p:nvPr/>
            </p:nvSpPr>
            <p:spPr>
              <a:xfrm>
                <a:off x="5309" y="4387"/>
                <a:ext cx="3550" cy="743"/>
              </a:xfrm>
              <a:prstGeom prst="rect">
                <a:avLst/>
              </a:prstGeom>
              <a:noFill/>
            </p:spPr>
            <p:txBody>
              <a:bodyPr wrap="square" rtlCol="0">
                <a:spAutoFit/>
              </a:bodyPr>
              <a:p>
                <a:r>
                  <a:rPr lang="zh-CN" altLang="en-US" sz="2400" b="1" dirty="0" smtClean="0">
                    <a:latin typeface="微软雅黑" panose="020B0503020204020204" pitchFamily="34" charset="-122"/>
                    <a:ea typeface="微软雅黑" panose="020B0503020204020204" pitchFamily="34" charset="-122"/>
                  </a:rPr>
                  <a:t>课程回顾</a:t>
                </a:r>
                <a:endParaRPr lang="zh-CN" altLang="en-US" sz="2400" b="1" dirty="0" smtClean="0">
                  <a:latin typeface="微软雅黑" panose="020B0503020204020204" pitchFamily="34" charset="-122"/>
                  <a:ea typeface="微软雅黑" panose="020B0503020204020204" pitchFamily="34" charset="-122"/>
                </a:endParaRPr>
              </a:p>
            </p:txBody>
          </p:sp>
          <p:pic>
            <p:nvPicPr>
              <p:cNvPr id="11" name="图片 10" descr="bi"/>
              <p:cNvPicPr>
                <a:picLocks noChangeAspect="1"/>
              </p:cNvPicPr>
              <p:nvPr/>
            </p:nvPicPr>
            <p:blipFill>
              <a:blip r:embed="rId2"/>
              <a:stretch>
                <a:fillRect/>
              </a:stretch>
            </p:blipFill>
            <p:spPr>
              <a:xfrm rot="20220000">
                <a:off x="4542" y="4194"/>
                <a:ext cx="711" cy="711"/>
              </a:xfrm>
              <a:prstGeom prst="rect">
                <a:avLst/>
              </a:prstGeom>
            </p:spPr>
          </p:pic>
        </p:grpSp>
        <p:grpSp>
          <p:nvGrpSpPr>
            <p:cNvPr id="28" name="组合 27"/>
            <p:cNvGrpSpPr/>
            <p:nvPr/>
          </p:nvGrpSpPr>
          <p:grpSpPr>
            <a:xfrm>
              <a:off x="11061" y="4194"/>
              <a:ext cx="4315" cy="936"/>
              <a:chOff x="11061" y="4194"/>
              <a:chExt cx="4315" cy="936"/>
            </a:xfrm>
          </p:grpSpPr>
          <p:sp>
            <p:nvSpPr>
              <p:cNvPr id="24" name="TextBox 23"/>
              <p:cNvSpPr txBox="1"/>
              <p:nvPr/>
            </p:nvSpPr>
            <p:spPr>
              <a:xfrm>
                <a:off x="11826" y="4387"/>
                <a:ext cx="3550" cy="743"/>
              </a:xfrm>
              <a:prstGeom prst="rect">
                <a:avLst/>
              </a:prstGeom>
              <a:noFill/>
            </p:spPr>
            <p:txBody>
              <a:bodyPr wrap="square" rtlCol="0">
                <a:spAutoFit/>
              </a:bodyPr>
              <a:p>
                <a:r>
                  <a:rPr lang="zh-CN" altLang="en-US" sz="2400" b="1" dirty="0" smtClean="0">
                    <a:latin typeface="微软雅黑" panose="020B0503020204020204" pitchFamily="34" charset="-122"/>
                    <a:ea typeface="微软雅黑" panose="020B0503020204020204" pitchFamily="34" charset="-122"/>
                  </a:rPr>
                  <a:t>内容学习</a:t>
                </a:r>
                <a:endParaRPr lang="zh-CN" altLang="en-US" sz="2400" b="1" dirty="0" smtClean="0">
                  <a:latin typeface="微软雅黑" panose="020B0503020204020204" pitchFamily="34" charset="-122"/>
                  <a:ea typeface="微软雅黑" panose="020B0503020204020204" pitchFamily="34" charset="-122"/>
                </a:endParaRPr>
              </a:p>
            </p:txBody>
          </p:sp>
          <p:pic>
            <p:nvPicPr>
              <p:cNvPr id="12" name="图片 11" descr="bi"/>
              <p:cNvPicPr>
                <a:picLocks noChangeAspect="1"/>
              </p:cNvPicPr>
              <p:nvPr/>
            </p:nvPicPr>
            <p:blipFill>
              <a:blip r:embed="rId2"/>
              <a:stretch>
                <a:fillRect/>
              </a:stretch>
            </p:blipFill>
            <p:spPr>
              <a:xfrm rot="20220000">
                <a:off x="11061" y="4194"/>
                <a:ext cx="711" cy="711"/>
              </a:xfrm>
              <a:prstGeom prst="rect">
                <a:avLst/>
              </a:prstGeom>
            </p:spPr>
          </p:pic>
        </p:grpSp>
        <p:grpSp>
          <p:nvGrpSpPr>
            <p:cNvPr id="30" name="组合 29"/>
            <p:cNvGrpSpPr/>
            <p:nvPr/>
          </p:nvGrpSpPr>
          <p:grpSpPr>
            <a:xfrm>
              <a:off x="4488" y="6405"/>
              <a:ext cx="4371" cy="794"/>
              <a:chOff x="4488" y="6405"/>
              <a:chExt cx="4371" cy="794"/>
            </a:xfrm>
          </p:grpSpPr>
          <p:sp>
            <p:nvSpPr>
              <p:cNvPr id="26" name="TextBox 25"/>
              <p:cNvSpPr txBox="1"/>
              <p:nvPr/>
            </p:nvSpPr>
            <p:spPr>
              <a:xfrm>
                <a:off x="5309" y="6456"/>
                <a:ext cx="3550" cy="743"/>
              </a:xfrm>
              <a:prstGeom prst="rect">
                <a:avLst/>
              </a:prstGeom>
              <a:noFill/>
            </p:spPr>
            <p:txBody>
              <a:bodyPr wrap="square" rtlCol="0">
                <a:spAutoFit/>
              </a:bodyPr>
              <a:p>
                <a:r>
                  <a:rPr lang="zh-CN" altLang="en-US" sz="2400" b="1" dirty="0" smtClean="0">
                    <a:latin typeface="微软雅黑" panose="020B0503020204020204" pitchFamily="34" charset="-122"/>
                    <a:ea typeface="微软雅黑" panose="020B0503020204020204" pitchFamily="34" charset="-122"/>
                  </a:rPr>
                  <a:t>重点难点</a:t>
                </a:r>
                <a:endParaRPr lang="zh-CN" altLang="en-US" sz="2400" b="1" dirty="0" smtClean="0">
                  <a:latin typeface="微软雅黑" panose="020B0503020204020204" pitchFamily="34" charset="-122"/>
                  <a:ea typeface="微软雅黑" panose="020B0503020204020204" pitchFamily="34" charset="-122"/>
                </a:endParaRPr>
              </a:p>
            </p:txBody>
          </p:sp>
          <p:pic>
            <p:nvPicPr>
              <p:cNvPr id="13" name="图片 12" descr="bi"/>
              <p:cNvPicPr>
                <a:picLocks noChangeAspect="1"/>
              </p:cNvPicPr>
              <p:nvPr/>
            </p:nvPicPr>
            <p:blipFill>
              <a:blip r:embed="rId2"/>
              <a:stretch>
                <a:fillRect/>
              </a:stretch>
            </p:blipFill>
            <p:spPr>
              <a:xfrm rot="20220000">
                <a:off x="4488" y="6405"/>
                <a:ext cx="711" cy="711"/>
              </a:xfrm>
              <a:prstGeom prst="rect">
                <a:avLst/>
              </a:prstGeom>
            </p:spPr>
          </p:pic>
        </p:grpSp>
        <p:grpSp>
          <p:nvGrpSpPr>
            <p:cNvPr id="27" name="组合 26"/>
            <p:cNvGrpSpPr/>
            <p:nvPr/>
          </p:nvGrpSpPr>
          <p:grpSpPr>
            <a:xfrm>
              <a:off x="11007" y="6405"/>
              <a:ext cx="4516" cy="794"/>
              <a:chOff x="11007" y="6405"/>
              <a:chExt cx="4516" cy="794"/>
            </a:xfrm>
          </p:grpSpPr>
          <p:sp>
            <p:nvSpPr>
              <p:cNvPr id="23" name="TextBox 22"/>
              <p:cNvSpPr txBox="1"/>
              <p:nvPr/>
            </p:nvSpPr>
            <p:spPr>
              <a:xfrm>
                <a:off x="11973" y="6456"/>
                <a:ext cx="3550" cy="743"/>
              </a:xfrm>
              <a:prstGeom prst="rect">
                <a:avLst/>
              </a:prstGeom>
              <a:noFill/>
            </p:spPr>
            <p:txBody>
              <a:bodyPr wrap="square" rtlCol="0">
                <a:spAutoFit/>
              </a:bodyPr>
              <a:p>
                <a:r>
                  <a:rPr lang="zh-CN" altLang="en-US" sz="2400" b="1" dirty="0" smtClean="0">
                    <a:latin typeface="微软雅黑" panose="020B0503020204020204" pitchFamily="34" charset="-122"/>
                    <a:ea typeface="微软雅黑" panose="020B0503020204020204" pitchFamily="34" charset="-122"/>
                  </a:rPr>
                  <a:t>课后作业</a:t>
                </a:r>
                <a:endParaRPr lang="zh-CN" altLang="en-US" sz="2400" b="1" dirty="0" smtClean="0">
                  <a:latin typeface="微软雅黑" panose="020B0503020204020204" pitchFamily="34" charset="-122"/>
                  <a:ea typeface="微软雅黑" panose="020B0503020204020204" pitchFamily="34" charset="-122"/>
                </a:endParaRPr>
              </a:p>
            </p:txBody>
          </p:sp>
          <p:pic>
            <p:nvPicPr>
              <p:cNvPr id="14" name="图片 13" descr="bi"/>
              <p:cNvPicPr>
                <a:picLocks noChangeAspect="1"/>
              </p:cNvPicPr>
              <p:nvPr/>
            </p:nvPicPr>
            <p:blipFill>
              <a:blip r:embed="rId2"/>
              <a:stretch>
                <a:fillRect/>
              </a:stretch>
            </p:blipFill>
            <p:spPr>
              <a:xfrm rot="20220000">
                <a:off x="11007" y="6405"/>
                <a:ext cx="711" cy="711"/>
              </a:xfrm>
              <a:prstGeom prst="rect">
                <a:avLst/>
              </a:prstGeom>
            </p:spPr>
          </p:pic>
        </p:grpSp>
      </p:grpSp>
      <p:sp>
        <p:nvSpPr>
          <p:cNvPr id="22" name="梯形 21"/>
          <p:cNvSpPr/>
          <p:nvPr/>
        </p:nvSpPr>
        <p:spPr>
          <a:xfrm rot="7560000">
            <a:off x="2450465" y="1266825"/>
            <a:ext cx="368300" cy="547370"/>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梯形 31"/>
          <p:cNvSpPr/>
          <p:nvPr/>
        </p:nvSpPr>
        <p:spPr>
          <a:xfrm rot="5820000">
            <a:off x="2432050" y="1739265"/>
            <a:ext cx="303530" cy="447040"/>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梯形 33"/>
          <p:cNvSpPr/>
          <p:nvPr/>
        </p:nvSpPr>
        <p:spPr>
          <a:xfrm rot="9180000">
            <a:off x="2833370" y="1069340"/>
            <a:ext cx="303530" cy="447040"/>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rot="20940000">
            <a:off x="9577705" y="38100"/>
            <a:ext cx="2815590" cy="1641475"/>
            <a:chOff x="10906" y="6202"/>
            <a:chExt cx="4766" cy="2778"/>
          </a:xfrm>
        </p:grpSpPr>
        <p:pic>
          <p:nvPicPr>
            <p:cNvPr id="5" name="图片 4" descr="未标题-2-01"/>
            <p:cNvPicPr>
              <a:picLocks noChangeAspect="1"/>
            </p:cNvPicPr>
            <p:nvPr/>
          </p:nvPicPr>
          <p:blipFill>
            <a:blip r:embed="rId3"/>
            <a:stretch>
              <a:fillRect/>
            </a:stretch>
          </p:blipFill>
          <p:spPr>
            <a:xfrm>
              <a:off x="13096" y="6202"/>
              <a:ext cx="2576" cy="2061"/>
            </a:xfrm>
            <a:prstGeom prst="rect">
              <a:avLst/>
            </a:prstGeom>
          </p:spPr>
        </p:pic>
        <p:sp>
          <p:nvSpPr>
            <p:cNvPr id="7" name="任意多边形 6"/>
            <p:cNvSpPr/>
            <p:nvPr/>
          </p:nvSpPr>
          <p:spPr>
            <a:xfrm>
              <a:off x="10906" y="7956"/>
              <a:ext cx="3309" cy="1025"/>
            </a:xfrm>
            <a:custGeom>
              <a:avLst/>
              <a:gdLst>
                <a:gd name="connisteX0" fmla="*/ 4093845 w 4093845"/>
                <a:gd name="connsiteY0" fmla="*/ 6724 h 1235842"/>
                <a:gd name="connisteX1" fmla="*/ 2440940 w 4093845"/>
                <a:gd name="connsiteY1" fmla="*/ 816984 h 1235842"/>
                <a:gd name="connisteX2" fmla="*/ 2030095 w 4093845"/>
                <a:gd name="connsiteY2" fmla="*/ 217544 h 1235842"/>
                <a:gd name="connisteX3" fmla="*/ 2795905 w 4093845"/>
                <a:gd name="connsiteY3" fmla="*/ 73399 h 1235842"/>
                <a:gd name="connisteX4" fmla="*/ 2818130 w 4093845"/>
                <a:gd name="connsiteY4" fmla="*/ 1083049 h 1235842"/>
                <a:gd name="connisteX5" fmla="*/ 1042670 w 4093845"/>
                <a:gd name="connsiteY5" fmla="*/ 1171949 h 1235842"/>
                <a:gd name="connisteX6" fmla="*/ 0 w 4093845"/>
                <a:gd name="connsiteY6" fmla="*/ 738879 h 1235842"/>
                <a:gd name="connisteX7" fmla="*/ 0 w 4093845"/>
                <a:gd name="connsiteY7" fmla="*/ 750309 h 123584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4093845" h="1235843">
                  <a:moveTo>
                    <a:pt x="4093845" y="6724"/>
                  </a:moveTo>
                  <a:cubicBezTo>
                    <a:pt x="3771265" y="180714"/>
                    <a:pt x="2853690" y="775074"/>
                    <a:pt x="2440940" y="816984"/>
                  </a:cubicBezTo>
                  <a:cubicBezTo>
                    <a:pt x="2028190" y="858894"/>
                    <a:pt x="1958975" y="366134"/>
                    <a:pt x="2030095" y="217544"/>
                  </a:cubicBezTo>
                  <a:cubicBezTo>
                    <a:pt x="2101215" y="68954"/>
                    <a:pt x="2638425" y="-99956"/>
                    <a:pt x="2795905" y="73399"/>
                  </a:cubicBezTo>
                  <a:cubicBezTo>
                    <a:pt x="2953385" y="246754"/>
                    <a:pt x="3168650" y="863339"/>
                    <a:pt x="2818130" y="1083049"/>
                  </a:cubicBezTo>
                  <a:cubicBezTo>
                    <a:pt x="2467610" y="1302759"/>
                    <a:pt x="1606550" y="1240529"/>
                    <a:pt x="1042670" y="1171949"/>
                  </a:cubicBezTo>
                  <a:cubicBezTo>
                    <a:pt x="478790" y="1103369"/>
                    <a:pt x="208280" y="823334"/>
                    <a:pt x="0" y="738879"/>
                  </a:cubicBezTo>
                </a:path>
              </a:pathLst>
            </a:custGeom>
            <a:noFill/>
            <a:ln w="3175"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6116337"/>
          <p:cNvPicPr>
            <a:picLocks noChangeAspect="1"/>
          </p:cNvPicPr>
          <p:nvPr/>
        </p:nvPicPr>
        <p:blipFill>
          <a:blip r:embed="rId1"/>
          <a:srcRect t="178" b="57686"/>
          <a:stretch>
            <a:fillRect/>
          </a:stretch>
        </p:blipFill>
        <p:spPr>
          <a:xfrm>
            <a:off x="0" y="-43180"/>
            <a:ext cx="12192000" cy="6898005"/>
          </a:xfrm>
          <a:prstGeom prst="rect">
            <a:avLst/>
          </a:prstGeom>
        </p:spPr>
      </p:pic>
      <p:grpSp>
        <p:nvGrpSpPr>
          <p:cNvPr id="8" name="组合 7"/>
          <p:cNvGrpSpPr/>
          <p:nvPr/>
        </p:nvGrpSpPr>
        <p:grpSpPr>
          <a:xfrm>
            <a:off x="417195" y="2785745"/>
            <a:ext cx="6275705" cy="2430780"/>
            <a:chOff x="4658" y="2984"/>
            <a:chExt cx="9883" cy="3828"/>
          </a:xfrm>
        </p:grpSpPr>
        <p:sp>
          <p:nvSpPr>
            <p:cNvPr id="6" name="TextBox 2"/>
            <p:cNvSpPr txBox="1"/>
            <p:nvPr/>
          </p:nvSpPr>
          <p:spPr>
            <a:xfrm>
              <a:off x="6754" y="4736"/>
              <a:ext cx="5598" cy="1210"/>
            </a:xfrm>
            <a:prstGeom prst="rect">
              <a:avLst/>
            </a:prstGeom>
            <a:noFill/>
          </p:spPr>
          <p:txBody>
            <a:bodyPr wrap="square" rtlCol="0">
              <a:spAutoFit/>
            </a:bodyPr>
            <a:p>
              <a:r>
                <a:rPr lang="zh-CN" altLang="en-US" sz="4400" dirty="0" smtClean="0">
                  <a:latin typeface="+mn-ea"/>
                </a:rPr>
                <a:t>输入标题内容</a:t>
              </a:r>
              <a:endParaRPr lang="zh-CN" altLang="en-US" sz="4400" dirty="0" smtClean="0">
                <a:latin typeface="+mn-ea"/>
              </a:endParaRPr>
            </a:p>
          </p:txBody>
        </p:sp>
        <p:grpSp>
          <p:nvGrpSpPr>
            <p:cNvPr id="7" name="组合 6"/>
            <p:cNvGrpSpPr/>
            <p:nvPr/>
          </p:nvGrpSpPr>
          <p:grpSpPr>
            <a:xfrm>
              <a:off x="8611" y="2984"/>
              <a:ext cx="1978" cy="1368"/>
              <a:chOff x="8611" y="2644"/>
              <a:chExt cx="1978" cy="1368"/>
            </a:xfrm>
          </p:grpSpPr>
          <p:sp>
            <p:nvSpPr>
              <p:cNvPr id="4" name="云形 3"/>
              <p:cNvSpPr/>
              <p:nvPr/>
            </p:nvSpPr>
            <p:spPr>
              <a:xfrm>
                <a:off x="8611" y="2644"/>
                <a:ext cx="1979" cy="1369"/>
              </a:xfrm>
              <a:prstGeom prst="cloud">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9034" y="2821"/>
                <a:ext cx="1038" cy="919"/>
              </a:xfrm>
              <a:prstGeom prst="rect">
                <a:avLst/>
              </a:prstGeom>
              <a:noFill/>
            </p:spPr>
            <p:txBody>
              <a:bodyPr wrap="none" rtlCol="0">
                <a:spAutoFit/>
              </a:bodyPr>
              <a:p>
                <a:r>
                  <a:rPr lang="en-US" altLang="zh-CN" sz="3200">
                    <a:solidFill>
                      <a:schemeClr val="accent4">
                        <a:lumMod val="75000"/>
                      </a:schemeClr>
                    </a:solidFill>
                    <a:latin typeface="+mj-ea"/>
                    <a:ea typeface="+mj-ea"/>
                  </a:rPr>
                  <a:t>01</a:t>
                </a:r>
                <a:endParaRPr lang="en-US" altLang="zh-CN" sz="3200">
                  <a:solidFill>
                    <a:schemeClr val="accent4">
                      <a:lumMod val="75000"/>
                    </a:schemeClr>
                  </a:solidFill>
                  <a:latin typeface="+mj-ea"/>
                  <a:ea typeface="+mj-ea"/>
                </a:endParaRPr>
              </a:p>
            </p:txBody>
          </p:sp>
        </p:grpSp>
        <p:sp>
          <p:nvSpPr>
            <p:cNvPr id="15" name="TextBox 10"/>
            <p:cNvSpPr txBox="1"/>
            <p:nvPr/>
          </p:nvSpPr>
          <p:spPr>
            <a:xfrm>
              <a:off x="4658" y="6329"/>
              <a:ext cx="9883" cy="483"/>
            </a:xfrm>
            <a:prstGeom prst="rect">
              <a:avLst/>
            </a:prstGeom>
            <a:noFill/>
          </p:spPr>
          <p:txBody>
            <a:bodyPr wrap="square" rtlCol="0">
              <a:spAutoFit/>
            </a:bodyPr>
            <a:p>
              <a:pPr algn="ct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22" name="梯形 21"/>
          <p:cNvSpPr/>
          <p:nvPr/>
        </p:nvSpPr>
        <p:spPr>
          <a:xfrm rot="7560000">
            <a:off x="2607310" y="2706370"/>
            <a:ext cx="242570" cy="36131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梯形 31"/>
          <p:cNvSpPr/>
          <p:nvPr/>
        </p:nvSpPr>
        <p:spPr>
          <a:xfrm rot="5820000">
            <a:off x="2569845" y="3006090"/>
            <a:ext cx="200660" cy="29527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梯形 33"/>
          <p:cNvSpPr/>
          <p:nvPr/>
        </p:nvSpPr>
        <p:spPr>
          <a:xfrm rot="9180000">
            <a:off x="2837815" y="2599690"/>
            <a:ext cx="200025" cy="294640"/>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643890" y="191770"/>
            <a:ext cx="2821305" cy="1689735"/>
            <a:chOff x="1414" y="1122"/>
            <a:chExt cx="4443" cy="2661"/>
          </a:xfrm>
        </p:grpSpPr>
        <p:pic>
          <p:nvPicPr>
            <p:cNvPr id="9" name="图片 8" descr="未标题-2-01"/>
            <p:cNvPicPr>
              <a:picLocks noChangeAspect="1"/>
            </p:cNvPicPr>
            <p:nvPr/>
          </p:nvPicPr>
          <p:blipFill>
            <a:blip r:embed="rId2"/>
            <a:stretch>
              <a:fillRect/>
            </a:stretch>
          </p:blipFill>
          <p:spPr>
            <a:xfrm rot="3420000">
              <a:off x="3700" y="1361"/>
              <a:ext cx="2397" cy="1918"/>
            </a:xfrm>
            <a:prstGeom prst="rect">
              <a:avLst/>
            </a:prstGeom>
          </p:spPr>
        </p:pic>
        <p:sp>
          <p:nvSpPr>
            <p:cNvPr id="10" name="任意多边形 9"/>
            <p:cNvSpPr/>
            <p:nvPr/>
          </p:nvSpPr>
          <p:spPr>
            <a:xfrm rot="9300000">
              <a:off x="1414" y="2829"/>
              <a:ext cx="3078" cy="954"/>
            </a:xfrm>
            <a:custGeom>
              <a:avLst/>
              <a:gdLst>
                <a:gd name="connisteX0" fmla="*/ 4093845 w 4093845"/>
                <a:gd name="connsiteY0" fmla="*/ 6724 h 1235842"/>
                <a:gd name="connisteX1" fmla="*/ 2440940 w 4093845"/>
                <a:gd name="connsiteY1" fmla="*/ 816984 h 1235842"/>
                <a:gd name="connisteX2" fmla="*/ 2030095 w 4093845"/>
                <a:gd name="connsiteY2" fmla="*/ 217544 h 1235842"/>
                <a:gd name="connisteX3" fmla="*/ 2795905 w 4093845"/>
                <a:gd name="connsiteY3" fmla="*/ 73399 h 1235842"/>
                <a:gd name="connisteX4" fmla="*/ 2818130 w 4093845"/>
                <a:gd name="connsiteY4" fmla="*/ 1083049 h 1235842"/>
                <a:gd name="connisteX5" fmla="*/ 1042670 w 4093845"/>
                <a:gd name="connsiteY5" fmla="*/ 1171949 h 1235842"/>
                <a:gd name="connisteX6" fmla="*/ 0 w 4093845"/>
                <a:gd name="connsiteY6" fmla="*/ 738879 h 1235842"/>
                <a:gd name="connisteX7" fmla="*/ 0 w 4093845"/>
                <a:gd name="connsiteY7" fmla="*/ 750309 h 123584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4093845" h="1235843">
                  <a:moveTo>
                    <a:pt x="4093845" y="6724"/>
                  </a:moveTo>
                  <a:cubicBezTo>
                    <a:pt x="3771265" y="180714"/>
                    <a:pt x="2853690" y="775074"/>
                    <a:pt x="2440940" y="816984"/>
                  </a:cubicBezTo>
                  <a:cubicBezTo>
                    <a:pt x="2028190" y="858894"/>
                    <a:pt x="1958975" y="366134"/>
                    <a:pt x="2030095" y="217544"/>
                  </a:cubicBezTo>
                  <a:cubicBezTo>
                    <a:pt x="2101215" y="68954"/>
                    <a:pt x="2638425" y="-99956"/>
                    <a:pt x="2795905" y="73399"/>
                  </a:cubicBezTo>
                  <a:cubicBezTo>
                    <a:pt x="2953385" y="246754"/>
                    <a:pt x="3168650" y="863339"/>
                    <a:pt x="2818130" y="1083049"/>
                  </a:cubicBezTo>
                  <a:cubicBezTo>
                    <a:pt x="2467610" y="1302759"/>
                    <a:pt x="1606550" y="1240529"/>
                    <a:pt x="1042670" y="1171949"/>
                  </a:cubicBezTo>
                  <a:cubicBezTo>
                    <a:pt x="478790" y="1103369"/>
                    <a:pt x="208280" y="823334"/>
                    <a:pt x="0" y="738879"/>
                  </a:cubicBezTo>
                </a:path>
              </a:pathLst>
            </a:custGeom>
            <a:noFill/>
            <a:ln w="3175"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1"/>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2"/>
            <a:srcRect l="87760" t="178" b="91545"/>
            <a:stretch>
              <a:fillRect/>
            </a:stretch>
          </p:blipFill>
          <p:spPr>
            <a:xfrm>
              <a:off x="17530" y="9146"/>
              <a:ext cx="2191" cy="2134"/>
            </a:xfrm>
            <a:prstGeom prst="ellipse">
              <a:avLst/>
            </a:prstGeom>
          </p:spPr>
        </p:pic>
      </p:grpSp>
      <p:sp>
        <p:nvSpPr>
          <p:cNvPr id="82" name="Oval 48"/>
          <p:cNvSpPr/>
          <p:nvPr/>
        </p:nvSpPr>
        <p:spPr bwMode="auto">
          <a:xfrm>
            <a:off x="9835973" y="3767762"/>
            <a:ext cx="764624" cy="765060"/>
          </a:xfrm>
          <a:prstGeom prst="ellipse">
            <a:avLst/>
          </a:prstGeom>
          <a:solidFill>
            <a:srgbClr val="C14547"/>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677" tIns="54838" rIns="109677" bIns="54838" numCol="1" anchor="t" anchorCtr="0" compatLnSpc="1"/>
          <a:p>
            <a:endParaRPr lang="en-US" sz="935" dirty="0">
              <a:latin typeface="微软雅黑" panose="020B0503020204020204" pitchFamily="34" charset="-122"/>
              <a:ea typeface="微软雅黑" panose="020B0503020204020204" pitchFamily="34" charset="-122"/>
              <a:cs typeface="+mn-ea"/>
              <a:sym typeface="+mn-lt"/>
            </a:endParaRPr>
          </a:p>
        </p:txBody>
      </p:sp>
      <p:sp>
        <p:nvSpPr>
          <p:cNvPr id="83" name="Oval 42"/>
          <p:cNvSpPr/>
          <p:nvPr/>
        </p:nvSpPr>
        <p:spPr bwMode="auto">
          <a:xfrm>
            <a:off x="1699435" y="3756478"/>
            <a:ext cx="764624" cy="765060"/>
          </a:xfrm>
          <a:prstGeom prst="ellipse">
            <a:avLst/>
          </a:prstGeom>
          <a:solidFill>
            <a:srgbClr val="FFC000"/>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677" tIns="54838" rIns="109677" bIns="54838" numCol="1" anchor="t" anchorCtr="0" compatLnSpc="1"/>
          <a:p>
            <a:endParaRPr lang="en-US" sz="935" dirty="0">
              <a:latin typeface="微软雅黑" panose="020B0503020204020204" pitchFamily="34" charset="-122"/>
              <a:ea typeface="微软雅黑" panose="020B0503020204020204" pitchFamily="34" charset="-122"/>
              <a:cs typeface="+mn-ea"/>
              <a:sym typeface="+mn-lt"/>
            </a:endParaRPr>
          </a:p>
        </p:txBody>
      </p:sp>
      <p:sp>
        <p:nvSpPr>
          <p:cNvPr id="84" name="Oval 44"/>
          <p:cNvSpPr/>
          <p:nvPr/>
        </p:nvSpPr>
        <p:spPr bwMode="auto">
          <a:xfrm>
            <a:off x="4411614" y="3756478"/>
            <a:ext cx="764624" cy="765060"/>
          </a:xfrm>
          <a:prstGeom prst="ellipse">
            <a:avLst/>
          </a:prstGeom>
          <a:solidFill>
            <a:srgbClr val="C14547"/>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677" tIns="54838" rIns="109677" bIns="54838" numCol="1" anchor="t" anchorCtr="0" compatLnSpc="1"/>
          <a:p>
            <a:endParaRPr lang="en-US" sz="935" dirty="0">
              <a:latin typeface="微软雅黑" panose="020B0503020204020204" pitchFamily="34" charset="-122"/>
              <a:ea typeface="微软雅黑" panose="020B0503020204020204" pitchFamily="34" charset="-122"/>
              <a:cs typeface="+mn-ea"/>
              <a:sym typeface="+mn-lt"/>
            </a:endParaRPr>
          </a:p>
        </p:txBody>
      </p:sp>
      <p:sp>
        <p:nvSpPr>
          <p:cNvPr id="85" name="Oval 46"/>
          <p:cNvSpPr/>
          <p:nvPr/>
        </p:nvSpPr>
        <p:spPr bwMode="auto">
          <a:xfrm>
            <a:off x="7123793" y="3756478"/>
            <a:ext cx="764624" cy="765060"/>
          </a:xfrm>
          <a:prstGeom prst="ellipse">
            <a:avLst/>
          </a:prstGeom>
          <a:solidFill>
            <a:srgbClr val="FFC000"/>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677" tIns="54838" rIns="109677" bIns="54838" numCol="1" anchor="t" anchorCtr="0" compatLnSpc="1"/>
          <a:p>
            <a:endParaRPr lang="en-US" sz="935" dirty="0">
              <a:latin typeface="微软雅黑" panose="020B0503020204020204" pitchFamily="34" charset="-122"/>
              <a:ea typeface="微软雅黑" panose="020B0503020204020204" pitchFamily="34" charset="-122"/>
              <a:cs typeface="+mn-ea"/>
              <a:sym typeface="+mn-lt"/>
            </a:endParaRPr>
          </a:p>
        </p:txBody>
      </p:sp>
      <p:sp>
        <p:nvSpPr>
          <p:cNvPr id="86" name="Freeform 13"/>
          <p:cNvSpPr>
            <a:spLocks noChangeArrowheads="1"/>
          </p:cNvSpPr>
          <p:nvPr/>
        </p:nvSpPr>
        <p:spPr bwMode="auto">
          <a:xfrm>
            <a:off x="5037183" y="1338087"/>
            <a:ext cx="2132290" cy="2132846"/>
          </a:xfrm>
          <a:custGeom>
            <a:avLst/>
            <a:gdLst>
              <a:gd name="G0" fmla="+- 1 0 0"/>
              <a:gd name="G1" fmla="+- 1 0 0"/>
              <a:gd name="G2" fmla="+- 1 0 0"/>
              <a:gd name="G3" fmla="+- 1 0 0"/>
              <a:gd name="G4" fmla="+- 1 0 0"/>
              <a:gd name="G5" fmla="+- 1 0 0"/>
              <a:gd name="G6" fmla="+- 3523 0 0"/>
              <a:gd name="G7" fmla="+- 2269 0 0"/>
              <a:gd name="G8" fmla="+- 1016 0 0"/>
              <a:gd name="G9" fmla="+- 1 0 0"/>
              <a:gd name="G10" fmla="+- 1 0 0"/>
              <a:gd name="G11" fmla="+- 1 0 0"/>
              <a:gd name="G12" fmla="+- 1 0 0"/>
              <a:gd name="G13" fmla="+- 1 0 0"/>
              <a:gd name="T0" fmla="*/ 1634765 w 4540"/>
              <a:gd name="T1" fmla="*/ 817202 h 4540"/>
              <a:gd name="T2" fmla="*/ 1634765 w 4540"/>
              <a:gd name="T3" fmla="*/ 817202 h 4540"/>
              <a:gd name="T4" fmla="*/ 817563 w 4540"/>
              <a:gd name="T5" fmla="*/ 1634765 h 4540"/>
              <a:gd name="T6" fmla="*/ 0 w 4540"/>
              <a:gd name="T7" fmla="*/ 817202 h 4540"/>
              <a:gd name="T8" fmla="*/ 817563 w 4540"/>
              <a:gd name="T9" fmla="*/ 0 h 4540"/>
              <a:gd name="T10" fmla="*/ 1634765 w 4540"/>
              <a:gd name="T11" fmla="*/ 817202 h 4540"/>
            </a:gdLst>
            <a:ahLst/>
            <a:cxnLst>
              <a:cxn ang="0">
                <a:pos x="T0" y="T1"/>
              </a:cxn>
              <a:cxn ang="0">
                <a:pos x="T2" y="T3"/>
              </a:cxn>
              <a:cxn ang="0">
                <a:pos x="T4" y="T5"/>
              </a:cxn>
              <a:cxn ang="0">
                <a:pos x="T6" y="T7"/>
              </a:cxn>
              <a:cxn ang="0">
                <a:pos x="T8" y="T9"/>
              </a:cxn>
              <a:cxn ang="0">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rgbClr val="FFC000"/>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677" tIns="54838" rIns="109677" bIns="54838" numCol="1" anchor="t" anchorCtr="0" compatLnSpc="1"/>
          <a:p>
            <a:endParaRPr lang="en-US" sz="935" dirty="0">
              <a:latin typeface="微软雅黑" panose="020B0503020204020204" pitchFamily="34" charset="-122"/>
              <a:ea typeface="微软雅黑" panose="020B0503020204020204" pitchFamily="34" charset="-122"/>
              <a:cs typeface="+mn-ea"/>
              <a:sym typeface="+mn-lt"/>
            </a:endParaRPr>
          </a:p>
        </p:txBody>
      </p:sp>
      <p:sp>
        <p:nvSpPr>
          <p:cNvPr id="87" name="Freeform 14"/>
          <p:cNvSpPr>
            <a:spLocks noChangeArrowheads="1"/>
          </p:cNvSpPr>
          <p:nvPr/>
        </p:nvSpPr>
        <p:spPr bwMode="auto">
          <a:xfrm>
            <a:off x="5273184" y="1572078"/>
            <a:ext cx="1660288" cy="1660721"/>
          </a:xfrm>
          <a:custGeom>
            <a:avLst/>
            <a:gdLst>
              <a:gd name="G0" fmla="+- 1 0 0"/>
              <a:gd name="G1" fmla="+- 1 0 0"/>
              <a:gd name="G2" fmla="+- 1 0 0"/>
              <a:gd name="G3" fmla="+- 1 0 0"/>
              <a:gd name="G4" fmla="+- 1 0 0"/>
              <a:gd name="G5" fmla="+- 1 0 0"/>
              <a:gd name="G6" fmla="+- 2745 0 0"/>
              <a:gd name="G7" fmla="+- 1768 0 0"/>
              <a:gd name="G8" fmla="+- 792 0 0"/>
              <a:gd name="G9" fmla="+- 1 0 0"/>
              <a:gd name="G10" fmla="+- 1 0 0"/>
              <a:gd name="G11" fmla="+- 1 0 0"/>
              <a:gd name="G12" fmla="+- 1 0 0"/>
              <a:gd name="G13" fmla="+- 1 0 0"/>
              <a:gd name="T0" fmla="*/ 1272815 w 3538"/>
              <a:gd name="T1" fmla="*/ 636228 h 3538"/>
              <a:gd name="T2" fmla="*/ 1272815 w 3538"/>
              <a:gd name="T3" fmla="*/ 636228 h 3538"/>
              <a:gd name="T4" fmla="*/ 636588 w 3538"/>
              <a:gd name="T5" fmla="*/ 1272815 h 3538"/>
              <a:gd name="T6" fmla="*/ 0 w 3538"/>
              <a:gd name="T7" fmla="*/ 636228 h 3538"/>
              <a:gd name="T8" fmla="*/ 636588 w 3538"/>
              <a:gd name="T9" fmla="*/ 0 h 3538"/>
              <a:gd name="T10" fmla="*/ 1272815 w 3538"/>
              <a:gd name="T11" fmla="*/ 636228 h 3538"/>
            </a:gdLst>
            <a:ahLst/>
            <a:cxnLst>
              <a:cxn ang="0">
                <a:pos x="T0" y="T1"/>
              </a:cxn>
              <a:cxn ang="0">
                <a:pos x="T2" y="T3"/>
              </a:cxn>
              <a:cxn ang="0">
                <a:pos x="T4" y="T5"/>
              </a:cxn>
              <a:cxn ang="0">
                <a:pos x="T6" y="T7"/>
              </a:cxn>
              <a:cxn ang="0">
                <a:pos x="T8" y="T9"/>
              </a:cxn>
              <a:cxn ang="0">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bg1"/>
          </a:solidFill>
          <a:ln>
            <a:noFill/>
          </a:ln>
          <a:effectLst/>
        </p:spPr>
        <p:txBody>
          <a:bodyPr wrap="none" lIns="121841" tIns="60920" rIns="121841" bIns="60920"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88" name="Freeform 15"/>
          <p:cNvSpPr>
            <a:spLocks noChangeArrowheads="1"/>
          </p:cNvSpPr>
          <p:nvPr/>
        </p:nvSpPr>
        <p:spPr bwMode="auto">
          <a:xfrm>
            <a:off x="5507115" y="1808140"/>
            <a:ext cx="1190355" cy="1190667"/>
          </a:xfrm>
          <a:custGeom>
            <a:avLst/>
            <a:gdLst>
              <a:gd name="G0" fmla="+- 1 0 0"/>
              <a:gd name="G1" fmla="+- 1 0 0"/>
              <a:gd name="G2" fmla="+- 1 0 0"/>
              <a:gd name="G3" fmla="+- 1 0 0"/>
              <a:gd name="G4" fmla="+- 1 0 0"/>
              <a:gd name="G5" fmla="+- 1 0 0"/>
              <a:gd name="G6" fmla="+- 1966 0 0"/>
              <a:gd name="G7" fmla="+- 1267 0 0"/>
              <a:gd name="G8" fmla="+- 566 0 0"/>
              <a:gd name="G9" fmla="+- 1 0 0"/>
              <a:gd name="G10" fmla="+- 1 0 0"/>
              <a:gd name="G11" fmla="+- 1 0 0"/>
              <a:gd name="G12" fmla="+- 1 0 0"/>
              <a:gd name="G13" fmla="+- 1 0 0"/>
              <a:gd name="T0" fmla="*/ 912452 w 2536"/>
              <a:gd name="T1" fmla="*/ 456047 h 2536"/>
              <a:gd name="T2" fmla="*/ 912452 w 2536"/>
              <a:gd name="T3" fmla="*/ 456047 h 2536"/>
              <a:gd name="T4" fmla="*/ 456406 w 2536"/>
              <a:gd name="T5" fmla="*/ 912453 h 2536"/>
              <a:gd name="T6" fmla="*/ 0 w 2536"/>
              <a:gd name="T7" fmla="*/ 456047 h 2536"/>
              <a:gd name="T8" fmla="*/ 456406 w 2536"/>
              <a:gd name="T9" fmla="*/ 0 h 2536"/>
              <a:gd name="T10" fmla="*/ 912452 w 2536"/>
              <a:gd name="T11" fmla="*/ 456047 h 2536"/>
            </a:gdLst>
            <a:ahLst/>
            <a:cxnLst>
              <a:cxn ang="0">
                <a:pos x="T0" y="T1"/>
              </a:cxn>
              <a:cxn ang="0">
                <a:pos x="T2" y="T3"/>
              </a:cxn>
              <a:cxn ang="0">
                <a:pos x="T4" y="T5"/>
              </a:cxn>
              <a:cxn ang="0">
                <a:pos x="T6" y="T7"/>
              </a:cxn>
              <a:cxn ang="0">
                <a:pos x="T8" y="T9"/>
              </a:cxn>
              <a:cxn ang="0">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rgbClr val="FFC000"/>
          </a:solidFill>
          <a:ln>
            <a:noFill/>
          </a:ln>
          <a:effectLst/>
        </p:spPr>
        <p:txBody>
          <a:bodyPr wrap="none" lIns="121841" tIns="60920" rIns="121841" bIns="60920"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89" name="Freeform 16"/>
          <p:cNvSpPr>
            <a:spLocks noChangeArrowheads="1"/>
          </p:cNvSpPr>
          <p:nvPr/>
        </p:nvSpPr>
        <p:spPr bwMode="auto">
          <a:xfrm>
            <a:off x="5743118" y="2042133"/>
            <a:ext cx="720424" cy="722682"/>
          </a:xfrm>
          <a:custGeom>
            <a:avLst/>
            <a:gdLst>
              <a:gd name="G0" fmla="+- 1 0 0"/>
              <a:gd name="G1" fmla="+- 1 0 0"/>
              <a:gd name="G2" fmla="+- 1 0 0"/>
              <a:gd name="G3" fmla="+- 1 0 0"/>
              <a:gd name="G4" fmla="+- 1 0 0"/>
              <a:gd name="G5" fmla="+- 1 0 0"/>
              <a:gd name="G6" fmla="+- 1193 0 0"/>
              <a:gd name="G7" fmla="+- 769 0 0"/>
              <a:gd name="G8" fmla="+- 345 0 0"/>
              <a:gd name="G9" fmla="+- 1 0 0"/>
              <a:gd name="G10" fmla="+- 1 0 0"/>
              <a:gd name="G11" fmla="+- 1 0 0"/>
              <a:gd name="G12" fmla="+- 1 0 0"/>
              <a:gd name="G13" fmla="+- 1 0 0"/>
              <a:gd name="T0" fmla="*/ 552090 w 1534"/>
              <a:gd name="T1" fmla="*/ 277199 h 1537"/>
              <a:gd name="T2" fmla="*/ 552090 w 1534"/>
              <a:gd name="T3" fmla="*/ 277199 h 1537"/>
              <a:gd name="T4" fmla="*/ 276225 w 1534"/>
              <a:gd name="T5" fmla="*/ 553677 h 1537"/>
              <a:gd name="T6" fmla="*/ 0 w 1534"/>
              <a:gd name="T7" fmla="*/ 277199 h 1537"/>
              <a:gd name="T8" fmla="*/ 276225 w 1534"/>
              <a:gd name="T9" fmla="*/ 0 h 1537"/>
              <a:gd name="T10" fmla="*/ 552090 w 1534"/>
              <a:gd name="T11" fmla="*/ 277199 h 1537"/>
            </a:gdLst>
            <a:ahLst/>
            <a:cxnLst>
              <a:cxn ang="0">
                <a:pos x="T0" y="T1"/>
              </a:cxn>
              <a:cxn ang="0">
                <a:pos x="T2" y="T3"/>
              </a:cxn>
              <a:cxn ang="0">
                <a:pos x="T4" y="T5"/>
              </a:cxn>
              <a:cxn ang="0">
                <a:pos x="T6" y="T7"/>
              </a:cxn>
              <a:cxn ang="0">
                <a:pos x="T8" y="T9"/>
              </a:cxn>
              <a:cxn ang="0">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rgbClr val="C14547"/>
          </a:solidFill>
          <a:ln>
            <a:noFill/>
          </a:ln>
          <a:effectLst/>
        </p:spPr>
        <p:txBody>
          <a:bodyPr wrap="none" lIns="121841" tIns="60920" rIns="121841" bIns="60920"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90" name="Freeform 17"/>
          <p:cNvSpPr>
            <a:spLocks noChangeArrowheads="1"/>
          </p:cNvSpPr>
          <p:nvPr/>
        </p:nvSpPr>
        <p:spPr bwMode="auto">
          <a:xfrm>
            <a:off x="5977046" y="2276123"/>
            <a:ext cx="250493" cy="250559"/>
          </a:xfrm>
          <a:custGeom>
            <a:avLst/>
            <a:gdLst>
              <a:gd name="G0" fmla="+- 1 0 0"/>
              <a:gd name="G1" fmla="+- 1 0 0"/>
              <a:gd name="G2" fmla="+- 1 0 0"/>
              <a:gd name="G3" fmla="+- 1 0 0"/>
              <a:gd name="G4" fmla="*/ 1 0 0"/>
              <a:gd name="T0" fmla="*/ 534 256 1"/>
              <a:gd name="T1" fmla="*/ 0 256 1"/>
              <a:gd name="G5" fmla="+- 0 T0 T1"/>
              <a:gd name="G6" fmla="cos G4 G5"/>
              <a:gd name="G7" fmla="+- 1 0 0"/>
              <a:gd name="G8" fmla="+- 415 0 0"/>
              <a:gd name="G9" fmla="+- 268 0 0"/>
              <a:gd name="G10" fmla="+- 121 0 0"/>
              <a:gd name="G11" fmla="+- 1 0 0"/>
              <a:gd name="G12" fmla="*/ 1 0 0"/>
              <a:gd name="G13" fmla="*/ 1 0 0"/>
              <a:gd name="G14" fmla="cos G12 G13"/>
              <a:gd name="G15" fmla="+- 1 0 0"/>
              <a:gd name="G16" fmla="+- 1 0 0"/>
              <a:gd name="G17" fmla="+- 1 0 0"/>
              <a:gd name="T2" fmla="*/ 191729 w 535"/>
              <a:gd name="T3" fmla="*/ 96224 h 535"/>
              <a:gd name="T4" fmla="*/ 191729 w 535"/>
              <a:gd name="T5" fmla="*/ 96224 h 535"/>
              <a:gd name="T6" fmla="*/ 95505 w 535"/>
              <a:gd name="T7" fmla="*/ 191729 h 535"/>
              <a:gd name="T8" fmla="*/ 0 w 535"/>
              <a:gd name="T9" fmla="*/ 96224 h 535"/>
              <a:gd name="T10" fmla="*/ 95505 w 535"/>
              <a:gd name="T11" fmla="*/ 0 h 535"/>
              <a:gd name="T12" fmla="*/ 191729 w 535"/>
              <a:gd name="T13" fmla="*/ 96224 h 535"/>
            </a:gdLst>
            <a:ahLst/>
            <a:cxnLst>
              <a:cxn ang="0">
                <a:pos x="T2" y="T3"/>
              </a:cxn>
              <a:cxn ang="0">
                <a:pos x="T4" y="T5"/>
              </a:cxn>
              <a:cxn ang="0">
                <a:pos x="T6" y="T7"/>
              </a:cxn>
              <a:cxn ang="0">
                <a:pos x="T8" y="T9"/>
              </a:cxn>
              <a:cxn ang="0">
                <a:pos x="T10" y="T11"/>
              </a:cxn>
              <a:cxn ang="0">
                <a:pos x="T12" y="T13"/>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rgbClr val="1E2C5D"/>
          </a:solidFill>
          <a:ln>
            <a:noFill/>
          </a:ln>
          <a:effectLst/>
        </p:spPr>
        <p:txBody>
          <a:bodyPr wrap="none" lIns="121841" tIns="60920" rIns="121841" bIns="60920" anchor="ctr"/>
          <a:p>
            <a:endParaRPr lang="en-US" sz="935" dirty="0">
              <a:latin typeface="微软雅黑" panose="020B0503020204020204" pitchFamily="34" charset="-122"/>
              <a:ea typeface="微软雅黑" panose="020B0503020204020204" pitchFamily="34" charset="-122"/>
              <a:cs typeface="+mn-ea"/>
              <a:sym typeface="+mn-lt"/>
            </a:endParaRPr>
          </a:p>
        </p:txBody>
      </p:sp>
      <p:grpSp>
        <p:nvGrpSpPr>
          <p:cNvPr id="91" name="Group 405"/>
          <p:cNvGrpSpPr/>
          <p:nvPr/>
        </p:nvGrpSpPr>
        <p:grpSpPr>
          <a:xfrm>
            <a:off x="6063993" y="1561725"/>
            <a:ext cx="1738955" cy="844855"/>
            <a:chOff x="12124791" y="3770786"/>
            <a:chExt cx="3478984" cy="1689710"/>
          </a:xfrm>
        </p:grpSpPr>
        <p:sp>
          <p:nvSpPr>
            <p:cNvPr id="92" name="Freeform 18"/>
            <p:cNvSpPr>
              <a:spLocks noChangeArrowheads="1"/>
            </p:cNvSpPr>
            <p:nvPr/>
          </p:nvSpPr>
          <p:spPr bwMode="auto">
            <a:xfrm>
              <a:off x="12124793" y="4118666"/>
              <a:ext cx="2841169" cy="1341829"/>
            </a:xfrm>
            <a:custGeom>
              <a:avLst/>
              <a:gdLst>
                <a:gd name="G0" fmla="+- 1 0 0"/>
                <a:gd name="G1" fmla="+- 1 0 0"/>
                <a:gd name="G2" fmla="+- 1 0 0"/>
                <a:gd name="G3" fmla="+- 1429 0 0"/>
                <a:gd name="G4" fmla="+- 1 0 0"/>
                <a:gd name="T0" fmla="*/ 106633 w 3023"/>
                <a:gd name="T1" fmla="*/ 407523 h 1430"/>
                <a:gd name="T2" fmla="*/ 1067050 w 3023"/>
                <a:gd name="T3" fmla="*/ 0 h 1430"/>
                <a:gd name="T4" fmla="*/ 1088665 w 3023"/>
                <a:gd name="T5" fmla="*/ 52154 h 1430"/>
                <a:gd name="T6" fmla="*/ 0 w 3023"/>
                <a:gd name="T7" fmla="*/ 513990 h 1430"/>
                <a:gd name="T8" fmla="*/ 106633 w 3023"/>
                <a:gd name="T9" fmla="*/ 407523 h 1430"/>
              </a:gdLst>
              <a:ahLst/>
              <a:cxnLst>
                <a:cxn ang="0">
                  <a:pos x="T0" y="T1"/>
                </a:cxn>
                <a:cxn ang="0">
                  <a:pos x="T2" y="T3"/>
                </a:cxn>
                <a:cxn ang="0">
                  <a:pos x="T4" y="T5"/>
                </a:cxn>
                <a:cxn ang="0">
                  <a:pos x="T6" y="T7"/>
                </a:cxn>
                <a:cxn ang="0">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p:spPr>
          <p:txBody>
            <a:bodyPr wrap="none" lIns="162454" tIns="81227" rIns="162454" bIns="81227"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93" name="Freeform 19"/>
            <p:cNvSpPr>
              <a:spLocks noChangeArrowheads="1"/>
            </p:cNvSpPr>
            <p:nvPr/>
          </p:nvSpPr>
          <p:spPr bwMode="auto">
            <a:xfrm>
              <a:off x="12124791" y="4255333"/>
              <a:ext cx="2899153" cy="1205163"/>
            </a:xfrm>
            <a:custGeom>
              <a:avLst/>
              <a:gdLst>
                <a:gd name="G0" fmla="+- 1 0 0"/>
                <a:gd name="G1" fmla="*/ 1 0 0"/>
                <a:gd name="G2" fmla="+- 1 0 0"/>
                <a:gd name="G3" fmla="+- 1284 0 0"/>
                <a:gd name="G4" fmla="+- 1 0 0"/>
                <a:gd name="T0" fmla="*/ 150879 w 3086"/>
                <a:gd name="T1" fmla="*/ 459087 h 1285"/>
                <a:gd name="T2" fmla="*/ 1110890 w 3086"/>
                <a:gd name="T3" fmla="*/ 51769 h 1285"/>
                <a:gd name="T4" fmla="*/ 1088204 w 3086"/>
                <a:gd name="T5" fmla="*/ 0 h 1285"/>
                <a:gd name="T6" fmla="*/ 0 w 3086"/>
                <a:gd name="T7" fmla="*/ 461603 h 1285"/>
                <a:gd name="T8" fmla="*/ 150879 w 3086"/>
                <a:gd name="T9" fmla="*/ 459087 h 1285"/>
              </a:gdLst>
              <a:ahLst/>
              <a:cxnLst>
                <a:cxn ang="0">
                  <a:pos x="T0" y="T1"/>
                </a:cxn>
                <a:cxn ang="0">
                  <a:pos x="T2" y="T3"/>
                </a:cxn>
                <a:cxn ang="0">
                  <a:pos x="T4" y="T5"/>
                </a:cxn>
                <a:cxn ang="0">
                  <a:pos x="T6" y="T7"/>
                </a:cxn>
                <a:cxn ang="0">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p:spPr>
          <p:txBody>
            <a:bodyPr wrap="none" lIns="162454" tIns="81227" rIns="162454" bIns="81227"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94" name="Freeform 20"/>
            <p:cNvSpPr>
              <a:spLocks noChangeArrowheads="1"/>
            </p:cNvSpPr>
            <p:nvPr/>
          </p:nvSpPr>
          <p:spPr bwMode="auto">
            <a:xfrm>
              <a:off x="12157926" y="4097957"/>
              <a:ext cx="2841169" cy="1341829"/>
            </a:xfrm>
            <a:custGeom>
              <a:avLst/>
              <a:gdLst>
                <a:gd name="G0" fmla="+- 1 0 0"/>
                <a:gd name="G1" fmla="+- 1 0 0"/>
                <a:gd name="G2" fmla="+- 1 0 0"/>
                <a:gd name="G3" fmla="+- 1429 0 0"/>
                <a:gd name="G4" fmla="+- 1 0 0"/>
                <a:gd name="T0" fmla="*/ 106527 w 3026"/>
                <a:gd name="T1" fmla="*/ 407523 h 1430"/>
                <a:gd name="T2" fmla="*/ 1066712 w 3026"/>
                <a:gd name="T3" fmla="*/ 0 h 1430"/>
                <a:gd name="T4" fmla="*/ 1088665 w 3026"/>
                <a:gd name="T5" fmla="*/ 51795 h 1430"/>
                <a:gd name="T6" fmla="*/ 0 w 3026"/>
                <a:gd name="T7" fmla="*/ 513990 h 1430"/>
                <a:gd name="T8" fmla="*/ 106527 w 3026"/>
                <a:gd name="T9" fmla="*/ 407523 h 1430"/>
              </a:gdLst>
              <a:ahLst/>
              <a:cxnLst>
                <a:cxn ang="0">
                  <a:pos x="T0" y="T1"/>
                </a:cxn>
                <a:cxn ang="0">
                  <a:pos x="T2" y="T3"/>
                </a:cxn>
                <a:cxn ang="0">
                  <a:pos x="T4" y="T5"/>
                </a:cxn>
                <a:cxn ang="0">
                  <a:pos x="T6" y="T7"/>
                </a:cxn>
                <a:cxn ang="0">
                  <a:pos x="T8" y="T9"/>
                </a:cxn>
              </a:cxnLst>
              <a:rect l="0" t="0" r="r" b="b"/>
              <a:pathLst>
                <a:path w="3026" h="1430">
                  <a:moveTo>
                    <a:pt x="296" y="1133"/>
                  </a:moveTo>
                  <a:lnTo>
                    <a:pt x="2964" y="0"/>
                  </a:lnTo>
                  <a:lnTo>
                    <a:pt x="3025" y="144"/>
                  </a:lnTo>
                  <a:lnTo>
                    <a:pt x="0" y="1429"/>
                  </a:lnTo>
                  <a:lnTo>
                    <a:pt x="296" y="1133"/>
                  </a:lnTo>
                </a:path>
              </a:pathLst>
            </a:custGeom>
            <a:solidFill>
              <a:schemeClr val="bg1">
                <a:lumMod val="65000"/>
              </a:schemeClr>
            </a:solidFill>
            <a:ln>
              <a:noFill/>
            </a:ln>
            <a:effectLst/>
          </p:spPr>
          <p:txBody>
            <a:bodyPr wrap="none" lIns="162454" tIns="81227" rIns="162454" bIns="81227"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95" name="Freeform 21"/>
            <p:cNvSpPr>
              <a:spLocks noChangeArrowheads="1"/>
            </p:cNvSpPr>
            <p:nvPr/>
          </p:nvSpPr>
          <p:spPr bwMode="auto">
            <a:xfrm>
              <a:off x="12157924" y="4234626"/>
              <a:ext cx="2899153" cy="1209302"/>
            </a:xfrm>
            <a:custGeom>
              <a:avLst/>
              <a:gdLst>
                <a:gd name="G0" fmla="+- 1 0 0"/>
                <a:gd name="G1" fmla="*/ 1 0 0"/>
                <a:gd name="G2" fmla="+- 1 0 0"/>
                <a:gd name="G3" fmla="+- 1285 0 0"/>
                <a:gd name="G4" fmla="+- 1 0 0"/>
                <a:gd name="T0" fmla="*/ 151093 w 3089"/>
                <a:gd name="T1" fmla="*/ 460666 h 1286"/>
                <a:gd name="T2" fmla="*/ 1110890 w 3089"/>
                <a:gd name="T3" fmla="*/ 52267 h 1286"/>
                <a:gd name="T4" fmla="*/ 1088226 w 3089"/>
                <a:gd name="T5" fmla="*/ 0 h 1286"/>
                <a:gd name="T6" fmla="*/ 0 w 3089"/>
                <a:gd name="T7" fmla="*/ 463190 h 1286"/>
                <a:gd name="T8" fmla="*/ 151093 w 3089"/>
                <a:gd name="T9" fmla="*/ 460666 h 1286"/>
              </a:gdLst>
              <a:ahLst/>
              <a:cxnLst>
                <a:cxn ang="0">
                  <a:pos x="T0" y="T1"/>
                </a:cxn>
                <a:cxn ang="0">
                  <a:pos x="T2" y="T3"/>
                </a:cxn>
                <a:cxn ang="0">
                  <a:pos x="T4" y="T5"/>
                </a:cxn>
                <a:cxn ang="0">
                  <a:pos x="T6" y="T7"/>
                </a:cxn>
                <a:cxn ang="0">
                  <a:pos x="T8" y="T9"/>
                </a:cxn>
              </a:cxnLst>
              <a:rect l="0" t="0" r="r" b="b"/>
              <a:pathLst>
                <a:path w="3089" h="1286">
                  <a:moveTo>
                    <a:pt x="420" y="1278"/>
                  </a:moveTo>
                  <a:lnTo>
                    <a:pt x="3088" y="145"/>
                  </a:lnTo>
                  <a:lnTo>
                    <a:pt x="3025" y="0"/>
                  </a:lnTo>
                  <a:lnTo>
                    <a:pt x="0" y="1285"/>
                  </a:lnTo>
                  <a:lnTo>
                    <a:pt x="420" y="1278"/>
                  </a:lnTo>
                </a:path>
              </a:pathLst>
            </a:custGeom>
            <a:solidFill>
              <a:schemeClr val="bg1">
                <a:lumMod val="50000"/>
              </a:schemeClr>
            </a:solidFill>
            <a:ln>
              <a:noFill/>
            </a:ln>
            <a:effectLst/>
          </p:spPr>
          <p:txBody>
            <a:bodyPr wrap="none" lIns="162454" tIns="81227" rIns="162454" bIns="81227"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96" name="Freeform 22"/>
            <p:cNvSpPr>
              <a:spLocks noChangeArrowheads="1"/>
            </p:cNvSpPr>
            <p:nvPr/>
          </p:nvSpPr>
          <p:spPr bwMode="auto">
            <a:xfrm>
              <a:off x="14560081" y="3770786"/>
              <a:ext cx="820046" cy="604652"/>
            </a:xfrm>
            <a:custGeom>
              <a:avLst/>
              <a:gdLst>
                <a:gd name="G0" fmla="+- 643 0 0"/>
                <a:gd name="G1" fmla="+- 643 0 0"/>
                <a:gd name="G2" fmla="+- 643 0 0"/>
                <a:gd name="G3" fmla="+- 1 0 0"/>
                <a:gd name="G4" fmla="+- 1 0 0"/>
                <a:gd name="G5" fmla="+- 1 0 0"/>
                <a:gd name="G6" fmla="+- 1 0 0"/>
                <a:gd name="G7" fmla="+- 1 0 0"/>
                <a:gd name="G8" fmla="+- 1 0 0"/>
                <a:gd name="G9" fmla="+- 1 0 0"/>
                <a:gd name="G10" fmla="+- 1 0 0"/>
                <a:gd name="G11" fmla="+- 643 0 0"/>
                <a:gd name="T0" fmla="*/ 0 w 875"/>
                <a:gd name="T1" fmla="*/ 231415 h 644"/>
                <a:gd name="T2" fmla="*/ 0 w 875"/>
                <a:gd name="T3" fmla="*/ 231415 h 644"/>
                <a:gd name="T4" fmla="*/ 116390 w 875"/>
                <a:gd name="T5" fmla="*/ 84936 h 644"/>
                <a:gd name="T6" fmla="*/ 313966 w 875"/>
                <a:gd name="T7" fmla="*/ 0 h 644"/>
                <a:gd name="T8" fmla="*/ 221644 w 875"/>
                <a:gd name="T9" fmla="*/ 137841 h 644"/>
                <a:gd name="T10" fmla="*/ 0 w 875"/>
                <a:gd name="T11" fmla="*/ 231415 h 644"/>
              </a:gdLst>
              <a:ahLst/>
              <a:cxnLst>
                <a:cxn ang="0">
                  <a:pos x="T0" y="T1"/>
                </a:cxn>
                <a:cxn ang="0">
                  <a:pos x="T2" y="T3"/>
                </a:cxn>
                <a:cxn ang="0">
                  <a:pos x="T4" y="T5"/>
                </a:cxn>
                <a:cxn ang="0">
                  <a:pos x="T6" y="T7"/>
                </a:cxn>
                <a:cxn ang="0">
                  <a:pos x="T8" y="T9"/>
                </a:cxn>
                <a:cxn ang="0">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rgbClr val="FFC000"/>
            </a:solidFill>
            <a:ln>
              <a:noFill/>
            </a:ln>
            <a:effectLst/>
          </p:spPr>
          <p:txBody>
            <a:bodyPr wrap="none" lIns="162454" tIns="81227" rIns="162454" bIns="81227" anchor="ctr"/>
            <a:p>
              <a:endParaRPr lang="en-US" sz="935" dirty="0">
                <a:latin typeface="微软雅黑" panose="020B0503020204020204" pitchFamily="34" charset="-122"/>
                <a:ea typeface="微软雅黑" panose="020B0503020204020204" pitchFamily="34" charset="-122"/>
                <a:cs typeface="+mn-ea"/>
                <a:sym typeface="+mn-lt"/>
              </a:endParaRPr>
            </a:p>
          </p:txBody>
        </p:sp>
        <p:sp>
          <p:nvSpPr>
            <p:cNvPr id="97" name="Freeform 23"/>
            <p:cNvSpPr>
              <a:spLocks noChangeArrowheads="1"/>
            </p:cNvSpPr>
            <p:nvPr/>
          </p:nvSpPr>
          <p:spPr bwMode="auto">
            <a:xfrm>
              <a:off x="14597357" y="4218063"/>
              <a:ext cx="1006418" cy="401719"/>
            </a:xfrm>
            <a:custGeom>
              <a:avLst/>
              <a:gdLst>
                <a:gd name="G0" fmla="+- 263 0 0"/>
                <a:gd name="G1" fmla="+- 263 0 0"/>
                <a:gd name="G2" fmla="+- 263 0 0"/>
                <a:gd name="G3" fmla="+- 1 0 0"/>
                <a:gd name="G4" fmla="*/ 1 35987 45568"/>
                <a:gd name="G5" fmla="*/ 1 35987 55552"/>
                <a:gd name="G6" fmla="*/ G5 1 180"/>
                <a:gd name="G7" fmla="*/ G4 1 G6"/>
                <a:gd name="G8" fmla="+- 1 0 0"/>
                <a:gd name="G9" fmla="+- 1 0 0"/>
                <a:gd name="G10" fmla="+- 1 0 0"/>
                <a:gd name="G11" fmla="+- 1 0 0"/>
                <a:gd name="G12" fmla="+- 1 0 0"/>
                <a:gd name="G13" fmla="+- 1 0 0"/>
                <a:gd name="G14" fmla="+- 263 0 0"/>
                <a:gd name="T0" fmla="*/ 0 w 1071"/>
                <a:gd name="T1" fmla="*/ 94844 h 427"/>
                <a:gd name="T2" fmla="*/ 0 w 1071"/>
                <a:gd name="T3" fmla="*/ 94844 h 427"/>
                <a:gd name="T4" fmla="*/ 187298 w 1071"/>
                <a:gd name="T5" fmla="*/ 113236 h 427"/>
                <a:gd name="T6" fmla="*/ 385402 w 1071"/>
                <a:gd name="T7" fmla="*/ 28489 h 427"/>
                <a:gd name="T8" fmla="*/ 223317 w 1071"/>
                <a:gd name="T9" fmla="*/ 0 h 427"/>
                <a:gd name="T10" fmla="*/ 0 w 1071"/>
                <a:gd name="T11" fmla="*/ 94844 h 427"/>
              </a:gdLst>
              <a:ahLst/>
              <a:cxnLst>
                <a:cxn ang="0">
                  <a:pos x="T0" y="T1"/>
                </a:cxn>
                <a:cxn ang="0">
                  <a:pos x="T2" y="T3"/>
                </a:cxn>
                <a:cxn ang="0">
                  <a:pos x="T4" y="T5"/>
                </a:cxn>
                <a:cxn ang="0">
                  <a:pos x="T6" y="T7"/>
                </a:cxn>
                <a:cxn ang="0">
                  <a:pos x="T8" y="T9"/>
                </a:cxn>
                <a:cxn ang="0">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rgbClr val="FFC000"/>
            </a:solidFill>
            <a:ln>
              <a:noFill/>
            </a:ln>
            <a:effectLst/>
          </p:spPr>
          <p:txBody>
            <a:bodyPr wrap="none" lIns="162454" tIns="81227" rIns="162454" bIns="81227" anchor="ctr"/>
            <a:p>
              <a:endParaRPr lang="en-US" sz="935" dirty="0">
                <a:latin typeface="微软雅黑" panose="020B0503020204020204" pitchFamily="34" charset="-122"/>
                <a:ea typeface="微软雅黑" panose="020B0503020204020204" pitchFamily="34" charset="-122"/>
                <a:cs typeface="+mn-ea"/>
                <a:sym typeface="+mn-lt"/>
              </a:endParaRPr>
            </a:p>
          </p:txBody>
        </p:sp>
      </p:grpSp>
      <p:sp>
        <p:nvSpPr>
          <p:cNvPr id="98" name="文本框 97"/>
          <p:cNvSpPr txBox="1"/>
          <p:nvPr/>
        </p:nvSpPr>
        <p:spPr>
          <a:xfrm>
            <a:off x="820353" y="5065040"/>
            <a:ext cx="2522788" cy="828675"/>
          </a:xfrm>
          <a:prstGeom prst="rect">
            <a:avLst/>
          </a:prstGeom>
          <a:noFill/>
        </p:spPr>
        <p:txBody>
          <a:bodyPr wrap="square" lIns="91412" tIns="45706" rIns="91412" bIns="45706" rtlCol="0">
            <a:spAutoFit/>
          </a:bodyPr>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9" name="文本框 98"/>
          <p:cNvSpPr txBox="1"/>
          <p:nvPr/>
        </p:nvSpPr>
        <p:spPr>
          <a:xfrm>
            <a:off x="1128267" y="4653268"/>
            <a:ext cx="1979389" cy="338398"/>
          </a:xfrm>
          <a:prstGeom prst="rect">
            <a:avLst/>
          </a:prstGeom>
          <a:noFill/>
        </p:spPr>
        <p:txBody>
          <a:bodyPr wrap="square" lIns="91412" tIns="45706" rIns="91412" bIns="45706" rtlCol="0">
            <a:spAutoFit/>
          </a:bodyPr>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0" name="文本框 99"/>
          <p:cNvSpPr txBox="1"/>
          <p:nvPr/>
        </p:nvSpPr>
        <p:spPr>
          <a:xfrm>
            <a:off x="3532532" y="5065040"/>
            <a:ext cx="2522788" cy="830968"/>
          </a:xfrm>
          <a:prstGeom prst="rect">
            <a:avLst/>
          </a:prstGeom>
          <a:noFill/>
        </p:spPr>
        <p:txBody>
          <a:bodyPr wrap="square" lIns="91412" tIns="45706" rIns="91412" bIns="45706" rtlCol="0">
            <a:spAutoFit/>
          </a:bodyPr>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1" name="文本框 100"/>
          <p:cNvSpPr txBox="1"/>
          <p:nvPr/>
        </p:nvSpPr>
        <p:spPr>
          <a:xfrm>
            <a:off x="3840446" y="4653268"/>
            <a:ext cx="1979389" cy="338398"/>
          </a:xfrm>
          <a:prstGeom prst="rect">
            <a:avLst/>
          </a:prstGeom>
          <a:noFill/>
        </p:spPr>
        <p:txBody>
          <a:bodyPr wrap="square" lIns="91412" tIns="45706" rIns="91412" bIns="45706" rtlCol="0">
            <a:spAutoFit/>
          </a:bodyPr>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2" name="文本框 101"/>
          <p:cNvSpPr txBox="1"/>
          <p:nvPr/>
        </p:nvSpPr>
        <p:spPr>
          <a:xfrm>
            <a:off x="6244711" y="5065040"/>
            <a:ext cx="2522788" cy="830968"/>
          </a:xfrm>
          <a:prstGeom prst="rect">
            <a:avLst/>
          </a:prstGeom>
          <a:noFill/>
        </p:spPr>
        <p:txBody>
          <a:bodyPr wrap="square" lIns="91412" tIns="45706" rIns="91412" bIns="45706" rtlCol="0">
            <a:spAutoFit/>
          </a:bodyPr>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3" name="文本框 102"/>
          <p:cNvSpPr txBox="1"/>
          <p:nvPr/>
        </p:nvSpPr>
        <p:spPr>
          <a:xfrm>
            <a:off x="6516409" y="4653268"/>
            <a:ext cx="1979389" cy="338398"/>
          </a:xfrm>
          <a:prstGeom prst="rect">
            <a:avLst/>
          </a:prstGeom>
          <a:noFill/>
        </p:spPr>
        <p:txBody>
          <a:bodyPr wrap="square" lIns="91412" tIns="45706" rIns="91412" bIns="45706" rtlCol="0">
            <a:spAutoFit/>
          </a:bodyPr>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4" name="文本框 103"/>
          <p:cNvSpPr txBox="1"/>
          <p:nvPr/>
        </p:nvSpPr>
        <p:spPr>
          <a:xfrm>
            <a:off x="8956891" y="5065040"/>
            <a:ext cx="2522788" cy="830968"/>
          </a:xfrm>
          <a:prstGeom prst="rect">
            <a:avLst/>
          </a:prstGeom>
          <a:noFill/>
        </p:spPr>
        <p:txBody>
          <a:bodyPr wrap="square" lIns="91412" tIns="45706" rIns="91412" bIns="45706" rtlCol="0">
            <a:spAutoFit/>
          </a:bodyPr>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5" name="文本框 104"/>
          <p:cNvSpPr txBox="1"/>
          <p:nvPr/>
        </p:nvSpPr>
        <p:spPr>
          <a:xfrm>
            <a:off x="9228589" y="4653268"/>
            <a:ext cx="1979389" cy="338398"/>
          </a:xfrm>
          <a:prstGeom prst="rect">
            <a:avLst/>
          </a:prstGeom>
          <a:noFill/>
        </p:spPr>
        <p:txBody>
          <a:bodyPr wrap="square" lIns="91412" tIns="45706" rIns="91412" bIns="45706" rtlCol="0">
            <a:spAutoFit/>
          </a:bodyPr>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添加您的标题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06" name="Group 20"/>
          <p:cNvGrpSpPr>
            <a:grpSpLocks noChangeAspect="1"/>
          </p:cNvGrpSpPr>
          <p:nvPr/>
        </p:nvGrpSpPr>
        <p:grpSpPr>
          <a:xfrm>
            <a:off x="4577991" y="3989398"/>
            <a:ext cx="431867" cy="299221"/>
            <a:chOff x="7416800" y="1122363"/>
            <a:chExt cx="366713" cy="254000"/>
          </a:xfrm>
          <a:solidFill>
            <a:schemeClr val="bg1"/>
          </a:solidFill>
        </p:grpSpPr>
        <p:sp>
          <p:nvSpPr>
            <p:cNvPr id="10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p>
              <a:endParaRPr lang="en-US" sz="2400">
                <a:latin typeface="微软雅黑" panose="020B0503020204020204" pitchFamily="34" charset="-122"/>
                <a:ea typeface="微软雅黑" panose="020B0503020204020204" pitchFamily="34" charset="-122"/>
                <a:cs typeface="+mn-ea"/>
                <a:sym typeface="+mn-lt"/>
              </a:endParaRPr>
            </a:p>
          </p:txBody>
        </p:sp>
        <p:sp>
          <p:nvSpPr>
            <p:cNvPr id="10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p>
              <a:endParaRPr lang="en-US" sz="2400">
                <a:latin typeface="微软雅黑" panose="020B0503020204020204" pitchFamily="34" charset="-122"/>
                <a:ea typeface="微软雅黑" panose="020B0503020204020204" pitchFamily="34" charset="-122"/>
                <a:cs typeface="+mn-ea"/>
                <a:sym typeface="+mn-lt"/>
              </a:endParaRPr>
            </a:p>
          </p:txBody>
        </p:sp>
      </p:grpSp>
      <p:sp>
        <p:nvSpPr>
          <p:cNvPr id="109" name="Freeform 35"/>
          <p:cNvSpPr>
            <a:spLocks noChangeAspect="1"/>
          </p:cNvSpPr>
          <p:nvPr/>
        </p:nvSpPr>
        <p:spPr bwMode="auto">
          <a:xfrm>
            <a:off x="1901801" y="3960426"/>
            <a:ext cx="359889" cy="357164"/>
          </a:xfrm>
          <a:custGeom>
            <a:avLst/>
            <a:gdLst>
              <a:gd name="T0" fmla="*/ 597 w 1245"/>
              <a:gd name="T1" fmla="*/ 1 h 1242"/>
              <a:gd name="T2" fmla="*/ 876 w 1245"/>
              <a:gd name="T3" fmla="*/ 315 h 1242"/>
              <a:gd name="T4" fmla="*/ 1006 w 1245"/>
              <a:gd name="T5" fmla="*/ 323 h 1242"/>
              <a:gd name="T6" fmla="*/ 1219 w 1245"/>
              <a:gd name="T7" fmla="*/ 438 h 1242"/>
              <a:gd name="T8" fmla="*/ 991 w 1245"/>
              <a:gd name="T9" fmla="*/ 755 h 1242"/>
              <a:gd name="T10" fmla="*/ 965 w 1245"/>
              <a:gd name="T11" fmla="*/ 1153 h 1242"/>
              <a:gd name="T12" fmla="*/ 630 w 1245"/>
              <a:gd name="T13" fmla="*/ 1026 h 1242"/>
              <a:gd name="T14" fmla="*/ 254 w 1245"/>
              <a:gd name="T15" fmla="*/ 1141 h 1242"/>
              <a:gd name="T16" fmla="*/ 254 w 1245"/>
              <a:gd name="T17" fmla="*/ 744 h 1242"/>
              <a:gd name="T18" fmla="*/ 24 w 1245"/>
              <a:gd name="T19" fmla="*/ 485 h 1242"/>
              <a:gd name="T20" fmla="*/ 229 w 1245"/>
              <a:gd name="T21" fmla="*/ 323 h 1242"/>
              <a:gd name="T22" fmla="*/ 394 w 1245"/>
              <a:gd name="T23" fmla="*/ 303 h 1242"/>
              <a:gd name="T24" fmla="*/ 548 w 1245"/>
              <a:gd name="T25" fmla="*/ 21 h 1242"/>
              <a:gd name="T26" fmla="*/ 597 w 1245"/>
              <a:gd name="T27" fmla="*/ 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5" h="1242">
                <a:moveTo>
                  <a:pt x="597" y="1"/>
                </a:moveTo>
                <a:cubicBezTo>
                  <a:pt x="814" y="0"/>
                  <a:pt x="729" y="256"/>
                  <a:pt x="876" y="315"/>
                </a:cubicBezTo>
                <a:cubicBezTo>
                  <a:pt x="912" y="329"/>
                  <a:pt x="962" y="316"/>
                  <a:pt x="1006" y="323"/>
                </a:cubicBezTo>
                <a:cubicBezTo>
                  <a:pt x="1102" y="338"/>
                  <a:pt x="1204" y="343"/>
                  <a:pt x="1219" y="438"/>
                </a:cubicBezTo>
                <a:cubicBezTo>
                  <a:pt x="1245" y="597"/>
                  <a:pt x="1018" y="652"/>
                  <a:pt x="991" y="755"/>
                </a:cubicBezTo>
                <a:cubicBezTo>
                  <a:pt x="963" y="867"/>
                  <a:pt x="1142" y="1099"/>
                  <a:pt x="965" y="1153"/>
                </a:cubicBezTo>
                <a:cubicBezTo>
                  <a:pt x="814" y="1199"/>
                  <a:pt x="740" y="1044"/>
                  <a:pt x="630" y="1026"/>
                </a:cubicBezTo>
                <a:cubicBezTo>
                  <a:pt x="505" y="1005"/>
                  <a:pt x="422" y="1242"/>
                  <a:pt x="254" y="1141"/>
                </a:cubicBezTo>
                <a:cubicBezTo>
                  <a:pt x="119" y="1059"/>
                  <a:pt x="293" y="869"/>
                  <a:pt x="254" y="744"/>
                </a:cubicBezTo>
                <a:cubicBezTo>
                  <a:pt x="223" y="645"/>
                  <a:pt x="48" y="620"/>
                  <a:pt x="24" y="485"/>
                </a:cubicBezTo>
                <a:cubicBezTo>
                  <a:pt x="0" y="352"/>
                  <a:pt x="132" y="339"/>
                  <a:pt x="229" y="323"/>
                </a:cubicBezTo>
                <a:cubicBezTo>
                  <a:pt x="290" y="314"/>
                  <a:pt x="356" y="333"/>
                  <a:pt x="394" y="303"/>
                </a:cubicBezTo>
                <a:cubicBezTo>
                  <a:pt x="473" y="239"/>
                  <a:pt x="465" y="83"/>
                  <a:pt x="548" y="21"/>
                </a:cubicBezTo>
                <a:cubicBezTo>
                  <a:pt x="564" y="14"/>
                  <a:pt x="581" y="8"/>
                  <a:pt x="597" y="1"/>
                </a:cubicBezTo>
                <a:close/>
              </a:path>
            </a:pathLst>
          </a:custGeom>
          <a:solidFill>
            <a:schemeClr val="bg1"/>
          </a:solidFill>
          <a:ln>
            <a:noFill/>
          </a:ln>
        </p:spPr>
        <p:txBody>
          <a:bodyPr vert="horz" wrap="square" lIns="91412" tIns="45706" rIns="91412" bIns="45706"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10" name="Freeform 175"/>
          <p:cNvSpPr>
            <a:spLocks noChangeAspect="1" noEditPoints="1"/>
          </p:cNvSpPr>
          <p:nvPr/>
        </p:nvSpPr>
        <p:spPr bwMode="auto">
          <a:xfrm>
            <a:off x="10092303" y="3944928"/>
            <a:ext cx="251964" cy="410731"/>
          </a:xfrm>
          <a:custGeom>
            <a:avLst/>
            <a:gdLst>
              <a:gd name="T0" fmla="*/ 183 w 800"/>
              <a:gd name="T1" fmla="*/ 187 h 1294"/>
              <a:gd name="T2" fmla="*/ 131 w 800"/>
              <a:gd name="T3" fmla="*/ 209 h 1294"/>
              <a:gd name="T4" fmla="*/ 109 w 800"/>
              <a:gd name="T5" fmla="*/ 1111 h 1294"/>
              <a:gd name="T6" fmla="*/ 183 w 800"/>
              <a:gd name="T7" fmla="*/ 1186 h 1294"/>
              <a:gd name="T8" fmla="*/ 670 w 800"/>
              <a:gd name="T9" fmla="*/ 1164 h 1294"/>
              <a:gd name="T10" fmla="*/ 692 w 800"/>
              <a:gd name="T11" fmla="*/ 261 h 1294"/>
              <a:gd name="T12" fmla="*/ 618 w 800"/>
              <a:gd name="T13" fmla="*/ 187 h 1294"/>
              <a:gd name="T14" fmla="*/ 178 w 800"/>
              <a:gd name="T15" fmla="*/ 1100 h 1294"/>
              <a:gd name="T16" fmla="*/ 613 w 800"/>
              <a:gd name="T17" fmla="*/ 1011 h 1294"/>
              <a:gd name="T18" fmla="*/ 178 w 800"/>
              <a:gd name="T19" fmla="*/ 887 h 1294"/>
              <a:gd name="T20" fmla="*/ 613 w 800"/>
              <a:gd name="T21" fmla="*/ 977 h 1294"/>
              <a:gd name="T22" fmla="*/ 178 w 800"/>
              <a:gd name="T23" fmla="*/ 887 h 1294"/>
              <a:gd name="T24" fmla="*/ 178 w 800"/>
              <a:gd name="T25" fmla="*/ 847 h 1294"/>
              <a:gd name="T26" fmla="*/ 613 w 800"/>
              <a:gd name="T27" fmla="*/ 758 h 1294"/>
              <a:gd name="T28" fmla="*/ 178 w 800"/>
              <a:gd name="T29" fmla="*/ 634 h 1294"/>
              <a:gd name="T30" fmla="*/ 613 w 800"/>
              <a:gd name="T31" fmla="*/ 724 h 1294"/>
              <a:gd name="T32" fmla="*/ 178 w 800"/>
              <a:gd name="T33" fmla="*/ 634 h 1294"/>
              <a:gd name="T34" fmla="*/ 178 w 800"/>
              <a:gd name="T35" fmla="*/ 604 h 1294"/>
              <a:gd name="T36" fmla="*/ 613 w 800"/>
              <a:gd name="T37" fmla="*/ 514 h 1294"/>
              <a:gd name="T38" fmla="*/ 255 w 800"/>
              <a:gd name="T39" fmla="*/ 319 h 1294"/>
              <a:gd name="T40" fmla="*/ 363 w 800"/>
              <a:gd name="T41" fmla="*/ 381 h 1294"/>
              <a:gd name="T42" fmla="*/ 425 w 800"/>
              <a:gd name="T43" fmla="*/ 489 h 1294"/>
              <a:gd name="T44" fmla="*/ 534 w 800"/>
              <a:gd name="T45" fmla="*/ 381 h 1294"/>
              <a:gd name="T46" fmla="*/ 425 w 800"/>
              <a:gd name="T47" fmla="*/ 319 h 1294"/>
              <a:gd name="T48" fmla="*/ 363 w 800"/>
              <a:gd name="T49" fmla="*/ 210 h 1294"/>
              <a:gd name="T50" fmla="*/ 255 w 800"/>
              <a:gd name="T51" fmla="*/ 319 h 1294"/>
              <a:gd name="T52" fmla="*/ 251 w 800"/>
              <a:gd name="T53" fmla="*/ 78 h 1294"/>
              <a:gd name="T54" fmla="*/ 543 w 800"/>
              <a:gd name="T55" fmla="*/ 0 h 1294"/>
              <a:gd name="T56" fmla="*/ 618 w 800"/>
              <a:gd name="T57" fmla="*/ 78 h 1294"/>
              <a:gd name="T58" fmla="*/ 800 w 800"/>
              <a:gd name="T59" fmla="*/ 261 h 1294"/>
              <a:gd name="T60" fmla="*/ 747 w 800"/>
              <a:gd name="T61" fmla="*/ 1240 h 1294"/>
              <a:gd name="T62" fmla="*/ 618 w 800"/>
              <a:gd name="T63" fmla="*/ 1294 h 1294"/>
              <a:gd name="T64" fmla="*/ 54 w 800"/>
              <a:gd name="T65" fmla="*/ 1240 h 1294"/>
              <a:gd name="T66" fmla="*/ 0 w 800"/>
              <a:gd name="T67" fmla="*/ 261 h 1294"/>
              <a:gd name="T68" fmla="*/ 54 w 800"/>
              <a:gd name="T69" fmla="*/ 132 h 1294"/>
              <a:gd name="T70" fmla="*/ 183 w 800"/>
              <a:gd name="T71" fmla="*/ 7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1294">
                <a:moveTo>
                  <a:pt x="618" y="187"/>
                </a:moveTo>
                <a:lnTo>
                  <a:pt x="183" y="187"/>
                </a:lnTo>
                <a:cubicBezTo>
                  <a:pt x="163" y="187"/>
                  <a:pt x="144" y="195"/>
                  <a:pt x="131" y="208"/>
                </a:cubicBezTo>
                <a:lnTo>
                  <a:pt x="131" y="209"/>
                </a:lnTo>
                <a:cubicBezTo>
                  <a:pt x="117" y="222"/>
                  <a:pt x="109" y="241"/>
                  <a:pt x="109" y="261"/>
                </a:cubicBezTo>
                <a:lnTo>
                  <a:pt x="109" y="1111"/>
                </a:lnTo>
                <a:cubicBezTo>
                  <a:pt x="109" y="1132"/>
                  <a:pt x="117" y="1150"/>
                  <a:pt x="131" y="1164"/>
                </a:cubicBezTo>
                <a:cubicBezTo>
                  <a:pt x="144" y="1177"/>
                  <a:pt x="163" y="1186"/>
                  <a:pt x="183" y="1186"/>
                </a:cubicBezTo>
                <a:lnTo>
                  <a:pt x="618" y="1186"/>
                </a:lnTo>
                <a:cubicBezTo>
                  <a:pt x="638" y="1186"/>
                  <a:pt x="657" y="1177"/>
                  <a:pt x="670" y="1164"/>
                </a:cubicBezTo>
                <a:cubicBezTo>
                  <a:pt x="684" y="1150"/>
                  <a:pt x="692" y="1132"/>
                  <a:pt x="692" y="1111"/>
                </a:cubicBezTo>
                <a:lnTo>
                  <a:pt x="692" y="261"/>
                </a:lnTo>
                <a:cubicBezTo>
                  <a:pt x="692" y="241"/>
                  <a:pt x="684" y="222"/>
                  <a:pt x="670" y="209"/>
                </a:cubicBezTo>
                <a:cubicBezTo>
                  <a:pt x="657" y="195"/>
                  <a:pt x="638" y="187"/>
                  <a:pt x="618" y="187"/>
                </a:cubicBezTo>
                <a:close/>
                <a:moveTo>
                  <a:pt x="178" y="1011"/>
                </a:moveTo>
                <a:lnTo>
                  <a:pt x="178" y="1100"/>
                </a:lnTo>
                <a:lnTo>
                  <a:pt x="613" y="1100"/>
                </a:lnTo>
                <a:lnTo>
                  <a:pt x="613" y="1011"/>
                </a:lnTo>
                <a:lnTo>
                  <a:pt x="178" y="1011"/>
                </a:lnTo>
                <a:close/>
                <a:moveTo>
                  <a:pt x="178" y="887"/>
                </a:moveTo>
                <a:lnTo>
                  <a:pt x="178" y="977"/>
                </a:lnTo>
                <a:lnTo>
                  <a:pt x="613" y="977"/>
                </a:lnTo>
                <a:lnTo>
                  <a:pt x="613" y="887"/>
                </a:lnTo>
                <a:lnTo>
                  <a:pt x="178" y="887"/>
                </a:lnTo>
                <a:close/>
                <a:moveTo>
                  <a:pt x="178" y="758"/>
                </a:moveTo>
                <a:lnTo>
                  <a:pt x="178" y="847"/>
                </a:lnTo>
                <a:lnTo>
                  <a:pt x="613" y="847"/>
                </a:lnTo>
                <a:lnTo>
                  <a:pt x="613" y="758"/>
                </a:lnTo>
                <a:lnTo>
                  <a:pt x="178" y="758"/>
                </a:lnTo>
                <a:close/>
                <a:moveTo>
                  <a:pt x="178" y="634"/>
                </a:moveTo>
                <a:lnTo>
                  <a:pt x="178" y="724"/>
                </a:lnTo>
                <a:lnTo>
                  <a:pt x="613" y="724"/>
                </a:lnTo>
                <a:lnTo>
                  <a:pt x="613" y="634"/>
                </a:lnTo>
                <a:lnTo>
                  <a:pt x="178" y="634"/>
                </a:lnTo>
                <a:close/>
                <a:moveTo>
                  <a:pt x="178" y="514"/>
                </a:moveTo>
                <a:lnTo>
                  <a:pt x="178" y="604"/>
                </a:lnTo>
                <a:lnTo>
                  <a:pt x="613" y="604"/>
                </a:lnTo>
                <a:lnTo>
                  <a:pt x="613" y="514"/>
                </a:lnTo>
                <a:lnTo>
                  <a:pt x="178" y="514"/>
                </a:lnTo>
                <a:close/>
                <a:moveTo>
                  <a:pt x="255" y="319"/>
                </a:moveTo>
                <a:lnTo>
                  <a:pt x="255" y="381"/>
                </a:lnTo>
                <a:lnTo>
                  <a:pt x="363" y="381"/>
                </a:lnTo>
                <a:lnTo>
                  <a:pt x="363" y="489"/>
                </a:lnTo>
                <a:lnTo>
                  <a:pt x="425" y="489"/>
                </a:lnTo>
                <a:lnTo>
                  <a:pt x="425" y="381"/>
                </a:lnTo>
                <a:lnTo>
                  <a:pt x="534" y="381"/>
                </a:lnTo>
                <a:lnTo>
                  <a:pt x="534" y="319"/>
                </a:lnTo>
                <a:lnTo>
                  <a:pt x="425" y="319"/>
                </a:lnTo>
                <a:lnTo>
                  <a:pt x="425" y="210"/>
                </a:lnTo>
                <a:lnTo>
                  <a:pt x="363" y="210"/>
                </a:lnTo>
                <a:lnTo>
                  <a:pt x="363" y="319"/>
                </a:lnTo>
                <a:lnTo>
                  <a:pt x="255" y="319"/>
                </a:lnTo>
                <a:close/>
                <a:moveTo>
                  <a:pt x="183" y="78"/>
                </a:moveTo>
                <a:lnTo>
                  <a:pt x="251" y="78"/>
                </a:lnTo>
                <a:lnTo>
                  <a:pt x="251" y="0"/>
                </a:lnTo>
                <a:lnTo>
                  <a:pt x="543" y="0"/>
                </a:lnTo>
                <a:lnTo>
                  <a:pt x="543" y="78"/>
                </a:lnTo>
                <a:lnTo>
                  <a:pt x="618" y="78"/>
                </a:lnTo>
                <a:cubicBezTo>
                  <a:pt x="668" y="78"/>
                  <a:pt x="714" y="99"/>
                  <a:pt x="747" y="132"/>
                </a:cubicBezTo>
                <a:cubicBezTo>
                  <a:pt x="780" y="165"/>
                  <a:pt x="800" y="211"/>
                  <a:pt x="800" y="261"/>
                </a:cubicBezTo>
                <a:lnTo>
                  <a:pt x="800" y="1111"/>
                </a:lnTo>
                <a:cubicBezTo>
                  <a:pt x="800" y="1161"/>
                  <a:pt x="780" y="1207"/>
                  <a:pt x="747" y="1240"/>
                </a:cubicBezTo>
                <a:lnTo>
                  <a:pt x="746" y="1240"/>
                </a:lnTo>
                <a:cubicBezTo>
                  <a:pt x="713" y="1273"/>
                  <a:pt x="668" y="1294"/>
                  <a:pt x="618" y="1294"/>
                </a:cubicBezTo>
                <a:lnTo>
                  <a:pt x="183" y="1294"/>
                </a:lnTo>
                <a:cubicBezTo>
                  <a:pt x="133" y="1294"/>
                  <a:pt x="87" y="1273"/>
                  <a:pt x="54" y="1240"/>
                </a:cubicBezTo>
                <a:cubicBezTo>
                  <a:pt x="21" y="1207"/>
                  <a:pt x="0" y="1161"/>
                  <a:pt x="0" y="1111"/>
                </a:cubicBezTo>
                <a:lnTo>
                  <a:pt x="0" y="261"/>
                </a:lnTo>
                <a:cubicBezTo>
                  <a:pt x="0" y="211"/>
                  <a:pt x="21" y="165"/>
                  <a:pt x="54" y="132"/>
                </a:cubicBezTo>
                <a:lnTo>
                  <a:pt x="54" y="132"/>
                </a:lnTo>
                <a:lnTo>
                  <a:pt x="54" y="132"/>
                </a:lnTo>
                <a:cubicBezTo>
                  <a:pt x="88" y="99"/>
                  <a:pt x="133" y="78"/>
                  <a:pt x="183" y="78"/>
                </a:cubicBezTo>
                <a:close/>
              </a:path>
            </a:pathLst>
          </a:custGeom>
          <a:solidFill>
            <a:schemeClr val="bg1"/>
          </a:solidFill>
          <a:ln>
            <a:noFill/>
          </a:ln>
        </p:spPr>
        <p:txBody>
          <a:bodyPr vert="horz" wrap="square" lIns="91412" tIns="45706" rIns="91412" bIns="45706"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11" name="Freeform 97"/>
          <p:cNvSpPr>
            <a:spLocks noChangeAspect="1" noEditPoints="1"/>
          </p:cNvSpPr>
          <p:nvPr/>
        </p:nvSpPr>
        <p:spPr bwMode="auto">
          <a:xfrm>
            <a:off x="7326159" y="3957533"/>
            <a:ext cx="359889" cy="362951"/>
          </a:xfrm>
          <a:custGeom>
            <a:avLst/>
            <a:gdLst>
              <a:gd name="T0" fmla="*/ 931 w 1200"/>
              <a:gd name="T1" fmla="*/ 1047 h 1200"/>
              <a:gd name="T2" fmla="*/ 681 w 1200"/>
              <a:gd name="T3" fmla="*/ 615 h 1200"/>
              <a:gd name="T4" fmla="*/ 1068 w 1200"/>
              <a:gd name="T5" fmla="*/ 299 h 1200"/>
              <a:gd name="T6" fmla="*/ 1156 w 1200"/>
              <a:gd name="T7" fmla="*/ 600 h 1200"/>
              <a:gd name="T8" fmla="*/ 931 w 1200"/>
              <a:gd name="T9" fmla="*/ 1047 h 1200"/>
              <a:gd name="T10" fmla="*/ 1029 w 1200"/>
              <a:gd name="T11" fmla="*/ 181 h 1200"/>
              <a:gd name="T12" fmla="*/ 618 w 1200"/>
              <a:gd name="T13" fmla="*/ 513 h 1200"/>
              <a:gd name="T14" fmla="*/ 618 w 1200"/>
              <a:gd name="T15" fmla="*/ 555 h 1200"/>
              <a:gd name="T16" fmla="*/ 1049 w 1200"/>
              <a:gd name="T17" fmla="*/ 203 h 1200"/>
              <a:gd name="T18" fmla="*/ 1029 w 1200"/>
              <a:gd name="T19" fmla="*/ 181 h 1200"/>
              <a:gd name="T20" fmla="*/ 985 w 1200"/>
              <a:gd name="T21" fmla="*/ 139 h 1200"/>
              <a:gd name="T22" fmla="*/ 618 w 1200"/>
              <a:gd name="T23" fmla="*/ 436 h 1200"/>
              <a:gd name="T24" fmla="*/ 618 w 1200"/>
              <a:gd name="T25" fmla="*/ 480 h 1200"/>
              <a:gd name="T26" fmla="*/ 1011 w 1200"/>
              <a:gd name="T27" fmla="*/ 163 h 1200"/>
              <a:gd name="T28" fmla="*/ 985 w 1200"/>
              <a:gd name="T29" fmla="*/ 139 h 1200"/>
              <a:gd name="T30" fmla="*/ 935 w 1200"/>
              <a:gd name="T31" fmla="*/ 102 h 1200"/>
              <a:gd name="T32" fmla="*/ 618 w 1200"/>
              <a:gd name="T33" fmla="*/ 358 h 1200"/>
              <a:gd name="T34" fmla="*/ 618 w 1200"/>
              <a:gd name="T35" fmla="*/ 402 h 1200"/>
              <a:gd name="T36" fmla="*/ 964 w 1200"/>
              <a:gd name="T37" fmla="*/ 123 h 1200"/>
              <a:gd name="T38" fmla="*/ 935 w 1200"/>
              <a:gd name="T39" fmla="*/ 102 h 1200"/>
              <a:gd name="T40" fmla="*/ 880 w 1200"/>
              <a:gd name="T41" fmla="*/ 69 h 1200"/>
              <a:gd name="T42" fmla="*/ 618 w 1200"/>
              <a:gd name="T43" fmla="*/ 281 h 1200"/>
              <a:gd name="T44" fmla="*/ 618 w 1200"/>
              <a:gd name="T45" fmla="*/ 325 h 1200"/>
              <a:gd name="T46" fmla="*/ 912 w 1200"/>
              <a:gd name="T47" fmla="*/ 87 h 1200"/>
              <a:gd name="T48" fmla="*/ 880 w 1200"/>
              <a:gd name="T49" fmla="*/ 69 h 1200"/>
              <a:gd name="T50" fmla="*/ 819 w 1200"/>
              <a:gd name="T51" fmla="*/ 41 h 1200"/>
              <a:gd name="T52" fmla="*/ 618 w 1200"/>
              <a:gd name="T53" fmla="*/ 203 h 1200"/>
              <a:gd name="T54" fmla="*/ 618 w 1200"/>
              <a:gd name="T55" fmla="*/ 247 h 1200"/>
              <a:gd name="T56" fmla="*/ 854 w 1200"/>
              <a:gd name="T57" fmla="*/ 56 h 1200"/>
              <a:gd name="T58" fmla="*/ 819 w 1200"/>
              <a:gd name="T59" fmla="*/ 41 h 1200"/>
              <a:gd name="T60" fmla="*/ 750 w 1200"/>
              <a:gd name="T61" fmla="*/ 19 h 1200"/>
              <a:gd name="T62" fmla="*/ 618 w 1200"/>
              <a:gd name="T63" fmla="*/ 126 h 1200"/>
              <a:gd name="T64" fmla="*/ 618 w 1200"/>
              <a:gd name="T65" fmla="*/ 170 h 1200"/>
              <a:gd name="T66" fmla="*/ 790 w 1200"/>
              <a:gd name="T67" fmla="*/ 31 h 1200"/>
              <a:gd name="T68" fmla="*/ 750 w 1200"/>
              <a:gd name="T69" fmla="*/ 19 h 1200"/>
              <a:gd name="T70" fmla="*/ 672 w 1200"/>
              <a:gd name="T71" fmla="*/ 4 h 1200"/>
              <a:gd name="T72" fmla="*/ 618 w 1200"/>
              <a:gd name="T73" fmla="*/ 48 h 1200"/>
              <a:gd name="T74" fmla="*/ 618 w 1200"/>
              <a:gd name="T75" fmla="*/ 92 h 1200"/>
              <a:gd name="T76" fmla="*/ 718 w 1200"/>
              <a:gd name="T77" fmla="*/ 12 h 1200"/>
              <a:gd name="T78" fmla="*/ 672 w 1200"/>
              <a:gd name="T79" fmla="*/ 4 h 1200"/>
              <a:gd name="T80" fmla="*/ 618 w 1200"/>
              <a:gd name="T81" fmla="*/ 0 h 1200"/>
              <a:gd name="T82" fmla="*/ 618 w 1200"/>
              <a:gd name="T83" fmla="*/ 15 h 1200"/>
              <a:gd name="T84" fmla="*/ 635 w 1200"/>
              <a:gd name="T85" fmla="*/ 1 h 1200"/>
              <a:gd name="T86" fmla="*/ 618 w 1200"/>
              <a:gd name="T87" fmla="*/ 0 h 1200"/>
              <a:gd name="T88" fmla="*/ 577 w 1200"/>
              <a:gd name="T89" fmla="*/ 608 h 1200"/>
              <a:gd name="T90" fmla="*/ 576 w 1200"/>
              <a:gd name="T91" fmla="*/ 605 h 1200"/>
              <a:gd name="T92" fmla="*/ 575 w 1200"/>
              <a:gd name="T93" fmla="*/ 600 h 1200"/>
              <a:gd name="T94" fmla="*/ 575 w 1200"/>
              <a:gd name="T95" fmla="*/ 0 h 1200"/>
              <a:gd name="T96" fmla="*/ 0 w 1200"/>
              <a:gd name="T97" fmla="*/ 600 h 1200"/>
              <a:gd name="T98" fmla="*/ 600 w 1200"/>
              <a:gd name="T99" fmla="*/ 1200 h 1200"/>
              <a:gd name="T100" fmla="*/ 879 w 1200"/>
              <a:gd name="T101" fmla="*/ 1131 h 1200"/>
              <a:gd name="T102" fmla="*/ 578 w 1200"/>
              <a:gd name="T103" fmla="*/ 610 h 1200"/>
              <a:gd name="T104" fmla="*/ 577 w 1200"/>
              <a:gd name="T105" fmla="*/ 608 h 1200"/>
              <a:gd name="T106" fmla="*/ 1077 w 1200"/>
              <a:gd name="T107" fmla="*/ 236 h 1200"/>
              <a:gd name="T108" fmla="*/ 624 w 1200"/>
              <a:gd name="T109" fmla="*/ 605 h 1200"/>
              <a:gd name="T110" fmla="*/ 916 w 1200"/>
              <a:gd name="T111" fmla="*/ 1109 h 1200"/>
              <a:gd name="T112" fmla="*/ 1200 w 1200"/>
              <a:gd name="T113" fmla="*/ 600 h 1200"/>
              <a:gd name="T114" fmla="*/ 1077 w 1200"/>
              <a:gd name="T115" fmla="*/ 236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0" h="1200">
                <a:moveTo>
                  <a:pt x="931" y="1047"/>
                </a:moveTo>
                <a:lnTo>
                  <a:pt x="681" y="615"/>
                </a:lnTo>
                <a:lnTo>
                  <a:pt x="1068" y="299"/>
                </a:lnTo>
                <a:cubicBezTo>
                  <a:pt x="1126" y="389"/>
                  <a:pt x="1156" y="492"/>
                  <a:pt x="1156" y="600"/>
                </a:cubicBezTo>
                <a:cubicBezTo>
                  <a:pt x="1156" y="778"/>
                  <a:pt x="1072" y="942"/>
                  <a:pt x="931" y="1047"/>
                </a:cubicBezTo>
                <a:close/>
                <a:moveTo>
                  <a:pt x="1029" y="181"/>
                </a:moveTo>
                <a:lnTo>
                  <a:pt x="618" y="513"/>
                </a:lnTo>
                <a:lnTo>
                  <a:pt x="618" y="555"/>
                </a:lnTo>
                <a:lnTo>
                  <a:pt x="1049" y="203"/>
                </a:lnTo>
                <a:lnTo>
                  <a:pt x="1029" y="181"/>
                </a:lnTo>
                <a:close/>
                <a:moveTo>
                  <a:pt x="985" y="139"/>
                </a:moveTo>
                <a:lnTo>
                  <a:pt x="618" y="436"/>
                </a:lnTo>
                <a:lnTo>
                  <a:pt x="618" y="480"/>
                </a:lnTo>
                <a:lnTo>
                  <a:pt x="1011" y="163"/>
                </a:lnTo>
                <a:lnTo>
                  <a:pt x="985" y="139"/>
                </a:lnTo>
                <a:close/>
                <a:moveTo>
                  <a:pt x="935" y="102"/>
                </a:moveTo>
                <a:lnTo>
                  <a:pt x="618" y="358"/>
                </a:lnTo>
                <a:lnTo>
                  <a:pt x="618" y="402"/>
                </a:lnTo>
                <a:lnTo>
                  <a:pt x="964" y="123"/>
                </a:lnTo>
                <a:lnTo>
                  <a:pt x="935" y="102"/>
                </a:lnTo>
                <a:close/>
                <a:moveTo>
                  <a:pt x="880" y="69"/>
                </a:moveTo>
                <a:lnTo>
                  <a:pt x="618" y="281"/>
                </a:lnTo>
                <a:lnTo>
                  <a:pt x="618" y="325"/>
                </a:lnTo>
                <a:lnTo>
                  <a:pt x="912" y="87"/>
                </a:lnTo>
                <a:cubicBezTo>
                  <a:pt x="901" y="81"/>
                  <a:pt x="891" y="75"/>
                  <a:pt x="880" y="69"/>
                </a:cubicBezTo>
                <a:close/>
                <a:moveTo>
                  <a:pt x="819" y="41"/>
                </a:moveTo>
                <a:lnTo>
                  <a:pt x="618" y="203"/>
                </a:lnTo>
                <a:lnTo>
                  <a:pt x="618" y="247"/>
                </a:lnTo>
                <a:lnTo>
                  <a:pt x="854" y="56"/>
                </a:lnTo>
                <a:cubicBezTo>
                  <a:pt x="843" y="51"/>
                  <a:pt x="831" y="46"/>
                  <a:pt x="819" y="41"/>
                </a:cubicBezTo>
                <a:close/>
                <a:moveTo>
                  <a:pt x="750" y="19"/>
                </a:moveTo>
                <a:lnTo>
                  <a:pt x="618" y="126"/>
                </a:lnTo>
                <a:lnTo>
                  <a:pt x="618" y="170"/>
                </a:lnTo>
                <a:lnTo>
                  <a:pt x="790" y="31"/>
                </a:lnTo>
                <a:cubicBezTo>
                  <a:pt x="777" y="26"/>
                  <a:pt x="764" y="22"/>
                  <a:pt x="750" y="19"/>
                </a:cubicBezTo>
                <a:close/>
                <a:moveTo>
                  <a:pt x="672" y="4"/>
                </a:moveTo>
                <a:lnTo>
                  <a:pt x="618" y="48"/>
                </a:lnTo>
                <a:lnTo>
                  <a:pt x="618" y="92"/>
                </a:lnTo>
                <a:lnTo>
                  <a:pt x="718" y="12"/>
                </a:lnTo>
                <a:cubicBezTo>
                  <a:pt x="703" y="9"/>
                  <a:pt x="688" y="6"/>
                  <a:pt x="672" y="4"/>
                </a:cubicBezTo>
                <a:close/>
                <a:moveTo>
                  <a:pt x="618" y="0"/>
                </a:moveTo>
                <a:lnTo>
                  <a:pt x="618" y="15"/>
                </a:lnTo>
                <a:lnTo>
                  <a:pt x="635" y="1"/>
                </a:lnTo>
                <a:lnTo>
                  <a:pt x="618" y="0"/>
                </a:lnTo>
                <a:close/>
                <a:moveTo>
                  <a:pt x="577" y="608"/>
                </a:moveTo>
                <a:lnTo>
                  <a:pt x="576" y="605"/>
                </a:lnTo>
                <a:lnTo>
                  <a:pt x="575" y="600"/>
                </a:lnTo>
                <a:lnTo>
                  <a:pt x="575" y="0"/>
                </a:lnTo>
                <a:cubicBezTo>
                  <a:pt x="255" y="13"/>
                  <a:pt x="0" y="277"/>
                  <a:pt x="0" y="600"/>
                </a:cubicBezTo>
                <a:cubicBezTo>
                  <a:pt x="0" y="931"/>
                  <a:pt x="268" y="1200"/>
                  <a:pt x="600" y="1200"/>
                </a:cubicBezTo>
                <a:cubicBezTo>
                  <a:pt x="701" y="1200"/>
                  <a:pt x="796" y="1175"/>
                  <a:pt x="879" y="1131"/>
                </a:cubicBezTo>
                <a:lnTo>
                  <a:pt x="578" y="610"/>
                </a:lnTo>
                <a:lnTo>
                  <a:pt x="577" y="608"/>
                </a:lnTo>
                <a:close/>
                <a:moveTo>
                  <a:pt x="1077" y="236"/>
                </a:moveTo>
                <a:lnTo>
                  <a:pt x="624" y="605"/>
                </a:lnTo>
                <a:lnTo>
                  <a:pt x="916" y="1109"/>
                </a:lnTo>
                <a:cubicBezTo>
                  <a:pt x="1086" y="1003"/>
                  <a:pt x="1200" y="815"/>
                  <a:pt x="1200" y="600"/>
                </a:cubicBezTo>
                <a:cubicBezTo>
                  <a:pt x="1200" y="463"/>
                  <a:pt x="1154" y="337"/>
                  <a:pt x="1077" y="236"/>
                </a:cubicBezTo>
                <a:close/>
              </a:path>
            </a:pathLst>
          </a:custGeom>
          <a:solidFill>
            <a:schemeClr val="bg1"/>
          </a:solidFill>
          <a:ln>
            <a:noFill/>
          </a:ln>
        </p:spPr>
        <p:txBody>
          <a:bodyPr vert="horz" wrap="square" lIns="91412" tIns="45706" rIns="91412" bIns="45706"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Tree>
    <p:custDataLst>
      <p:tags r:id="rId3"/>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1"/>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2"/>
            <a:srcRect l="87760" t="178" b="91545"/>
            <a:stretch>
              <a:fillRect/>
            </a:stretch>
          </p:blipFill>
          <p:spPr>
            <a:xfrm>
              <a:off x="17530" y="9146"/>
              <a:ext cx="2191" cy="2134"/>
            </a:xfrm>
            <a:prstGeom prst="ellipse">
              <a:avLst/>
            </a:prstGeom>
          </p:spPr>
        </p:pic>
      </p:grpSp>
      <p:sp>
        <p:nvSpPr>
          <p:cNvPr id="30" name="PA-文本框 29"/>
          <p:cNvSpPr txBox="1"/>
          <p:nvPr>
            <p:custDataLst>
              <p:tags r:id="rId3"/>
            </p:custDataLst>
          </p:nvPr>
        </p:nvSpPr>
        <p:spPr bwMode="auto">
          <a:xfrm>
            <a:off x="1014155" y="2234871"/>
            <a:ext cx="6172947" cy="737235"/>
          </a:xfrm>
          <a:prstGeom prst="rect">
            <a:avLst/>
          </a:prstGeom>
          <a:noFill/>
        </p:spPr>
        <p:txBody>
          <a:bodyPr wrap="square">
            <a:spAutoFit/>
          </a:bodyPr>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rPr>
              <a:t>这里输入简单的文字概述这里输入简单文字概述简单的文字概述这里输入这里输入简单的文字概述这里输入简单文字概述简单的文字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31" name="PA-矩形 30"/>
          <p:cNvSpPr/>
          <p:nvPr>
            <p:custDataLst>
              <p:tags r:id="rId4"/>
            </p:custDataLst>
          </p:nvPr>
        </p:nvSpPr>
        <p:spPr bwMode="auto">
          <a:xfrm>
            <a:off x="1110164" y="1802852"/>
            <a:ext cx="2694516" cy="398780"/>
          </a:xfrm>
          <a:prstGeom prst="rect">
            <a:avLst/>
          </a:prstGeom>
        </p:spPr>
        <p:txBody>
          <a:bodyPr>
            <a:spAutoFit/>
          </a:bodyPr>
          <a:p>
            <a:pPr>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rPr>
              <a:t>输入相关标题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32" name="PA-文本框 31"/>
          <p:cNvSpPr txBox="1"/>
          <p:nvPr>
            <p:custDataLst>
              <p:tags r:id="rId5"/>
            </p:custDataLst>
          </p:nvPr>
        </p:nvSpPr>
        <p:spPr bwMode="auto">
          <a:xfrm>
            <a:off x="1014155" y="3624675"/>
            <a:ext cx="6172947" cy="737235"/>
          </a:xfrm>
          <a:prstGeom prst="rect">
            <a:avLst/>
          </a:prstGeom>
          <a:noFill/>
        </p:spPr>
        <p:txBody>
          <a:bodyPr wrap="square">
            <a:spAutoFit/>
          </a:bodyPr>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rPr>
              <a:t>这里输入简单的文字概述这里输入简单文字概述简单的文字概述这里输入这里输入简单的文字概述这里输入简单文字概述简单的文字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33" name="PA-矩形 32"/>
          <p:cNvSpPr/>
          <p:nvPr>
            <p:custDataLst>
              <p:tags r:id="rId6"/>
            </p:custDataLst>
          </p:nvPr>
        </p:nvSpPr>
        <p:spPr bwMode="auto">
          <a:xfrm>
            <a:off x="1110164" y="3192656"/>
            <a:ext cx="2694516" cy="398780"/>
          </a:xfrm>
          <a:prstGeom prst="rect">
            <a:avLst/>
          </a:prstGeom>
        </p:spPr>
        <p:txBody>
          <a:bodyPr>
            <a:spAutoFit/>
          </a:bodyPr>
          <a:p>
            <a:pPr>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rPr>
              <a:t>输入相关标题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3" name="PA-文本框 33"/>
          <p:cNvSpPr txBox="1"/>
          <p:nvPr>
            <p:custDataLst>
              <p:tags r:id="rId7"/>
            </p:custDataLst>
          </p:nvPr>
        </p:nvSpPr>
        <p:spPr bwMode="auto">
          <a:xfrm>
            <a:off x="1014155" y="5019180"/>
            <a:ext cx="6172947" cy="737235"/>
          </a:xfrm>
          <a:prstGeom prst="rect">
            <a:avLst/>
          </a:prstGeom>
          <a:noFill/>
        </p:spPr>
        <p:txBody>
          <a:bodyPr wrap="square">
            <a:spAutoFit/>
          </a:bodyPr>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rPr>
              <a:t>这里输入简单的文字概述这里输入简单文字概述简单的文字概述这里输入这里输入简单的文字概述这里输入简单文字概述简单的文字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35" name="PA-矩形 34"/>
          <p:cNvSpPr/>
          <p:nvPr>
            <p:custDataLst>
              <p:tags r:id="rId8"/>
            </p:custDataLst>
          </p:nvPr>
        </p:nvSpPr>
        <p:spPr bwMode="auto">
          <a:xfrm>
            <a:off x="1110164" y="4587161"/>
            <a:ext cx="2694516" cy="398780"/>
          </a:xfrm>
          <a:prstGeom prst="rect">
            <a:avLst/>
          </a:prstGeom>
        </p:spPr>
        <p:txBody>
          <a:bodyPr>
            <a:spAutoFit/>
          </a:bodyPr>
          <a:p>
            <a:pPr>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rPr>
              <a:t>输入相关标题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grpSp>
        <p:nvGrpSpPr>
          <p:cNvPr id="36" name="PA-组合 35"/>
          <p:cNvGrpSpPr/>
          <p:nvPr>
            <p:custDataLst>
              <p:tags r:id="rId9"/>
            </p:custDataLst>
          </p:nvPr>
        </p:nvGrpSpPr>
        <p:grpSpPr>
          <a:xfrm>
            <a:off x="7934054" y="294"/>
            <a:ext cx="833669" cy="3785453"/>
            <a:chOff x="5482729" y="623393"/>
            <a:chExt cx="625252" cy="2839090"/>
          </a:xfrm>
          <a:solidFill>
            <a:srgbClr val="C14547"/>
          </a:solidFill>
        </p:grpSpPr>
        <p:sp>
          <p:nvSpPr>
            <p:cNvPr id="37" name="PA-五边形 36"/>
            <p:cNvSpPr/>
            <p:nvPr>
              <p:custDataLst>
                <p:tags r:id="rId10"/>
              </p:custDataLst>
            </p:nvPr>
          </p:nvSpPr>
          <p:spPr>
            <a:xfrm rot="5400000">
              <a:off x="4375810" y="1730312"/>
              <a:ext cx="2839090"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solidFill>
                  <a:schemeClr val="bg1">
                    <a:lumMod val="95000"/>
                  </a:schemeClr>
                </a:solidFill>
                <a:cs typeface="字魂64号-萌趣软糖体" panose="00000500000000000000" charset="-122"/>
              </a:endParaRPr>
            </a:p>
          </p:txBody>
        </p:sp>
        <p:sp>
          <p:nvSpPr>
            <p:cNvPr id="38" name="PA-文本框 37"/>
            <p:cNvSpPr txBox="1"/>
            <p:nvPr>
              <p:custDataLst>
                <p:tags r:id="rId11"/>
              </p:custDataLst>
            </p:nvPr>
          </p:nvSpPr>
          <p:spPr>
            <a:xfrm>
              <a:off x="5588512" y="761745"/>
              <a:ext cx="413861" cy="1897380"/>
            </a:xfrm>
            <a:prstGeom prst="rect">
              <a:avLst/>
            </a:prstGeom>
            <a:grpFill/>
          </p:spPr>
          <p:txBody>
            <a:bodyPr vert="eaVert" wrap="none" rtlCol="0">
              <a:spAutoFit/>
            </a:bodyPr>
            <a:p>
              <a:r>
                <a:rPr lang="zh-CN" altLang="en-US" sz="2400" dirty="0">
                  <a:solidFill>
                    <a:schemeClr val="bg1">
                      <a:lumMod val="95000"/>
                    </a:schemeClr>
                  </a:solidFill>
                  <a:cs typeface="字魂64号-萌趣软糖体" panose="00000500000000000000" charset="-122"/>
                </a:rPr>
                <a:t>输入相关文字标题</a:t>
              </a:r>
              <a:endParaRPr lang="zh-CN" altLang="en-US" sz="2400" dirty="0">
                <a:solidFill>
                  <a:schemeClr val="bg1">
                    <a:lumMod val="95000"/>
                  </a:schemeClr>
                </a:solidFill>
                <a:cs typeface="字魂64号-萌趣软糖体" panose="00000500000000000000" charset="-122"/>
              </a:endParaRPr>
            </a:p>
          </p:txBody>
        </p:sp>
      </p:grpSp>
      <p:grpSp>
        <p:nvGrpSpPr>
          <p:cNvPr id="5" name="PA-组合 38"/>
          <p:cNvGrpSpPr/>
          <p:nvPr>
            <p:custDataLst>
              <p:tags r:id="rId12"/>
            </p:custDataLst>
          </p:nvPr>
        </p:nvGrpSpPr>
        <p:grpSpPr>
          <a:xfrm>
            <a:off x="10398580" y="297"/>
            <a:ext cx="833669" cy="5424731"/>
            <a:chOff x="7331124" y="623395"/>
            <a:chExt cx="625252" cy="4068548"/>
          </a:xfrm>
          <a:solidFill>
            <a:srgbClr val="FFC000"/>
          </a:solidFill>
        </p:grpSpPr>
        <p:sp>
          <p:nvSpPr>
            <p:cNvPr id="6" name="PA-五边形 39"/>
            <p:cNvSpPr/>
            <p:nvPr>
              <p:custDataLst>
                <p:tags r:id="rId13"/>
              </p:custDataLst>
            </p:nvPr>
          </p:nvSpPr>
          <p:spPr>
            <a:xfrm rot="5400000">
              <a:off x="5609476" y="2345043"/>
              <a:ext cx="4068548"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bg1">
                    <a:lumMod val="95000"/>
                  </a:schemeClr>
                </a:solidFill>
                <a:cs typeface="字魂64号-萌趣软糖体" panose="00000500000000000000" charset="-122"/>
              </a:endParaRPr>
            </a:p>
          </p:txBody>
        </p:sp>
        <p:sp>
          <p:nvSpPr>
            <p:cNvPr id="7" name="PA-文本框 40"/>
            <p:cNvSpPr txBox="1"/>
            <p:nvPr>
              <p:custDataLst>
                <p:tags r:id="rId14"/>
              </p:custDataLst>
            </p:nvPr>
          </p:nvSpPr>
          <p:spPr>
            <a:xfrm>
              <a:off x="7460720" y="941186"/>
              <a:ext cx="413861" cy="1897380"/>
            </a:xfrm>
            <a:prstGeom prst="rect">
              <a:avLst/>
            </a:prstGeom>
            <a:grpFill/>
          </p:spPr>
          <p:txBody>
            <a:bodyPr vert="eaVert" wrap="none" rtlCol="0">
              <a:spAutoFit/>
            </a:bodyPr>
            <a:p>
              <a:r>
                <a:rPr lang="zh-CN" altLang="en-US" sz="2400" dirty="0">
                  <a:solidFill>
                    <a:schemeClr val="bg1">
                      <a:lumMod val="95000"/>
                    </a:schemeClr>
                  </a:solidFill>
                  <a:cs typeface="字魂64号-萌趣软糖体" panose="00000500000000000000" charset="-122"/>
                </a:rPr>
                <a:t>输入相关文字标题</a:t>
              </a:r>
              <a:endParaRPr lang="zh-CN" altLang="en-US" sz="2400" dirty="0">
                <a:solidFill>
                  <a:schemeClr val="bg1">
                    <a:lumMod val="95000"/>
                  </a:schemeClr>
                </a:solidFill>
                <a:cs typeface="字魂64号-萌趣软糖体" panose="00000500000000000000" charset="-122"/>
              </a:endParaRPr>
            </a:p>
          </p:txBody>
        </p:sp>
      </p:grpSp>
      <p:grpSp>
        <p:nvGrpSpPr>
          <p:cNvPr id="8" name="PA-组合 41"/>
          <p:cNvGrpSpPr/>
          <p:nvPr>
            <p:custDataLst>
              <p:tags r:id="rId15"/>
            </p:custDataLst>
          </p:nvPr>
        </p:nvGrpSpPr>
        <p:grpSpPr>
          <a:xfrm>
            <a:off x="9150441" y="2337446"/>
            <a:ext cx="833669" cy="3634700"/>
            <a:chOff x="6395020" y="2376257"/>
            <a:chExt cx="625252" cy="2726025"/>
          </a:xfrm>
          <a:solidFill>
            <a:srgbClr val="1E2C5D"/>
          </a:solidFill>
        </p:grpSpPr>
        <p:sp>
          <p:nvSpPr>
            <p:cNvPr id="9" name="PA-五边形 42"/>
            <p:cNvSpPr/>
            <p:nvPr>
              <p:custDataLst>
                <p:tags r:id="rId16"/>
              </p:custDataLst>
            </p:nvPr>
          </p:nvSpPr>
          <p:spPr>
            <a:xfrm rot="16200000" flipV="1">
              <a:off x="5344633" y="3426643"/>
              <a:ext cx="272602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cs typeface="字魂64号-萌趣软糖体" panose="00000500000000000000" charset="-122"/>
              </a:endParaRPr>
            </a:p>
          </p:txBody>
        </p:sp>
        <p:sp>
          <p:nvSpPr>
            <p:cNvPr id="44" name="PA-文本框 43"/>
            <p:cNvSpPr txBox="1"/>
            <p:nvPr>
              <p:custDataLst>
                <p:tags r:id="rId17"/>
              </p:custDataLst>
            </p:nvPr>
          </p:nvSpPr>
          <p:spPr>
            <a:xfrm>
              <a:off x="6524617" y="2921377"/>
              <a:ext cx="413861" cy="1897380"/>
            </a:xfrm>
            <a:prstGeom prst="rect">
              <a:avLst/>
            </a:prstGeom>
            <a:grpFill/>
          </p:spPr>
          <p:txBody>
            <a:bodyPr vert="eaVert" wrap="none" rtlCol="0">
              <a:spAutoFit/>
            </a:bodyPr>
            <a:p>
              <a:r>
                <a:rPr lang="zh-CN" altLang="en-US" sz="2400" dirty="0">
                  <a:solidFill>
                    <a:schemeClr val="bg1"/>
                  </a:solidFill>
                  <a:cs typeface="字魂64号-萌趣软糖体" panose="00000500000000000000" charset="-122"/>
                </a:rPr>
                <a:t>输入相关文字标题</a:t>
              </a:r>
              <a:endParaRPr lang="zh-CN" altLang="en-US" sz="2400" dirty="0">
                <a:solidFill>
                  <a:schemeClr val="bg1"/>
                </a:solidFill>
                <a:cs typeface="字魂64号-萌趣软糖体" panose="00000500000000000000" charset="-122"/>
              </a:endParaRPr>
            </a:p>
          </p:txBody>
        </p:sp>
      </p:grpSp>
    </p:spTree>
    <p:custDataLst>
      <p:tags r:id="rId18"/>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1"/>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2"/>
            <a:srcRect l="87760" t="178" b="91545"/>
            <a:stretch>
              <a:fillRect/>
            </a:stretch>
          </p:blipFill>
          <p:spPr>
            <a:xfrm>
              <a:off x="17530" y="9146"/>
              <a:ext cx="2191" cy="2134"/>
            </a:xfrm>
            <a:prstGeom prst="ellipse">
              <a:avLst/>
            </a:prstGeom>
          </p:spPr>
        </p:pic>
      </p:grpSp>
      <p:cxnSp>
        <p:nvCxnSpPr>
          <p:cNvPr id="39" name="直接连接符 38"/>
          <p:cNvCxnSpPr/>
          <p:nvPr/>
        </p:nvCxnSpPr>
        <p:spPr>
          <a:xfrm>
            <a:off x="213096" y="3958064"/>
            <a:ext cx="1176453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00208" y="3742716"/>
            <a:ext cx="1059366" cy="430695"/>
          </a:xfrm>
          <a:prstGeom prst="rect">
            <a:avLst/>
          </a:prstGeom>
          <a:solidFill>
            <a:srgbClr val="F4C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Century Gothic" panose="020B0502020202020204" pitchFamily="34" charset="0"/>
              </a:rPr>
              <a:t>PART 01</a:t>
            </a:r>
            <a:endParaRPr lang="zh-CN" altLang="en-US" sz="1200" dirty="0">
              <a:latin typeface="Century Gothic" panose="020B0502020202020204" pitchFamily="34" charset="0"/>
            </a:endParaRPr>
          </a:p>
        </p:txBody>
      </p:sp>
      <p:sp>
        <p:nvSpPr>
          <p:cNvPr id="41" name="矩形 40"/>
          <p:cNvSpPr/>
          <p:nvPr/>
        </p:nvSpPr>
        <p:spPr>
          <a:xfrm>
            <a:off x="4143857" y="3742716"/>
            <a:ext cx="1059366" cy="430695"/>
          </a:xfrm>
          <a:prstGeom prst="rect">
            <a:avLst/>
          </a:prstGeom>
          <a:solidFill>
            <a:srgbClr val="C14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Century Gothic" panose="020B0502020202020204" pitchFamily="34" charset="0"/>
              </a:rPr>
              <a:t>PART 02</a:t>
            </a:r>
            <a:endParaRPr lang="zh-CN" altLang="en-US" sz="1200" dirty="0">
              <a:latin typeface="Century Gothic" panose="020B0502020202020204" pitchFamily="34" charset="0"/>
            </a:endParaRPr>
          </a:p>
        </p:txBody>
      </p:sp>
      <p:sp>
        <p:nvSpPr>
          <p:cNvPr id="42" name="矩形 41"/>
          <p:cNvSpPr/>
          <p:nvPr/>
        </p:nvSpPr>
        <p:spPr>
          <a:xfrm>
            <a:off x="6987506" y="3742716"/>
            <a:ext cx="1059366" cy="430695"/>
          </a:xfrm>
          <a:prstGeom prst="rect">
            <a:avLst/>
          </a:prstGeom>
          <a:solidFill>
            <a:srgbClr val="F4C5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Century Gothic" panose="020B0502020202020204" pitchFamily="34" charset="0"/>
              </a:rPr>
              <a:t>PART 03</a:t>
            </a:r>
            <a:endParaRPr lang="zh-CN" altLang="en-US" sz="1200" dirty="0">
              <a:latin typeface="Century Gothic" panose="020B0502020202020204" pitchFamily="34" charset="0"/>
            </a:endParaRPr>
          </a:p>
        </p:txBody>
      </p:sp>
      <p:sp>
        <p:nvSpPr>
          <p:cNvPr id="43" name="矩形 42"/>
          <p:cNvSpPr/>
          <p:nvPr/>
        </p:nvSpPr>
        <p:spPr>
          <a:xfrm>
            <a:off x="9831155" y="3742716"/>
            <a:ext cx="1059366" cy="430695"/>
          </a:xfrm>
          <a:prstGeom prst="rect">
            <a:avLst/>
          </a:prstGeom>
          <a:solidFill>
            <a:srgbClr val="C14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Century Gothic" panose="020B0502020202020204" pitchFamily="34" charset="0"/>
              </a:rPr>
              <a:t>PART 04</a:t>
            </a:r>
            <a:endParaRPr lang="zh-CN" altLang="en-US" sz="1200" dirty="0">
              <a:latin typeface="Century Gothic" panose="020B0502020202020204" pitchFamily="34" charset="0"/>
            </a:endParaRPr>
          </a:p>
        </p:txBody>
      </p:sp>
      <p:grpSp>
        <p:nvGrpSpPr>
          <p:cNvPr id="48" name="组合 47"/>
          <p:cNvGrpSpPr/>
          <p:nvPr/>
        </p:nvGrpSpPr>
        <p:grpSpPr>
          <a:xfrm>
            <a:off x="605345" y="4283593"/>
            <a:ext cx="2449092" cy="1360335"/>
            <a:chOff x="605979" y="4261910"/>
            <a:chExt cx="2449092" cy="1360335"/>
          </a:xfrm>
        </p:grpSpPr>
        <p:sp>
          <p:nvSpPr>
            <p:cNvPr id="49" name="矩形 48"/>
            <p:cNvSpPr/>
            <p:nvPr/>
          </p:nvSpPr>
          <p:spPr>
            <a:xfrm>
              <a:off x="605979" y="4692605"/>
              <a:ext cx="2449092" cy="929640"/>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标题数字等都可以通过点击和重新输入进行更改。建议正文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0" name="文本框 49"/>
            <p:cNvSpPr txBox="1"/>
            <p:nvPr/>
          </p:nvSpPr>
          <p:spPr>
            <a:xfrm>
              <a:off x="983643" y="4261910"/>
              <a:ext cx="2071428" cy="43069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r>
                <a:rPr lang="zh-CN" altLang="en-US" sz="2000" b="0" spc="-150" dirty="0">
                  <a:solidFill>
                    <a:schemeClr val="tx1">
                      <a:lumMod val="75000"/>
                      <a:lumOff val="25000"/>
                    </a:schemeClr>
                  </a:solidFill>
                </a:rPr>
                <a:t>添加标题文本</a:t>
              </a:r>
              <a:endParaRPr lang="zh-CN" altLang="en-US" sz="2000" b="0" spc="-150" dirty="0">
                <a:solidFill>
                  <a:schemeClr val="tx1">
                    <a:lumMod val="75000"/>
                    <a:lumOff val="25000"/>
                  </a:schemeClr>
                </a:solidFill>
              </a:endParaRPr>
            </a:p>
          </p:txBody>
        </p:sp>
      </p:grpSp>
      <p:grpSp>
        <p:nvGrpSpPr>
          <p:cNvPr id="51" name="组合 50"/>
          <p:cNvGrpSpPr/>
          <p:nvPr/>
        </p:nvGrpSpPr>
        <p:grpSpPr>
          <a:xfrm>
            <a:off x="3432101" y="4283593"/>
            <a:ext cx="2465985" cy="1337418"/>
            <a:chOff x="589086" y="4261910"/>
            <a:chExt cx="2465985" cy="1337418"/>
          </a:xfrm>
        </p:grpSpPr>
        <p:sp>
          <p:nvSpPr>
            <p:cNvPr id="52" name="矩形 51"/>
            <p:cNvSpPr/>
            <p:nvPr/>
          </p:nvSpPr>
          <p:spPr>
            <a:xfrm>
              <a:off x="589086" y="4692605"/>
              <a:ext cx="2449092" cy="906723"/>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标题数字等都可以通过点击和重新输入进行更改。建议正文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3" name="文本框 52"/>
            <p:cNvSpPr txBox="1"/>
            <p:nvPr/>
          </p:nvSpPr>
          <p:spPr>
            <a:xfrm>
              <a:off x="983643" y="4261910"/>
              <a:ext cx="2071428" cy="43069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r>
                <a:rPr lang="zh-CN" altLang="en-US" sz="2000" b="0" spc="-150" dirty="0">
                  <a:solidFill>
                    <a:schemeClr val="tx1">
                      <a:lumMod val="75000"/>
                      <a:lumOff val="25000"/>
                    </a:schemeClr>
                  </a:solidFill>
                </a:rPr>
                <a:t>添加标题文本</a:t>
              </a:r>
              <a:endParaRPr lang="zh-CN" altLang="en-US" sz="2000" b="0" spc="-150" dirty="0">
                <a:solidFill>
                  <a:schemeClr val="tx1">
                    <a:lumMod val="75000"/>
                    <a:lumOff val="25000"/>
                  </a:schemeClr>
                </a:solidFill>
              </a:endParaRPr>
            </a:p>
          </p:txBody>
        </p:sp>
      </p:grpSp>
      <p:grpSp>
        <p:nvGrpSpPr>
          <p:cNvPr id="54" name="组合 53"/>
          <p:cNvGrpSpPr/>
          <p:nvPr/>
        </p:nvGrpSpPr>
        <p:grpSpPr>
          <a:xfrm>
            <a:off x="6309541" y="4339349"/>
            <a:ext cx="2449092" cy="1337418"/>
            <a:chOff x="605979" y="4261910"/>
            <a:chExt cx="2449092" cy="1337418"/>
          </a:xfrm>
        </p:grpSpPr>
        <p:sp>
          <p:nvSpPr>
            <p:cNvPr id="55" name="矩形 54"/>
            <p:cNvSpPr/>
            <p:nvPr/>
          </p:nvSpPr>
          <p:spPr>
            <a:xfrm>
              <a:off x="605979" y="4692605"/>
              <a:ext cx="2449092" cy="906723"/>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标题数字等都可以通过点击和重新输入进行更改。建议正文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 name="文本框 55"/>
            <p:cNvSpPr txBox="1"/>
            <p:nvPr/>
          </p:nvSpPr>
          <p:spPr>
            <a:xfrm>
              <a:off x="983643" y="4261910"/>
              <a:ext cx="2071428" cy="43069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r>
                <a:rPr lang="zh-CN" altLang="en-US" sz="2000" b="0" spc="-150" dirty="0">
                  <a:solidFill>
                    <a:schemeClr val="tx1">
                      <a:lumMod val="75000"/>
                      <a:lumOff val="25000"/>
                    </a:schemeClr>
                  </a:solidFill>
                </a:rPr>
                <a:t>添加标题文本</a:t>
              </a:r>
              <a:endParaRPr lang="zh-CN" altLang="en-US" sz="2000" b="0" spc="-150" dirty="0">
                <a:solidFill>
                  <a:schemeClr val="tx1">
                    <a:lumMod val="75000"/>
                    <a:lumOff val="25000"/>
                  </a:schemeClr>
                </a:solidFill>
              </a:endParaRPr>
            </a:p>
          </p:txBody>
        </p:sp>
      </p:grpSp>
      <p:grpSp>
        <p:nvGrpSpPr>
          <p:cNvPr id="57" name="组合 56"/>
          <p:cNvGrpSpPr/>
          <p:nvPr/>
        </p:nvGrpSpPr>
        <p:grpSpPr>
          <a:xfrm>
            <a:off x="9136297" y="4339349"/>
            <a:ext cx="2465985" cy="1337418"/>
            <a:chOff x="589086" y="4261910"/>
            <a:chExt cx="2465985" cy="1337418"/>
          </a:xfrm>
        </p:grpSpPr>
        <p:sp>
          <p:nvSpPr>
            <p:cNvPr id="58" name="矩形 57"/>
            <p:cNvSpPr/>
            <p:nvPr/>
          </p:nvSpPr>
          <p:spPr>
            <a:xfrm>
              <a:off x="589086" y="4692605"/>
              <a:ext cx="2449092" cy="906723"/>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标题数字等都可以通过点击和重新输入进行更改。建议正文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9" name="文本框 58"/>
            <p:cNvSpPr txBox="1"/>
            <p:nvPr/>
          </p:nvSpPr>
          <p:spPr>
            <a:xfrm>
              <a:off x="983643" y="4261910"/>
              <a:ext cx="2071428" cy="43069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r>
                <a:rPr lang="zh-CN" altLang="en-US" sz="2000" b="0" spc="-150" dirty="0">
                  <a:solidFill>
                    <a:schemeClr val="tx1">
                      <a:lumMod val="75000"/>
                      <a:lumOff val="25000"/>
                    </a:schemeClr>
                  </a:solidFill>
                </a:rPr>
                <a:t>添加标题文本</a:t>
              </a:r>
              <a:endParaRPr lang="zh-CN" altLang="en-US" sz="2000" b="0" spc="-150" dirty="0">
                <a:solidFill>
                  <a:schemeClr val="tx1">
                    <a:lumMod val="75000"/>
                    <a:lumOff val="25000"/>
                  </a:schemeClr>
                </a:solidFill>
              </a:endParaRPr>
            </a:p>
          </p:txBody>
        </p:sp>
      </p:grpSp>
      <p:pic>
        <p:nvPicPr>
          <p:cNvPr id="3" name="图片 2" descr="图片4"/>
          <p:cNvPicPr>
            <a:picLocks noChangeAspect="1"/>
          </p:cNvPicPr>
          <p:nvPr/>
        </p:nvPicPr>
        <p:blipFill>
          <a:blip r:embed="rId3"/>
          <a:srcRect t="49300" b="19272"/>
          <a:stretch>
            <a:fillRect/>
          </a:stretch>
        </p:blipFill>
        <p:spPr>
          <a:xfrm>
            <a:off x="1073150" y="1628140"/>
            <a:ext cx="10058400" cy="1781175"/>
          </a:xfrm>
          <a:prstGeom prst="rect">
            <a:avLst/>
          </a:prstGeom>
        </p:spPr>
      </p:pic>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6116337"/>
          <p:cNvPicPr>
            <a:picLocks noChangeAspect="1"/>
          </p:cNvPicPr>
          <p:nvPr/>
        </p:nvPicPr>
        <p:blipFill>
          <a:blip r:embed="rId1"/>
          <a:srcRect t="178" b="57686"/>
          <a:stretch>
            <a:fillRect/>
          </a:stretch>
        </p:blipFill>
        <p:spPr>
          <a:xfrm>
            <a:off x="0" y="-43180"/>
            <a:ext cx="12192000" cy="6898005"/>
          </a:xfrm>
          <a:prstGeom prst="rect">
            <a:avLst/>
          </a:prstGeom>
        </p:spPr>
      </p:pic>
      <p:grpSp>
        <p:nvGrpSpPr>
          <p:cNvPr id="8" name="组合 7"/>
          <p:cNvGrpSpPr/>
          <p:nvPr/>
        </p:nvGrpSpPr>
        <p:grpSpPr>
          <a:xfrm>
            <a:off x="417195" y="2785745"/>
            <a:ext cx="6275705" cy="2430780"/>
            <a:chOff x="4658" y="2984"/>
            <a:chExt cx="9883" cy="3828"/>
          </a:xfrm>
        </p:grpSpPr>
        <p:sp>
          <p:nvSpPr>
            <p:cNvPr id="6" name="TextBox 2"/>
            <p:cNvSpPr txBox="1"/>
            <p:nvPr/>
          </p:nvSpPr>
          <p:spPr>
            <a:xfrm>
              <a:off x="6754" y="4736"/>
              <a:ext cx="5598" cy="1210"/>
            </a:xfrm>
            <a:prstGeom prst="rect">
              <a:avLst/>
            </a:prstGeom>
            <a:noFill/>
          </p:spPr>
          <p:txBody>
            <a:bodyPr wrap="square" rtlCol="0">
              <a:spAutoFit/>
            </a:bodyPr>
            <a:p>
              <a:r>
                <a:rPr lang="zh-CN" altLang="en-US" sz="4400" dirty="0" smtClean="0">
                  <a:latin typeface="+mn-ea"/>
                </a:rPr>
                <a:t>输入标题内容</a:t>
              </a:r>
              <a:endParaRPr lang="zh-CN" altLang="en-US" sz="4400" dirty="0" smtClean="0">
                <a:latin typeface="+mn-ea"/>
              </a:endParaRPr>
            </a:p>
          </p:txBody>
        </p:sp>
        <p:grpSp>
          <p:nvGrpSpPr>
            <p:cNvPr id="7" name="组合 6"/>
            <p:cNvGrpSpPr/>
            <p:nvPr/>
          </p:nvGrpSpPr>
          <p:grpSpPr>
            <a:xfrm>
              <a:off x="8611" y="2984"/>
              <a:ext cx="1979" cy="1369"/>
              <a:chOff x="8611" y="2644"/>
              <a:chExt cx="1979" cy="1369"/>
            </a:xfrm>
          </p:grpSpPr>
          <p:sp>
            <p:nvSpPr>
              <p:cNvPr id="4" name="云形 3"/>
              <p:cNvSpPr/>
              <p:nvPr/>
            </p:nvSpPr>
            <p:spPr>
              <a:xfrm>
                <a:off x="8611" y="2644"/>
                <a:ext cx="1979" cy="1369"/>
              </a:xfrm>
              <a:prstGeom prst="cloud">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9034" y="2821"/>
                <a:ext cx="1038" cy="919"/>
              </a:xfrm>
              <a:prstGeom prst="rect">
                <a:avLst/>
              </a:prstGeom>
              <a:noFill/>
            </p:spPr>
            <p:txBody>
              <a:bodyPr wrap="none" rtlCol="0">
                <a:spAutoFit/>
              </a:bodyPr>
              <a:p>
                <a:r>
                  <a:rPr lang="en-US" altLang="zh-CN" sz="3200">
                    <a:solidFill>
                      <a:schemeClr val="accent4">
                        <a:lumMod val="75000"/>
                      </a:schemeClr>
                    </a:solidFill>
                    <a:latin typeface="+mj-ea"/>
                    <a:ea typeface="+mj-ea"/>
                  </a:rPr>
                  <a:t>02</a:t>
                </a:r>
                <a:endParaRPr lang="en-US" altLang="zh-CN" sz="3200">
                  <a:solidFill>
                    <a:schemeClr val="accent4">
                      <a:lumMod val="75000"/>
                    </a:schemeClr>
                  </a:solidFill>
                  <a:latin typeface="+mj-ea"/>
                  <a:ea typeface="+mj-ea"/>
                </a:endParaRPr>
              </a:p>
            </p:txBody>
          </p:sp>
        </p:grpSp>
        <p:sp>
          <p:nvSpPr>
            <p:cNvPr id="15" name="TextBox 10"/>
            <p:cNvSpPr txBox="1"/>
            <p:nvPr/>
          </p:nvSpPr>
          <p:spPr>
            <a:xfrm>
              <a:off x="4658" y="6329"/>
              <a:ext cx="9883" cy="483"/>
            </a:xfrm>
            <a:prstGeom prst="rect">
              <a:avLst/>
            </a:prstGeom>
            <a:noFill/>
          </p:spPr>
          <p:txBody>
            <a:bodyPr wrap="square" rtlCol="0">
              <a:spAutoFit/>
            </a:bodyPr>
            <a:p>
              <a:pPr algn="ct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22" name="梯形 21"/>
          <p:cNvSpPr/>
          <p:nvPr/>
        </p:nvSpPr>
        <p:spPr>
          <a:xfrm rot="7560000">
            <a:off x="2607310" y="2706370"/>
            <a:ext cx="242570" cy="36131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梯形 31"/>
          <p:cNvSpPr/>
          <p:nvPr/>
        </p:nvSpPr>
        <p:spPr>
          <a:xfrm rot="5820000">
            <a:off x="2569845" y="3006090"/>
            <a:ext cx="200660" cy="29527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梯形 33"/>
          <p:cNvSpPr/>
          <p:nvPr/>
        </p:nvSpPr>
        <p:spPr>
          <a:xfrm rot="9180000">
            <a:off x="2837815" y="2599690"/>
            <a:ext cx="200025" cy="294640"/>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643890" y="191770"/>
            <a:ext cx="2821305" cy="1689735"/>
            <a:chOff x="1414" y="1122"/>
            <a:chExt cx="4443" cy="2661"/>
          </a:xfrm>
        </p:grpSpPr>
        <p:pic>
          <p:nvPicPr>
            <p:cNvPr id="9" name="图片 8" descr="未标题-2-01"/>
            <p:cNvPicPr>
              <a:picLocks noChangeAspect="1"/>
            </p:cNvPicPr>
            <p:nvPr/>
          </p:nvPicPr>
          <p:blipFill>
            <a:blip r:embed="rId2"/>
            <a:stretch>
              <a:fillRect/>
            </a:stretch>
          </p:blipFill>
          <p:spPr>
            <a:xfrm rot="3420000">
              <a:off x="3700" y="1361"/>
              <a:ext cx="2397" cy="1918"/>
            </a:xfrm>
            <a:prstGeom prst="rect">
              <a:avLst/>
            </a:prstGeom>
          </p:spPr>
        </p:pic>
        <p:sp>
          <p:nvSpPr>
            <p:cNvPr id="10" name="任意多边形 9"/>
            <p:cNvSpPr/>
            <p:nvPr/>
          </p:nvSpPr>
          <p:spPr>
            <a:xfrm rot="9300000">
              <a:off x="1414" y="2829"/>
              <a:ext cx="3078" cy="954"/>
            </a:xfrm>
            <a:custGeom>
              <a:avLst/>
              <a:gdLst>
                <a:gd name="connisteX0" fmla="*/ 4093845 w 4093845"/>
                <a:gd name="connsiteY0" fmla="*/ 6724 h 1235842"/>
                <a:gd name="connisteX1" fmla="*/ 2440940 w 4093845"/>
                <a:gd name="connsiteY1" fmla="*/ 816984 h 1235842"/>
                <a:gd name="connisteX2" fmla="*/ 2030095 w 4093845"/>
                <a:gd name="connsiteY2" fmla="*/ 217544 h 1235842"/>
                <a:gd name="connisteX3" fmla="*/ 2795905 w 4093845"/>
                <a:gd name="connsiteY3" fmla="*/ 73399 h 1235842"/>
                <a:gd name="connisteX4" fmla="*/ 2818130 w 4093845"/>
                <a:gd name="connsiteY4" fmla="*/ 1083049 h 1235842"/>
                <a:gd name="connisteX5" fmla="*/ 1042670 w 4093845"/>
                <a:gd name="connsiteY5" fmla="*/ 1171949 h 1235842"/>
                <a:gd name="connisteX6" fmla="*/ 0 w 4093845"/>
                <a:gd name="connsiteY6" fmla="*/ 738879 h 1235842"/>
                <a:gd name="connisteX7" fmla="*/ 0 w 4093845"/>
                <a:gd name="connsiteY7" fmla="*/ 750309 h 123584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4093845" h="1235843">
                  <a:moveTo>
                    <a:pt x="4093845" y="6724"/>
                  </a:moveTo>
                  <a:cubicBezTo>
                    <a:pt x="3771265" y="180714"/>
                    <a:pt x="2853690" y="775074"/>
                    <a:pt x="2440940" y="816984"/>
                  </a:cubicBezTo>
                  <a:cubicBezTo>
                    <a:pt x="2028190" y="858894"/>
                    <a:pt x="1958975" y="366134"/>
                    <a:pt x="2030095" y="217544"/>
                  </a:cubicBezTo>
                  <a:cubicBezTo>
                    <a:pt x="2101215" y="68954"/>
                    <a:pt x="2638425" y="-99956"/>
                    <a:pt x="2795905" y="73399"/>
                  </a:cubicBezTo>
                  <a:cubicBezTo>
                    <a:pt x="2953385" y="246754"/>
                    <a:pt x="3168650" y="863339"/>
                    <a:pt x="2818130" y="1083049"/>
                  </a:cubicBezTo>
                  <a:cubicBezTo>
                    <a:pt x="2467610" y="1302759"/>
                    <a:pt x="1606550" y="1240529"/>
                    <a:pt x="1042670" y="1171949"/>
                  </a:cubicBezTo>
                  <a:cubicBezTo>
                    <a:pt x="478790" y="1103369"/>
                    <a:pt x="208280" y="823334"/>
                    <a:pt x="0" y="738879"/>
                  </a:cubicBezTo>
                </a:path>
              </a:pathLst>
            </a:custGeom>
            <a:noFill/>
            <a:ln w="3175"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7087870" y="2235835"/>
            <a:ext cx="3042285" cy="3024505"/>
            <a:chOff x="10669" y="2951"/>
            <a:chExt cx="4111" cy="4087"/>
          </a:xfrm>
        </p:grpSpPr>
        <p:sp>
          <p:nvSpPr>
            <p:cNvPr id="5" name="泪滴形 4"/>
            <p:cNvSpPr/>
            <p:nvPr/>
          </p:nvSpPr>
          <p:spPr>
            <a:xfrm>
              <a:off x="10669" y="5070"/>
              <a:ext cx="1969" cy="1969"/>
            </a:xfrm>
            <a:prstGeom prst="teardrop">
              <a:avLst/>
            </a:prstGeom>
            <a:solidFill>
              <a:schemeClr val="accent4"/>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泪滴形 5"/>
            <p:cNvSpPr/>
            <p:nvPr/>
          </p:nvSpPr>
          <p:spPr>
            <a:xfrm rot="16200000">
              <a:off x="12812" y="5070"/>
              <a:ext cx="1969" cy="1969"/>
            </a:xfrm>
            <a:prstGeom prst="teardrop">
              <a:avLst/>
            </a:prstGeom>
            <a:solidFill>
              <a:srgbClr val="C14547"/>
            </a:solidFill>
            <a:ln>
              <a:solidFill>
                <a:srgbClr val="C145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泪滴形 6"/>
            <p:cNvSpPr/>
            <p:nvPr/>
          </p:nvSpPr>
          <p:spPr>
            <a:xfrm rot="10800000">
              <a:off x="12812" y="2951"/>
              <a:ext cx="1969" cy="1969"/>
            </a:xfrm>
            <a:prstGeom prst="teardrop">
              <a:avLst/>
            </a:prstGeom>
            <a:solidFill>
              <a:schemeClr val="accent4"/>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泪滴形 7"/>
            <p:cNvSpPr/>
            <p:nvPr/>
          </p:nvSpPr>
          <p:spPr>
            <a:xfrm rot="5400000">
              <a:off x="10669" y="2951"/>
              <a:ext cx="1969" cy="1969"/>
            </a:xfrm>
            <a:prstGeom prst="teardrop">
              <a:avLst/>
            </a:prstGeom>
            <a:solidFill>
              <a:srgbClr val="C14547"/>
            </a:solidFill>
            <a:ln>
              <a:solidFill>
                <a:srgbClr val="C145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descr="bangong-huibao"/>
            <p:cNvPicPr>
              <a:picLocks noChangeAspect="1"/>
            </p:cNvPicPr>
            <p:nvPr/>
          </p:nvPicPr>
          <p:blipFill>
            <a:blip r:embed="rId1"/>
            <a:stretch>
              <a:fillRect/>
            </a:stretch>
          </p:blipFill>
          <p:spPr>
            <a:xfrm>
              <a:off x="11319" y="3601"/>
              <a:ext cx="668" cy="668"/>
            </a:xfrm>
            <a:prstGeom prst="rect">
              <a:avLst/>
            </a:prstGeom>
          </p:spPr>
        </p:pic>
        <p:pic>
          <p:nvPicPr>
            <p:cNvPr id="10" name="图片 9" descr="13qinshugongzuodanwei"/>
            <p:cNvPicPr>
              <a:picLocks noChangeAspect="1"/>
            </p:cNvPicPr>
            <p:nvPr/>
          </p:nvPicPr>
          <p:blipFill>
            <a:blip r:embed="rId2"/>
            <a:stretch>
              <a:fillRect/>
            </a:stretch>
          </p:blipFill>
          <p:spPr>
            <a:xfrm>
              <a:off x="13462" y="3602"/>
              <a:ext cx="667" cy="667"/>
            </a:xfrm>
            <a:prstGeom prst="rect">
              <a:avLst/>
            </a:prstGeom>
          </p:spPr>
        </p:pic>
        <p:pic>
          <p:nvPicPr>
            <p:cNvPr id="37" name="图片 36" descr="chanpinmoxing"/>
            <p:cNvPicPr>
              <a:picLocks noChangeAspect="1"/>
            </p:cNvPicPr>
            <p:nvPr/>
          </p:nvPicPr>
          <p:blipFill>
            <a:blip r:embed="rId3"/>
            <a:stretch>
              <a:fillRect/>
            </a:stretch>
          </p:blipFill>
          <p:spPr>
            <a:xfrm>
              <a:off x="13405" y="5664"/>
              <a:ext cx="782" cy="782"/>
            </a:xfrm>
            <a:prstGeom prst="rect">
              <a:avLst/>
            </a:prstGeom>
          </p:spPr>
        </p:pic>
        <p:pic>
          <p:nvPicPr>
            <p:cNvPr id="39" name="图片 38" descr="chanpinguanli"/>
            <p:cNvPicPr>
              <a:picLocks noChangeAspect="1"/>
            </p:cNvPicPr>
            <p:nvPr/>
          </p:nvPicPr>
          <p:blipFill>
            <a:blip r:embed="rId4"/>
            <a:stretch>
              <a:fillRect/>
            </a:stretch>
          </p:blipFill>
          <p:spPr>
            <a:xfrm>
              <a:off x="11263" y="5663"/>
              <a:ext cx="782" cy="782"/>
            </a:xfrm>
            <a:prstGeom prst="rect">
              <a:avLst/>
            </a:prstGeom>
          </p:spPr>
        </p:pic>
      </p:grpSp>
      <p:grpSp>
        <p:nvGrpSpPr>
          <p:cNvPr id="25" name="组合 24"/>
          <p:cNvGrpSpPr/>
          <p:nvPr/>
        </p:nvGrpSpPr>
        <p:grpSpPr>
          <a:xfrm>
            <a:off x="1316990" y="1978660"/>
            <a:ext cx="4054475" cy="3611880"/>
            <a:chOff x="2926" y="2385"/>
            <a:chExt cx="6385" cy="5688"/>
          </a:xfrm>
        </p:grpSpPr>
        <p:grpSp>
          <p:nvGrpSpPr>
            <p:cNvPr id="11" name="组合 10"/>
            <p:cNvGrpSpPr/>
            <p:nvPr/>
          </p:nvGrpSpPr>
          <p:grpSpPr>
            <a:xfrm rot="0">
              <a:off x="2926" y="2385"/>
              <a:ext cx="6261" cy="1402"/>
              <a:chOff x="4977" y="2909"/>
              <a:chExt cx="6261" cy="1402"/>
            </a:xfrm>
          </p:grpSpPr>
          <p:sp>
            <p:nvSpPr>
              <p:cNvPr id="30" name="TextBox 10"/>
              <p:cNvSpPr txBox="1"/>
              <p:nvPr/>
            </p:nvSpPr>
            <p:spPr>
              <a:xfrm>
                <a:off x="4977" y="2909"/>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0"/>
              <p:cNvSpPr txBox="1"/>
              <p:nvPr/>
            </p:nvSpPr>
            <p:spPr>
              <a:xfrm>
                <a:off x="4977" y="3489"/>
                <a:ext cx="626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13" name="组合 12"/>
            <p:cNvGrpSpPr/>
            <p:nvPr/>
          </p:nvGrpSpPr>
          <p:grpSpPr>
            <a:xfrm rot="0">
              <a:off x="3051" y="4505"/>
              <a:ext cx="6260" cy="1402"/>
              <a:chOff x="4977" y="2909"/>
              <a:chExt cx="6260" cy="1402"/>
            </a:xfrm>
          </p:grpSpPr>
          <p:sp>
            <p:nvSpPr>
              <p:cNvPr id="17" name="TextBox 10"/>
              <p:cNvSpPr txBox="1"/>
              <p:nvPr/>
            </p:nvSpPr>
            <p:spPr>
              <a:xfrm>
                <a:off x="4977" y="2909"/>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TextBox 10"/>
              <p:cNvSpPr txBox="1"/>
              <p:nvPr/>
            </p:nvSpPr>
            <p:spPr>
              <a:xfrm>
                <a:off x="4977" y="3489"/>
                <a:ext cx="626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21" name="组合 20"/>
            <p:cNvGrpSpPr/>
            <p:nvPr/>
          </p:nvGrpSpPr>
          <p:grpSpPr>
            <a:xfrm rot="0">
              <a:off x="3051" y="6671"/>
              <a:ext cx="6260" cy="1402"/>
              <a:chOff x="4977" y="2909"/>
              <a:chExt cx="6260" cy="1402"/>
            </a:xfrm>
          </p:grpSpPr>
          <p:sp>
            <p:nvSpPr>
              <p:cNvPr id="22" name="TextBox 10"/>
              <p:cNvSpPr txBox="1"/>
              <p:nvPr/>
            </p:nvSpPr>
            <p:spPr>
              <a:xfrm>
                <a:off x="4977" y="2909"/>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10"/>
              <p:cNvSpPr txBox="1"/>
              <p:nvPr/>
            </p:nvSpPr>
            <p:spPr>
              <a:xfrm>
                <a:off x="4977" y="3489"/>
                <a:ext cx="626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5"/>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6"/>
            <a:srcRect l="87760" t="178" b="91545"/>
            <a:stretch>
              <a:fillRect/>
            </a:stretch>
          </p:blipFill>
          <p:spPr>
            <a:xfrm>
              <a:off x="17530" y="9146"/>
              <a:ext cx="2191" cy="2134"/>
            </a:xfrm>
            <a:prstGeom prst="ellipse">
              <a:avLst/>
            </a:prstGeom>
          </p:spPr>
        </p:pic>
      </p:grpSp>
    </p:spTree>
    <p:custDataLst>
      <p:tags r:id="rId7"/>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12"/>
          <p:cNvPicPr>
            <a:picLocks noChangeAspect="1"/>
          </p:cNvPicPr>
          <p:nvPr/>
        </p:nvPicPr>
        <p:blipFill>
          <a:blip r:embed="rId1"/>
          <a:stretch>
            <a:fillRect/>
          </a:stretch>
        </p:blipFill>
        <p:spPr>
          <a:xfrm>
            <a:off x="4852670" y="2185035"/>
            <a:ext cx="2487295" cy="2487295"/>
          </a:xfrm>
          <a:prstGeom prst="rect">
            <a:avLst/>
          </a:prstGeom>
        </p:spPr>
      </p:pic>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2"/>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3"/>
            <a:srcRect l="87760" t="178" b="91545"/>
            <a:stretch>
              <a:fillRect/>
            </a:stretch>
          </p:blipFill>
          <p:spPr>
            <a:xfrm>
              <a:off x="17530" y="9146"/>
              <a:ext cx="2191" cy="2134"/>
            </a:xfrm>
            <a:prstGeom prst="ellipse">
              <a:avLst/>
            </a:prstGeom>
          </p:spPr>
        </p:pic>
      </p:grpSp>
      <p:pic>
        <p:nvPicPr>
          <p:cNvPr id="3" name="图片 2" descr="01243b248cb752cb8829191e330b7c39"/>
          <p:cNvPicPr>
            <a:picLocks noChangeAspect="1"/>
          </p:cNvPicPr>
          <p:nvPr/>
        </p:nvPicPr>
        <p:blipFill>
          <a:blip r:embed="rId4"/>
          <a:srcRect t="89148"/>
          <a:stretch>
            <a:fillRect/>
          </a:stretch>
        </p:blipFill>
        <p:spPr>
          <a:xfrm>
            <a:off x="4075430" y="5088890"/>
            <a:ext cx="4400550" cy="718820"/>
          </a:xfrm>
          <a:prstGeom prst="rect">
            <a:avLst/>
          </a:prstGeom>
        </p:spPr>
      </p:pic>
      <p:grpSp>
        <p:nvGrpSpPr>
          <p:cNvPr id="5" name="组合 4"/>
          <p:cNvGrpSpPr/>
          <p:nvPr/>
        </p:nvGrpSpPr>
        <p:grpSpPr>
          <a:xfrm>
            <a:off x="645160" y="2309495"/>
            <a:ext cx="3430270" cy="2788285"/>
            <a:chOff x="11865" y="2502"/>
            <a:chExt cx="5402" cy="4391"/>
          </a:xfrm>
        </p:grpSpPr>
        <p:sp>
          <p:nvSpPr>
            <p:cNvPr id="7" name="文本框 6"/>
            <p:cNvSpPr txBox="1"/>
            <p:nvPr/>
          </p:nvSpPr>
          <p:spPr>
            <a:xfrm>
              <a:off x="11865" y="3357"/>
              <a:ext cx="5402" cy="3536"/>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12982" y="2502"/>
              <a:ext cx="3168" cy="725"/>
            </a:xfrm>
            <a:prstGeom prst="rect">
              <a:avLst/>
            </a:prstGeom>
            <a:noFill/>
            <a:ln>
              <a:noFill/>
            </a:ln>
            <a:effectLst>
              <a:outerShdw blurRad="50800" dist="50800" dir="5400000" sx="1000" sy="1000" algn="ctr" rotWithShape="0">
                <a:srgbClr val="2B7D1E"/>
              </a:outerShdw>
            </a:effectLst>
          </p:spPr>
          <p:txBody>
            <a:bodyPr wrap="none" rtlCol="0">
              <a:spAutoFit/>
            </a:bodyPr>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sz="2400" dirty="0">
                <a:ln w="1270">
                  <a:noFill/>
                </a:ln>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272780" y="2309495"/>
            <a:ext cx="3450590" cy="2405380"/>
            <a:chOff x="11744" y="2547"/>
            <a:chExt cx="5434" cy="3788"/>
          </a:xfrm>
        </p:grpSpPr>
        <p:sp>
          <p:nvSpPr>
            <p:cNvPr id="10" name="文本框 9"/>
            <p:cNvSpPr txBox="1"/>
            <p:nvPr/>
          </p:nvSpPr>
          <p:spPr>
            <a:xfrm>
              <a:off x="11744" y="3477"/>
              <a:ext cx="5434" cy="2858"/>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文本框 10"/>
            <p:cNvSpPr txBox="1"/>
            <p:nvPr/>
          </p:nvSpPr>
          <p:spPr>
            <a:xfrm>
              <a:off x="12877" y="2547"/>
              <a:ext cx="3168" cy="725"/>
            </a:xfrm>
            <a:prstGeom prst="rect">
              <a:avLst/>
            </a:prstGeom>
            <a:noFill/>
            <a:ln>
              <a:noFill/>
            </a:ln>
            <a:effectLst>
              <a:outerShdw blurRad="50800" dist="50800" dir="5400000" sx="1000" sy="1000" algn="ctr" rotWithShape="0">
                <a:srgbClr val="2B7D1E"/>
              </a:outerShdw>
            </a:effectLst>
          </p:spPr>
          <p:txBody>
            <a:bodyPr wrap="none" rtlCol="0">
              <a:spAutoFit/>
            </a:bodyPr>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sz="2400" dirty="0">
                <a:ln w="1270">
                  <a:noFill/>
                </a:ln>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grpSp>
      <p:pic>
        <p:nvPicPr>
          <p:cNvPr id="21" name="图片 20" descr="预览图_千图网_编号36116337"/>
          <p:cNvPicPr>
            <a:picLocks noChangeAspect="1"/>
          </p:cNvPicPr>
          <p:nvPr/>
        </p:nvPicPr>
        <p:blipFill>
          <a:blip r:embed="rId3"/>
          <a:srcRect l="87760" t="178" b="91545"/>
          <a:stretch>
            <a:fillRect/>
          </a:stretch>
        </p:blipFill>
        <p:spPr>
          <a:xfrm>
            <a:off x="5400675" y="2769870"/>
            <a:ext cx="1391285" cy="1355090"/>
          </a:xfrm>
          <a:prstGeom prst="ellipse">
            <a:avLst/>
          </a:prstGeom>
        </p:spPr>
      </p:pic>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1"/>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2"/>
            <a:srcRect l="87760" t="178" b="91545"/>
            <a:stretch>
              <a:fillRect/>
            </a:stretch>
          </p:blipFill>
          <p:spPr>
            <a:xfrm>
              <a:off x="17530" y="9146"/>
              <a:ext cx="2191" cy="2134"/>
            </a:xfrm>
            <a:prstGeom prst="ellipse">
              <a:avLst/>
            </a:prstGeom>
          </p:spPr>
        </p:pic>
      </p:grpSp>
      <p:grpSp>
        <p:nvGrpSpPr>
          <p:cNvPr id="67" name="组合 66"/>
          <p:cNvGrpSpPr/>
          <p:nvPr/>
        </p:nvGrpSpPr>
        <p:grpSpPr>
          <a:xfrm>
            <a:off x="1367790" y="2507615"/>
            <a:ext cx="9198043" cy="3778318"/>
            <a:chOff x="2654" y="3949"/>
            <a:chExt cx="13076" cy="5371"/>
          </a:xfrm>
        </p:grpSpPr>
        <p:grpSp>
          <p:nvGrpSpPr>
            <p:cNvPr id="3" name="组合 4"/>
            <p:cNvGrpSpPr/>
            <p:nvPr/>
          </p:nvGrpSpPr>
          <p:grpSpPr>
            <a:xfrm rot="0">
              <a:off x="7083" y="8509"/>
              <a:ext cx="517" cy="811"/>
              <a:chOff x="1397666" y="1419622"/>
              <a:chExt cx="474034" cy="743490"/>
            </a:xfrm>
            <a:solidFill>
              <a:schemeClr val="accent2"/>
            </a:solidFill>
            <a:effectLst>
              <a:outerShdw blurRad="76200" dir="18900000" sy="23000" kx="-1200000" algn="bl" rotWithShape="0">
                <a:prstClr val="black">
                  <a:alpha val="20000"/>
                </a:prstClr>
              </a:outerShdw>
            </a:effectLst>
          </p:grpSpPr>
          <p:grpSp>
            <p:nvGrpSpPr>
              <p:cNvPr id="9" name="组合 6"/>
              <p:cNvGrpSpPr/>
              <p:nvPr/>
            </p:nvGrpSpPr>
            <p:grpSpPr>
              <a:xfrm>
                <a:off x="1397666" y="1419622"/>
                <a:ext cx="474034" cy="743490"/>
                <a:chOff x="1397666" y="1419622"/>
                <a:chExt cx="474034" cy="743490"/>
              </a:xfrm>
              <a:grpFill/>
            </p:grpSpPr>
            <p:sp>
              <p:nvSpPr>
                <p:cNvPr id="12" name="同心圆 11"/>
                <p:cNvSpPr/>
                <p:nvPr/>
              </p:nvSpPr>
              <p:spPr>
                <a:xfrm>
                  <a:off x="1397666" y="1419622"/>
                  <a:ext cx="474034" cy="474034"/>
                </a:xfrm>
                <a:prstGeom prst="donut">
                  <a:avLst/>
                </a:prstGeom>
                <a:solidFill>
                  <a:srgbClr val="6C6F9C"/>
                </a:solidFill>
                <a:ln w="25400" cap="flat" cmpd="sng" algn="ctr">
                  <a:noFill/>
                  <a:prstDash val="solid"/>
                </a:ln>
                <a:effectLst/>
              </p:spPr>
              <p:txBody>
                <a:bodyPr rtlCol="0" anchor="ctr"/>
                <a:lstStyle/>
                <a:p>
                  <a:pPr algn="ctr" defTabSz="1217930">
                    <a:defRPr/>
                  </a:pPr>
                  <a:endParaRPr lang="zh-CN" altLang="en-US" sz="2535" kern="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4" name="等腰三角形 13"/>
                <p:cNvSpPr/>
                <p:nvPr/>
              </p:nvSpPr>
              <p:spPr>
                <a:xfrm rot="10800000">
                  <a:off x="1425882" y="1771198"/>
                  <a:ext cx="417601" cy="391914"/>
                </a:xfrm>
                <a:prstGeom prst="triangle">
                  <a:avLst/>
                </a:prstGeom>
                <a:solidFill>
                  <a:srgbClr val="6C6F9C"/>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15" name="椭圆 14"/>
              <p:cNvSpPr/>
              <p:nvPr/>
            </p:nvSpPr>
            <p:spPr>
              <a:xfrm>
                <a:off x="1562675" y="1584631"/>
                <a:ext cx="144016" cy="144016"/>
              </a:xfrm>
              <a:prstGeom prst="ellipse">
                <a:avLst/>
              </a:prstGeom>
              <a:solidFill>
                <a:srgbClr val="6C6F9C"/>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9" name="组合 10"/>
            <p:cNvGrpSpPr/>
            <p:nvPr/>
          </p:nvGrpSpPr>
          <p:grpSpPr>
            <a:xfrm rot="0" flipV="1">
              <a:off x="6299" y="5673"/>
              <a:ext cx="2085" cy="2410"/>
              <a:chOff x="1282655" y="3043919"/>
              <a:chExt cx="1037898" cy="1314301"/>
            </a:xfrm>
            <a:solidFill>
              <a:schemeClr val="accent2"/>
            </a:solidFill>
            <a:effectLst>
              <a:outerShdw blurRad="50800" dist="38100" dir="2700000" algn="tl" rotWithShape="0">
                <a:prstClr val="black">
                  <a:alpha val="40000"/>
                </a:prstClr>
              </a:outerShdw>
            </a:effectLst>
          </p:grpSpPr>
          <p:sp>
            <p:nvSpPr>
              <p:cNvPr id="20" name="矩形 19"/>
              <p:cNvSpPr/>
              <p:nvPr/>
            </p:nvSpPr>
            <p:spPr>
              <a:xfrm>
                <a:off x="1282655" y="3149326"/>
                <a:ext cx="1037898" cy="1208894"/>
              </a:xfrm>
              <a:prstGeom prst="rect">
                <a:avLst/>
              </a:prstGeom>
              <a:solidFill>
                <a:srgbClr val="6C6F9C"/>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6" name="直角三角形 25"/>
              <p:cNvSpPr/>
              <p:nvPr/>
            </p:nvSpPr>
            <p:spPr>
              <a:xfrm rot="8161794">
                <a:off x="1684377" y="3043919"/>
                <a:ext cx="234455" cy="234455"/>
              </a:xfrm>
              <a:prstGeom prst="rtTriangle">
                <a:avLst/>
              </a:prstGeom>
              <a:solidFill>
                <a:srgbClr val="6C6F9C"/>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27" name="矩形 26"/>
            <p:cNvSpPr/>
            <p:nvPr/>
          </p:nvSpPr>
          <p:spPr>
            <a:xfrm>
              <a:off x="6420" y="5830"/>
              <a:ext cx="1843" cy="478"/>
            </a:xfrm>
            <a:prstGeom prst="rect">
              <a:avLst/>
            </a:prstGeom>
          </p:spPr>
          <p:txBody>
            <a:bodyPr wrap="square" lIns="91388" tIns="45694" rIns="91388" bIns="45694">
              <a:spAutoFit/>
            </a:bodyPr>
            <a:lstStyle/>
            <a:p>
              <a:pPr algn="ctr" defTabSz="1217930"/>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8" name="矩形 47"/>
            <p:cNvSpPr>
              <a:spLocks noChangeArrowheads="1"/>
            </p:cNvSpPr>
            <p:nvPr/>
          </p:nvSpPr>
          <p:spPr bwMode="auto">
            <a:xfrm>
              <a:off x="6322" y="6419"/>
              <a:ext cx="2062"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p>
              <a:pPr algn="ctr" defTabSz="1217930">
                <a:lnSpc>
                  <a:spcPct val="120000"/>
                </a:lnSpc>
                <a:spcBef>
                  <a:spcPct val="0"/>
                </a:spcBef>
              </a:pP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在此录入上述图表的综合描述说明。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29" name="组合 15"/>
            <p:cNvGrpSpPr/>
            <p:nvPr/>
          </p:nvGrpSpPr>
          <p:grpSpPr>
            <a:xfrm rot="0">
              <a:off x="14454" y="7989"/>
              <a:ext cx="517" cy="811"/>
              <a:chOff x="1397666" y="1419622"/>
              <a:chExt cx="474034" cy="743490"/>
            </a:xfrm>
            <a:solidFill>
              <a:schemeClr val="accent4"/>
            </a:solidFill>
            <a:effectLst>
              <a:outerShdw blurRad="76200" dir="18900000" sy="23000" kx="-1200000" algn="bl" rotWithShape="0">
                <a:prstClr val="black">
                  <a:alpha val="20000"/>
                </a:prstClr>
              </a:outerShdw>
            </a:effectLst>
          </p:grpSpPr>
          <p:grpSp>
            <p:nvGrpSpPr>
              <p:cNvPr id="32" name="组合 16"/>
              <p:cNvGrpSpPr/>
              <p:nvPr/>
            </p:nvGrpSpPr>
            <p:grpSpPr>
              <a:xfrm>
                <a:off x="1397666" y="1419622"/>
                <a:ext cx="474034" cy="743490"/>
                <a:chOff x="1397666" y="1419622"/>
                <a:chExt cx="474034" cy="743490"/>
              </a:xfrm>
              <a:grpFill/>
            </p:grpSpPr>
            <p:sp>
              <p:nvSpPr>
                <p:cNvPr id="33" name="同心圆 32"/>
                <p:cNvSpPr/>
                <p:nvPr/>
              </p:nvSpPr>
              <p:spPr>
                <a:xfrm>
                  <a:off x="1397666" y="1419622"/>
                  <a:ext cx="474034" cy="474034"/>
                </a:xfrm>
                <a:prstGeom prst="donut">
                  <a:avLst/>
                </a:prstGeom>
                <a:grpFill/>
                <a:ln w="25400" cap="flat" cmpd="sng" algn="ctr">
                  <a:noFill/>
                  <a:prstDash val="solid"/>
                </a:ln>
                <a:effectLst/>
              </p:spPr>
              <p:txBody>
                <a:bodyPr rtlCol="0" anchor="ctr"/>
                <a:lstStyle/>
                <a:p>
                  <a:pPr algn="ctr" defTabSz="1217930">
                    <a:defRPr/>
                  </a:pPr>
                  <a:endParaRPr lang="zh-CN" altLang="en-US" sz="2535" kern="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35" name="等腰三角形 34"/>
                <p:cNvSpPr/>
                <p:nvPr/>
              </p:nvSpPr>
              <p:spPr>
                <a:xfrm rot="10800000">
                  <a:off x="1425882" y="1771198"/>
                  <a:ext cx="417601" cy="391914"/>
                </a:xfrm>
                <a:prstGeom prst="triangle">
                  <a:avLst/>
                </a:prstGeom>
                <a:grp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36" name="椭圆 35"/>
              <p:cNvSpPr/>
              <p:nvPr/>
            </p:nvSpPr>
            <p:spPr>
              <a:xfrm>
                <a:off x="1562675" y="1584631"/>
                <a:ext cx="144016" cy="144016"/>
              </a:xfrm>
              <a:prstGeom prst="ellipse">
                <a:avLst/>
              </a:prstGeom>
              <a:grp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38" name="组合 20"/>
            <p:cNvGrpSpPr/>
            <p:nvPr/>
          </p:nvGrpSpPr>
          <p:grpSpPr>
            <a:xfrm rot="0" flipV="1">
              <a:off x="13645" y="5145"/>
              <a:ext cx="2085" cy="2410"/>
              <a:chOff x="1282655" y="3043919"/>
              <a:chExt cx="1037898" cy="1314301"/>
            </a:xfrm>
            <a:solidFill>
              <a:schemeClr val="accent4"/>
            </a:solidFill>
            <a:effectLst>
              <a:outerShdw blurRad="50800" dist="38100" dir="2700000" algn="tl" rotWithShape="0">
                <a:prstClr val="black">
                  <a:alpha val="40000"/>
                </a:prstClr>
              </a:outerShdw>
            </a:effectLst>
          </p:grpSpPr>
          <p:sp>
            <p:nvSpPr>
              <p:cNvPr id="40" name="矩形 39"/>
              <p:cNvSpPr/>
              <p:nvPr/>
            </p:nvSpPr>
            <p:spPr>
              <a:xfrm>
                <a:off x="1282655" y="3149326"/>
                <a:ext cx="1037898" cy="1208894"/>
              </a:xfrm>
              <a:prstGeom prst="rect">
                <a:avLst/>
              </a:prstGeom>
              <a:grp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1" name="直角三角形 40"/>
              <p:cNvSpPr/>
              <p:nvPr/>
            </p:nvSpPr>
            <p:spPr>
              <a:xfrm rot="8161794">
                <a:off x="1684377" y="3043919"/>
                <a:ext cx="234455" cy="234455"/>
              </a:xfrm>
              <a:prstGeom prst="rtTriangle">
                <a:avLst/>
              </a:prstGeom>
              <a:grp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42" name="矩形 41"/>
            <p:cNvSpPr/>
            <p:nvPr/>
          </p:nvSpPr>
          <p:spPr>
            <a:xfrm>
              <a:off x="13765" y="5301"/>
              <a:ext cx="1843" cy="478"/>
            </a:xfrm>
            <a:prstGeom prst="rect">
              <a:avLst/>
            </a:prstGeom>
          </p:spPr>
          <p:txBody>
            <a:bodyPr wrap="square" lIns="91388" tIns="45694" rIns="91388" bIns="45694">
              <a:spAutoFit/>
            </a:bodyPr>
            <a:lstStyle/>
            <a:p>
              <a:pPr algn="ctr" defTabSz="1217930"/>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3" name="矩形 47"/>
            <p:cNvSpPr>
              <a:spLocks noChangeArrowheads="1"/>
            </p:cNvSpPr>
            <p:nvPr/>
          </p:nvSpPr>
          <p:spPr bwMode="auto">
            <a:xfrm>
              <a:off x="13667" y="5890"/>
              <a:ext cx="2062"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p>
              <a:pPr algn="ctr" defTabSz="1217930">
                <a:lnSpc>
                  <a:spcPct val="120000"/>
                </a:lnSpc>
                <a:spcBef>
                  <a:spcPct val="0"/>
                </a:spcBef>
              </a:pP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在此录入上述图表的综合描述说明。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44" name="组合 25"/>
            <p:cNvGrpSpPr/>
            <p:nvPr/>
          </p:nvGrpSpPr>
          <p:grpSpPr>
            <a:xfrm rot="0">
              <a:off x="3438" y="7769"/>
              <a:ext cx="517" cy="811"/>
              <a:chOff x="1397666" y="1419622"/>
              <a:chExt cx="474034" cy="743490"/>
            </a:xfrm>
            <a:solidFill>
              <a:schemeClr val="accent1"/>
            </a:solidFill>
            <a:effectLst>
              <a:outerShdw blurRad="76200" dir="18900000" sy="23000" kx="-1200000" algn="bl" rotWithShape="0">
                <a:prstClr val="black">
                  <a:alpha val="20000"/>
                </a:prstClr>
              </a:outerShdw>
            </a:effectLst>
          </p:grpSpPr>
          <p:grpSp>
            <p:nvGrpSpPr>
              <p:cNvPr id="45" name="组合 26"/>
              <p:cNvGrpSpPr/>
              <p:nvPr/>
            </p:nvGrpSpPr>
            <p:grpSpPr>
              <a:xfrm>
                <a:off x="1397666" y="1419622"/>
                <a:ext cx="474034" cy="743490"/>
                <a:chOff x="1397666" y="1419622"/>
                <a:chExt cx="474034" cy="743490"/>
              </a:xfrm>
              <a:grpFill/>
            </p:grpSpPr>
            <p:sp>
              <p:nvSpPr>
                <p:cNvPr id="46" name="同心圆 45"/>
                <p:cNvSpPr/>
                <p:nvPr/>
              </p:nvSpPr>
              <p:spPr>
                <a:xfrm>
                  <a:off x="1397666" y="1419622"/>
                  <a:ext cx="474034" cy="474034"/>
                </a:xfrm>
                <a:prstGeom prst="donut">
                  <a:avLst/>
                </a:prstGeom>
                <a:solidFill>
                  <a:srgbClr val="1E2C5D"/>
                </a:solidFill>
                <a:ln w="25400" cap="flat" cmpd="sng" algn="ctr">
                  <a:noFill/>
                  <a:prstDash val="solid"/>
                </a:ln>
                <a:effectLst/>
              </p:spPr>
              <p:txBody>
                <a:bodyPr rtlCol="0" anchor="ctr"/>
                <a:lstStyle/>
                <a:p>
                  <a:pPr algn="ctr" defTabSz="1217930">
                    <a:defRPr/>
                  </a:pPr>
                  <a:endParaRPr lang="zh-CN" altLang="en-US" sz="2535" kern="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47" name="等腰三角形 46"/>
                <p:cNvSpPr/>
                <p:nvPr/>
              </p:nvSpPr>
              <p:spPr>
                <a:xfrm rot="10800000">
                  <a:off x="1425882" y="1771198"/>
                  <a:ext cx="417601" cy="391914"/>
                </a:xfrm>
                <a:prstGeom prst="triangle">
                  <a:avLst/>
                </a:prstGeom>
                <a:solidFill>
                  <a:srgbClr val="1E2C5D"/>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48" name="椭圆 47"/>
              <p:cNvSpPr/>
              <p:nvPr/>
            </p:nvSpPr>
            <p:spPr>
              <a:xfrm>
                <a:off x="1562675" y="1584631"/>
                <a:ext cx="144016" cy="144016"/>
              </a:xfrm>
              <a:prstGeom prst="ellipse">
                <a:avLst/>
              </a:prstGeom>
              <a:solidFill>
                <a:srgbClr val="1E2C5D"/>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49" name="组合 30"/>
            <p:cNvGrpSpPr/>
            <p:nvPr/>
          </p:nvGrpSpPr>
          <p:grpSpPr>
            <a:xfrm rot="0" flipV="1">
              <a:off x="2654" y="4934"/>
              <a:ext cx="2085" cy="2410"/>
              <a:chOff x="1282655" y="3043919"/>
              <a:chExt cx="1037898" cy="1314301"/>
            </a:xfrm>
            <a:solidFill>
              <a:schemeClr val="accent1"/>
            </a:solidFill>
            <a:effectLst>
              <a:outerShdw blurRad="50800" dist="38100" dir="2700000" algn="tl" rotWithShape="0">
                <a:prstClr val="black">
                  <a:alpha val="40000"/>
                </a:prstClr>
              </a:outerShdw>
            </a:effectLst>
          </p:grpSpPr>
          <p:sp>
            <p:nvSpPr>
              <p:cNvPr id="50" name="矩形 49"/>
              <p:cNvSpPr/>
              <p:nvPr/>
            </p:nvSpPr>
            <p:spPr>
              <a:xfrm>
                <a:off x="1282655" y="3149326"/>
                <a:ext cx="1037898" cy="1208894"/>
              </a:xfrm>
              <a:prstGeom prst="rect">
                <a:avLst/>
              </a:prstGeom>
              <a:solidFill>
                <a:srgbClr val="1E2C5D"/>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1" name="直角三角形 50"/>
              <p:cNvSpPr/>
              <p:nvPr/>
            </p:nvSpPr>
            <p:spPr>
              <a:xfrm rot="8161794">
                <a:off x="1684377" y="3043919"/>
                <a:ext cx="234455" cy="234455"/>
              </a:xfrm>
              <a:prstGeom prst="rtTriangle">
                <a:avLst/>
              </a:prstGeom>
              <a:solidFill>
                <a:srgbClr val="1E2C5D"/>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52" name="矩形 51"/>
            <p:cNvSpPr/>
            <p:nvPr/>
          </p:nvSpPr>
          <p:spPr>
            <a:xfrm>
              <a:off x="2776" y="5090"/>
              <a:ext cx="1843" cy="478"/>
            </a:xfrm>
            <a:prstGeom prst="rect">
              <a:avLst/>
            </a:prstGeom>
          </p:spPr>
          <p:txBody>
            <a:bodyPr wrap="square" lIns="91388" tIns="45694" rIns="91388" bIns="45694">
              <a:spAutoFit/>
            </a:bodyPr>
            <a:lstStyle/>
            <a:p>
              <a:pPr algn="ctr" defTabSz="1217930"/>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3" name="矩形 47"/>
            <p:cNvSpPr>
              <a:spLocks noChangeArrowheads="1"/>
            </p:cNvSpPr>
            <p:nvPr/>
          </p:nvSpPr>
          <p:spPr bwMode="auto">
            <a:xfrm>
              <a:off x="2678" y="5680"/>
              <a:ext cx="2062"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p>
              <a:pPr algn="ctr" defTabSz="1217930">
                <a:lnSpc>
                  <a:spcPct val="120000"/>
                </a:lnSpc>
                <a:spcBef>
                  <a:spcPct val="0"/>
                </a:spcBef>
              </a:pP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在此录入上述图表的综合描述说明。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54" name="组合 35"/>
            <p:cNvGrpSpPr/>
            <p:nvPr/>
          </p:nvGrpSpPr>
          <p:grpSpPr>
            <a:xfrm rot="0">
              <a:off x="10572" y="6784"/>
              <a:ext cx="517" cy="811"/>
              <a:chOff x="1397666" y="1419622"/>
              <a:chExt cx="474034" cy="743490"/>
            </a:xfrm>
            <a:solidFill>
              <a:schemeClr val="accent3"/>
            </a:solidFill>
            <a:effectLst>
              <a:outerShdw blurRad="76200" dir="18900000" sy="23000" kx="-1200000" algn="bl" rotWithShape="0">
                <a:prstClr val="black">
                  <a:alpha val="20000"/>
                </a:prstClr>
              </a:outerShdw>
            </a:effectLst>
          </p:grpSpPr>
          <p:grpSp>
            <p:nvGrpSpPr>
              <p:cNvPr id="55" name="组合 36"/>
              <p:cNvGrpSpPr/>
              <p:nvPr/>
            </p:nvGrpSpPr>
            <p:grpSpPr>
              <a:xfrm>
                <a:off x="1397666" y="1419622"/>
                <a:ext cx="474034" cy="743490"/>
                <a:chOff x="1397666" y="1419622"/>
                <a:chExt cx="474034" cy="743490"/>
              </a:xfrm>
              <a:grpFill/>
            </p:grpSpPr>
            <p:sp>
              <p:nvSpPr>
                <p:cNvPr id="56" name="同心圆 55"/>
                <p:cNvSpPr/>
                <p:nvPr/>
              </p:nvSpPr>
              <p:spPr>
                <a:xfrm>
                  <a:off x="1397666" y="1419622"/>
                  <a:ext cx="474034" cy="474034"/>
                </a:xfrm>
                <a:prstGeom prst="donut">
                  <a:avLst/>
                </a:prstGeom>
                <a:solidFill>
                  <a:srgbClr val="C14547"/>
                </a:solidFill>
                <a:ln w="25400" cap="flat" cmpd="sng" algn="ctr">
                  <a:noFill/>
                  <a:prstDash val="solid"/>
                </a:ln>
                <a:effectLst/>
              </p:spPr>
              <p:txBody>
                <a:bodyPr rtlCol="0" anchor="ctr"/>
                <a:lstStyle/>
                <a:p>
                  <a:pPr algn="ctr" defTabSz="1217930">
                    <a:defRPr/>
                  </a:pPr>
                  <a:endParaRPr lang="zh-CN" altLang="en-US" sz="2535" kern="0"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7" name="等腰三角形 56"/>
                <p:cNvSpPr/>
                <p:nvPr/>
              </p:nvSpPr>
              <p:spPr>
                <a:xfrm rot="10800000">
                  <a:off x="1425882" y="1771198"/>
                  <a:ext cx="417601" cy="391914"/>
                </a:xfrm>
                <a:prstGeom prst="triangle">
                  <a:avLst/>
                </a:prstGeom>
                <a:solidFill>
                  <a:srgbClr val="C14547"/>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58" name="椭圆 57"/>
              <p:cNvSpPr/>
              <p:nvPr/>
            </p:nvSpPr>
            <p:spPr>
              <a:xfrm>
                <a:off x="1562675" y="1584631"/>
                <a:ext cx="144016" cy="144016"/>
              </a:xfrm>
              <a:prstGeom prst="ellipse">
                <a:avLst/>
              </a:prstGeom>
              <a:solidFill>
                <a:srgbClr val="C14547"/>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59" name="组合 40"/>
            <p:cNvGrpSpPr/>
            <p:nvPr/>
          </p:nvGrpSpPr>
          <p:grpSpPr>
            <a:xfrm rot="0" flipV="1">
              <a:off x="9788" y="3949"/>
              <a:ext cx="2085" cy="2410"/>
              <a:chOff x="1282655" y="3043919"/>
              <a:chExt cx="1037898" cy="1314301"/>
            </a:xfrm>
            <a:solidFill>
              <a:schemeClr val="accent3"/>
            </a:solidFill>
            <a:effectLst>
              <a:outerShdw blurRad="50800" dist="38100" dir="2700000" algn="tl" rotWithShape="0">
                <a:prstClr val="black">
                  <a:alpha val="40000"/>
                </a:prstClr>
              </a:outerShdw>
            </a:effectLst>
          </p:grpSpPr>
          <p:sp>
            <p:nvSpPr>
              <p:cNvPr id="60" name="矩形 59"/>
              <p:cNvSpPr/>
              <p:nvPr/>
            </p:nvSpPr>
            <p:spPr>
              <a:xfrm>
                <a:off x="1282655" y="3149326"/>
                <a:ext cx="1037898" cy="1208894"/>
              </a:xfrm>
              <a:prstGeom prst="rect">
                <a:avLst/>
              </a:prstGeom>
              <a:solidFill>
                <a:srgbClr val="C14547"/>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1" name="直角三角形 60"/>
              <p:cNvSpPr/>
              <p:nvPr/>
            </p:nvSpPr>
            <p:spPr>
              <a:xfrm rot="8161794">
                <a:off x="1684377" y="3043919"/>
                <a:ext cx="234455" cy="234455"/>
              </a:xfrm>
              <a:prstGeom prst="rtTriangle">
                <a:avLst/>
              </a:prstGeom>
              <a:solidFill>
                <a:srgbClr val="C14547"/>
              </a:solidFill>
              <a:ln w="25400" cap="flat" cmpd="sng" algn="ctr">
                <a:noFill/>
                <a:prstDash val="solid"/>
              </a:ln>
              <a:effectLst/>
            </p:spPr>
            <p:txBody>
              <a:bodyPr rtlCol="0" anchor="ctr"/>
              <a:lstStyle/>
              <a:p>
                <a:pPr algn="ctr" defTabSz="1217930">
                  <a:defRPr/>
                </a:pPr>
                <a:endParaRPr lang="zh-CN" altLang="en-US" sz="2535"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62" name="矩形 61"/>
            <p:cNvSpPr/>
            <p:nvPr/>
          </p:nvSpPr>
          <p:spPr>
            <a:xfrm>
              <a:off x="9909" y="4105"/>
              <a:ext cx="1843" cy="478"/>
            </a:xfrm>
            <a:prstGeom prst="rect">
              <a:avLst/>
            </a:prstGeom>
          </p:spPr>
          <p:txBody>
            <a:bodyPr wrap="square" lIns="91388" tIns="45694" rIns="91388" bIns="45694">
              <a:spAutoFit/>
            </a:bodyPr>
            <a:lstStyle/>
            <a:p>
              <a:pPr algn="ctr" defTabSz="1217930"/>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3" name="矩形 47"/>
            <p:cNvSpPr>
              <a:spLocks noChangeArrowheads="1"/>
            </p:cNvSpPr>
            <p:nvPr/>
          </p:nvSpPr>
          <p:spPr bwMode="auto">
            <a:xfrm>
              <a:off x="9811" y="4694"/>
              <a:ext cx="2062"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p>
              <a:pPr algn="ctr" defTabSz="1217930">
                <a:lnSpc>
                  <a:spcPct val="120000"/>
                </a:lnSpc>
                <a:spcBef>
                  <a:spcPct val="0"/>
                </a:spcBef>
              </a:pP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在此录入上述图表的综合描述说明。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64" name="矩形 47"/>
          <p:cNvSpPr>
            <a:spLocks noChangeArrowheads="1"/>
          </p:cNvSpPr>
          <p:nvPr/>
        </p:nvSpPr>
        <p:spPr bwMode="auto">
          <a:xfrm>
            <a:off x="1263015" y="1509395"/>
            <a:ext cx="10045065" cy="56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8" tIns="45694" rIns="91388" bIns="456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1217930">
              <a:lnSpc>
                <a:spcPct val="130000"/>
              </a:lnSpc>
              <a:spcBef>
                <a:spcPct val="0"/>
              </a:spcBef>
              <a:buNone/>
              <a:defRPr/>
            </a:pPr>
            <a:r>
              <a:rPr lang="zh-CN" altLang="en-US" sz="1200" kern="0" dirty="0">
                <a:solidFill>
                  <a:schemeClr val="tx1">
                    <a:lumMod val="50000"/>
                    <a:lumOff val="50000"/>
                  </a:schemeClr>
                </a:solidFill>
                <a:cs typeface="+mn-ea"/>
                <a:sym typeface="+mn-lt"/>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200" kern="0" dirty="0">
              <a:solidFill>
                <a:schemeClr val="tx1">
                  <a:lumMod val="50000"/>
                  <a:lumOff val="50000"/>
                </a:schemeClr>
              </a:solidFill>
              <a:cs typeface="+mn-ea"/>
              <a:sym typeface="+mn-lt"/>
            </a:endParaRPr>
          </a:p>
        </p:txBody>
      </p:sp>
    </p:spTree>
    <p:custDataLst>
      <p:tags r:id="rId3"/>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6116337"/>
          <p:cNvPicPr>
            <a:picLocks noChangeAspect="1"/>
          </p:cNvPicPr>
          <p:nvPr/>
        </p:nvPicPr>
        <p:blipFill>
          <a:blip r:embed="rId1"/>
          <a:srcRect t="178" b="57686"/>
          <a:stretch>
            <a:fillRect/>
          </a:stretch>
        </p:blipFill>
        <p:spPr>
          <a:xfrm>
            <a:off x="0" y="-43180"/>
            <a:ext cx="12192000" cy="6898005"/>
          </a:xfrm>
          <a:prstGeom prst="rect">
            <a:avLst/>
          </a:prstGeom>
        </p:spPr>
      </p:pic>
      <p:grpSp>
        <p:nvGrpSpPr>
          <p:cNvPr id="8" name="组合 7"/>
          <p:cNvGrpSpPr/>
          <p:nvPr/>
        </p:nvGrpSpPr>
        <p:grpSpPr>
          <a:xfrm>
            <a:off x="417195" y="2785745"/>
            <a:ext cx="6275705" cy="2430780"/>
            <a:chOff x="4658" y="2984"/>
            <a:chExt cx="9883" cy="3828"/>
          </a:xfrm>
        </p:grpSpPr>
        <p:sp>
          <p:nvSpPr>
            <p:cNvPr id="6" name="TextBox 2"/>
            <p:cNvSpPr txBox="1"/>
            <p:nvPr/>
          </p:nvSpPr>
          <p:spPr>
            <a:xfrm>
              <a:off x="6754" y="4736"/>
              <a:ext cx="5598" cy="1210"/>
            </a:xfrm>
            <a:prstGeom prst="rect">
              <a:avLst/>
            </a:prstGeom>
            <a:noFill/>
          </p:spPr>
          <p:txBody>
            <a:bodyPr wrap="square" rtlCol="0">
              <a:spAutoFit/>
            </a:bodyPr>
            <a:p>
              <a:r>
                <a:rPr lang="zh-CN" altLang="en-US" sz="4400" dirty="0" smtClean="0">
                  <a:latin typeface="+mn-ea"/>
                </a:rPr>
                <a:t>输入标题内容</a:t>
              </a:r>
              <a:endParaRPr lang="zh-CN" altLang="en-US" sz="4400" dirty="0" smtClean="0">
                <a:latin typeface="+mn-ea"/>
              </a:endParaRPr>
            </a:p>
          </p:txBody>
        </p:sp>
        <p:grpSp>
          <p:nvGrpSpPr>
            <p:cNvPr id="7" name="组合 6"/>
            <p:cNvGrpSpPr/>
            <p:nvPr/>
          </p:nvGrpSpPr>
          <p:grpSpPr>
            <a:xfrm>
              <a:off x="8611" y="2984"/>
              <a:ext cx="1979" cy="1369"/>
              <a:chOff x="8611" y="2644"/>
              <a:chExt cx="1979" cy="1369"/>
            </a:xfrm>
          </p:grpSpPr>
          <p:sp>
            <p:nvSpPr>
              <p:cNvPr id="4" name="云形 3"/>
              <p:cNvSpPr/>
              <p:nvPr/>
            </p:nvSpPr>
            <p:spPr>
              <a:xfrm>
                <a:off x="8611" y="2644"/>
                <a:ext cx="1979" cy="1369"/>
              </a:xfrm>
              <a:prstGeom prst="cloud">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9034" y="2821"/>
                <a:ext cx="1038" cy="919"/>
              </a:xfrm>
              <a:prstGeom prst="rect">
                <a:avLst/>
              </a:prstGeom>
              <a:noFill/>
            </p:spPr>
            <p:txBody>
              <a:bodyPr wrap="none" rtlCol="0">
                <a:spAutoFit/>
              </a:bodyPr>
              <a:p>
                <a:r>
                  <a:rPr lang="en-US" altLang="zh-CN" sz="3200">
                    <a:solidFill>
                      <a:schemeClr val="accent4">
                        <a:lumMod val="75000"/>
                      </a:schemeClr>
                    </a:solidFill>
                    <a:latin typeface="+mj-ea"/>
                    <a:ea typeface="+mj-ea"/>
                  </a:rPr>
                  <a:t>03</a:t>
                </a:r>
                <a:endParaRPr lang="en-US" altLang="zh-CN" sz="3200">
                  <a:solidFill>
                    <a:schemeClr val="accent4">
                      <a:lumMod val="75000"/>
                    </a:schemeClr>
                  </a:solidFill>
                  <a:latin typeface="+mj-ea"/>
                  <a:ea typeface="+mj-ea"/>
                </a:endParaRPr>
              </a:p>
            </p:txBody>
          </p:sp>
        </p:grpSp>
        <p:sp>
          <p:nvSpPr>
            <p:cNvPr id="15" name="TextBox 10"/>
            <p:cNvSpPr txBox="1"/>
            <p:nvPr/>
          </p:nvSpPr>
          <p:spPr>
            <a:xfrm>
              <a:off x="4658" y="6329"/>
              <a:ext cx="9883" cy="483"/>
            </a:xfrm>
            <a:prstGeom prst="rect">
              <a:avLst/>
            </a:prstGeom>
            <a:noFill/>
          </p:spPr>
          <p:txBody>
            <a:bodyPr wrap="square" rtlCol="0">
              <a:spAutoFit/>
            </a:bodyPr>
            <a:p>
              <a:pPr algn="ct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22" name="梯形 21"/>
          <p:cNvSpPr/>
          <p:nvPr/>
        </p:nvSpPr>
        <p:spPr>
          <a:xfrm rot="7560000">
            <a:off x="2607310" y="2706370"/>
            <a:ext cx="242570" cy="36131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梯形 31"/>
          <p:cNvSpPr/>
          <p:nvPr/>
        </p:nvSpPr>
        <p:spPr>
          <a:xfrm rot="5820000">
            <a:off x="2569845" y="3006090"/>
            <a:ext cx="200660" cy="29527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梯形 33"/>
          <p:cNvSpPr/>
          <p:nvPr/>
        </p:nvSpPr>
        <p:spPr>
          <a:xfrm rot="9180000">
            <a:off x="2837815" y="2599690"/>
            <a:ext cx="200025" cy="294640"/>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643890" y="191770"/>
            <a:ext cx="2821305" cy="1689735"/>
            <a:chOff x="1414" y="1122"/>
            <a:chExt cx="4443" cy="2661"/>
          </a:xfrm>
        </p:grpSpPr>
        <p:pic>
          <p:nvPicPr>
            <p:cNvPr id="9" name="图片 8" descr="未标题-2-01"/>
            <p:cNvPicPr>
              <a:picLocks noChangeAspect="1"/>
            </p:cNvPicPr>
            <p:nvPr/>
          </p:nvPicPr>
          <p:blipFill>
            <a:blip r:embed="rId2"/>
            <a:stretch>
              <a:fillRect/>
            </a:stretch>
          </p:blipFill>
          <p:spPr>
            <a:xfrm rot="3420000">
              <a:off x="3700" y="1361"/>
              <a:ext cx="2397" cy="1918"/>
            </a:xfrm>
            <a:prstGeom prst="rect">
              <a:avLst/>
            </a:prstGeom>
          </p:spPr>
        </p:pic>
        <p:sp>
          <p:nvSpPr>
            <p:cNvPr id="10" name="任意多边形 9"/>
            <p:cNvSpPr/>
            <p:nvPr/>
          </p:nvSpPr>
          <p:spPr>
            <a:xfrm rot="9300000">
              <a:off x="1414" y="2829"/>
              <a:ext cx="3078" cy="954"/>
            </a:xfrm>
            <a:custGeom>
              <a:avLst/>
              <a:gdLst>
                <a:gd name="connisteX0" fmla="*/ 4093845 w 4093845"/>
                <a:gd name="connsiteY0" fmla="*/ 6724 h 1235842"/>
                <a:gd name="connisteX1" fmla="*/ 2440940 w 4093845"/>
                <a:gd name="connsiteY1" fmla="*/ 816984 h 1235842"/>
                <a:gd name="connisteX2" fmla="*/ 2030095 w 4093845"/>
                <a:gd name="connsiteY2" fmla="*/ 217544 h 1235842"/>
                <a:gd name="connisteX3" fmla="*/ 2795905 w 4093845"/>
                <a:gd name="connsiteY3" fmla="*/ 73399 h 1235842"/>
                <a:gd name="connisteX4" fmla="*/ 2818130 w 4093845"/>
                <a:gd name="connsiteY4" fmla="*/ 1083049 h 1235842"/>
                <a:gd name="connisteX5" fmla="*/ 1042670 w 4093845"/>
                <a:gd name="connsiteY5" fmla="*/ 1171949 h 1235842"/>
                <a:gd name="connisteX6" fmla="*/ 0 w 4093845"/>
                <a:gd name="connsiteY6" fmla="*/ 738879 h 1235842"/>
                <a:gd name="connisteX7" fmla="*/ 0 w 4093845"/>
                <a:gd name="connsiteY7" fmla="*/ 750309 h 123584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4093845" h="1235843">
                  <a:moveTo>
                    <a:pt x="4093845" y="6724"/>
                  </a:moveTo>
                  <a:cubicBezTo>
                    <a:pt x="3771265" y="180714"/>
                    <a:pt x="2853690" y="775074"/>
                    <a:pt x="2440940" y="816984"/>
                  </a:cubicBezTo>
                  <a:cubicBezTo>
                    <a:pt x="2028190" y="858894"/>
                    <a:pt x="1958975" y="366134"/>
                    <a:pt x="2030095" y="217544"/>
                  </a:cubicBezTo>
                  <a:cubicBezTo>
                    <a:pt x="2101215" y="68954"/>
                    <a:pt x="2638425" y="-99956"/>
                    <a:pt x="2795905" y="73399"/>
                  </a:cubicBezTo>
                  <a:cubicBezTo>
                    <a:pt x="2953385" y="246754"/>
                    <a:pt x="3168650" y="863339"/>
                    <a:pt x="2818130" y="1083049"/>
                  </a:cubicBezTo>
                  <a:cubicBezTo>
                    <a:pt x="2467610" y="1302759"/>
                    <a:pt x="1606550" y="1240529"/>
                    <a:pt x="1042670" y="1171949"/>
                  </a:cubicBezTo>
                  <a:cubicBezTo>
                    <a:pt x="478790" y="1103369"/>
                    <a:pt x="208280" y="823334"/>
                    <a:pt x="0" y="738879"/>
                  </a:cubicBezTo>
                </a:path>
              </a:pathLst>
            </a:custGeom>
            <a:noFill/>
            <a:ln w="3175"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descr="2"/>
          <p:cNvPicPr>
            <a:picLocks noChangeAspect="1"/>
          </p:cNvPicPr>
          <p:nvPr/>
        </p:nvPicPr>
        <p:blipFill>
          <a:blip r:embed="rId1"/>
          <a:stretch>
            <a:fillRect/>
          </a:stretch>
        </p:blipFill>
        <p:spPr>
          <a:xfrm>
            <a:off x="7534275" y="2418080"/>
            <a:ext cx="3597275" cy="2762885"/>
          </a:xfrm>
          <a:prstGeom prst="rect">
            <a:avLst/>
          </a:prstGeom>
        </p:spPr>
      </p:pic>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2"/>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3"/>
            <a:srcRect l="87760" t="178" b="91545"/>
            <a:stretch>
              <a:fillRect/>
            </a:stretch>
          </p:blipFill>
          <p:spPr>
            <a:xfrm>
              <a:off x="17530" y="9146"/>
              <a:ext cx="2191" cy="2134"/>
            </a:xfrm>
            <a:prstGeom prst="ellipse">
              <a:avLst/>
            </a:prstGeom>
          </p:spPr>
        </p:pic>
      </p:grpSp>
      <p:sp>
        <p:nvSpPr>
          <p:cNvPr id="12" name="矩形 11"/>
          <p:cNvSpPr/>
          <p:nvPr/>
        </p:nvSpPr>
        <p:spPr>
          <a:xfrm>
            <a:off x="776605" y="2291343"/>
            <a:ext cx="4800600" cy="906723"/>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点击此处添加文本信息。标题数字等都可以通过点击和重新输入进行更改，顶部“开始”面板中可以对字体、字号、颜色、行距等进行修改。建议正文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矩形 13"/>
          <p:cNvSpPr/>
          <p:nvPr/>
        </p:nvSpPr>
        <p:spPr>
          <a:xfrm>
            <a:off x="1354952" y="3524423"/>
            <a:ext cx="3886200" cy="550279"/>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标题数字等都可以通过点击和重新输入进行更改。建议正文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affirmative-check-mark_2301"/>
          <p:cNvSpPr>
            <a:spLocks noChangeAspect="1"/>
          </p:cNvSpPr>
          <p:nvPr/>
        </p:nvSpPr>
        <p:spPr bwMode="auto">
          <a:xfrm>
            <a:off x="871855" y="3688080"/>
            <a:ext cx="330712" cy="330317"/>
          </a:xfrm>
          <a:custGeom>
            <a:avLst/>
            <a:gdLst>
              <a:gd name="connsiteX0" fmla="*/ 449984 w 578419"/>
              <a:gd name="connsiteY0" fmla="*/ 152373 h 577729"/>
              <a:gd name="connsiteX1" fmla="*/ 460750 w 578419"/>
              <a:gd name="connsiteY1" fmla="*/ 157745 h 577729"/>
              <a:gd name="connsiteX2" fmla="*/ 495202 w 578419"/>
              <a:gd name="connsiteY2" fmla="*/ 190697 h 577729"/>
              <a:gd name="connsiteX3" fmla="*/ 495202 w 578419"/>
              <a:gd name="connsiteY3" fmla="*/ 213620 h 577729"/>
              <a:gd name="connsiteX4" fmla="*/ 248298 w 578419"/>
              <a:gd name="connsiteY4" fmla="*/ 460039 h 577729"/>
              <a:gd name="connsiteX5" fmla="*/ 225330 w 578419"/>
              <a:gd name="connsiteY5" fmla="*/ 460039 h 577729"/>
              <a:gd name="connsiteX6" fmla="*/ 219588 w 578419"/>
              <a:gd name="connsiteY6" fmla="*/ 454309 h 577729"/>
              <a:gd name="connsiteX7" fmla="*/ 215282 w 578419"/>
              <a:gd name="connsiteY7" fmla="*/ 450011 h 577729"/>
              <a:gd name="connsiteX8" fmla="*/ 190879 w 578419"/>
              <a:gd name="connsiteY8" fmla="*/ 425655 h 577729"/>
              <a:gd name="connsiteX9" fmla="*/ 84652 w 578419"/>
              <a:gd name="connsiteY9" fmla="*/ 318205 h 577729"/>
              <a:gd name="connsiteX10" fmla="*/ 84652 w 578419"/>
              <a:gd name="connsiteY10" fmla="*/ 295282 h 577729"/>
              <a:gd name="connsiteX11" fmla="*/ 117669 w 578419"/>
              <a:gd name="connsiteY11" fmla="*/ 262330 h 577729"/>
              <a:gd name="connsiteX12" fmla="*/ 140636 w 578419"/>
              <a:gd name="connsiteY12" fmla="*/ 262330 h 577729"/>
              <a:gd name="connsiteX13" fmla="*/ 236814 w 578419"/>
              <a:gd name="connsiteY13" fmla="*/ 358320 h 577729"/>
              <a:gd name="connsiteX14" fmla="*/ 439218 w 578419"/>
              <a:gd name="connsiteY14" fmla="*/ 157745 h 577729"/>
              <a:gd name="connsiteX15" fmla="*/ 449984 w 578419"/>
              <a:gd name="connsiteY15" fmla="*/ 152373 h 577729"/>
              <a:gd name="connsiteX16" fmla="*/ 289927 w 578419"/>
              <a:gd name="connsiteY16" fmla="*/ 45874 h 577729"/>
              <a:gd name="connsiteX17" fmla="*/ 45929 w 578419"/>
              <a:gd name="connsiteY17" fmla="*/ 289581 h 577729"/>
              <a:gd name="connsiteX18" fmla="*/ 289927 w 578419"/>
              <a:gd name="connsiteY18" fmla="*/ 531855 h 577729"/>
              <a:gd name="connsiteX19" fmla="*/ 532490 w 578419"/>
              <a:gd name="connsiteY19" fmla="*/ 289581 h 577729"/>
              <a:gd name="connsiteX20" fmla="*/ 289927 w 578419"/>
              <a:gd name="connsiteY20" fmla="*/ 45874 h 577729"/>
              <a:gd name="connsiteX21" fmla="*/ 289927 w 578419"/>
              <a:gd name="connsiteY21" fmla="*/ 0 h 577729"/>
              <a:gd name="connsiteX22" fmla="*/ 578419 w 578419"/>
              <a:gd name="connsiteY22" fmla="*/ 289581 h 577729"/>
              <a:gd name="connsiteX23" fmla="*/ 289927 w 578419"/>
              <a:gd name="connsiteY23" fmla="*/ 577729 h 577729"/>
              <a:gd name="connsiteX24" fmla="*/ 0 w 578419"/>
              <a:gd name="connsiteY24" fmla="*/ 289581 h 577729"/>
              <a:gd name="connsiteX25" fmla="*/ 289927 w 578419"/>
              <a:gd name="connsiteY25" fmla="*/ 0 h 5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8419" h="577729">
                <a:moveTo>
                  <a:pt x="449984" y="152373"/>
                </a:moveTo>
                <a:cubicBezTo>
                  <a:pt x="453931" y="152373"/>
                  <a:pt x="457879" y="154164"/>
                  <a:pt x="460750" y="157745"/>
                </a:cubicBezTo>
                <a:lnTo>
                  <a:pt x="495202" y="190697"/>
                </a:lnTo>
                <a:cubicBezTo>
                  <a:pt x="500944" y="196428"/>
                  <a:pt x="500944" y="207889"/>
                  <a:pt x="495202" y="213620"/>
                </a:cubicBezTo>
                <a:lnTo>
                  <a:pt x="248298" y="460039"/>
                </a:lnTo>
                <a:cubicBezTo>
                  <a:pt x="241121" y="465770"/>
                  <a:pt x="231072" y="465770"/>
                  <a:pt x="225330" y="460039"/>
                </a:cubicBezTo>
                <a:lnTo>
                  <a:pt x="219588" y="454309"/>
                </a:lnTo>
                <a:lnTo>
                  <a:pt x="215282" y="450011"/>
                </a:lnTo>
                <a:lnTo>
                  <a:pt x="190879" y="425655"/>
                </a:lnTo>
                <a:lnTo>
                  <a:pt x="84652" y="318205"/>
                </a:lnTo>
                <a:cubicBezTo>
                  <a:pt x="77475" y="312474"/>
                  <a:pt x="77475" y="302445"/>
                  <a:pt x="84652" y="295282"/>
                </a:cubicBezTo>
                <a:lnTo>
                  <a:pt x="117669" y="262330"/>
                </a:lnTo>
                <a:cubicBezTo>
                  <a:pt x="124846" y="256600"/>
                  <a:pt x="134895" y="256600"/>
                  <a:pt x="140636" y="262330"/>
                </a:cubicBezTo>
                <a:lnTo>
                  <a:pt x="236814" y="358320"/>
                </a:lnTo>
                <a:lnTo>
                  <a:pt x="439218" y="157745"/>
                </a:lnTo>
                <a:cubicBezTo>
                  <a:pt x="442089" y="154164"/>
                  <a:pt x="446036" y="152373"/>
                  <a:pt x="449984" y="152373"/>
                </a:cubicBezTo>
                <a:close/>
                <a:moveTo>
                  <a:pt x="289927" y="45874"/>
                </a:moveTo>
                <a:cubicBezTo>
                  <a:pt x="155011" y="45874"/>
                  <a:pt x="45929" y="154826"/>
                  <a:pt x="45929" y="289581"/>
                </a:cubicBezTo>
                <a:cubicBezTo>
                  <a:pt x="45929" y="422903"/>
                  <a:pt x="155011" y="531855"/>
                  <a:pt x="289927" y="531855"/>
                </a:cubicBezTo>
                <a:cubicBezTo>
                  <a:pt x="423408" y="531855"/>
                  <a:pt x="532490" y="422903"/>
                  <a:pt x="532490" y="289581"/>
                </a:cubicBezTo>
                <a:cubicBezTo>
                  <a:pt x="532490" y="154826"/>
                  <a:pt x="423408" y="45874"/>
                  <a:pt x="289927" y="45874"/>
                </a:cubicBezTo>
                <a:close/>
                <a:moveTo>
                  <a:pt x="289927" y="0"/>
                </a:moveTo>
                <a:cubicBezTo>
                  <a:pt x="449244" y="0"/>
                  <a:pt x="578419" y="129021"/>
                  <a:pt x="578419" y="289581"/>
                </a:cubicBezTo>
                <a:cubicBezTo>
                  <a:pt x="578419" y="448708"/>
                  <a:pt x="449244" y="577729"/>
                  <a:pt x="289927" y="577729"/>
                </a:cubicBezTo>
                <a:cubicBezTo>
                  <a:pt x="129175" y="577729"/>
                  <a:pt x="0" y="448708"/>
                  <a:pt x="0" y="289581"/>
                </a:cubicBezTo>
                <a:cubicBezTo>
                  <a:pt x="0" y="129021"/>
                  <a:pt x="129175" y="0"/>
                  <a:pt x="289927" y="0"/>
                </a:cubicBezTo>
                <a:close/>
              </a:path>
            </a:pathLst>
          </a:custGeom>
          <a:solidFill>
            <a:srgbClr val="131F2D"/>
          </a:solidFill>
          <a:ln>
            <a:noFill/>
          </a:ln>
        </p:spPr>
      </p:sp>
      <p:sp>
        <p:nvSpPr>
          <p:cNvPr id="19" name="矩形 18"/>
          <p:cNvSpPr/>
          <p:nvPr/>
        </p:nvSpPr>
        <p:spPr>
          <a:xfrm>
            <a:off x="1354952" y="4267300"/>
            <a:ext cx="3886200" cy="550279"/>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标题数字等都可以通过点击和重新输入进行更改。建议正文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affirmative-check-mark_2301"/>
          <p:cNvSpPr>
            <a:spLocks noChangeAspect="1"/>
          </p:cNvSpPr>
          <p:nvPr/>
        </p:nvSpPr>
        <p:spPr bwMode="auto">
          <a:xfrm>
            <a:off x="871855" y="4430957"/>
            <a:ext cx="330712" cy="330317"/>
          </a:xfrm>
          <a:custGeom>
            <a:avLst/>
            <a:gdLst>
              <a:gd name="connsiteX0" fmla="*/ 449984 w 578419"/>
              <a:gd name="connsiteY0" fmla="*/ 152373 h 577729"/>
              <a:gd name="connsiteX1" fmla="*/ 460750 w 578419"/>
              <a:gd name="connsiteY1" fmla="*/ 157745 h 577729"/>
              <a:gd name="connsiteX2" fmla="*/ 495202 w 578419"/>
              <a:gd name="connsiteY2" fmla="*/ 190697 h 577729"/>
              <a:gd name="connsiteX3" fmla="*/ 495202 w 578419"/>
              <a:gd name="connsiteY3" fmla="*/ 213620 h 577729"/>
              <a:gd name="connsiteX4" fmla="*/ 248298 w 578419"/>
              <a:gd name="connsiteY4" fmla="*/ 460039 h 577729"/>
              <a:gd name="connsiteX5" fmla="*/ 225330 w 578419"/>
              <a:gd name="connsiteY5" fmla="*/ 460039 h 577729"/>
              <a:gd name="connsiteX6" fmla="*/ 219588 w 578419"/>
              <a:gd name="connsiteY6" fmla="*/ 454309 h 577729"/>
              <a:gd name="connsiteX7" fmla="*/ 215282 w 578419"/>
              <a:gd name="connsiteY7" fmla="*/ 450011 h 577729"/>
              <a:gd name="connsiteX8" fmla="*/ 190879 w 578419"/>
              <a:gd name="connsiteY8" fmla="*/ 425655 h 577729"/>
              <a:gd name="connsiteX9" fmla="*/ 84652 w 578419"/>
              <a:gd name="connsiteY9" fmla="*/ 318205 h 577729"/>
              <a:gd name="connsiteX10" fmla="*/ 84652 w 578419"/>
              <a:gd name="connsiteY10" fmla="*/ 295282 h 577729"/>
              <a:gd name="connsiteX11" fmla="*/ 117669 w 578419"/>
              <a:gd name="connsiteY11" fmla="*/ 262330 h 577729"/>
              <a:gd name="connsiteX12" fmla="*/ 140636 w 578419"/>
              <a:gd name="connsiteY12" fmla="*/ 262330 h 577729"/>
              <a:gd name="connsiteX13" fmla="*/ 236814 w 578419"/>
              <a:gd name="connsiteY13" fmla="*/ 358320 h 577729"/>
              <a:gd name="connsiteX14" fmla="*/ 439218 w 578419"/>
              <a:gd name="connsiteY14" fmla="*/ 157745 h 577729"/>
              <a:gd name="connsiteX15" fmla="*/ 449984 w 578419"/>
              <a:gd name="connsiteY15" fmla="*/ 152373 h 577729"/>
              <a:gd name="connsiteX16" fmla="*/ 289927 w 578419"/>
              <a:gd name="connsiteY16" fmla="*/ 45874 h 577729"/>
              <a:gd name="connsiteX17" fmla="*/ 45929 w 578419"/>
              <a:gd name="connsiteY17" fmla="*/ 289581 h 577729"/>
              <a:gd name="connsiteX18" fmla="*/ 289927 w 578419"/>
              <a:gd name="connsiteY18" fmla="*/ 531855 h 577729"/>
              <a:gd name="connsiteX19" fmla="*/ 532490 w 578419"/>
              <a:gd name="connsiteY19" fmla="*/ 289581 h 577729"/>
              <a:gd name="connsiteX20" fmla="*/ 289927 w 578419"/>
              <a:gd name="connsiteY20" fmla="*/ 45874 h 577729"/>
              <a:gd name="connsiteX21" fmla="*/ 289927 w 578419"/>
              <a:gd name="connsiteY21" fmla="*/ 0 h 577729"/>
              <a:gd name="connsiteX22" fmla="*/ 578419 w 578419"/>
              <a:gd name="connsiteY22" fmla="*/ 289581 h 577729"/>
              <a:gd name="connsiteX23" fmla="*/ 289927 w 578419"/>
              <a:gd name="connsiteY23" fmla="*/ 577729 h 577729"/>
              <a:gd name="connsiteX24" fmla="*/ 0 w 578419"/>
              <a:gd name="connsiteY24" fmla="*/ 289581 h 577729"/>
              <a:gd name="connsiteX25" fmla="*/ 289927 w 578419"/>
              <a:gd name="connsiteY25" fmla="*/ 0 h 5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8419" h="577729">
                <a:moveTo>
                  <a:pt x="449984" y="152373"/>
                </a:moveTo>
                <a:cubicBezTo>
                  <a:pt x="453931" y="152373"/>
                  <a:pt x="457879" y="154164"/>
                  <a:pt x="460750" y="157745"/>
                </a:cubicBezTo>
                <a:lnTo>
                  <a:pt x="495202" y="190697"/>
                </a:lnTo>
                <a:cubicBezTo>
                  <a:pt x="500944" y="196428"/>
                  <a:pt x="500944" y="207889"/>
                  <a:pt x="495202" y="213620"/>
                </a:cubicBezTo>
                <a:lnTo>
                  <a:pt x="248298" y="460039"/>
                </a:lnTo>
                <a:cubicBezTo>
                  <a:pt x="241121" y="465770"/>
                  <a:pt x="231072" y="465770"/>
                  <a:pt x="225330" y="460039"/>
                </a:cubicBezTo>
                <a:lnTo>
                  <a:pt x="219588" y="454309"/>
                </a:lnTo>
                <a:lnTo>
                  <a:pt x="215282" y="450011"/>
                </a:lnTo>
                <a:lnTo>
                  <a:pt x="190879" y="425655"/>
                </a:lnTo>
                <a:lnTo>
                  <a:pt x="84652" y="318205"/>
                </a:lnTo>
                <a:cubicBezTo>
                  <a:pt x="77475" y="312474"/>
                  <a:pt x="77475" y="302445"/>
                  <a:pt x="84652" y="295282"/>
                </a:cubicBezTo>
                <a:lnTo>
                  <a:pt x="117669" y="262330"/>
                </a:lnTo>
                <a:cubicBezTo>
                  <a:pt x="124846" y="256600"/>
                  <a:pt x="134895" y="256600"/>
                  <a:pt x="140636" y="262330"/>
                </a:cubicBezTo>
                <a:lnTo>
                  <a:pt x="236814" y="358320"/>
                </a:lnTo>
                <a:lnTo>
                  <a:pt x="439218" y="157745"/>
                </a:lnTo>
                <a:cubicBezTo>
                  <a:pt x="442089" y="154164"/>
                  <a:pt x="446036" y="152373"/>
                  <a:pt x="449984" y="152373"/>
                </a:cubicBezTo>
                <a:close/>
                <a:moveTo>
                  <a:pt x="289927" y="45874"/>
                </a:moveTo>
                <a:cubicBezTo>
                  <a:pt x="155011" y="45874"/>
                  <a:pt x="45929" y="154826"/>
                  <a:pt x="45929" y="289581"/>
                </a:cubicBezTo>
                <a:cubicBezTo>
                  <a:pt x="45929" y="422903"/>
                  <a:pt x="155011" y="531855"/>
                  <a:pt x="289927" y="531855"/>
                </a:cubicBezTo>
                <a:cubicBezTo>
                  <a:pt x="423408" y="531855"/>
                  <a:pt x="532490" y="422903"/>
                  <a:pt x="532490" y="289581"/>
                </a:cubicBezTo>
                <a:cubicBezTo>
                  <a:pt x="532490" y="154826"/>
                  <a:pt x="423408" y="45874"/>
                  <a:pt x="289927" y="45874"/>
                </a:cubicBezTo>
                <a:close/>
                <a:moveTo>
                  <a:pt x="289927" y="0"/>
                </a:moveTo>
                <a:cubicBezTo>
                  <a:pt x="449244" y="0"/>
                  <a:pt x="578419" y="129021"/>
                  <a:pt x="578419" y="289581"/>
                </a:cubicBezTo>
                <a:cubicBezTo>
                  <a:pt x="578419" y="448708"/>
                  <a:pt x="449244" y="577729"/>
                  <a:pt x="289927" y="577729"/>
                </a:cubicBezTo>
                <a:cubicBezTo>
                  <a:pt x="129175" y="577729"/>
                  <a:pt x="0" y="448708"/>
                  <a:pt x="0" y="289581"/>
                </a:cubicBezTo>
                <a:cubicBezTo>
                  <a:pt x="0" y="129021"/>
                  <a:pt x="129175" y="0"/>
                  <a:pt x="289927" y="0"/>
                </a:cubicBezTo>
                <a:close/>
              </a:path>
            </a:pathLst>
          </a:custGeom>
          <a:solidFill>
            <a:srgbClr val="131F2D"/>
          </a:solidFill>
          <a:ln>
            <a:noFill/>
          </a:ln>
        </p:spPr>
      </p:sp>
      <p:sp>
        <p:nvSpPr>
          <p:cNvPr id="26" name="矩形 25"/>
          <p:cNvSpPr/>
          <p:nvPr/>
        </p:nvSpPr>
        <p:spPr>
          <a:xfrm>
            <a:off x="1354952" y="5010177"/>
            <a:ext cx="3886200" cy="550279"/>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标题数字等都可以通过点击和重新输入进行更改。建议正文</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倍字间距</a:t>
            </a:r>
            <a:endParaRPr kumimoji="1"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affirmative-check-mark_2301"/>
          <p:cNvSpPr>
            <a:spLocks noChangeAspect="1"/>
          </p:cNvSpPr>
          <p:nvPr/>
        </p:nvSpPr>
        <p:spPr bwMode="auto">
          <a:xfrm>
            <a:off x="871855" y="5173834"/>
            <a:ext cx="330712" cy="330317"/>
          </a:xfrm>
          <a:custGeom>
            <a:avLst/>
            <a:gdLst>
              <a:gd name="connsiteX0" fmla="*/ 449984 w 578419"/>
              <a:gd name="connsiteY0" fmla="*/ 152373 h 577729"/>
              <a:gd name="connsiteX1" fmla="*/ 460750 w 578419"/>
              <a:gd name="connsiteY1" fmla="*/ 157745 h 577729"/>
              <a:gd name="connsiteX2" fmla="*/ 495202 w 578419"/>
              <a:gd name="connsiteY2" fmla="*/ 190697 h 577729"/>
              <a:gd name="connsiteX3" fmla="*/ 495202 w 578419"/>
              <a:gd name="connsiteY3" fmla="*/ 213620 h 577729"/>
              <a:gd name="connsiteX4" fmla="*/ 248298 w 578419"/>
              <a:gd name="connsiteY4" fmla="*/ 460039 h 577729"/>
              <a:gd name="connsiteX5" fmla="*/ 225330 w 578419"/>
              <a:gd name="connsiteY5" fmla="*/ 460039 h 577729"/>
              <a:gd name="connsiteX6" fmla="*/ 219588 w 578419"/>
              <a:gd name="connsiteY6" fmla="*/ 454309 h 577729"/>
              <a:gd name="connsiteX7" fmla="*/ 215282 w 578419"/>
              <a:gd name="connsiteY7" fmla="*/ 450011 h 577729"/>
              <a:gd name="connsiteX8" fmla="*/ 190879 w 578419"/>
              <a:gd name="connsiteY8" fmla="*/ 425655 h 577729"/>
              <a:gd name="connsiteX9" fmla="*/ 84652 w 578419"/>
              <a:gd name="connsiteY9" fmla="*/ 318205 h 577729"/>
              <a:gd name="connsiteX10" fmla="*/ 84652 w 578419"/>
              <a:gd name="connsiteY10" fmla="*/ 295282 h 577729"/>
              <a:gd name="connsiteX11" fmla="*/ 117669 w 578419"/>
              <a:gd name="connsiteY11" fmla="*/ 262330 h 577729"/>
              <a:gd name="connsiteX12" fmla="*/ 140636 w 578419"/>
              <a:gd name="connsiteY12" fmla="*/ 262330 h 577729"/>
              <a:gd name="connsiteX13" fmla="*/ 236814 w 578419"/>
              <a:gd name="connsiteY13" fmla="*/ 358320 h 577729"/>
              <a:gd name="connsiteX14" fmla="*/ 439218 w 578419"/>
              <a:gd name="connsiteY14" fmla="*/ 157745 h 577729"/>
              <a:gd name="connsiteX15" fmla="*/ 449984 w 578419"/>
              <a:gd name="connsiteY15" fmla="*/ 152373 h 577729"/>
              <a:gd name="connsiteX16" fmla="*/ 289927 w 578419"/>
              <a:gd name="connsiteY16" fmla="*/ 45874 h 577729"/>
              <a:gd name="connsiteX17" fmla="*/ 45929 w 578419"/>
              <a:gd name="connsiteY17" fmla="*/ 289581 h 577729"/>
              <a:gd name="connsiteX18" fmla="*/ 289927 w 578419"/>
              <a:gd name="connsiteY18" fmla="*/ 531855 h 577729"/>
              <a:gd name="connsiteX19" fmla="*/ 532490 w 578419"/>
              <a:gd name="connsiteY19" fmla="*/ 289581 h 577729"/>
              <a:gd name="connsiteX20" fmla="*/ 289927 w 578419"/>
              <a:gd name="connsiteY20" fmla="*/ 45874 h 577729"/>
              <a:gd name="connsiteX21" fmla="*/ 289927 w 578419"/>
              <a:gd name="connsiteY21" fmla="*/ 0 h 577729"/>
              <a:gd name="connsiteX22" fmla="*/ 578419 w 578419"/>
              <a:gd name="connsiteY22" fmla="*/ 289581 h 577729"/>
              <a:gd name="connsiteX23" fmla="*/ 289927 w 578419"/>
              <a:gd name="connsiteY23" fmla="*/ 577729 h 577729"/>
              <a:gd name="connsiteX24" fmla="*/ 0 w 578419"/>
              <a:gd name="connsiteY24" fmla="*/ 289581 h 577729"/>
              <a:gd name="connsiteX25" fmla="*/ 289927 w 578419"/>
              <a:gd name="connsiteY25" fmla="*/ 0 h 5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8419" h="577729">
                <a:moveTo>
                  <a:pt x="449984" y="152373"/>
                </a:moveTo>
                <a:cubicBezTo>
                  <a:pt x="453931" y="152373"/>
                  <a:pt x="457879" y="154164"/>
                  <a:pt x="460750" y="157745"/>
                </a:cubicBezTo>
                <a:lnTo>
                  <a:pt x="495202" y="190697"/>
                </a:lnTo>
                <a:cubicBezTo>
                  <a:pt x="500944" y="196428"/>
                  <a:pt x="500944" y="207889"/>
                  <a:pt x="495202" y="213620"/>
                </a:cubicBezTo>
                <a:lnTo>
                  <a:pt x="248298" y="460039"/>
                </a:lnTo>
                <a:cubicBezTo>
                  <a:pt x="241121" y="465770"/>
                  <a:pt x="231072" y="465770"/>
                  <a:pt x="225330" y="460039"/>
                </a:cubicBezTo>
                <a:lnTo>
                  <a:pt x="219588" y="454309"/>
                </a:lnTo>
                <a:lnTo>
                  <a:pt x="215282" y="450011"/>
                </a:lnTo>
                <a:lnTo>
                  <a:pt x="190879" y="425655"/>
                </a:lnTo>
                <a:lnTo>
                  <a:pt x="84652" y="318205"/>
                </a:lnTo>
                <a:cubicBezTo>
                  <a:pt x="77475" y="312474"/>
                  <a:pt x="77475" y="302445"/>
                  <a:pt x="84652" y="295282"/>
                </a:cubicBezTo>
                <a:lnTo>
                  <a:pt x="117669" y="262330"/>
                </a:lnTo>
                <a:cubicBezTo>
                  <a:pt x="124846" y="256600"/>
                  <a:pt x="134895" y="256600"/>
                  <a:pt x="140636" y="262330"/>
                </a:cubicBezTo>
                <a:lnTo>
                  <a:pt x="236814" y="358320"/>
                </a:lnTo>
                <a:lnTo>
                  <a:pt x="439218" y="157745"/>
                </a:lnTo>
                <a:cubicBezTo>
                  <a:pt x="442089" y="154164"/>
                  <a:pt x="446036" y="152373"/>
                  <a:pt x="449984" y="152373"/>
                </a:cubicBezTo>
                <a:close/>
                <a:moveTo>
                  <a:pt x="289927" y="45874"/>
                </a:moveTo>
                <a:cubicBezTo>
                  <a:pt x="155011" y="45874"/>
                  <a:pt x="45929" y="154826"/>
                  <a:pt x="45929" y="289581"/>
                </a:cubicBezTo>
                <a:cubicBezTo>
                  <a:pt x="45929" y="422903"/>
                  <a:pt x="155011" y="531855"/>
                  <a:pt x="289927" y="531855"/>
                </a:cubicBezTo>
                <a:cubicBezTo>
                  <a:pt x="423408" y="531855"/>
                  <a:pt x="532490" y="422903"/>
                  <a:pt x="532490" y="289581"/>
                </a:cubicBezTo>
                <a:cubicBezTo>
                  <a:pt x="532490" y="154826"/>
                  <a:pt x="423408" y="45874"/>
                  <a:pt x="289927" y="45874"/>
                </a:cubicBezTo>
                <a:close/>
                <a:moveTo>
                  <a:pt x="289927" y="0"/>
                </a:moveTo>
                <a:cubicBezTo>
                  <a:pt x="449244" y="0"/>
                  <a:pt x="578419" y="129021"/>
                  <a:pt x="578419" y="289581"/>
                </a:cubicBezTo>
                <a:cubicBezTo>
                  <a:pt x="578419" y="448708"/>
                  <a:pt x="449244" y="577729"/>
                  <a:pt x="289927" y="577729"/>
                </a:cubicBezTo>
                <a:cubicBezTo>
                  <a:pt x="129175" y="577729"/>
                  <a:pt x="0" y="448708"/>
                  <a:pt x="0" y="289581"/>
                </a:cubicBezTo>
                <a:cubicBezTo>
                  <a:pt x="0" y="129021"/>
                  <a:pt x="129175" y="0"/>
                  <a:pt x="289927" y="0"/>
                </a:cubicBezTo>
                <a:close/>
              </a:path>
            </a:pathLst>
          </a:custGeom>
          <a:solidFill>
            <a:srgbClr val="131F2D"/>
          </a:solidFill>
          <a:ln>
            <a:noFill/>
          </a:ln>
        </p:spPr>
      </p:sp>
      <p:grpSp>
        <p:nvGrpSpPr>
          <p:cNvPr id="28" name="组合 27"/>
          <p:cNvGrpSpPr/>
          <p:nvPr/>
        </p:nvGrpSpPr>
        <p:grpSpPr>
          <a:xfrm>
            <a:off x="6156402" y="1908810"/>
            <a:ext cx="863523" cy="863523"/>
            <a:chOff x="6423102" y="2133600"/>
            <a:chExt cx="863523" cy="863523"/>
          </a:xfrm>
        </p:grpSpPr>
        <p:sp>
          <p:nvSpPr>
            <p:cNvPr id="29" name="椭圆 28"/>
            <p:cNvSpPr/>
            <p:nvPr/>
          </p:nvSpPr>
          <p:spPr>
            <a:xfrm>
              <a:off x="6423102" y="2133600"/>
              <a:ext cx="863523" cy="863523"/>
            </a:xfrm>
            <a:prstGeom prst="ellipse">
              <a:avLst/>
            </a:prstGeom>
            <a:solidFill>
              <a:srgbClr val="6C6F9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zoom-in-tool_77322"/>
            <p:cNvSpPr>
              <a:spLocks noChangeAspect="1"/>
            </p:cNvSpPr>
            <p:nvPr/>
          </p:nvSpPr>
          <p:spPr bwMode="auto">
            <a:xfrm>
              <a:off x="6702442" y="2413189"/>
              <a:ext cx="304842" cy="304345"/>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bg1"/>
            </a:solidFill>
            <a:ln>
              <a:noFill/>
            </a:ln>
          </p:spPr>
        </p:sp>
      </p:grpSp>
      <p:grpSp>
        <p:nvGrpSpPr>
          <p:cNvPr id="33" name="组合 32"/>
          <p:cNvGrpSpPr/>
          <p:nvPr/>
        </p:nvGrpSpPr>
        <p:grpSpPr>
          <a:xfrm>
            <a:off x="6150013" y="3385146"/>
            <a:ext cx="863523" cy="863523"/>
            <a:chOff x="6423102" y="2133600"/>
            <a:chExt cx="863523" cy="863523"/>
          </a:xfrm>
        </p:grpSpPr>
        <p:sp>
          <p:nvSpPr>
            <p:cNvPr id="35" name="椭圆 34"/>
            <p:cNvSpPr/>
            <p:nvPr/>
          </p:nvSpPr>
          <p:spPr>
            <a:xfrm>
              <a:off x="6423102" y="2133600"/>
              <a:ext cx="863523" cy="863523"/>
            </a:xfrm>
            <a:prstGeom prst="ellipse">
              <a:avLst/>
            </a:prstGeom>
            <a:solidFill>
              <a:srgbClr val="FFC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zoom-in-tool_77322"/>
            <p:cNvSpPr>
              <a:spLocks noChangeAspect="1"/>
            </p:cNvSpPr>
            <p:nvPr/>
          </p:nvSpPr>
          <p:spPr bwMode="auto">
            <a:xfrm>
              <a:off x="6702442" y="2413225"/>
              <a:ext cx="304842" cy="304271"/>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txBody>
            <a:bodyPr/>
            <a:lstStyle/>
            <a:p>
              <a:endParaRPr lang="zh-CN" altLang="en-US"/>
            </a:p>
          </p:txBody>
        </p:sp>
      </p:grpSp>
      <p:grpSp>
        <p:nvGrpSpPr>
          <p:cNvPr id="38" name="组合 37"/>
          <p:cNvGrpSpPr/>
          <p:nvPr/>
        </p:nvGrpSpPr>
        <p:grpSpPr>
          <a:xfrm>
            <a:off x="6143624" y="4861482"/>
            <a:ext cx="863523" cy="863523"/>
            <a:chOff x="6423102" y="2133600"/>
            <a:chExt cx="863523" cy="863523"/>
          </a:xfrm>
        </p:grpSpPr>
        <p:sp>
          <p:nvSpPr>
            <p:cNvPr id="40" name="椭圆 39"/>
            <p:cNvSpPr/>
            <p:nvPr/>
          </p:nvSpPr>
          <p:spPr>
            <a:xfrm>
              <a:off x="6423102" y="2133600"/>
              <a:ext cx="863523" cy="863523"/>
            </a:xfrm>
            <a:prstGeom prst="ellipse">
              <a:avLst/>
            </a:prstGeom>
            <a:solidFill>
              <a:srgbClr val="C1454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zoom-in-tool_77322"/>
            <p:cNvSpPr>
              <a:spLocks noChangeAspect="1"/>
            </p:cNvSpPr>
            <p:nvPr/>
          </p:nvSpPr>
          <p:spPr bwMode="auto">
            <a:xfrm>
              <a:off x="6719831" y="2412940"/>
              <a:ext cx="270063" cy="304842"/>
            </a:xfrm>
            <a:custGeom>
              <a:avLst/>
              <a:gdLst>
                <a:gd name="connsiteX0" fmla="*/ 211268 w 536440"/>
                <a:gd name="connsiteY0" fmla="*/ 520202 h 605522"/>
                <a:gd name="connsiteX1" fmla="*/ 191678 w 536440"/>
                <a:gd name="connsiteY1" fmla="*/ 539755 h 605522"/>
                <a:gd name="connsiteX2" fmla="*/ 211268 w 536440"/>
                <a:gd name="connsiteY2" fmla="*/ 559308 h 605522"/>
                <a:gd name="connsiteX3" fmla="*/ 230858 w 536440"/>
                <a:gd name="connsiteY3" fmla="*/ 539755 h 605522"/>
                <a:gd name="connsiteX4" fmla="*/ 211268 w 536440"/>
                <a:gd name="connsiteY4" fmla="*/ 520202 h 605522"/>
                <a:gd name="connsiteX5" fmla="*/ 211268 w 536440"/>
                <a:gd name="connsiteY5" fmla="*/ 502426 h 605522"/>
                <a:gd name="connsiteX6" fmla="*/ 248668 w 536440"/>
                <a:gd name="connsiteY6" fmla="*/ 539755 h 605522"/>
                <a:gd name="connsiteX7" fmla="*/ 211268 w 536440"/>
                <a:gd name="connsiteY7" fmla="*/ 577084 h 605522"/>
                <a:gd name="connsiteX8" fmla="*/ 173869 w 536440"/>
                <a:gd name="connsiteY8" fmla="*/ 539755 h 605522"/>
                <a:gd name="connsiteX9" fmla="*/ 211268 w 536440"/>
                <a:gd name="connsiteY9" fmla="*/ 502426 h 605522"/>
                <a:gd name="connsiteX10" fmla="*/ 347548 w 536440"/>
                <a:gd name="connsiteY10" fmla="*/ 464751 h 605522"/>
                <a:gd name="connsiteX11" fmla="*/ 354225 w 536440"/>
                <a:gd name="connsiteY11" fmla="*/ 475416 h 605522"/>
                <a:gd name="connsiteX12" fmla="*/ 319951 w 536440"/>
                <a:gd name="connsiteY12" fmla="*/ 567663 h 605522"/>
                <a:gd name="connsiteX13" fmla="*/ 268228 w 536440"/>
                <a:gd name="connsiteY13" fmla="*/ 605522 h 605522"/>
                <a:gd name="connsiteX14" fmla="*/ 238583 w 536440"/>
                <a:gd name="connsiteY14" fmla="*/ 594147 h 605522"/>
                <a:gd name="connsiteX15" fmla="*/ 237248 w 536440"/>
                <a:gd name="connsiteY15" fmla="*/ 581616 h 605522"/>
                <a:gd name="connsiteX16" fmla="*/ 249800 w 536440"/>
                <a:gd name="connsiteY16" fmla="*/ 580283 h 605522"/>
                <a:gd name="connsiteX17" fmla="*/ 268228 w 536440"/>
                <a:gd name="connsiteY17" fmla="*/ 587748 h 605522"/>
                <a:gd name="connsiteX18" fmla="*/ 336865 w 536440"/>
                <a:gd name="connsiteY18" fmla="*/ 471417 h 605522"/>
                <a:gd name="connsiteX19" fmla="*/ 347548 w 536440"/>
                <a:gd name="connsiteY19" fmla="*/ 464751 h 605522"/>
                <a:gd name="connsiteX20" fmla="*/ 184951 w 536440"/>
                <a:gd name="connsiteY20" fmla="*/ 373636 h 605522"/>
                <a:gd name="connsiteX21" fmla="*/ 192250 w 536440"/>
                <a:gd name="connsiteY21" fmla="*/ 434160 h 605522"/>
                <a:gd name="connsiteX22" fmla="*/ 248322 w 536440"/>
                <a:gd name="connsiteY22" fmla="*/ 410253 h 605522"/>
                <a:gd name="connsiteX23" fmla="*/ 216281 w 536440"/>
                <a:gd name="connsiteY23" fmla="*/ 392566 h 605522"/>
                <a:gd name="connsiteX24" fmla="*/ 184951 w 536440"/>
                <a:gd name="connsiteY24" fmla="*/ 373636 h 605522"/>
                <a:gd name="connsiteX25" fmla="*/ 102445 w 536440"/>
                <a:gd name="connsiteY25" fmla="*/ 314355 h 605522"/>
                <a:gd name="connsiteX26" fmla="*/ 21095 w 536440"/>
                <a:gd name="connsiteY26" fmla="*/ 445270 h 605522"/>
                <a:gd name="connsiteX27" fmla="*/ 119711 w 536440"/>
                <a:gd name="connsiteY27" fmla="*/ 456024 h 605522"/>
                <a:gd name="connsiteX28" fmla="*/ 175250 w 536440"/>
                <a:gd name="connsiteY28" fmla="*/ 440293 h 605522"/>
                <a:gd name="connsiteX29" fmla="*/ 166261 w 536440"/>
                <a:gd name="connsiteY29" fmla="*/ 361548 h 605522"/>
                <a:gd name="connsiteX30" fmla="*/ 102445 w 536440"/>
                <a:gd name="connsiteY30" fmla="*/ 314355 h 605522"/>
                <a:gd name="connsiteX31" fmla="*/ 268226 w 536440"/>
                <a:gd name="connsiteY31" fmla="*/ 284379 h 605522"/>
                <a:gd name="connsiteX32" fmla="*/ 286562 w 536440"/>
                <a:gd name="connsiteY32" fmla="*/ 302793 h 605522"/>
                <a:gd name="connsiteX33" fmla="*/ 277661 w 536440"/>
                <a:gd name="connsiteY33" fmla="*/ 311688 h 605522"/>
                <a:gd name="connsiteX34" fmla="*/ 268760 w 536440"/>
                <a:gd name="connsiteY34" fmla="*/ 302793 h 605522"/>
                <a:gd name="connsiteX35" fmla="*/ 268226 w 536440"/>
                <a:gd name="connsiteY35" fmla="*/ 302170 h 605522"/>
                <a:gd name="connsiteX36" fmla="*/ 259324 w 536440"/>
                <a:gd name="connsiteY36" fmla="*/ 293274 h 605522"/>
                <a:gd name="connsiteX37" fmla="*/ 268226 w 536440"/>
                <a:gd name="connsiteY37" fmla="*/ 284379 h 605522"/>
                <a:gd name="connsiteX38" fmla="*/ 268259 w 536440"/>
                <a:gd name="connsiteY38" fmla="*/ 264192 h 605522"/>
                <a:gd name="connsiteX39" fmla="*/ 229633 w 536440"/>
                <a:gd name="connsiteY39" fmla="*/ 302769 h 605522"/>
                <a:gd name="connsiteX40" fmla="*/ 268259 w 536440"/>
                <a:gd name="connsiteY40" fmla="*/ 341258 h 605522"/>
                <a:gd name="connsiteX41" fmla="*/ 306796 w 536440"/>
                <a:gd name="connsiteY41" fmla="*/ 302769 h 605522"/>
                <a:gd name="connsiteX42" fmla="*/ 268259 w 536440"/>
                <a:gd name="connsiteY42" fmla="*/ 264192 h 605522"/>
                <a:gd name="connsiteX43" fmla="*/ 268259 w 536440"/>
                <a:gd name="connsiteY43" fmla="*/ 246414 h 605522"/>
                <a:gd name="connsiteX44" fmla="*/ 324596 w 536440"/>
                <a:gd name="connsiteY44" fmla="*/ 302769 h 605522"/>
                <a:gd name="connsiteX45" fmla="*/ 268259 w 536440"/>
                <a:gd name="connsiteY45" fmla="*/ 359036 h 605522"/>
                <a:gd name="connsiteX46" fmla="*/ 211833 w 536440"/>
                <a:gd name="connsiteY46" fmla="*/ 302769 h 605522"/>
                <a:gd name="connsiteX47" fmla="*/ 268259 w 536440"/>
                <a:gd name="connsiteY47" fmla="*/ 246414 h 605522"/>
                <a:gd name="connsiteX48" fmla="*/ 40394 w 536440"/>
                <a:gd name="connsiteY48" fmla="*/ 216841 h 605522"/>
                <a:gd name="connsiteX49" fmla="*/ 20822 w 536440"/>
                <a:gd name="connsiteY49" fmla="*/ 236394 h 605522"/>
                <a:gd name="connsiteX50" fmla="*/ 40394 w 536440"/>
                <a:gd name="connsiteY50" fmla="*/ 255947 h 605522"/>
                <a:gd name="connsiteX51" fmla="*/ 59966 w 536440"/>
                <a:gd name="connsiteY51" fmla="*/ 236394 h 605522"/>
                <a:gd name="connsiteX52" fmla="*/ 40394 w 536440"/>
                <a:gd name="connsiteY52" fmla="*/ 216841 h 605522"/>
                <a:gd name="connsiteX53" fmla="*/ 40394 w 536440"/>
                <a:gd name="connsiteY53" fmla="*/ 199065 h 605522"/>
                <a:gd name="connsiteX54" fmla="*/ 77759 w 536440"/>
                <a:gd name="connsiteY54" fmla="*/ 236394 h 605522"/>
                <a:gd name="connsiteX55" fmla="*/ 40394 w 536440"/>
                <a:gd name="connsiteY55" fmla="*/ 273723 h 605522"/>
                <a:gd name="connsiteX56" fmla="*/ 3030 w 536440"/>
                <a:gd name="connsiteY56" fmla="*/ 236394 h 605522"/>
                <a:gd name="connsiteX57" fmla="*/ 40394 w 536440"/>
                <a:gd name="connsiteY57" fmla="*/ 199065 h 605522"/>
                <a:gd name="connsiteX58" fmla="*/ 344180 w 536440"/>
                <a:gd name="connsiteY58" fmla="*/ 171442 h 605522"/>
                <a:gd name="connsiteX59" fmla="*/ 288108 w 536440"/>
                <a:gd name="connsiteY59" fmla="*/ 195350 h 605522"/>
                <a:gd name="connsiteX60" fmla="*/ 320149 w 536440"/>
                <a:gd name="connsiteY60" fmla="*/ 212947 h 605522"/>
                <a:gd name="connsiteX61" fmla="*/ 351479 w 536440"/>
                <a:gd name="connsiteY61" fmla="*/ 231878 h 605522"/>
                <a:gd name="connsiteX62" fmla="*/ 344180 w 536440"/>
                <a:gd name="connsiteY62" fmla="*/ 171442 h 605522"/>
                <a:gd name="connsiteX63" fmla="*/ 429598 w 536440"/>
                <a:gd name="connsiteY63" fmla="*/ 122001 h 605522"/>
                <a:gd name="connsiteX64" fmla="*/ 410008 w 536440"/>
                <a:gd name="connsiteY64" fmla="*/ 141554 h 605522"/>
                <a:gd name="connsiteX65" fmla="*/ 429598 w 536440"/>
                <a:gd name="connsiteY65" fmla="*/ 161107 h 605522"/>
                <a:gd name="connsiteX66" fmla="*/ 449188 w 536440"/>
                <a:gd name="connsiteY66" fmla="*/ 141554 h 605522"/>
                <a:gd name="connsiteX67" fmla="*/ 429598 w 536440"/>
                <a:gd name="connsiteY67" fmla="*/ 122001 h 605522"/>
                <a:gd name="connsiteX68" fmla="*/ 429598 w 536440"/>
                <a:gd name="connsiteY68" fmla="*/ 104225 h 605522"/>
                <a:gd name="connsiteX69" fmla="*/ 466997 w 536440"/>
                <a:gd name="connsiteY69" fmla="*/ 141554 h 605522"/>
                <a:gd name="connsiteX70" fmla="*/ 429598 w 536440"/>
                <a:gd name="connsiteY70" fmla="*/ 178883 h 605522"/>
                <a:gd name="connsiteX71" fmla="*/ 392198 w 536440"/>
                <a:gd name="connsiteY71" fmla="*/ 141554 h 605522"/>
                <a:gd name="connsiteX72" fmla="*/ 429598 w 536440"/>
                <a:gd name="connsiteY72" fmla="*/ 104225 h 605522"/>
                <a:gd name="connsiteX73" fmla="*/ 268260 w 536440"/>
                <a:gd name="connsiteY73" fmla="*/ 0 h 605522"/>
                <a:gd name="connsiteX74" fmla="*/ 312228 w 536440"/>
                <a:gd name="connsiteY74" fmla="*/ 26574 h 605522"/>
                <a:gd name="connsiteX75" fmla="*/ 343824 w 536440"/>
                <a:gd name="connsiteY75" fmla="*/ 92254 h 605522"/>
                <a:gd name="connsiteX76" fmla="*/ 357976 w 536440"/>
                <a:gd name="connsiteY76" fmla="*/ 147623 h 605522"/>
                <a:gd name="connsiteX77" fmla="*/ 373374 w 536440"/>
                <a:gd name="connsiteY77" fmla="*/ 142557 h 605522"/>
                <a:gd name="connsiteX78" fmla="*/ 384499 w 536440"/>
                <a:gd name="connsiteY78" fmla="*/ 148423 h 605522"/>
                <a:gd name="connsiteX79" fmla="*/ 378625 w 536440"/>
                <a:gd name="connsiteY79" fmla="*/ 159622 h 605522"/>
                <a:gd name="connsiteX80" fmla="*/ 361180 w 536440"/>
                <a:gd name="connsiteY80" fmla="*/ 165310 h 605522"/>
                <a:gd name="connsiteX81" fmla="*/ 370169 w 536440"/>
                <a:gd name="connsiteY81" fmla="*/ 243965 h 605522"/>
                <a:gd name="connsiteX82" fmla="*/ 433985 w 536440"/>
                <a:gd name="connsiteY82" fmla="*/ 291159 h 605522"/>
                <a:gd name="connsiteX83" fmla="*/ 515424 w 536440"/>
                <a:gd name="connsiteY83" fmla="*/ 160244 h 605522"/>
                <a:gd name="connsiteX84" fmla="*/ 485252 w 536440"/>
                <a:gd name="connsiteY84" fmla="*/ 144513 h 605522"/>
                <a:gd name="connsiteX85" fmla="*/ 477775 w 536440"/>
                <a:gd name="connsiteY85" fmla="*/ 134381 h 605522"/>
                <a:gd name="connsiteX86" fmla="*/ 487922 w 536440"/>
                <a:gd name="connsiteY86" fmla="*/ 126915 h 605522"/>
                <a:gd name="connsiteX87" fmla="*/ 530822 w 536440"/>
                <a:gd name="connsiteY87" fmla="*/ 151356 h 605522"/>
                <a:gd name="connsiteX88" fmla="*/ 508571 w 536440"/>
                <a:gd name="connsiteY88" fmla="*/ 238633 h 605522"/>
                <a:gd name="connsiteX89" fmla="*/ 447692 w 536440"/>
                <a:gd name="connsiteY89" fmla="*/ 302801 h 605522"/>
                <a:gd name="connsiteX90" fmla="*/ 488634 w 536440"/>
                <a:gd name="connsiteY90" fmla="*/ 342618 h 605522"/>
                <a:gd name="connsiteX91" fmla="*/ 529754 w 536440"/>
                <a:gd name="connsiteY91" fmla="*/ 402787 h 605522"/>
                <a:gd name="connsiteX92" fmla="*/ 530822 w 536440"/>
                <a:gd name="connsiteY92" fmla="*/ 454157 h 605522"/>
                <a:gd name="connsiteX93" fmla="*/ 485697 w 536440"/>
                <a:gd name="connsiteY93" fmla="*/ 478954 h 605522"/>
                <a:gd name="connsiteX94" fmla="*/ 467718 w 536440"/>
                <a:gd name="connsiteY94" fmla="*/ 480020 h 605522"/>
                <a:gd name="connsiteX95" fmla="*/ 412980 w 536440"/>
                <a:gd name="connsiteY95" fmla="*/ 473444 h 605522"/>
                <a:gd name="connsiteX96" fmla="*/ 268260 w 536440"/>
                <a:gd name="connsiteY96" fmla="*/ 420385 h 605522"/>
                <a:gd name="connsiteX97" fmla="*/ 195454 w 536440"/>
                <a:gd name="connsiteY97" fmla="*/ 451936 h 605522"/>
                <a:gd name="connsiteX98" fmla="*/ 201862 w 536440"/>
                <a:gd name="connsiteY98" fmla="*/ 480731 h 605522"/>
                <a:gd name="connsiteX99" fmla="*/ 195365 w 536440"/>
                <a:gd name="connsiteY99" fmla="*/ 491485 h 605522"/>
                <a:gd name="connsiteX100" fmla="*/ 193229 w 536440"/>
                <a:gd name="connsiteY100" fmla="*/ 491841 h 605522"/>
                <a:gd name="connsiteX101" fmla="*/ 184595 w 536440"/>
                <a:gd name="connsiteY101" fmla="*/ 485086 h 605522"/>
                <a:gd name="connsiteX102" fmla="*/ 178543 w 536440"/>
                <a:gd name="connsiteY102" fmla="*/ 457979 h 605522"/>
                <a:gd name="connsiteX103" fmla="*/ 123450 w 536440"/>
                <a:gd name="connsiteY103" fmla="*/ 473444 h 605522"/>
                <a:gd name="connsiteX104" fmla="*/ 68712 w 536440"/>
                <a:gd name="connsiteY104" fmla="*/ 480020 h 605522"/>
                <a:gd name="connsiteX105" fmla="*/ 50733 w 536440"/>
                <a:gd name="connsiteY105" fmla="*/ 478954 h 605522"/>
                <a:gd name="connsiteX106" fmla="*/ 5608 w 536440"/>
                <a:gd name="connsiteY106" fmla="*/ 454157 h 605522"/>
                <a:gd name="connsiteX107" fmla="*/ 27859 w 536440"/>
                <a:gd name="connsiteY107" fmla="*/ 366881 h 605522"/>
                <a:gd name="connsiteX108" fmla="*/ 88738 w 536440"/>
                <a:gd name="connsiteY108" fmla="*/ 302712 h 605522"/>
                <a:gd name="connsiteX109" fmla="*/ 72183 w 536440"/>
                <a:gd name="connsiteY109" fmla="*/ 287692 h 605522"/>
                <a:gd name="connsiteX110" fmla="*/ 71916 w 536440"/>
                <a:gd name="connsiteY110" fmla="*/ 275161 h 605522"/>
                <a:gd name="connsiteX111" fmla="*/ 84466 w 536440"/>
                <a:gd name="connsiteY111" fmla="*/ 274805 h 605522"/>
                <a:gd name="connsiteX112" fmla="*/ 102534 w 536440"/>
                <a:gd name="connsiteY112" fmla="*/ 291070 h 605522"/>
                <a:gd name="connsiteX113" fmla="*/ 139559 w 536440"/>
                <a:gd name="connsiteY113" fmla="*/ 262540 h 605522"/>
                <a:gd name="connsiteX114" fmla="*/ 152020 w 536440"/>
                <a:gd name="connsiteY114" fmla="*/ 264496 h 605522"/>
                <a:gd name="connsiteX115" fmla="*/ 150062 w 536440"/>
                <a:gd name="connsiteY115" fmla="*/ 276938 h 605522"/>
                <a:gd name="connsiteX116" fmla="*/ 116329 w 536440"/>
                <a:gd name="connsiteY116" fmla="*/ 302712 h 605522"/>
                <a:gd name="connsiteX117" fmla="*/ 165104 w 536440"/>
                <a:gd name="connsiteY117" fmla="*/ 339329 h 605522"/>
                <a:gd name="connsiteX118" fmla="*/ 164392 w 536440"/>
                <a:gd name="connsiteY118" fmla="*/ 302801 h 605522"/>
                <a:gd name="connsiteX119" fmla="*/ 171868 w 536440"/>
                <a:gd name="connsiteY119" fmla="*/ 187795 h 605522"/>
                <a:gd name="connsiteX120" fmla="*/ 181836 w 536440"/>
                <a:gd name="connsiteY120" fmla="*/ 180241 h 605522"/>
                <a:gd name="connsiteX121" fmla="*/ 189491 w 536440"/>
                <a:gd name="connsiteY121" fmla="*/ 190195 h 605522"/>
                <a:gd name="connsiteX122" fmla="*/ 182192 w 536440"/>
                <a:gd name="connsiteY122" fmla="*/ 302801 h 605522"/>
                <a:gd name="connsiteX123" fmla="*/ 183527 w 536440"/>
                <a:gd name="connsiteY123" fmla="*/ 351594 h 605522"/>
                <a:gd name="connsiteX124" fmla="*/ 225181 w 536440"/>
                <a:gd name="connsiteY124" fmla="*/ 377191 h 605522"/>
                <a:gd name="connsiteX125" fmla="*/ 268260 w 536440"/>
                <a:gd name="connsiteY125" fmla="*/ 400476 h 605522"/>
                <a:gd name="connsiteX126" fmla="*/ 311249 w 536440"/>
                <a:gd name="connsiteY126" fmla="*/ 377191 h 605522"/>
                <a:gd name="connsiteX127" fmla="*/ 321840 w 536440"/>
                <a:gd name="connsiteY127" fmla="*/ 370969 h 605522"/>
                <a:gd name="connsiteX128" fmla="*/ 334034 w 536440"/>
                <a:gd name="connsiteY128" fmla="*/ 374080 h 605522"/>
                <a:gd name="connsiteX129" fmla="*/ 330919 w 536440"/>
                <a:gd name="connsiteY129" fmla="*/ 386256 h 605522"/>
                <a:gd name="connsiteX130" fmla="*/ 320149 w 536440"/>
                <a:gd name="connsiteY130" fmla="*/ 392566 h 605522"/>
                <a:gd name="connsiteX131" fmla="*/ 288108 w 536440"/>
                <a:gd name="connsiteY131" fmla="*/ 410253 h 605522"/>
                <a:gd name="connsiteX132" fmla="*/ 416718 w 536440"/>
                <a:gd name="connsiteY132" fmla="*/ 456024 h 605522"/>
                <a:gd name="connsiteX133" fmla="*/ 515424 w 536440"/>
                <a:gd name="connsiteY133" fmla="*/ 445270 h 605522"/>
                <a:gd name="connsiteX134" fmla="*/ 475372 w 536440"/>
                <a:gd name="connsiteY134" fmla="*/ 354616 h 605522"/>
                <a:gd name="connsiteX135" fmla="*/ 433985 w 536440"/>
                <a:gd name="connsiteY135" fmla="*/ 314444 h 605522"/>
                <a:gd name="connsiteX136" fmla="*/ 396871 w 536440"/>
                <a:gd name="connsiteY136" fmla="*/ 343062 h 605522"/>
                <a:gd name="connsiteX137" fmla="*/ 391619 w 536440"/>
                <a:gd name="connsiteY137" fmla="*/ 344751 h 605522"/>
                <a:gd name="connsiteX138" fmla="*/ 384410 w 536440"/>
                <a:gd name="connsiteY138" fmla="*/ 341018 h 605522"/>
                <a:gd name="connsiteX139" fmla="*/ 386457 w 536440"/>
                <a:gd name="connsiteY139" fmla="*/ 328664 h 605522"/>
                <a:gd name="connsiteX140" fmla="*/ 420101 w 536440"/>
                <a:gd name="connsiteY140" fmla="*/ 302801 h 605522"/>
                <a:gd name="connsiteX141" fmla="*/ 371326 w 536440"/>
                <a:gd name="connsiteY141" fmla="*/ 266273 h 605522"/>
                <a:gd name="connsiteX142" fmla="*/ 372038 w 536440"/>
                <a:gd name="connsiteY142" fmla="*/ 302801 h 605522"/>
                <a:gd name="connsiteX143" fmla="*/ 364562 w 536440"/>
                <a:gd name="connsiteY143" fmla="*/ 417718 h 605522"/>
                <a:gd name="connsiteX144" fmla="*/ 355840 w 536440"/>
                <a:gd name="connsiteY144" fmla="*/ 425450 h 605522"/>
                <a:gd name="connsiteX145" fmla="*/ 354594 w 536440"/>
                <a:gd name="connsiteY145" fmla="*/ 425362 h 605522"/>
                <a:gd name="connsiteX146" fmla="*/ 346939 w 536440"/>
                <a:gd name="connsiteY146" fmla="*/ 415319 h 605522"/>
                <a:gd name="connsiteX147" fmla="*/ 354238 w 536440"/>
                <a:gd name="connsiteY147" fmla="*/ 302801 h 605522"/>
                <a:gd name="connsiteX148" fmla="*/ 352903 w 536440"/>
                <a:gd name="connsiteY148" fmla="*/ 253919 h 605522"/>
                <a:gd name="connsiteX149" fmla="*/ 311249 w 536440"/>
                <a:gd name="connsiteY149" fmla="*/ 228412 h 605522"/>
                <a:gd name="connsiteX150" fmla="*/ 268260 w 536440"/>
                <a:gd name="connsiteY150" fmla="*/ 205126 h 605522"/>
                <a:gd name="connsiteX151" fmla="*/ 225181 w 536440"/>
                <a:gd name="connsiteY151" fmla="*/ 228412 h 605522"/>
                <a:gd name="connsiteX152" fmla="*/ 206401 w 536440"/>
                <a:gd name="connsiteY152" fmla="*/ 239521 h 605522"/>
                <a:gd name="connsiteX153" fmla="*/ 201773 w 536440"/>
                <a:gd name="connsiteY153" fmla="*/ 240855 h 605522"/>
                <a:gd name="connsiteX154" fmla="*/ 194119 w 536440"/>
                <a:gd name="connsiteY154" fmla="*/ 236589 h 605522"/>
                <a:gd name="connsiteX155" fmla="*/ 197145 w 536440"/>
                <a:gd name="connsiteY155" fmla="*/ 224324 h 605522"/>
                <a:gd name="connsiteX156" fmla="*/ 216281 w 536440"/>
                <a:gd name="connsiteY156" fmla="*/ 212947 h 605522"/>
                <a:gd name="connsiteX157" fmla="*/ 248322 w 536440"/>
                <a:gd name="connsiteY157" fmla="*/ 195350 h 605522"/>
                <a:gd name="connsiteX158" fmla="*/ 119711 w 536440"/>
                <a:gd name="connsiteY158" fmla="*/ 149490 h 605522"/>
                <a:gd name="connsiteX159" fmla="*/ 21095 w 536440"/>
                <a:gd name="connsiteY159" fmla="*/ 160244 h 605522"/>
                <a:gd name="connsiteX160" fmla="*/ 19849 w 536440"/>
                <a:gd name="connsiteY160" fmla="*/ 186640 h 605522"/>
                <a:gd name="connsiteX161" fmla="*/ 13708 w 536440"/>
                <a:gd name="connsiteY161" fmla="*/ 197572 h 605522"/>
                <a:gd name="connsiteX162" fmla="*/ 2671 w 536440"/>
                <a:gd name="connsiteY162" fmla="*/ 191439 h 605522"/>
                <a:gd name="connsiteX163" fmla="*/ 5608 w 536440"/>
                <a:gd name="connsiteY163" fmla="*/ 151356 h 605522"/>
                <a:gd name="connsiteX164" fmla="*/ 50733 w 536440"/>
                <a:gd name="connsiteY164" fmla="*/ 126649 h 605522"/>
                <a:gd name="connsiteX165" fmla="*/ 123450 w 536440"/>
                <a:gd name="connsiteY165" fmla="*/ 132159 h 605522"/>
                <a:gd name="connsiteX166" fmla="*/ 268260 w 536440"/>
                <a:gd name="connsiteY166" fmla="*/ 185218 h 605522"/>
                <a:gd name="connsiteX167" fmla="*/ 340976 w 536440"/>
                <a:gd name="connsiteY167" fmla="*/ 153667 h 605522"/>
                <a:gd name="connsiteX168" fmla="*/ 326913 w 536440"/>
                <a:gd name="connsiteY168" fmla="*/ 97675 h 605522"/>
                <a:gd name="connsiteX169" fmla="*/ 268260 w 536440"/>
                <a:gd name="connsiteY169" fmla="*/ 17775 h 605522"/>
                <a:gd name="connsiteX170" fmla="*/ 200883 w 536440"/>
                <a:gd name="connsiteY170" fmla="*/ 128515 h 605522"/>
                <a:gd name="connsiteX171" fmla="*/ 190203 w 536440"/>
                <a:gd name="connsiteY171" fmla="*/ 135092 h 605522"/>
                <a:gd name="connsiteX172" fmla="*/ 183616 w 536440"/>
                <a:gd name="connsiteY172" fmla="*/ 124338 h 605522"/>
                <a:gd name="connsiteX173" fmla="*/ 217527 w 536440"/>
                <a:gd name="connsiteY173" fmla="*/ 36173 h 605522"/>
                <a:gd name="connsiteX174" fmla="*/ 268260 w 536440"/>
                <a:gd name="connsiteY174" fmla="*/ 0 h 60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36440" h="605522">
                  <a:moveTo>
                    <a:pt x="211268" y="520202"/>
                  </a:moveTo>
                  <a:cubicBezTo>
                    <a:pt x="200405" y="520202"/>
                    <a:pt x="191678" y="529001"/>
                    <a:pt x="191678" y="539755"/>
                  </a:cubicBezTo>
                  <a:cubicBezTo>
                    <a:pt x="191678" y="550598"/>
                    <a:pt x="200405" y="559308"/>
                    <a:pt x="211268" y="559308"/>
                  </a:cubicBezTo>
                  <a:cubicBezTo>
                    <a:pt x="222043" y="559308"/>
                    <a:pt x="230858" y="550598"/>
                    <a:pt x="230858" y="539755"/>
                  </a:cubicBezTo>
                  <a:cubicBezTo>
                    <a:pt x="230858" y="529001"/>
                    <a:pt x="222043" y="520202"/>
                    <a:pt x="211268" y="520202"/>
                  </a:cubicBezTo>
                  <a:close/>
                  <a:moveTo>
                    <a:pt x="211268" y="502426"/>
                  </a:moveTo>
                  <a:cubicBezTo>
                    <a:pt x="231838" y="502426"/>
                    <a:pt x="248668" y="519224"/>
                    <a:pt x="248668" y="539755"/>
                  </a:cubicBezTo>
                  <a:cubicBezTo>
                    <a:pt x="248668" y="560375"/>
                    <a:pt x="231838" y="577084"/>
                    <a:pt x="211268" y="577084"/>
                  </a:cubicBezTo>
                  <a:cubicBezTo>
                    <a:pt x="190609" y="577084"/>
                    <a:pt x="173869" y="560375"/>
                    <a:pt x="173869" y="539755"/>
                  </a:cubicBezTo>
                  <a:cubicBezTo>
                    <a:pt x="173869" y="519224"/>
                    <a:pt x="190609" y="502426"/>
                    <a:pt x="211268" y="502426"/>
                  </a:cubicBezTo>
                  <a:close/>
                  <a:moveTo>
                    <a:pt x="347548" y="464751"/>
                  </a:moveTo>
                  <a:cubicBezTo>
                    <a:pt x="352266" y="465907"/>
                    <a:pt x="355293" y="470617"/>
                    <a:pt x="354225" y="475416"/>
                  </a:cubicBezTo>
                  <a:cubicBezTo>
                    <a:pt x="345323" y="513630"/>
                    <a:pt x="333482" y="545535"/>
                    <a:pt x="319951" y="567663"/>
                  </a:cubicBezTo>
                  <a:cubicBezTo>
                    <a:pt x="304461" y="592814"/>
                    <a:pt x="287101" y="605522"/>
                    <a:pt x="268228" y="605522"/>
                  </a:cubicBezTo>
                  <a:cubicBezTo>
                    <a:pt x="257990" y="605522"/>
                    <a:pt x="248019" y="601701"/>
                    <a:pt x="238583" y="594147"/>
                  </a:cubicBezTo>
                  <a:cubicBezTo>
                    <a:pt x="234755" y="591036"/>
                    <a:pt x="234132" y="585437"/>
                    <a:pt x="237248" y="581616"/>
                  </a:cubicBezTo>
                  <a:cubicBezTo>
                    <a:pt x="240363" y="577794"/>
                    <a:pt x="245972" y="577172"/>
                    <a:pt x="249800" y="580283"/>
                  </a:cubicBezTo>
                  <a:cubicBezTo>
                    <a:pt x="255943" y="585260"/>
                    <a:pt x="262175" y="587748"/>
                    <a:pt x="268228" y="587748"/>
                  </a:cubicBezTo>
                  <a:cubicBezTo>
                    <a:pt x="293956" y="587748"/>
                    <a:pt x="320307" y="543224"/>
                    <a:pt x="336865" y="471417"/>
                  </a:cubicBezTo>
                  <a:cubicBezTo>
                    <a:pt x="337934" y="466618"/>
                    <a:pt x="342741" y="463685"/>
                    <a:pt x="347548" y="464751"/>
                  </a:cubicBezTo>
                  <a:close/>
                  <a:moveTo>
                    <a:pt x="184951" y="373636"/>
                  </a:moveTo>
                  <a:cubicBezTo>
                    <a:pt x="186643" y="394610"/>
                    <a:pt x="189135" y="414874"/>
                    <a:pt x="192250" y="434160"/>
                  </a:cubicBezTo>
                  <a:cubicBezTo>
                    <a:pt x="210496" y="427228"/>
                    <a:pt x="229275" y="419229"/>
                    <a:pt x="248322" y="410253"/>
                  </a:cubicBezTo>
                  <a:cubicBezTo>
                    <a:pt x="237642" y="404653"/>
                    <a:pt x="226961" y="398699"/>
                    <a:pt x="216281" y="392566"/>
                  </a:cubicBezTo>
                  <a:cubicBezTo>
                    <a:pt x="205600" y="386434"/>
                    <a:pt x="195187" y="380124"/>
                    <a:pt x="184951" y="373636"/>
                  </a:cubicBezTo>
                  <a:close/>
                  <a:moveTo>
                    <a:pt x="102445" y="314355"/>
                  </a:moveTo>
                  <a:cubicBezTo>
                    <a:pt x="33556" y="373991"/>
                    <a:pt x="8456" y="423406"/>
                    <a:pt x="21095" y="445270"/>
                  </a:cubicBezTo>
                  <a:cubicBezTo>
                    <a:pt x="31330" y="463045"/>
                    <a:pt x="68178" y="467045"/>
                    <a:pt x="119711" y="456024"/>
                  </a:cubicBezTo>
                  <a:cubicBezTo>
                    <a:pt x="137156" y="452291"/>
                    <a:pt x="155847" y="446959"/>
                    <a:pt x="175250" y="440293"/>
                  </a:cubicBezTo>
                  <a:cubicBezTo>
                    <a:pt x="171067" y="415407"/>
                    <a:pt x="168041" y="389011"/>
                    <a:pt x="166261" y="361548"/>
                  </a:cubicBezTo>
                  <a:cubicBezTo>
                    <a:pt x="143298" y="346262"/>
                    <a:pt x="121937" y="330442"/>
                    <a:pt x="102445" y="314355"/>
                  </a:cubicBezTo>
                  <a:close/>
                  <a:moveTo>
                    <a:pt x="268226" y="284379"/>
                  </a:moveTo>
                  <a:cubicBezTo>
                    <a:pt x="278373" y="284379"/>
                    <a:pt x="286562" y="292652"/>
                    <a:pt x="286562" y="302793"/>
                  </a:cubicBezTo>
                  <a:cubicBezTo>
                    <a:pt x="286562" y="307685"/>
                    <a:pt x="282557" y="311688"/>
                    <a:pt x="277661" y="311688"/>
                  </a:cubicBezTo>
                  <a:cubicBezTo>
                    <a:pt x="272765" y="311688"/>
                    <a:pt x="268760" y="307685"/>
                    <a:pt x="268760" y="302793"/>
                  </a:cubicBezTo>
                  <a:cubicBezTo>
                    <a:pt x="268760" y="302437"/>
                    <a:pt x="268493" y="302170"/>
                    <a:pt x="268226" y="302170"/>
                  </a:cubicBezTo>
                  <a:cubicBezTo>
                    <a:pt x="263241" y="302170"/>
                    <a:pt x="259324" y="298167"/>
                    <a:pt x="259324" y="293274"/>
                  </a:cubicBezTo>
                  <a:cubicBezTo>
                    <a:pt x="259324" y="288382"/>
                    <a:pt x="263241" y="284379"/>
                    <a:pt x="268226" y="284379"/>
                  </a:cubicBezTo>
                  <a:close/>
                  <a:moveTo>
                    <a:pt x="268259" y="264192"/>
                  </a:moveTo>
                  <a:cubicBezTo>
                    <a:pt x="246988" y="264192"/>
                    <a:pt x="229633" y="281525"/>
                    <a:pt x="229633" y="302769"/>
                  </a:cubicBezTo>
                  <a:cubicBezTo>
                    <a:pt x="229633" y="324014"/>
                    <a:pt x="246988" y="341258"/>
                    <a:pt x="268259" y="341258"/>
                  </a:cubicBezTo>
                  <a:cubicBezTo>
                    <a:pt x="289441" y="341258"/>
                    <a:pt x="306796" y="324014"/>
                    <a:pt x="306796" y="302769"/>
                  </a:cubicBezTo>
                  <a:cubicBezTo>
                    <a:pt x="306796" y="281525"/>
                    <a:pt x="289441" y="264192"/>
                    <a:pt x="268259" y="264192"/>
                  </a:cubicBezTo>
                  <a:close/>
                  <a:moveTo>
                    <a:pt x="268259" y="246414"/>
                  </a:moveTo>
                  <a:cubicBezTo>
                    <a:pt x="299320" y="246414"/>
                    <a:pt x="324596" y="271658"/>
                    <a:pt x="324596" y="302769"/>
                  </a:cubicBezTo>
                  <a:cubicBezTo>
                    <a:pt x="324596" y="333792"/>
                    <a:pt x="299320" y="359036"/>
                    <a:pt x="268259" y="359036"/>
                  </a:cubicBezTo>
                  <a:cubicBezTo>
                    <a:pt x="237109" y="359036"/>
                    <a:pt x="211833" y="333792"/>
                    <a:pt x="211833" y="302769"/>
                  </a:cubicBezTo>
                  <a:cubicBezTo>
                    <a:pt x="211833" y="271658"/>
                    <a:pt x="237109" y="246414"/>
                    <a:pt x="268259" y="246414"/>
                  </a:cubicBezTo>
                  <a:close/>
                  <a:moveTo>
                    <a:pt x="40394" y="216841"/>
                  </a:moveTo>
                  <a:cubicBezTo>
                    <a:pt x="29541" y="216841"/>
                    <a:pt x="20822" y="225640"/>
                    <a:pt x="20822" y="236394"/>
                  </a:cubicBezTo>
                  <a:cubicBezTo>
                    <a:pt x="20822" y="247148"/>
                    <a:pt x="29541" y="255947"/>
                    <a:pt x="40394" y="255947"/>
                  </a:cubicBezTo>
                  <a:cubicBezTo>
                    <a:pt x="51159" y="255947"/>
                    <a:pt x="59966" y="247148"/>
                    <a:pt x="59966" y="236394"/>
                  </a:cubicBezTo>
                  <a:cubicBezTo>
                    <a:pt x="59966" y="225640"/>
                    <a:pt x="51159" y="216841"/>
                    <a:pt x="40394" y="216841"/>
                  </a:cubicBezTo>
                  <a:close/>
                  <a:moveTo>
                    <a:pt x="40394" y="199065"/>
                  </a:moveTo>
                  <a:cubicBezTo>
                    <a:pt x="60945" y="199065"/>
                    <a:pt x="77759" y="215774"/>
                    <a:pt x="77759" y="236394"/>
                  </a:cubicBezTo>
                  <a:cubicBezTo>
                    <a:pt x="77759" y="257014"/>
                    <a:pt x="60945" y="273723"/>
                    <a:pt x="40394" y="273723"/>
                  </a:cubicBezTo>
                  <a:cubicBezTo>
                    <a:pt x="19755" y="273723"/>
                    <a:pt x="3030" y="257014"/>
                    <a:pt x="3030" y="236394"/>
                  </a:cubicBezTo>
                  <a:cubicBezTo>
                    <a:pt x="3030" y="215774"/>
                    <a:pt x="19755" y="199065"/>
                    <a:pt x="40394" y="199065"/>
                  </a:cubicBezTo>
                  <a:close/>
                  <a:moveTo>
                    <a:pt x="344180" y="171442"/>
                  </a:moveTo>
                  <a:cubicBezTo>
                    <a:pt x="325934" y="178375"/>
                    <a:pt x="307155" y="186373"/>
                    <a:pt x="288108" y="195350"/>
                  </a:cubicBezTo>
                  <a:cubicBezTo>
                    <a:pt x="298788" y="200949"/>
                    <a:pt x="309469" y="206815"/>
                    <a:pt x="320149" y="212947"/>
                  </a:cubicBezTo>
                  <a:cubicBezTo>
                    <a:pt x="330830" y="219169"/>
                    <a:pt x="341243" y="225390"/>
                    <a:pt x="351479" y="231878"/>
                  </a:cubicBezTo>
                  <a:cubicBezTo>
                    <a:pt x="349787" y="210903"/>
                    <a:pt x="347295" y="190639"/>
                    <a:pt x="344180" y="171442"/>
                  </a:cubicBezTo>
                  <a:close/>
                  <a:moveTo>
                    <a:pt x="429598" y="122001"/>
                  </a:moveTo>
                  <a:cubicBezTo>
                    <a:pt x="418823" y="122001"/>
                    <a:pt x="410008" y="130800"/>
                    <a:pt x="410008" y="141554"/>
                  </a:cubicBezTo>
                  <a:cubicBezTo>
                    <a:pt x="410008" y="152397"/>
                    <a:pt x="418823" y="161107"/>
                    <a:pt x="429598" y="161107"/>
                  </a:cubicBezTo>
                  <a:cubicBezTo>
                    <a:pt x="440372" y="161107"/>
                    <a:pt x="449188" y="152397"/>
                    <a:pt x="449188" y="141554"/>
                  </a:cubicBezTo>
                  <a:cubicBezTo>
                    <a:pt x="449188" y="130800"/>
                    <a:pt x="440372" y="122001"/>
                    <a:pt x="429598" y="122001"/>
                  </a:cubicBezTo>
                  <a:close/>
                  <a:moveTo>
                    <a:pt x="429598" y="104225"/>
                  </a:moveTo>
                  <a:cubicBezTo>
                    <a:pt x="450167" y="104225"/>
                    <a:pt x="466997" y="121023"/>
                    <a:pt x="466997" y="141554"/>
                  </a:cubicBezTo>
                  <a:cubicBezTo>
                    <a:pt x="466997" y="162174"/>
                    <a:pt x="450167" y="178883"/>
                    <a:pt x="429598" y="178883"/>
                  </a:cubicBezTo>
                  <a:cubicBezTo>
                    <a:pt x="408939" y="178883"/>
                    <a:pt x="392198" y="162174"/>
                    <a:pt x="392198" y="141554"/>
                  </a:cubicBezTo>
                  <a:cubicBezTo>
                    <a:pt x="392198" y="121023"/>
                    <a:pt x="408939" y="104225"/>
                    <a:pt x="429598" y="104225"/>
                  </a:cubicBezTo>
                  <a:close/>
                  <a:moveTo>
                    <a:pt x="268260" y="0"/>
                  </a:moveTo>
                  <a:cubicBezTo>
                    <a:pt x="283924" y="0"/>
                    <a:pt x="298788" y="8976"/>
                    <a:pt x="312228" y="26574"/>
                  </a:cubicBezTo>
                  <a:cubicBezTo>
                    <a:pt x="324154" y="42216"/>
                    <a:pt x="334835" y="64258"/>
                    <a:pt x="343824" y="92254"/>
                  </a:cubicBezTo>
                  <a:cubicBezTo>
                    <a:pt x="349253" y="109140"/>
                    <a:pt x="353971" y="127715"/>
                    <a:pt x="357976" y="147623"/>
                  </a:cubicBezTo>
                  <a:cubicBezTo>
                    <a:pt x="363138" y="145846"/>
                    <a:pt x="368300" y="144157"/>
                    <a:pt x="373374" y="142557"/>
                  </a:cubicBezTo>
                  <a:cubicBezTo>
                    <a:pt x="378002" y="141135"/>
                    <a:pt x="382986" y="143802"/>
                    <a:pt x="384499" y="148423"/>
                  </a:cubicBezTo>
                  <a:cubicBezTo>
                    <a:pt x="385923" y="153134"/>
                    <a:pt x="383342" y="158111"/>
                    <a:pt x="378625" y="159622"/>
                  </a:cubicBezTo>
                  <a:cubicBezTo>
                    <a:pt x="372839" y="161310"/>
                    <a:pt x="367054" y="163266"/>
                    <a:pt x="361180" y="165310"/>
                  </a:cubicBezTo>
                  <a:cubicBezTo>
                    <a:pt x="365363" y="190017"/>
                    <a:pt x="368389" y="216502"/>
                    <a:pt x="370169" y="243965"/>
                  </a:cubicBezTo>
                  <a:cubicBezTo>
                    <a:pt x="393132" y="259252"/>
                    <a:pt x="414582" y="275161"/>
                    <a:pt x="433985" y="291159"/>
                  </a:cubicBezTo>
                  <a:cubicBezTo>
                    <a:pt x="502963" y="231523"/>
                    <a:pt x="528063" y="182107"/>
                    <a:pt x="515424" y="160244"/>
                  </a:cubicBezTo>
                  <a:cubicBezTo>
                    <a:pt x="510618" y="152067"/>
                    <a:pt x="500471" y="146735"/>
                    <a:pt x="485252" y="144513"/>
                  </a:cubicBezTo>
                  <a:cubicBezTo>
                    <a:pt x="480445" y="143802"/>
                    <a:pt x="477063" y="139269"/>
                    <a:pt x="477775" y="134381"/>
                  </a:cubicBezTo>
                  <a:cubicBezTo>
                    <a:pt x="478487" y="129493"/>
                    <a:pt x="483027" y="126204"/>
                    <a:pt x="487922" y="126915"/>
                  </a:cubicBezTo>
                  <a:cubicBezTo>
                    <a:pt x="508749" y="130026"/>
                    <a:pt x="523167" y="138203"/>
                    <a:pt x="530822" y="151356"/>
                  </a:cubicBezTo>
                  <a:cubicBezTo>
                    <a:pt x="542926" y="172420"/>
                    <a:pt x="535272" y="202549"/>
                    <a:pt x="508571" y="238633"/>
                  </a:cubicBezTo>
                  <a:cubicBezTo>
                    <a:pt x="493440" y="259163"/>
                    <a:pt x="472791" y="280849"/>
                    <a:pt x="447692" y="302801"/>
                  </a:cubicBezTo>
                  <a:cubicBezTo>
                    <a:pt x="462912" y="316133"/>
                    <a:pt x="476707" y="329464"/>
                    <a:pt x="488634" y="342618"/>
                  </a:cubicBezTo>
                  <a:cubicBezTo>
                    <a:pt x="508304" y="364481"/>
                    <a:pt x="522188" y="384656"/>
                    <a:pt x="529754" y="402787"/>
                  </a:cubicBezTo>
                  <a:cubicBezTo>
                    <a:pt x="538298" y="423229"/>
                    <a:pt x="538654" y="440559"/>
                    <a:pt x="530822" y="454157"/>
                  </a:cubicBezTo>
                  <a:cubicBezTo>
                    <a:pt x="522900" y="467756"/>
                    <a:pt x="507770" y="476110"/>
                    <a:pt x="485697" y="478954"/>
                  </a:cubicBezTo>
                  <a:cubicBezTo>
                    <a:pt x="480089" y="479665"/>
                    <a:pt x="474126" y="480020"/>
                    <a:pt x="467718" y="480020"/>
                  </a:cubicBezTo>
                  <a:cubicBezTo>
                    <a:pt x="451786" y="480020"/>
                    <a:pt x="433540" y="477799"/>
                    <a:pt x="412980" y="473444"/>
                  </a:cubicBezTo>
                  <a:cubicBezTo>
                    <a:pt x="369635" y="464112"/>
                    <a:pt x="319526" y="445714"/>
                    <a:pt x="268260" y="420385"/>
                  </a:cubicBezTo>
                  <a:cubicBezTo>
                    <a:pt x="243427" y="432561"/>
                    <a:pt x="219040" y="443137"/>
                    <a:pt x="195454" y="451936"/>
                  </a:cubicBezTo>
                  <a:cubicBezTo>
                    <a:pt x="197412" y="461801"/>
                    <a:pt x="199548" y="471488"/>
                    <a:pt x="201862" y="480731"/>
                  </a:cubicBezTo>
                  <a:cubicBezTo>
                    <a:pt x="203019" y="485531"/>
                    <a:pt x="200171" y="490330"/>
                    <a:pt x="195365" y="491485"/>
                  </a:cubicBezTo>
                  <a:cubicBezTo>
                    <a:pt x="194653" y="491752"/>
                    <a:pt x="193941" y="491841"/>
                    <a:pt x="193229" y="491841"/>
                  </a:cubicBezTo>
                  <a:cubicBezTo>
                    <a:pt x="189224" y="491841"/>
                    <a:pt x="185574" y="489086"/>
                    <a:pt x="184595" y="485086"/>
                  </a:cubicBezTo>
                  <a:cubicBezTo>
                    <a:pt x="182370" y="476288"/>
                    <a:pt x="180323" y="467222"/>
                    <a:pt x="178543" y="457979"/>
                  </a:cubicBezTo>
                  <a:cubicBezTo>
                    <a:pt x="159318" y="464467"/>
                    <a:pt x="140805" y="469711"/>
                    <a:pt x="123450" y="473444"/>
                  </a:cubicBezTo>
                  <a:cubicBezTo>
                    <a:pt x="102979" y="477799"/>
                    <a:pt x="84644" y="480020"/>
                    <a:pt x="68712" y="480020"/>
                  </a:cubicBezTo>
                  <a:cubicBezTo>
                    <a:pt x="62304" y="480020"/>
                    <a:pt x="56341" y="479665"/>
                    <a:pt x="50733" y="478954"/>
                  </a:cubicBezTo>
                  <a:cubicBezTo>
                    <a:pt x="28660" y="476110"/>
                    <a:pt x="13530" y="467756"/>
                    <a:pt x="5608" y="454157"/>
                  </a:cubicBezTo>
                  <a:cubicBezTo>
                    <a:pt x="-6496" y="433094"/>
                    <a:pt x="1158" y="402965"/>
                    <a:pt x="27859" y="366881"/>
                  </a:cubicBezTo>
                  <a:cubicBezTo>
                    <a:pt x="43079" y="346351"/>
                    <a:pt x="63728" y="324665"/>
                    <a:pt x="88738" y="302712"/>
                  </a:cubicBezTo>
                  <a:cubicBezTo>
                    <a:pt x="83042" y="297735"/>
                    <a:pt x="77524" y="292758"/>
                    <a:pt x="72183" y="287692"/>
                  </a:cubicBezTo>
                  <a:cubicBezTo>
                    <a:pt x="68623" y="284315"/>
                    <a:pt x="68534" y="278716"/>
                    <a:pt x="71916" y="275161"/>
                  </a:cubicBezTo>
                  <a:cubicBezTo>
                    <a:pt x="75298" y="271606"/>
                    <a:pt x="80906" y="271428"/>
                    <a:pt x="84466" y="274805"/>
                  </a:cubicBezTo>
                  <a:cubicBezTo>
                    <a:pt x="90251" y="280227"/>
                    <a:pt x="96214" y="285648"/>
                    <a:pt x="102534" y="291070"/>
                  </a:cubicBezTo>
                  <a:cubicBezTo>
                    <a:pt x="114104" y="281560"/>
                    <a:pt x="126476" y="272050"/>
                    <a:pt x="139559" y="262540"/>
                  </a:cubicBezTo>
                  <a:cubicBezTo>
                    <a:pt x="143565" y="259607"/>
                    <a:pt x="149083" y="260496"/>
                    <a:pt x="152020" y="264496"/>
                  </a:cubicBezTo>
                  <a:cubicBezTo>
                    <a:pt x="154868" y="268495"/>
                    <a:pt x="153978" y="274005"/>
                    <a:pt x="150062" y="276938"/>
                  </a:cubicBezTo>
                  <a:cubicBezTo>
                    <a:pt x="137957" y="285648"/>
                    <a:pt x="126743" y="294269"/>
                    <a:pt x="116329" y="302712"/>
                  </a:cubicBezTo>
                  <a:cubicBezTo>
                    <a:pt x="131460" y="315155"/>
                    <a:pt x="147748" y="327331"/>
                    <a:pt x="165104" y="339329"/>
                  </a:cubicBezTo>
                  <a:cubicBezTo>
                    <a:pt x="164659" y="327242"/>
                    <a:pt x="164392" y="315066"/>
                    <a:pt x="164392" y="302801"/>
                  </a:cubicBezTo>
                  <a:cubicBezTo>
                    <a:pt x="164392" y="262896"/>
                    <a:pt x="166884" y="224235"/>
                    <a:pt x="171868" y="187795"/>
                  </a:cubicBezTo>
                  <a:cubicBezTo>
                    <a:pt x="172491" y="182996"/>
                    <a:pt x="176941" y="179530"/>
                    <a:pt x="181836" y="180241"/>
                  </a:cubicBezTo>
                  <a:cubicBezTo>
                    <a:pt x="186732" y="180863"/>
                    <a:pt x="190114" y="185307"/>
                    <a:pt x="189491" y="190195"/>
                  </a:cubicBezTo>
                  <a:cubicBezTo>
                    <a:pt x="184595" y="225834"/>
                    <a:pt x="182192" y="263696"/>
                    <a:pt x="182192" y="302801"/>
                  </a:cubicBezTo>
                  <a:cubicBezTo>
                    <a:pt x="182192" y="319332"/>
                    <a:pt x="182637" y="335597"/>
                    <a:pt x="183527" y="351594"/>
                  </a:cubicBezTo>
                  <a:cubicBezTo>
                    <a:pt x="196967" y="360393"/>
                    <a:pt x="210852" y="368925"/>
                    <a:pt x="225181" y="377191"/>
                  </a:cubicBezTo>
                  <a:cubicBezTo>
                    <a:pt x="239511" y="385456"/>
                    <a:pt x="253930" y="393188"/>
                    <a:pt x="268260" y="400476"/>
                  </a:cubicBezTo>
                  <a:cubicBezTo>
                    <a:pt x="282500" y="393188"/>
                    <a:pt x="296919" y="385456"/>
                    <a:pt x="311249" y="377191"/>
                  </a:cubicBezTo>
                  <a:cubicBezTo>
                    <a:pt x="314720" y="375147"/>
                    <a:pt x="318280" y="373102"/>
                    <a:pt x="321840" y="370969"/>
                  </a:cubicBezTo>
                  <a:cubicBezTo>
                    <a:pt x="326023" y="368481"/>
                    <a:pt x="331542" y="369814"/>
                    <a:pt x="334034" y="374080"/>
                  </a:cubicBezTo>
                  <a:cubicBezTo>
                    <a:pt x="336526" y="378257"/>
                    <a:pt x="335191" y="383768"/>
                    <a:pt x="330919" y="386256"/>
                  </a:cubicBezTo>
                  <a:cubicBezTo>
                    <a:pt x="327358" y="388389"/>
                    <a:pt x="323709" y="390522"/>
                    <a:pt x="320149" y="392566"/>
                  </a:cubicBezTo>
                  <a:cubicBezTo>
                    <a:pt x="309469" y="398699"/>
                    <a:pt x="298788" y="404653"/>
                    <a:pt x="288108" y="410253"/>
                  </a:cubicBezTo>
                  <a:cubicBezTo>
                    <a:pt x="333856" y="431938"/>
                    <a:pt x="378091" y="447758"/>
                    <a:pt x="416718" y="456024"/>
                  </a:cubicBezTo>
                  <a:cubicBezTo>
                    <a:pt x="468252" y="467045"/>
                    <a:pt x="505100" y="463045"/>
                    <a:pt x="515424" y="445270"/>
                  </a:cubicBezTo>
                  <a:cubicBezTo>
                    <a:pt x="525659" y="427495"/>
                    <a:pt x="510707" y="393544"/>
                    <a:pt x="475372" y="354616"/>
                  </a:cubicBezTo>
                  <a:cubicBezTo>
                    <a:pt x="463446" y="341285"/>
                    <a:pt x="449472" y="327864"/>
                    <a:pt x="433985" y="314444"/>
                  </a:cubicBezTo>
                  <a:cubicBezTo>
                    <a:pt x="422415" y="323954"/>
                    <a:pt x="409954" y="333552"/>
                    <a:pt x="396871" y="343062"/>
                  </a:cubicBezTo>
                  <a:cubicBezTo>
                    <a:pt x="395269" y="344129"/>
                    <a:pt x="393488" y="344751"/>
                    <a:pt x="391619" y="344751"/>
                  </a:cubicBezTo>
                  <a:cubicBezTo>
                    <a:pt x="388860" y="344751"/>
                    <a:pt x="386190" y="343418"/>
                    <a:pt x="384410" y="341018"/>
                  </a:cubicBezTo>
                  <a:cubicBezTo>
                    <a:pt x="381562" y="337107"/>
                    <a:pt x="382452" y="331508"/>
                    <a:pt x="386457" y="328664"/>
                  </a:cubicBezTo>
                  <a:cubicBezTo>
                    <a:pt x="398562" y="319865"/>
                    <a:pt x="409776" y="311245"/>
                    <a:pt x="420101" y="302801"/>
                  </a:cubicBezTo>
                  <a:cubicBezTo>
                    <a:pt x="405059" y="290447"/>
                    <a:pt x="388682" y="278183"/>
                    <a:pt x="371326" y="266273"/>
                  </a:cubicBezTo>
                  <a:cubicBezTo>
                    <a:pt x="371860" y="278271"/>
                    <a:pt x="372038" y="290447"/>
                    <a:pt x="372038" y="302801"/>
                  </a:cubicBezTo>
                  <a:cubicBezTo>
                    <a:pt x="372038" y="342618"/>
                    <a:pt x="369546" y="381279"/>
                    <a:pt x="364562" y="417718"/>
                  </a:cubicBezTo>
                  <a:cubicBezTo>
                    <a:pt x="364028" y="422162"/>
                    <a:pt x="360201" y="425450"/>
                    <a:pt x="355840" y="425450"/>
                  </a:cubicBezTo>
                  <a:cubicBezTo>
                    <a:pt x="355395" y="425450"/>
                    <a:pt x="355039" y="425362"/>
                    <a:pt x="354594" y="425362"/>
                  </a:cubicBezTo>
                  <a:cubicBezTo>
                    <a:pt x="349698" y="424651"/>
                    <a:pt x="346316" y="420207"/>
                    <a:pt x="346939" y="415319"/>
                  </a:cubicBezTo>
                  <a:cubicBezTo>
                    <a:pt x="351835" y="379679"/>
                    <a:pt x="354238" y="341818"/>
                    <a:pt x="354238" y="302801"/>
                  </a:cubicBezTo>
                  <a:cubicBezTo>
                    <a:pt x="354238" y="286270"/>
                    <a:pt x="353793" y="269917"/>
                    <a:pt x="352903" y="253919"/>
                  </a:cubicBezTo>
                  <a:cubicBezTo>
                    <a:pt x="339552" y="245209"/>
                    <a:pt x="325578" y="236677"/>
                    <a:pt x="311249" y="228412"/>
                  </a:cubicBezTo>
                  <a:cubicBezTo>
                    <a:pt x="296919" y="220146"/>
                    <a:pt x="282500" y="212325"/>
                    <a:pt x="268260" y="205126"/>
                  </a:cubicBezTo>
                  <a:cubicBezTo>
                    <a:pt x="253930" y="212325"/>
                    <a:pt x="239511" y="220146"/>
                    <a:pt x="225181" y="228412"/>
                  </a:cubicBezTo>
                  <a:cubicBezTo>
                    <a:pt x="218862" y="231967"/>
                    <a:pt x="212543" y="235789"/>
                    <a:pt x="206401" y="239521"/>
                  </a:cubicBezTo>
                  <a:cubicBezTo>
                    <a:pt x="204977" y="240410"/>
                    <a:pt x="203375" y="240855"/>
                    <a:pt x="201773" y="240855"/>
                  </a:cubicBezTo>
                  <a:cubicBezTo>
                    <a:pt x="198747" y="240855"/>
                    <a:pt x="195810" y="239255"/>
                    <a:pt x="194119" y="236589"/>
                  </a:cubicBezTo>
                  <a:cubicBezTo>
                    <a:pt x="191627" y="232322"/>
                    <a:pt x="192962" y="226901"/>
                    <a:pt x="197145" y="224324"/>
                  </a:cubicBezTo>
                  <a:cubicBezTo>
                    <a:pt x="203464" y="220502"/>
                    <a:pt x="209873" y="216680"/>
                    <a:pt x="216281" y="212947"/>
                  </a:cubicBezTo>
                  <a:cubicBezTo>
                    <a:pt x="226961" y="206815"/>
                    <a:pt x="237642" y="200949"/>
                    <a:pt x="248322" y="195350"/>
                  </a:cubicBezTo>
                  <a:cubicBezTo>
                    <a:pt x="202574" y="173664"/>
                    <a:pt x="158339" y="157755"/>
                    <a:pt x="119711" y="149490"/>
                  </a:cubicBezTo>
                  <a:cubicBezTo>
                    <a:pt x="68178" y="138469"/>
                    <a:pt x="31330" y="142469"/>
                    <a:pt x="21095" y="160244"/>
                  </a:cubicBezTo>
                  <a:cubicBezTo>
                    <a:pt x="17179" y="166910"/>
                    <a:pt x="16823" y="175797"/>
                    <a:pt x="19849" y="186640"/>
                  </a:cubicBezTo>
                  <a:cubicBezTo>
                    <a:pt x="21184" y="191351"/>
                    <a:pt x="18425" y="196239"/>
                    <a:pt x="13708" y="197572"/>
                  </a:cubicBezTo>
                  <a:cubicBezTo>
                    <a:pt x="8990" y="198905"/>
                    <a:pt x="4006" y="196150"/>
                    <a:pt x="2671" y="191439"/>
                  </a:cubicBezTo>
                  <a:cubicBezTo>
                    <a:pt x="-1690" y="175886"/>
                    <a:pt x="-711" y="162377"/>
                    <a:pt x="5608" y="151356"/>
                  </a:cubicBezTo>
                  <a:cubicBezTo>
                    <a:pt x="13530" y="137758"/>
                    <a:pt x="28660" y="129404"/>
                    <a:pt x="50733" y="126649"/>
                  </a:cubicBezTo>
                  <a:cubicBezTo>
                    <a:pt x="70225" y="124071"/>
                    <a:pt x="94701" y="125938"/>
                    <a:pt x="123450" y="132159"/>
                  </a:cubicBezTo>
                  <a:cubicBezTo>
                    <a:pt x="166884" y="141402"/>
                    <a:pt x="216904" y="159888"/>
                    <a:pt x="268260" y="185218"/>
                  </a:cubicBezTo>
                  <a:cubicBezTo>
                    <a:pt x="292914" y="173042"/>
                    <a:pt x="317390" y="162466"/>
                    <a:pt x="340976" y="153667"/>
                  </a:cubicBezTo>
                  <a:cubicBezTo>
                    <a:pt x="337149" y="133492"/>
                    <a:pt x="332343" y="114739"/>
                    <a:pt x="326913" y="97675"/>
                  </a:cubicBezTo>
                  <a:cubicBezTo>
                    <a:pt x="310715" y="47638"/>
                    <a:pt x="288820" y="17775"/>
                    <a:pt x="268260" y="17775"/>
                  </a:cubicBezTo>
                  <a:cubicBezTo>
                    <a:pt x="243249" y="17775"/>
                    <a:pt x="217527" y="60169"/>
                    <a:pt x="200883" y="128515"/>
                  </a:cubicBezTo>
                  <a:cubicBezTo>
                    <a:pt x="199726" y="133314"/>
                    <a:pt x="194920" y="136247"/>
                    <a:pt x="190203" y="135092"/>
                  </a:cubicBezTo>
                  <a:cubicBezTo>
                    <a:pt x="185396" y="133936"/>
                    <a:pt x="182459" y="129137"/>
                    <a:pt x="183616" y="124338"/>
                  </a:cubicBezTo>
                  <a:cubicBezTo>
                    <a:pt x="192517" y="87721"/>
                    <a:pt x="204265" y="57236"/>
                    <a:pt x="217527" y="36173"/>
                  </a:cubicBezTo>
                  <a:cubicBezTo>
                    <a:pt x="232747" y="12176"/>
                    <a:pt x="249746" y="0"/>
                    <a:pt x="268260" y="0"/>
                  </a:cubicBezTo>
                  <a:close/>
                </a:path>
              </a:pathLst>
            </a:custGeom>
            <a:solidFill>
              <a:schemeClr val="bg1"/>
            </a:solidFill>
            <a:ln>
              <a:noFill/>
            </a:ln>
          </p:spPr>
          <p:txBody>
            <a:bodyPr/>
            <a:lstStyle/>
            <a:p>
              <a:endParaRPr lang="zh-CN" altLang="en-US"/>
            </a:p>
          </p:txBody>
        </p:sp>
      </p:gr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072515" y="1927860"/>
            <a:ext cx="9577143" cy="3833034"/>
            <a:chOff x="3209" y="3143"/>
            <a:chExt cx="13523" cy="5412"/>
          </a:xfrm>
        </p:grpSpPr>
        <p:sp>
          <p:nvSpPr>
            <p:cNvPr id="15" name="矩形 14"/>
            <p:cNvSpPr/>
            <p:nvPr/>
          </p:nvSpPr>
          <p:spPr>
            <a:xfrm rot="7500000">
              <a:off x="10850" y="5975"/>
              <a:ext cx="120" cy="84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8506" y="4041"/>
              <a:ext cx="2442" cy="2442"/>
            </a:xfrm>
            <a:prstGeom prst="ellipse">
              <a:avLst/>
            </a:prstGeom>
            <a:noFill/>
            <a:ln w="63500">
              <a:solidFill>
                <a:srgbClr val="C1454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椭圆 4"/>
            <p:cNvSpPr/>
            <p:nvPr/>
          </p:nvSpPr>
          <p:spPr>
            <a:xfrm>
              <a:off x="9285" y="4821"/>
              <a:ext cx="882" cy="882"/>
            </a:xfrm>
            <a:prstGeom prst="ellipse">
              <a:avLst/>
            </a:prstGeom>
            <a:noFill/>
            <a:ln w="63500">
              <a:solidFill>
                <a:srgbClr val="C1454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rot="3780000">
              <a:off x="10970" y="3855"/>
              <a:ext cx="120" cy="135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8895" y="4431"/>
              <a:ext cx="1663" cy="1663"/>
            </a:xfrm>
            <a:prstGeom prst="ellipse">
              <a:avLst/>
            </a:prstGeom>
            <a:noFill/>
            <a:ln w="63500">
              <a:solidFill>
                <a:srgbClr val="C1454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rot="6780000">
              <a:off x="8334" y="3786"/>
              <a:ext cx="120" cy="188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6865" y="3916"/>
              <a:ext cx="709" cy="709"/>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865" y="3980"/>
              <a:ext cx="688" cy="520"/>
            </a:xfrm>
            <a:prstGeom prst="rect">
              <a:avLst/>
            </a:prstGeom>
            <a:noFill/>
          </p:spPr>
          <p:txBody>
            <a:bodyPr wrap="square" rtlCol="0">
              <a:spAutoFit/>
            </a:bodyPr>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1483" y="3723"/>
              <a:ext cx="709" cy="709"/>
              <a:chOff x="7065" y="4116"/>
              <a:chExt cx="709" cy="709"/>
            </a:xfrm>
          </p:grpSpPr>
          <p:sp>
            <p:nvSpPr>
              <p:cNvPr id="12" name="椭圆 11"/>
              <p:cNvSpPr/>
              <p:nvPr/>
            </p:nvSpPr>
            <p:spPr>
              <a:xfrm>
                <a:off x="7065" y="4116"/>
                <a:ext cx="709" cy="709"/>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065" y="4180"/>
                <a:ext cx="688" cy="520"/>
              </a:xfrm>
              <a:prstGeom prst="rect">
                <a:avLst/>
              </a:prstGeom>
              <a:noFill/>
            </p:spPr>
            <p:txBody>
              <a:bodyPr wrap="square" rtlCol="0">
                <a:spAutoFit/>
              </a:bodyPr>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1103" y="6353"/>
              <a:ext cx="709" cy="709"/>
              <a:chOff x="7065" y="4116"/>
              <a:chExt cx="709" cy="709"/>
            </a:xfrm>
          </p:grpSpPr>
          <p:sp>
            <p:nvSpPr>
              <p:cNvPr id="17" name="椭圆 16"/>
              <p:cNvSpPr/>
              <p:nvPr/>
            </p:nvSpPr>
            <p:spPr>
              <a:xfrm>
                <a:off x="7065" y="4116"/>
                <a:ext cx="709" cy="709"/>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065" y="4180"/>
                <a:ext cx="688" cy="520"/>
              </a:xfrm>
              <a:prstGeom prst="rect">
                <a:avLst/>
              </a:prstGeom>
              <a:noFill/>
            </p:spPr>
            <p:txBody>
              <a:bodyPr wrap="square" rtlCol="0">
                <a:spAutoFit/>
              </a:bodyPr>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209" y="4710"/>
              <a:ext cx="3976" cy="1863"/>
              <a:chOff x="2919" y="6870"/>
              <a:chExt cx="3976" cy="1863"/>
            </a:xfrm>
          </p:grpSpPr>
          <p:sp>
            <p:nvSpPr>
              <p:cNvPr id="20" name="TextBox 10"/>
              <p:cNvSpPr txBox="1"/>
              <p:nvPr/>
            </p:nvSpPr>
            <p:spPr>
              <a:xfrm>
                <a:off x="3682" y="6870"/>
                <a:ext cx="2448" cy="520"/>
              </a:xfrm>
              <a:prstGeom prst="rect">
                <a:avLst/>
              </a:prstGeom>
              <a:noFill/>
            </p:spPr>
            <p:txBody>
              <a:bodyPr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TextBox 10"/>
              <p:cNvSpPr txBox="1"/>
              <p:nvPr/>
            </p:nvSpPr>
            <p:spPr>
              <a:xfrm>
                <a:off x="2919" y="7692"/>
                <a:ext cx="3976" cy="1041"/>
              </a:xfrm>
              <a:prstGeom prst="rect">
                <a:avLst/>
              </a:prstGeom>
              <a:noFill/>
            </p:spPr>
            <p:txBody>
              <a:bodyPr wrap="square" rtlCol="0">
                <a:spAutoFit/>
              </a:bodyPr>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22" name="组合 21"/>
            <p:cNvGrpSpPr/>
            <p:nvPr/>
          </p:nvGrpSpPr>
          <p:grpSpPr>
            <a:xfrm>
              <a:off x="12336" y="6692"/>
              <a:ext cx="3975" cy="1863"/>
              <a:chOff x="2919" y="6870"/>
              <a:chExt cx="3975" cy="1863"/>
            </a:xfrm>
          </p:grpSpPr>
          <p:sp>
            <p:nvSpPr>
              <p:cNvPr id="23" name="TextBox 10"/>
              <p:cNvSpPr txBox="1"/>
              <p:nvPr/>
            </p:nvSpPr>
            <p:spPr>
              <a:xfrm>
                <a:off x="3682" y="6870"/>
                <a:ext cx="2448" cy="520"/>
              </a:xfrm>
              <a:prstGeom prst="rect">
                <a:avLst/>
              </a:prstGeom>
              <a:noFill/>
            </p:spPr>
            <p:txBody>
              <a:bodyPr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10"/>
              <p:cNvSpPr txBox="1"/>
              <p:nvPr/>
            </p:nvSpPr>
            <p:spPr>
              <a:xfrm>
                <a:off x="2919" y="7692"/>
                <a:ext cx="3975" cy="1041"/>
              </a:xfrm>
              <a:prstGeom prst="rect">
                <a:avLst/>
              </a:prstGeom>
              <a:noFill/>
            </p:spPr>
            <p:txBody>
              <a:bodyPr wrap="square" rtlCol="0">
                <a:spAutoFit/>
              </a:bodyPr>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25" name="组合 24"/>
            <p:cNvGrpSpPr/>
            <p:nvPr/>
          </p:nvGrpSpPr>
          <p:grpSpPr>
            <a:xfrm>
              <a:off x="12757" y="3143"/>
              <a:ext cx="3975" cy="1863"/>
              <a:chOff x="2919" y="6870"/>
              <a:chExt cx="3975" cy="1863"/>
            </a:xfrm>
          </p:grpSpPr>
          <p:sp>
            <p:nvSpPr>
              <p:cNvPr id="26" name="TextBox 10"/>
              <p:cNvSpPr txBox="1"/>
              <p:nvPr/>
            </p:nvSpPr>
            <p:spPr>
              <a:xfrm>
                <a:off x="3682" y="6870"/>
                <a:ext cx="2448" cy="520"/>
              </a:xfrm>
              <a:prstGeom prst="rect">
                <a:avLst/>
              </a:prstGeom>
              <a:noFill/>
            </p:spPr>
            <p:txBody>
              <a:bodyPr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10"/>
              <p:cNvSpPr txBox="1"/>
              <p:nvPr/>
            </p:nvSpPr>
            <p:spPr>
              <a:xfrm>
                <a:off x="2919" y="7692"/>
                <a:ext cx="3975" cy="1041"/>
              </a:xfrm>
              <a:prstGeom prst="rect">
                <a:avLst/>
              </a:prstGeom>
              <a:noFill/>
            </p:spPr>
            <p:txBody>
              <a:bodyPr wrap="square" rtlCol="0">
                <a:spAutoFit/>
              </a:bodyPr>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1"/>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2"/>
            <a:srcRect l="87760" t="178" b="91545"/>
            <a:stretch>
              <a:fillRect/>
            </a:stretch>
          </p:blipFill>
          <p:spPr>
            <a:xfrm>
              <a:off x="17530" y="9146"/>
              <a:ext cx="2191" cy="2134"/>
            </a:xfrm>
            <a:prstGeom prst="ellipse">
              <a:avLst/>
            </a:prstGeom>
          </p:spPr>
        </p:pic>
      </p:gr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473835" y="1990725"/>
            <a:ext cx="8956040" cy="3271520"/>
            <a:chOff x="2519" y="3153"/>
            <a:chExt cx="14104" cy="5152"/>
          </a:xfrm>
        </p:grpSpPr>
        <p:grpSp>
          <p:nvGrpSpPr>
            <p:cNvPr id="34" name="组合 33"/>
            <p:cNvGrpSpPr/>
            <p:nvPr/>
          </p:nvGrpSpPr>
          <p:grpSpPr>
            <a:xfrm>
              <a:off x="2519" y="3153"/>
              <a:ext cx="3974" cy="5153"/>
              <a:chOff x="3479" y="3153"/>
              <a:chExt cx="3974" cy="5153"/>
            </a:xfrm>
          </p:grpSpPr>
          <p:grpSp>
            <p:nvGrpSpPr>
              <p:cNvPr id="26" name="组合 25"/>
              <p:cNvGrpSpPr/>
              <p:nvPr/>
            </p:nvGrpSpPr>
            <p:grpSpPr>
              <a:xfrm>
                <a:off x="4296" y="3153"/>
                <a:ext cx="2340" cy="2380"/>
                <a:chOff x="4296" y="3153"/>
                <a:chExt cx="2340" cy="2380"/>
              </a:xfrm>
            </p:grpSpPr>
            <p:sp>
              <p:nvSpPr>
                <p:cNvPr id="3" name="椭圆 2"/>
                <p:cNvSpPr/>
                <p:nvPr/>
              </p:nvSpPr>
              <p:spPr>
                <a:xfrm>
                  <a:off x="4296" y="3153"/>
                  <a:ext cx="2340" cy="2380"/>
                </a:xfrm>
                <a:prstGeom prst="ellipse">
                  <a:avLst/>
                </a:prstGeom>
                <a:noFill/>
                <a:ln w="25400" cmpd="sng">
                  <a:solidFill>
                    <a:srgbClr val="6C6F9C"/>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1" name="文本框 10"/>
                <p:cNvSpPr txBox="1"/>
                <p:nvPr/>
              </p:nvSpPr>
              <p:spPr>
                <a:xfrm>
                  <a:off x="4746" y="4592"/>
                  <a:ext cx="1440" cy="531"/>
                </a:xfrm>
                <a:prstGeom prst="rect">
                  <a:avLst/>
                </a:prstGeom>
                <a:noFill/>
              </p:spPr>
              <p:txBody>
                <a:bodyPr wrap="square" rtlCol="0">
                  <a:spAutoFit/>
                </a:bodyPr>
                <a:p>
                  <a:pPr algn="ctr"/>
                  <a:r>
                    <a:rPr lang="en-US" altLang="zh-CN" sz="1600">
                      <a:solidFill>
                        <a:schemeClr val="tx1">
                          <a:lumMod val="75000"/>
                          <a:lumOff val="25000"/>
                        </a:schemeClr>
                      </a:solidFill>
                      <a:latin typeface="微软雅黑" panose="020B0503020204020204" pitchFamily="34" charset="-122"/>
                      <a:ea typeface="微软雅黑" panose="020B0503020204020204" pitchFamily="34" charset="-122"/>
                    </a:rPr>
                    <a:t>Part  01</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4" name="曲线连接符 13"/>
                <p:cNvCxnSpPr/>
                <p:nvPr/>
              </p:nvCxnSpPr>
              <p:spPr>
                <a:xfrm flipV="1">
                  <a:off x="4812" y="4412"/>
                  <a:ext cx="1307" cy="40"/>
                </a:xfrm>
                <a:prstGeom prst="curvedConnector3">
                  <a:avLst>
                    <a:gd name="adj1" fmla="val 50038"/>
                  </a:avLst>
                </a:prstGeom>
                <a:ln w="25400">
                  <a:solidFill>
                    <a:srgbClr val="6C6F9C"/>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79" y="6324"/>
                <a:ext cx="3974" cy="1982"/>
                <a:chOff x="3797" y="6103"/>
                <a:chExt cx="3974" cy="1982"/>
              </a:xfrm>
            </p:grpSpPr>
            <p:sp>
              <p:nvSpPr>
                <p:cNvPr id="30" name="TextBox 10"/>
                <p:cNvSpPr txBox="1"/>
                <p:nvPr/>
              </p:nvSpPr>
              <p:spPr>
                <a:xfrm>
                  <a:off x="4560" y="6103"/>
                  <a:ext cx="2448" cy="580"/>
                </a:xfrm>
                <a:prstGeom prst="rect">
                  <a:avLst/>
                </a:prstGeom>
                <a:noFill/>
              </p:spPr>
              <p:txBody>
                <a:bodyPr wrap="none" rtlCol="0">
                  <a:spAutoFit/>
                </a:bodyPr>
                <a:p>
                  <a:pPr algn="ctr"/>
                  <a:r>
                    <a:rPr lang="zh-CN" altLang="en-US" b="1" dirty="0">
                      <a:solidFill>
                        <a:schemeClr val="tx1"/>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1" name="TextBox 10"/>
                <p:cNvSpPr txBox="1"/>
                <p:nvPr/>
              </p:nvSpPr>
              <p:spPr>
                <a:xfrm>
                  <a:off x="3797" y="6925"/>
                  <a:ext cx="3975" cy="1161"/>
                </a:xfrm>
                <a:prstGeom prst="rect">
                  <a:avLst/>
                </a:prstGeom>
                <a:noFill/>
              </p:spPr>
              <p:txBody>
                <a:bodyPr wrap="square" rtlCol="0">
                  <a:spAutoFit/>
                </a:bodyPr>
                <a:p>
                  <a:pPr algn="ct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33" name="组合 32"/>
            <p:cNvGrpSpPr/>
            <p:nvPr/>
          </p:nvGrpSpPr>
          <p:grpSpPr>
            <a:xfrm>
              <a:off x="7584" y="3153"/>
              <a:ext cx="3974" cy="5153"/>
              <a:chOff x="7614" y="3153"/>
              <a:chExt cx="3974" cy="5153"/>
            </a:xfrm>
          </p:grpSpPr>
          <p:grpSp>
            <p:nvGrpSpPr>
              <p:cNvPr id="27" name="组合 26"/>
              <p:cNvGrpSpPr/>
              <p:nvPr/>
            </p:nvGrpSpPr>
            <p:grpSpPr>
              <a:xfrm>
                <a:off x="8430" y="3153"/>
                <a:ext cx="2340" cy="2380"/>
                <a:chOff x="8430" y="3153"/>
                <a:chExt cx="2340" cy="2380"/>
              </a:xfrm>
            </p:grpSpPr>
            <p:sp>
              <p:nvSpPr>
                <p:cNvPr id="9" name="椭圆 8"/>
                <p:cNvSpPr/>
                <p:nvPr/>
              </p:nvSpPr>
              <p:spPr>
                <a:xfrm>
                  <a:off x="8430" y="3153"/>
                  <a:ext cx="2340" cy="2380"/>
                </a:xfrm>
                <a:prstGeom prst="ellipse">
                  <a:avLst/>
                </a:prstGeom>
                <a:noFill/>
                <a:ln w="25400" cmpd="sng">
                  <a:solidFill>
                    <a:schemeClr val="accent4">
                      <a:lumMod val="75000"/>
                    </a:schemeClr>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6" name="文本框 15"/>
                <p:cNvSpPr txBox="1"/>
                <p:nvPr/>
              </p:nvSpPr>
              <p:spPr>
                <a:xfrm>
                  <a:off x="8880" y="4592"/>
                  <a:ext cx="1440" cy="531"/>
                </a:xfrm>
                <a:prstGeom prst="rect">
                  <a:avLst/>
                </a:prstGeom>
                <a:noFill/>
              </p:spPr>
              <p:txBody>
                <a:bodyPr wrap="square" rtlCol="0">
                  <a:spAutoFit/>
                </a:bodyPr>
                <a:p>
                  <a:pPr algn="ctr"/>
                  <a:r>
                    <a:rPr lang="en-US" altLang="zh-CN" sz="1600">
                      <a:solidFill>
                        <a:schemeClr val="accent4">
                          <a:lumMod val="75000"/>
                        </a:schemeClr>
                      </a:solidFill>
                      <a:latin typeface="微软雅黑" panose="020B0503020204020204" pitchFamily="34" charset="-122"/>
                      <a:ea typeface="微软雅黑" panose="020B0503020204020204" pitchFamily="34" charset="-122"/>
                    </a:rPr>
                    <a:t>Part  02</a:t>
                  </a:r>
                  <a:endParaRPr lang="en-US" altLang="zh-CN" sz="1600">
                    <a:solidFill>
                      <a:schemeClr val="accent4">
                        <a:lumMod val="75000"/>
                      </a:schemeClr>
                    </a:solidFill>
                    <a:latin typeface="微软雅黑" panose="020B0503020204020204" pitchFamily="34" charset="-122"/>
                    <a:ea typeface="微软雅黑" panose="020B0503020204020204" pitchFamily="34" charset="-122"/>
                  </a:endParaRPr>
                </a:p>
              </p:txBody>
            </p:sp>
            <p:cxnSp>
              <p:nvCxnSpPr>
                <p:cNvPr id="17" name="曲线连接符 16"/>
                <p:cNvCxnSpPr/>
                <p:nvPr/>
              </p:nvCxnSpPr>
              <p:spPr>
                <a:xfrm flipV="1">
                  <a:off x="8947" y="4412"/>
                  <a:ext cx="1307" cy="40"/>
                </a:xfrm>
                <a:prstGeom prst="curvedConnector3">
                  <a:avLst>
                    <a:gd name="adj1" fmla="val 50038"/>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7614" y="6324"/>
                <a:ext cx="3974" cy="1982"/>
                <a:chOff x="3797" y="6103"/>
                <a:chExt cx="3974" cy="1982"/>
              </a:xfrm>
            </p:grpSpPr>
            <p:sp>
              <p:nvSpPr>
                <p:cNvPr id="21" name="TextBox 10"/>
                <p:cNvSpPr txBox="1"/>
                <p:nvPr/>
              </p:nvSpPr>
              <p:spPr>
                <a:xfrm>
                  <a:off x="4560" y="6103"/>
                  <a:ext cx="2448" cy="580"/>
                </a:xfrm>
                <a:prstGeom prst="rect">
                  <a:avLst/>
                </a:prstGeom>
                <a:noFill/>
              </p:spPr>
              <p:txBody>
                <a:bodyPr wrap="none" rtlCol="0">
                  <a:spAutoFit/>
                </a:bodyPr>
                <a:p>
                  <a:pPr algn="ctr"/>
                  <a:r>
                    <a:rPr lang="zh-CN" altLang="en-US" b="1" dirty="0">
                      <a:solidFill>
                        <a:schemeClr val="tx1"/>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2" name="TextBox 10"/>
                <p:cNvSpPr txBox="1"/>
                <p:nvPr/>
              </p:nvSpPr>
              <p:spPr>
                <a:xfrm>
                  <a:off x="3797" y="6925"/>
                  <a:ext cx="3975" cy="1161"/>
                </a:xfrm>
                <a:prstGeom prst="rect">
                  <a:avLst/>
                </a:prstGeom>
                <a:noFill/>
              </p:spPr>
              <p:txBody>
                <a:bodyPr wrap="square" rtlCol="0">
                  <a:spAutoFit/>
                </a:bodyPr>
                <a:p>
                  <a:pPr algn="ct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32" name="组合 31"/>
            <p:cNvGrpSpPr/>
            <p:nvPr/>
          </p:nvGrpSpPr>
          <p:grpSpPr>
            <a:xfrm>
              <a:off x="12649" y="3153"/>
              <a:ext cx="3974" cy="5153"/>
              <a:chOff x="11749" y="3153"/>
              <a:chExt cx="3974" cy="5153"/>
            </a:xfrm>
          </p:grpSpPr>
          <p:grpSp>
            <p:nvGrpSpPr>
              <p:cNvPr id="28" name="组合 27"/>
              <p:cNvGrpSpPr/>
              <p:nvPr/>
            </p:nvGrpSpPr>
            <p:grpSpPr>
              <a:xfrm>
                <a:off x="12564" y="3153"/>
                <a:ext cx="2340" cy="2380"/>
                <a:chOff x="12564" y="3153"/>
                <a:chExt cx="2340" cy="2380"/>
              </a:xfrm>
            </p:grpSpPr>
            <p:sp>
              <p:nvSpPr>
                <p:cNvPr id="10" name="椭圆 9"/>
                <p:cNvSpPr/>
                <p:nvPr/>
              </p:nvSpPr>
              <p:spPr>
                <a:xfrm>
                  <a:off x="12564" y="3153"/>
                  <a:ext cx="2340" cy="2380"/>
                </a:xfrm>
                <a:prstGeom prst="ellipse">
                  <a:avLst/>
                </a:prstGeom>
                <a:noFill/>
                <a:ln w="25400" cmpd="sng">
                  <a:solidFill>
                    <a:schemeClr val="accent6"/>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18" name="文本框 17"/>
                <p:cNvSpPr txBox="1"/>
                <p:nvPr/>
              </p:nvSpPr>
              <p:spPr>
                <a:xfrm>
                  <a:off x="13014" y="4592"/>
                  <a:ext cx="1440" cy="531"/>
                </a:xfrm>
                <a:prstGeom prst="rect">
                  <a:avLst/>
                </a:prstGeom>
                <a:noFill/>
              </p:spPr>
              <p:txBody>
                <a:bodyPr wrap="square" rtlCol="0">
                  <a:spAutoFit/>
                </a:bodyPr>
                <a:p>
                  <a:pPr algn="ctr"/>
                  <a:r>
                    <a:rPr lang="en-US" altLang="zh-CN" sz="1600">
                      <a:solidFill>
                        <a:schemeClr val="accent6"/>
                      </a:solidFill>
                      <a:latin typeface="微软雅黑" panose="020B0503020204020204" pitchFamily="34" charset="-122"/>
                      <a:ea typeface="微软雅黑" panose="020B0503020204020204" pitchFamily="34" charset="-122"/>
                    </a:rPr>
                    <a:t>Part  03</a:t>
                  </a:r>
                  <a:endParaRPr lang="en-US" altLang="zh-CN" sz="1600">
                    <a:solidFill>
                      <a:schemeClr val="accent6"/>
                    </a:solidFill>
                    <a:latin typeface="微软雅黑" panose="020B0503020204020204" pitchFamily="34" charset="-122"/>
                    <a:ea typeface="微软雅黑" panose="020B0503020204020204" pitchFamily="34" charset="-122"/>
                  </a:endParaRPr>
                </a:p>
              </p:txBody>
            </p:sp>
            <p:cxnSp>
              <p:nvCxnSpPr>
                <p:cNvPr id="19" name="曲线连接符 18"/>
                <p:cNvCxnSpPr/>
                <p:nvPr/>
              </p:nvCxnSpPr>
              <p:spPr>
                <a:xfrm flipV="1">
                  <a:off x="13081" y="4412"/>
                  <a:ext cx="1307" cy="40"/>
                </a:xfrm>
                <a:prstGeom prst="curvedConnector3">
                  <a:avLst>
                    <a:gd name="adj1" fmla="val 50038"/>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1749" y="6324"/>
                <a:ext cx="3974" cy="1982"/>
                <a:chOff x="3797" y="6103"/>
                <a:chExt cx="3974" cy="1982"/>
              </a:xfrm>
            </p:grpSpPr>
            <p:sp>
              <p:nvSpPr>
                <p:cNvPr id="24" name="TextBox 10"/>
                <p:cNvSpPr txBox="1"/>
                <p:nvPr/>
              </p:nvSpPr>
              <p:spPr>
                <a:xfrm>
                  <a:off x="4560" y="6103"/>
                  <a:ext cx="2448" cy="580"/>
                </a:xfrm>
                <a:prstGeom prst="rect">
                  <a:avLst/>
                </a:prstGeom>
                <a:noFill/>
              </p:spPr>
              <p:txBody>
                <a:bodyPr wrap="none" rtlCol="0">
                  <a:spAutoFit/>
                </a:bodyPr>
                <a:p>
                  <a:pPr algn="ctr"/>
                  <a:r>
                    <a:rPr lang="zh-CN" altLang="en-US" b="1" dirty="0">
                      <a:solidFill>
                        <a:schemeClr val="tx1"/>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5" name="TextBox 10"/>
                <p:cNvSpPr txBox="1"/>
                <p:nvPr/>
              </p:nvSpPr>
              <p:spPr>
                <a:xfrm>
                  <a:off x="3797" y="6925"/>
                  <a:ext cx="3975" cy="1161"/>
                </a:xfrm>
                <a:prstGeom prst="rect">
                  <a:avLst/>
                </a:prstGeom>
                <a:noFill/>
              </p:spPr>
              <p:txBody>
                <a:bodyPr wrap="square" rtlCol="0">
                  <a:spAutoFit/>
                </a:bodyPr>
                <a:p>
                  <a:pPr algn="ct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pic>
        <p:nvPicPr>
          <p:cNvPr id="5" name="图片 4" descr="jiaoxue"/>
          <p:cNvPicPr>
            <a:picLocks noChangeAspect="1"/>
          </p:cNvPicPr>
          <p:nvPr/>
        </p:nvPicPr>
        <p:blipFill>
          <a:blip r:embed="rId1"/>
          <a:stretch>
            <a:fillRect/>
          </a:stretch>
        </p:blipFill>
        <p:spPr>
          <a:xfrm>
            <a:off x="2500630" y="2215515"/>
            <a:ext cx="471170" cy="471170"/>
          </a:xfrm>
          <a:prstGeom prst="rect">
            <a:avLst/>
          </a:prstGeom>
        </p:spPr>
      </p:pic>
      <p:pic>
        <p:nvPicPr>
          <p:cNvPr id="6" name="图片 5" descr="jiaoxue1"/>
          <p:cNvPicPr>
            <a:picLocks noChangeAspect="1"/>
          </p:cNvPicPr>
          <p:nvPr/>
        </p:nvPicPr>
        <p:blipFill>
          <a:blip r:embed="rId2"/>
          <a:stretch>
            <a:fillRect/>
          </a:stretch>
        </p:blipFill>
        <p:spPr>
          <a:xfrm>
            <a:off x="8931275" y="2215515"/>
            <a:ext cx="471170" cy="471170"/>
          </a:xfrm>
          <a:prstGeom prst="rect">
            <a:avLst/>
          </a:prstGeom>
        </p:spPr>
      </p:pic>
      <p:pic>
        <p:nvPicPr>
          <p:cNvPr id="7" name="图片 6" descr="jiaoxuemokuai"/>
          <p:cNvPicPr>
            <a:picLocks noChangeAspect="1"/>
          </p:cNvPicPr>
          <p:nvPr/>
        </p:nvPicPr>
        <p:blipFill>
          <a:blip r:embed="rId3"/>
          <a:stretch>
            <a:fillRect/>
          </a:stretch>
        </p:blipFill>
        <p:spPr>
          <a:xfrm>
            <a:off x="5715635" y="2215515"/>
            <a:ext cx="471170" cy="471170"/>
          </a:xfrm>
          <a:prstGeom prst="rect">
            <a:avLst/>
          </a:prstGeom>
        </p:spPr>
      </p:pic>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4"/>
            <a:stretch>
              <a:fillRect/>
            </a:stretch>
          </p:blipFill>
          <p:spPr>
            <a:xfrm rot="20220000">
              <a:off x="562" y="514"/>
              <a:ext cx="711" cy="711"/>
            </a:xfrm>
            <a:prstGeom prst="rect">
              <a:avLst/>
            </a:prstGeom>
          </p:spPr>
        </p:pic>
        <p:pic>
          <p:nvPicPr>
            <p:cNvPr id="15" name="图片 14" descr="预览图_千图网_编号36116337"/>
            <p:cNvPicPr>
              <a:picLocks noChangeAspect="1"/>
            </p:cNvPicPr>
            <p:nvPr/>
          </p:nvPicPr>
          <p:blipFill>
            <a:blip r:embed="rId5"/>
            <a:srcRect l="87760" t="178" b="91545"/>
            <a:stretch>
              <a:fillRect/>
            </a:stretch>
          </p:blipFill>
          <p:spPr>
            <a:xfrm>
              <a:off x="17530" y="9146"/>
              <a:ext cx="2191" cy="2134"/>
            </a:xfrm>
            <a:prstGeom prst="ellipse">
              <a:avLst/>
            </a:prstGeom>
          </p:spPr>
        </p:pic>
      </p:grpSp>
    </p:spTree>
    <p:custDataLst>
      <p:tags r:id="rId6"/>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6116337"/>
          <p:cNvPicPr>
            <a:picLocks noChangeAspect="1"/>
          </p:cNvPicPr>
          <p:nvPr/>
        </p:nvPicPr>
        <p:blipFill>
          <a:blip r:embed="rId1"/>
          <a:srcRect t="178" b="57686"/>
          <a:stretch>
            <a:fillRect/>
          </a:stretch>
        </p:blipFill>
        <p:spPr>
          <a:xfrm>
            <a:off x="0" y="-43180"/>
            <a:ext cx="12192000" cy="6898005"/>
          </a:xfrm>
          <a:prstGeom prst="rect">
            <a:avLst/>
          </a:prstGeom>
        </p:spPr>
      </p:pic>
      <p:grpSp>
        <p:nvGrpSpPr>
          <p:cNvPr id="8" name="组合 7"/>
          <p:cNvGrpSpPr/>
          <p:nvPr/>
        </p:nvGrpSpPr>
        <p:grpSpPr>
          <a:xfrm>
            <a:off x="417195" y="2785745"/>
            <a:ext cx="6275705" cy="2430780"/>
            <a:chOff x="4658" y="2984"/>
            <a:chExt cx="9883" cy="3828"/>
          </a:xfrm>
        </p:grpSpPr>
        <p:sp>
          <p:nvSpPr>
            <p:cNvPr id="6" name="TextBox 2"/>
            <p:cNvSpPr txBox="1"/>
            <p:nvPr/>
          </p:nvSpPr>
          <p:spPr>
            <a:xfrm>
              <a:off x="6754" y="4736"/>
              <a:ext cx="5598" cy="1210"/>
            </a:xfrm>
            <a:prstGeom prst="rect">
              <a:avLst/>
            </a:prstGeom>
            <a:noFill/>
          </p:spPr>
          <p:txBody>
            <a:bodyPr wrap="square" rtlCol="0">
              <a:spAutoFit/>
            </a:bodyPr>
            <a:p>
              <a:r>
                <a:rPr lang="zh-CN" altLang="en-US" sz="4400" dirty="0" smtClean="0">
                  <a:latin typeface="+mn-ea"/>
                </a:rPr>
                <a:t>输入标题内容</a:t>
              </a:r>
              <a:endParaRPr lang="zh-CN" altLang="en-US" sz="4400" dirty="0" smtClean="0">
                <a:latin typeface="+mn-ea"/>
              </a:endParaRPr>
            </a:p>
          </p:txBody>
        </p:sp>
        <p:grpSp>
          <p:nvGrpSpPr>
            <p:cNvPr id="7" name="组合 6"/>
            <p:cNvGrpSpPr/>
            <p:nvPr/>
          </p:nvGrpSpPr>
          <p:grpSpPr>
            <a:xfrm>
              <a:off x="8611" y="2984"/>
              <a:ext cx="1979" cy="1369"/>
              <a:chOff x="8611" y="2644"/>
              <a:chExt cx="1979" cy="1369"/>
            </a:xfrm>
          </p:grpSpPr>
          <p:sp>
            <p:nvSpPr>
              <p:cNvPr id="4" name="云形 3"/>
              <p:cNvSpPr/>
              <p:nvPr/>
            </p:nvSpPr>
            <p:spPr>
              <a:xfrm>
                <a:off x="8611" y="2644"/>
                <a:ext cx="1979" cy="1369"/>
              </a:xfrm>
              <a:prstGeom prst="cloud">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9034" y="2821"/>
                <a:ext cx="1038" cy="919"/>
              </a:xfrm>
              <a:prstGeom prst="rect">
                <a:avLst/>
              </a:prstGeom>
              <a:noFill/>
            </p:spPr>
            <p:txBody>
              <a:bodyPr wrap="none" rtlCol="0">
                <a:spAutoFit/>
              </a:bodyPr>
              <a:p>
                <a:r>
                  <a:rPr lang="en-US" altLang="zh-CN" sz="3200">
                    <a:solidFill>
                      <a:schemeClr val="accent4">
                        <a:lumMod val="75000"/>
                      </a:schemeClr>
                    </a:solidFill>
                    <a:latin typeface="+mj-ea"/>
                    <a:ea typeface="+mj-ea"/>
                  </a:rPr>
                  <a:t>04</a:t>
                </a:r>
                <a:endParaRPr lang="en-US" altLang="zh-CN" sz="3200">
                  <a:solidFill>
                    <a:schemeClr val="accent4">
                      <a:lumMod val="75000"/>
                    </a:schemeClr>
                  </a:solidFill>
                  <a:latin typeface="+mj-ea"/>
                  <a:ea typeface="+mj-ea"/>
                </a:endParaRPr>
              </a:p>
            </p:txBody>
          </p:sp>
        </p:grpSp>
        <p:sp>
          <p:nvSpPr>
            <p:cNvPr id="15" name="TextBox 10"/>
            <p:cNvSpPr txBox="1"/>
            <p:nvPr/>
          </p:nvSpPr>
          <p:spPr>
            <a:xfrm>
              <a:off x="4658" y="6329"/>
              <a:ext cx="9883" cy="483"/>
            </a:xfrm>
            <a:prstGeom prst="rect">
              <a:avLst/>
            </a:prstGeom>
            <a:noFill/>
          </p:spPr>
          <p:txBody>
            <a:bodyPr wrap="square" rtlCol="0">
              <a:spAutoFit/>
            </a:bodyPr>
            <a:p>
              <a:pPr algn="ct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22" name="梯形 21"/>
          <p:cNvSpPr/>
          <p:nvPr/>
        </p:nvSpPr>
        <p:spPr>
          <a:xfrm rot="7560000">
            <a:off x="2607310" y="2706370"/>
            <a:ext cx="242570" cy="36131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梯形 31"/>
          <p:cNvSpPr/>
          <p:nvPr/>
        </p:nvSpPr>
        <p:spPr>
          <a:xfrm rot="5820000">
            <a:off x="2569845" y="3006090"/>
            <a:ext cx="200660" cy="295275"/>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梯形 33"/>
          <p:cNvSpPr/>
          <p:nvPr/>
        </p:nvSpPr>
        <p:spPr>
          <a:xfrm rot="9180000">
            <a:off x="2837815" y="2599690"/>
            <a:ext cx="200025" cy="294640"/>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1" name="组合 10"/>
          <p:cNvGrpSpPr/>
          <p:nvPr/>
        </p:nvGrpSpPr>
        <p:grpSpPr>
          <a:xfrm>
            <a:off x="643890" y="191770"/>
            <a:ext cx="2821305" cy="1689735"/>
            <a:chOff x="1414" y="1122"/>
            <a:chExt cx="4443" cy="2661"/>
          </a:xfrm>
        </p:grpSpPr>
        <p:pic>
          <p:nvPicPr>
            <p:cNvPr id="9" name="图片 8" descr="未标题-2-01"/>
            <p:cNvPicPr>
              <a:picLocks noChangeAspect="1"/>
            </p:cNvPicPr>
            <p:nvPr/>
          </p:nvPicPr>
          <p:blipFill>
            <a:blip r:embed="rId2"/>
            <a:stretch>
              <a:fillRect/>
            </a:stretch>
          </p:blipFill>
          <p:spPr>
            <a:xfrm rot="3420000">
              <a:off x="3700" y="1361"/>
              <a:ext cx="2397" cy="1918"/>
            </a:xfrm>
            <a:prstGeom prst="rect">
              <a:avLst/>
            </a:prstGeom>
          </p:spPr>
        </p:pic>
        <p:sp>
          <p:nvSpPr>
            <p:cNvPr id="10" name="任意多边形 9"/>
            <p:cNvSpPr/>
            <p:nvPr/>
          </p:nvSpPr>
          <p:spPr>
            <a:xfrm rot="9300000">
              <a:off x="1414" y="2829"/>
              <a:ext cx="3078" cy="954"/>
            </a:xfrm>
            <a:custGeom>
              <a:avLst/>
              <a:gdLst>
                <a:gd name="connisteX0" fmla="*/ 4093845 w 4093845"/>
                <a:gd name="connsiteY0" fmla="*/ 6724 h 1235842"/>
                <a:gd name="connisteX1" fmla="*/ 2440940 w 4093845"/>
                <a:gd name="connsiteY1" fmla="*/ 816984 h 1235842"/>
                <a:gd name="connisteX2" fmla="*/ 2030095 w 4093845"/>
                <a:gd name="connsiteY2" fmla="*/ 217544 h 1235842"/>
                <a:gd name="connisteX3" fmla="*/ 2795905 w 4093845"/>
                <a:gd name="connsiteY3" fmla="*/ 73399 h 1235842"/>
                <a:gd name="connisteX4" fmla="*/ 2818130 w 4093845"/>
                <a:gd name="connsiteY4" fmla="*/ 1083049 h 1235842"/>
                <a:gd name="connisteX5" fmla="*/ 1042670 w 4093845"/>
                <a:gd name="connsiteY5" fmla="*/ 1171949 h 1235842"/>
                <a:gd name="connisteX6" fmla="*/ 0 w 4093845"/>
                <a:gd name="connsiteY6" fmla="*/ 738879 h 1235842"/>
                <a:gd name="connisteX7" fmla="*/ 0 w 4093845"/>
                <a:gd name="connsiteY7" fmla="*/ 750309 h 123584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4093845" h="1235843">
                  <a:moveTo>
                    <a:pt x="4093845" y="6724"/>
                  </a:moveTo>
                  <a:cubicBezTo>
                    <a:pt x="3771265" y="180714"/>
                    <a:pt x="2853690" y="775074"/>
                    <a:pt x="2440940" y="816984"/>
                  </a:cubicBezTo>
                  <a:cubicBezTo>
                    <a:pt x="2028190" y="858894"/>
                    <a:pt x="1958975" y="366134"/>
                    <a:pt x="2030095" y="217544"/>
                  </a:cubicBezTo>
                  <a:cubicBezTo>
                    <a:pt x="2101215" y="68954"/>
                    <a:pt x="2638425" y="-99956"/>
                    <a:pt x="2795905" y="73399"/>
                  </a:cubicBezTo>
                  <a:cubicBezTo>
                    <a:pt x="2953385" y="246754"/>
                    <a:pt x="3168650" y="863339"/>
                    <a:pt x="2818130" y="1083049"/>
                  </a:cubicBezTo>
                  <a:cubicBezTo>
                    <a:pt x="2467610" y="1302759"/>
                    <a:pt x="1606550" y="1240529"/>
                    <a:pt x="1042670" y="1171949"/>
                  </a:cubicBezTo>
                  <a:cubicBezTo>
                    <a:pt x="478790" y="1103369"/>
                    <a:pt x="208280" y="823334"/>
                    <a:pt x="0" y="738879"/>
                  </a:cubicBezTo>
                </a:path>
              </a:pathLst>
            </a:custGeom>
            <a:noFill/>
            <a:ln w="3175"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747520" y="1759585"/>
            <a:ext cx="5010150" cy="3823970"/>
            <a:chOff x="2752" y="2771"/>
            <a:chExt cx="7890" cy="6022"/>
          </a:xfrm>
        </p:grpSpPr>
        <p:grpSp>
          <p:nvGrpSpPr>
            <p:cNvPr id="10" name="组合 9"/>
            <p:cNvGrpSpPr/>
            <p:nvPr/>
          </p:nvGrpSpPr>
          <p:grpSpPr>
            <a:xfrm>
              <a:off x="2752" y="3023"/>
              <a:ext cx="898" cy="898"/>
              <a:chOff x="2752" y="3023"/>
              <a:chExt cx="898" cy="898"/>
            </a:xfrm>
          </p:grpSpPr>
          <p:sp>
            <p:nvSpPr>
              <p:cNvPr id="3" name="矩形 2"/>
              <p:cNvSpPr/>
              <p:nvPr/>
            </p:nvSpPr>
            <p:spPr>
              <a:xfrm rot="2700000">
                <a:off x="2752" y="3023"/>
                <a:ext cx="898" cy="898"/>
              </a:xfrm>
              <a:prstGeom prst="rect">
                <a:avLst/>
              </a:prstGeom>
              <a:noFill/>
              <a:ln>
                <a:solidFill>
                  <a:srgbClr val="6C6F9C"/>
                </a:soli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857" y="3182"/>
                <a:ext cx="688" cy="580"/>
              </a:xfrm>
              <a:prstGeom prst="rect">
                <a:avLst/>
              </a:prstGeom>
              <a:noFill/>
            </p:spPr>
            <p:txBody>
              <a:bodyPr wrap="none" rtlCol="0">
                <a:spAutoFit/>
              </a:bodyPr>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752" y="5333"/>
              <a:ext cx="898" cy="898"/>
              <a:chOff x="2752" y="5163"/>
              <a:chExt cx="898" cy="898"/>
            </a:xfrm>
          </p:grpSpPr>
          <p:sp>
            <p:nvSpPr>
              <p:cNvPr id="6" name="矩形 5"/>
              <p:cNvSpPr/>
              <p:nvPr/>
            </p:nvSpPr>
            <p:spPr>
              <a:xfrm rot="2700000">
                <a:off x="2752" y="5163"/>
                <a:ext cx="898" cy="898"/>
              </a:xfrm>
              <a:prstGeom prst="rect">
                <a:avLst/>
              </a:prstGeom>
              <a:noFill/>
              <a:ln>
                <a:solidFill>
                  <a:schemeClr val="accent6"/>
                </a:soli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857" y="5322"/>
                <a:ext cx="688" cy="580"/>
              </a:xfrm>
              <a:prstGeom prst="rect">
                <a:avLst/>
              </a:prstGeom>
              <a:noFill/>
            </p:spPr>
            <p:txBody>
              <a:bodyPr wrap="none" rtlCol="0">
                <a:spAutoFit/>
              </a:bodyPr>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752" y="7643"/>
              <a:ext cx="898" cy="898"/>
              <a:chOff x="2752" y="7303"/>
              <a:chExt cx="898" cy="898"/>
            </a:xfrm>
          </p:grpSpPr>
          <p:sp>
            <p:nvSpPr>
              <p:cNvPr id="5" name="矩形 4"/>
              <p:cNvSpPr/>
              <p:nvPr/>
            </p:nvSpPr>
            <p:spPr>
              <a:xfrm rot="2700000">
                <a:off x="2752" y="7303"/>
                <a:ext cx="898" cy="898"/>
              </a:xfrm>
              <a:prstGeom prst="rect">
                <a:avLst/>
              </a:prstGeom>
              <a:noFill/>
              <a:ln>
                <a:solidFill>
                  <a:srgbClr val="FFC000"/>
                </a:soli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857" y="7462"/>
                <a:ext cx="688" cy="580"/>
              </a:xfrm>
              <a:prstGeom prst="rect">
                <a:avLst/>
              </a:prstGeom>
              <a:noFill/>
            </p:spPr>
            <p:txBody>
              <a:bodyPr wrap="none" rtlCol="0">
                <a:spAutoFit/>
              </a:bodyPr>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rot="0">
              <a:off x="4382" y="2771"/>
              <a:ext cx="6260" cy="1402"/>
              <a:chOff x="4977" y="2909"/>
              <a:chExt cx="6260" cy="1402"/>
            </a:xfrm>
          </p:grpSpPr>
          <p:sp>
            <p:nvSpPr>
              <p:cNvPr id="30" name="TextBox 10"/>
              <p:cNvSpPr txBox="1"/>
              <p:nvPr/>
            </p:nvSpPr>
            <p:spPr>
              <a:xfrm>
                <a:off x="4977" y="2909"/>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0"/>
              <p:cNvSpPr txBox="1"/>
              <p:nvPr/>
            </p:nvSpPr>
            <p:spPr>
              <a:xfrm>
                <a:off x="4977" y="3489"/>
                <a:ext cx="626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18" name="组合 17"/>
            <p:cNvGrpSpPr/>
            <p:nvPr/>
          </p:nvGrpSpPr>
          <p:grpSpPr>
            <a:xfrm rot="0">
              <a:off x="4382" y="5081"/>
              <a:ext cx="6260" cy="1402"/>
              <a:chOff x="4977" y="2909"/>
              <a:chExt cx="6260" cy="1402"/>
            </a:xfrm>
          </p:grpSpPr>
          <p:sp>
            <p:nvSpPr>
              <p:cNvPr id="19" name="TextBox 10"/>
              <p:cNvSpPr txBox="1"/>
              <p:nvPr/>
            </p:nvSpPr>
            <p:spPr>
              <a:xfrm>
                <a:off x="4977" y="2909"/>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0" name="TextBox 10"/>
              <p:cNvSpPr txBox="1"/>
              <p:nvPr/>
            </p:nvSpPr>
            <p:spPr>
              <a:xfrm>
                <a:off x="4977" y="3489"/>
                <a:ext cx="626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23" name="组合 22"/>
            <p:cNvGrpSpPr/>
            <p:nvPr/>
          </p:nvGrpSpPr>
          <p:grpSpPr>
            <a:xfrm rot="0">
              <a:off x="4382" y="7391"/>
              <a:ext cx="6260" cy="1402"/>
              <a:chOff x="4977" y="2909"/>
              <a:chExt cx="6260" cy="1402"/>
            </a:xfrm>
          </p:grpSpPr>
          <p:sp>
            <p:nvSpPr>
              <p:cNvPr id="24" name="TextBox 10"/>
              <p:cNvSpPr txBox="1"/>
              <p:nvPr/>
            </p:nvSpPr>
            <p:spPr>
              <a:xfrm>
                <a:off x="4977" y="2909"/>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TextBox 10"/>
              <p:cNvSpPr txBox="1"/>
              <p:nvPr/>
            </p:nvSpPr>
            <p:spPr>
              <a:xfrm>
                <a:off x="4977" y="3489"/>
                <a:ext cx="626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pic>
        <p:nvPicPr>
          <p:cNvPr id="29" name="图片 28" descr="zhiwu-copy"/>
          <p:cNvPicPr>
            <a:picLocks noChangeAspect="1"/>
          </p:cNvPicPr>
          <p:nvPr/>
        </p:nvPicPr>
        <p:blipFill>
          <a:blip r:embed="rId1"/>
          <a:stretch>
            <a:fillRect/>
          </a:stretch>
        </p:blipFill>
        <p:spPr>
          <a:xfrm>
            <a:off x="7773035" y="2127885"/>
            <a:ext cx="3001010" cy="3001010"/>
          </a:xfrm>
          <a:prstGeom prst="rect">
            <a:avLst/>
          </a:prstGeom>
        </p:spPr>
      </p:pic>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2"/>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3"/>
            <a:srcRect l="87760" t="178" b="91545"/>
            <a:stretch>
              <a:fillRect/>
            </a:stretch>
          </p:blipFill>
          <p:spPr>
            <a:xfrm>
              <a:off x="17530" y="9146"/>
              <a:ext cx="2191" cy="2134"/>
            </a:xfrm>
            <a:prstGeom prst="ellipse">
              <a:avLst/>
            </a:prstGeom>
          </p:spPr>
        </p:pic>
      </p:gr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56870" y="326390"/>
            <a:ext cx="12165330" cy="6836410"/>
            <a:chOff x="562" y="514"/>
            <a:chExt cx="19158" cy="10766"/>
          </a:xfrm>
        </p:grpSpPr>
        <p:sp>
          <p:nvSpPr>
            <p:cNvPr id="2"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4" name="图片 3" descr="bi"/>
            <p:cNvPicPr>
              <a:picLocks noChangeAspect="1"/>
            </p:cNvPicPr>
            <p:nvPr/>
          </p:nvPicPr>
          <p:blipFill>
            <a:blip r:embed="rId1"/>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2"/>
            <a:srcRect l="87760" t="178" b="91545"/>
            <a:stretch>
              <a:fillRect/>
            </a:stretch>
          </p:blipFill>
          <p:spPr>
            <a:xfrm>
              <a:off x="17530" y="9146"/>
              <a:ext cx="2191" cy="2134"/>
            </a:xfrm>
            <a:prstGeom prst="ellipse">
              <a:avLst/>
            </a:prstGeom>
          </p:spPr>
        </p:pic>
      </p:grpSp>
      <p:sp>
        <p:nvSpPr>
          <p:cNvPr id="50" name="AutoShape 805"/>
          <p:cNvSpPr>
            <a:spLocks noChangeArrowheads="1"/>
          </p:cNvSpPr>
          <p:nvPr/>
        </p:nvSpPr>
        <p:spPr bwMode="auto">
          <a:xfrm>
            <a:off x="4827171" y="2142426"/>
            <a:ext cx="2539076" cy="531559"/>
          </a:xfrm>
          <a:prstGeom prst="rect">
            <a:avLst/>
          </a:prstGeom>
          <a:solidFill>
            <a:srgbClr val="C14547"/>
          </a:solidFill>
          <a:ln>
            <a:noFill/>
          </a:ln>
        </p:spPr>
        <p:txBody>
          <a:bodyPr wrap="none" lIns="91407" tIns="45703" rIns="91407" bIns="45703" anchor="ctr"/>
          <a:lstStyle/>
          <a:p>
            <a:pPr algn="ct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1" name="Freeform 825"/>
          <p:cNvSpPr/>
          <p:nvPr/>
        </p:nvSpPr>
        <p:spPr bwMode="auto">
          <a:xfrm>
            <a:off x="966988" y="2201748"/>
            <a:ext cx="3008149" cy="799051"/>
          </a:xfrm>
          <a:custGeom>
            <a:avLst/>
            <a:gdLst>
              <a:gd name="T0" fmla="*/ 0 w 1315"/>
              <a:gd name="T1" fmla="*/ 2147483647 h 544"/>
              <a:gd name="T2" fmla="*/ 0 w 1315"/>
              <a:gd name="T3" fmla="*/ 0 h 544"/>
              <a:gd name="T4" fmla="*/ 1424020518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407" tIns="45703" rIns="91407" bIns="45703"/>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52" name="Freeform 832"/>
          <p:cNvSpPr/>
          <p:nvPr/>
        </p:nvSpPr>
        <p:spPr bwMode="auto">
          <a:xfrm flipH="1">
            <a:off x="8367010" y="2201748"/>
            <a:ext cx="3093961" cy="799051"/>
          </a:xfrm>
          <a:custGeom>
            <a:avLst/>
            <a:gdLst>
              <a:gd name="T0" fmla="*/ 0 w 1315"/>
              <a:gd name="T1" fmla="*/ 2147483647 h 544"/>
              <a:gd name="T2" fmla="*/ 0 w 1315"/>
              <a:gd name="T3" fmla="*/ 0 h 544"/>
              <a:gd name="T4" fmla="*/ 1657553719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407" tIns="45703" rIns="91407" bIns="45703"/>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53" name="Line 6"/>
          <p:cNvSpPr>
            <a:spLocks noChangeShapeType="1"/>
          </p:cNvSpPr>
          <p:nvPr/>
        </p:nvSpPr>
        <p:spPr bwMode="auto">
          <a:xfrm>
            <a:off x="7059321" y="3865073"/>
            <a:ext cx="1152107" cy="0"/>
          </a:xfrm>
          <a:prstGeom prst="line">
            <a:avLst/>
          </a:prstGeom>
          <a:noFill/>
          <a:ln w="9525">
            <a:solidFill>
              <a:srgbClr val="FFC000"/>
            </a:solidFill>
            <a:round/>
            <a:headEnd type="triangle" w="lg" len="lg"/>
            <a:tailEnd type="none" w="sm" len="sm"/>
          </a:ln>
          <a:extLst>
            <a:ext uri="{909E8E84-426E-40DD-AFC4-6F175D3DCCD1}">
              <a14:hiddenFill xmlns:a14="http://schemas.microsoft.com/office/drawing/2010/main">
                <a:noFill/>
              </a14:hiddenFill>
            </a:ext>
          </a:extLst>
        </p:spPr>
        <p:txBody>
          <a:bodyPr lIns="91407" tIns="45703" rIns="91407" bIns="45703"/>
          <a:lstStyle/>
          <a:p>
            <a:endParaRPr lang="zh-CN" altLang="en-US" sz="2400">
              <a:cs typeface="+mn-ea"/>
              <a:sym typeface="+mn-lt"/>
            </a:endParaRPr>
          </a:p>
        </p:txBody>
      </p:sp>
      <p:sp>
        <p:nvSpPr>
          <p:cNvPr id="54" name="Line 7"/>
          <p:cNvSpPr>
            <a:spLocks noChangeShapeType="1"/>
          </p:cNvSpPr>
          <p:nvPr/>
        </p:nvSpPr>
        <p:spPr bwMode="auto">
          <a:xfrm>
            <a:off x="3997016" y="3865496"/>
            <a:ext cx="1187019" cy="0"/>
          </a:xfrm>
          <a:prstGeom prst="line">
            <a:avLst/>
          </a:prstGeom>
          <a:noFill/>
          <a:ln w="9525">
            <a:solidFill>
              <a:srgbClr val="6C6F9C"/>
            </a:solidFill>
            <a:round/>
            <a:tailEnd type="triangle" w="lg" len="lg"/>
          </a:ln>
          <a:extLst>
            <a:ext uri="{909E8E84-426E-40DD-AFC4-6F175D3DCCD1}">
              <a14:hiddenFill xmlns:a14="http://schemas.microsoft.com/office/drawing/2010/main">
                <a:noFill/>
              </a14:hiddenFill>
            </a:ext>
          </a:extLst>
        </p:spPr>
        <p:txBody>
          <a:bodyPr lIns="91407" tIns="45703" rIns="91407" bIns="45703"/>
          <a:lstStyle/>
          <a:p>
            <a:endParaRPr lang="zh-CN" altLang="en-US" sz="2400">
              <a:cs typeface="+mn-ea"/>
              <a:sym typeface="+mn-lt"/>
            </a:endParaRPr>
          </a:p>
        </p:txBody>
      </p:sp>
      <p:sp>
        <p:nvSpPr>
          <p:cNvPr id="55" name="AutoShape 15"/>
          <p:cNvSpPr>
            <a:spLocks noChangeArrowheads="1"/>
          </p:cNvSpPr>
          <p:nvPr/>
        </p:nvSpPr>
        <p:spPr bwMode="auto">
          <a:xfrm>
            <a:off x="966987" y="3113434"/>
            <a:ext cx="3030028" cy="1503280"/>
          </a:xfrm>
          <a:prstGeom prst="rect">
            <a:avLst/>
          </a:prstGeom>
          <a:solidFill>
            <a:srgbClr val="6C6F9C"/>
          </a:solidFill>
          <a:ln w="15875" algn="ctr">
            <a:noFill/>
            <a:round/>
          </a:ln>
        </p:spPr>
        <p:txBody>
          <a:bodyPr wrap="square" lIns="341333" tIns="45703" rIns="341333" bIns="45703" anchor="ctr"/>
          <a:lstStyle/>
          <a:p>
            <a:pPr>
              <a:lnSpc>
                <a:spcPct val="150000"/>
              </a:lnSpc>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6" name="AutoShape 15"/>
          <p:cNvSpPr>
            <a:spLocks noChangeArrowheads="1"/>
          </p:cNvSpPr>
          <p:nvPr/>
        </p:nvSpPr>
        <p:spPr bwMode="auto">
          <a:xfrm>
            <a:off x="8406495" y="3103910"/>
            <a:ext cx="3054477" cy="1503280"/>
          </a:xfrm>
          <a:prstGeom prst="rect">
            <a:avLst/>
          </a:prstGeom>
          <a:solidFill>
            <a:srgbClr val="FFC000"/>
          </a:solidFill>
          <a:ln w="15875" algn="ctr">
            <a:noFill/>
            <a:round/>
          </a:ln>
        </p:spPr>
        <p:txBody>
          <a:bodyPr wrap="square" lIns="341333" tIns="45703" rIns="341333" bIns="45703" anchor="ctr"/>
          <a:lstStyle/>
          <a:p>
            <a:pPr>
              <a:lnSpc>
                <a:spcPct val="150000"/>
              </a:lnSpc>
            </a:pPr>
            <a:r>
              <a:rPr lang="zh-CN" altLang="en-US" sz="1200">
                <a:solidFill>
                  <a:schemeClr val="bg1"/>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7" name="Oval 20"/>
          <p:cNvSpPr>
            <a:spLocks noChangeArrowheads="1"/>
          </p:cNvSpPr>
          <p:nvPr/>
        </p:nvSpPr>
        <p:spPr bwMode="auto">
          <a:xfrm>
            <a:off x="5348896" y="3113437"/>
            <a:ext cx="1495627" cy="1503281"/>
          </a:xfrm>
          <a:prstGeom prst="ellipse">
            <a:avLst/>
          </a:prstGeom>
          <a:solidFill>
            <a:srgbClr val="C14547"/>
          </a:solidFill>
          <a:ln w="28575">
            <a:solidFill>
              <a:schemeClr val="bg1">
                <a:lumMod val="95000"/>
              </a:schemeClr>
            </a:solidFill>
          </a:ln>
        </p:spPr>
        <p:txBody>
          <a:bodyPr wrap="square" lIns="91407" tIns="45703" rIns="91407" bIns="45703" anchor="ctr"/>
          <a:lstStyle/>
          <a:p>
            <a:pPr algn="ct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8" name="Text Box 40"/>
          <p:cNvSpPr txBox="1">
            <a:spLocks noChangeArrowheads="1"/>
          </p:cNvSpPr>
          <p:nvPr/>
        </p:nvSpPr>
        <p:spPr bwMode="auto">
          <a:xfrm>
            <a:off x="966989" y="2297089"/>
            <a:ext cx="3030028" cy="613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7" tIns="45703" rIns="91407" bIns="4570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9" name="Text Box 41"/>
          <p:cNvSpPr txBox="1">
            <a:spLocks noChangeArrowheads="1"/>
          </p:cNvSpPr>
          <p:nvPr/>
        </p:nvSpPr>
        <p:spPr bwMode="auto">
          <a:xfrm>
            <a:off x="8406494" y="2297089"/>
            <a:ext cx="3054477" cy="613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7" tIns="45703" rIns="91407" bIns="4570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0" name="TextBox 16"/>
          <p:cNvSpPr txBox="1"/>
          <p:nvPr/>
        </p:nvSpPr>
        <p:spPr>
          <a:xfrm>
            <a:off x="1412973" y="5454048"/>
            <a:ext cx="9511460" cy="561688"/>
          </a:xfrm>
          <a:prstGeom prst="rect">
            <a:avLst/>
          </a:prstGeom>
          <a:noFill/>
        </p:spPr>
        <p:txBody>
          <a:bodyPr wrap="square" lIns="0" tIns="0" rIns="0" bIns="0">
            <a:noAutofit/>
          </a:bodyPr>
          <a:lstStyle/>
          <a:p>
            <a:pPr algn="just">
              <a:lnSpc>
                <a:spcPct val="120000"/>
              </a:lnSpc>
            </a:pPr>
            <a:r>
              <a:rPr lang="zh-CN" alt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请替换文字内容，修改文字内容，也可以直接复制你的内容到此。请替换文字内容，修改文字内容，也可以直接复制你的内容到此。请替换文字内容，修改文字内容，也可以直接复制你的内容到此。</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ustDataLst>
      <p:tags r:id="rId3"/>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5424805" y="1722755"/>
            <a:ext cx="6164580" cy="3961130"/>
            <a:chOff x="4747" y="2916"/>
            <a:chExt cx="9708" cy="6238"/>
          </a:xfrm>
        </p:grpSpPr>
        <p:grpSp>
          <p:nvGrpSpPr>
            <p:cNvPr id="7" name="组合 6"/>
            <p:cNvGrpSpPr/>
            <p:nvPr/>
          </p:nvGrpSpPr>
          <p:grpSpPr>
            <a:xfrm>
              <a:off x="4747" y="2916"/>
              <a:ext cx="9708" cy="1408"/>
              <a:chOff x="3700" y="2988"/>
              <a:chExt cx="9708" cy="1408"/>
            </a:xfrm>
          </p:grpSpPr>
          <p:sp>
            <p:nvSpPr>
              <p:cNvPr id="3" name="泪滴形 2"/>
              <p:cNvSpPr/>
              <p:nvPr/>
            </p:nvSpPr>
            <p:spPr>
              <a:xfrm>
                <a:off x="3700" y="2988"/>
                <a:ext cx="1409" cy="1409"/>
              </a:xfrm>
              <a:prstGeom prst="teardrop">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5508" y="2992"/>
                <a:ext cx="7900" cy="1402"/>
                <a:chOff x="5508" y="2906"/>
                <a:chExt cx="7900" cy="1402"/>
              </a:xfrm>
            </p:grpSpPr>
            <p:sp>
              <p:nvSpPr>
                <p:cNvPr id="30" name="TextBox 10"/>
                <p:cNvSpPr txBox="1"/>
                <p:nvPr/>
              </p:nvSpPr>
              <p:spPr>
                <a:xfrm>
                  <a:off x="5508" y="2906"/>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0"/>
                <p:cNvSpPr txBox="1"/>
                <p:nvPr/>
              </p:nvSpPr>
              <p:spPr>
                <a:xfrm>
                  <a:off x="5508" y="3486"/>
                  <a:ext cx="790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8" name="组合 7"/>
            <p:cNvGrpSpPr/>
            <p:nvPr/>
          </p:nvGrpSpPr>
          <p:grpSpPr>
            <a:xfrm>
              <a:off x="4747" y="5331"/>
              <a:ext cx="9708" cy="1408"/>
              <a:chOff x="3700" y="2988"/>
              <a:chExt cx="9708" cy="1408"/>
            </a:xfrm>
          </p:grpSpPr>
          <p:sp>
            <p:nvSpPr>
              <p:cNvPr id="9" name="泪滴形 8"/>
              <p:cNvSpPr/>
              <p:nvPr/>
            </p:nvSpPr>
            <p:spPr>
              <a:xfrm>
                <a:off x="3700" y="2988"/>
                <a:ext cx="1409" cy="1409"/>
              </a:xfrm>
              <a:prstGeom prst="teardrop">
                <a:avLst/>
              </a:prstGeom>
              <a:solidFill>
                <a:srgbClr val="C14547"/>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508" y="2992"/>
                <a:ext cx="7900" cy="1402"/>
                <a:chOff x="5508" y="2906"/>
                <a:chExt cx="7900" cy="1402"/>
              </a:xfrm>
            </p:grpSpPr>
            <p:sp>
              <p:nvSpPr>
                <p:cNvPr id="11" name="TextBox 10"/>
                <p:cNvSpPr txBox="1"/>
                <p:nvPr/>
              </p:nvSpPr>
              <p:spPr>
                <a:xfrm>
                  <a:off x="5508" y="2906"/>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TextBox 10"/>
                <p:cNvSpPr txBox="1"/>
                <p:nvPr/>
              </p:nvSpPr>
              <p:spPr>
                <a:xfrm>
                  <a:off x="5508" y="3486"/>
                  <a:ext cx="790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13" name="组合 12"/>
            <p:cNvGrpSpPr/>
            <p:nvPr/>
          </p:nvGrpSpPr>
          <p:grpSpPr>
            <a:xfrm>
              <a:off x="4747" y="7746"/>
              <a:ext cx="9708" cy="1408"/>
              <a:chOff x="3700" y="2988"/>
              <a:chExt cx="9708" cy="1408"/>
            </a:xfrm>
          </p:grpSpPr>
          <p:sp>
            <p:nvSpPr>
              <p:cNvPr id="14" name="泪滴形 13"/>
              <p:cNvSpPr/>
              <p:nvPr/>
            </p:nvSpPr>
            <p:spPr>
              <a:xfrm>
                <a:off x="3700" y="2988"/>
                <a:ext cx="1409" cy="1409"/>
              </a:xfrm>
              <a:prstGeom prst="teardrop">
                <a:avLst/>
              </a:prstGeom>
              <a:solidFill>
                <a:srgbClr val="6C6F9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508" y="2992"/>
                <a:ext cx="7900" cy="1402"/>
                <a:chOff x="5508" y="2906"/>
                <a:chExt cx="7900" cy="1402"/>
              </a:xfrm>
            </p:grpSpPr>
            <p:sp>
              <p:nvSpPr>
                <p:cNvPr id="16" name="TextBox 10"/>
                <p:cNvSpPr txBox="1"/>
                <p:nvPr/>
              </p:nvSpPr>
              <p:spPr>
                <a:xfrm>
                  <a:off x="5508" y="2906"/>
                  <a:ext cx="2448" cy="580"/>
                </a:xfrm>
                <a:prstGeom prst="rect">
                  <a:avLst/>
                </a:prstGeom>
                <a:noFill/>
              </p:spPr>
              <p:txBody>
                <a:bodyPr wrap="non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输入您的标题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10"/>
                <p:cNvSpPr txBox="1"/>
                <p:nvPr/>
              </p:nvSpPr>
              <p:spPr>
                <a:xfrm>
                  <a:off x="5508" y="3486"/>
                  <a:ext cx="7901" cy="822"/>
                </a:xfrm>
                <a:prstGeom prst="rect">
                  <a:avLst/>
                </a:prstGeom>
                <a:noFill/>
              </p:spPr>
              <p:txBody>
                <a:bodyPr wrap="square" rtlCol="0">
                  <a:spAutoFit/>
                </a:bodyPr>
                <a:p>
                  <a:pPr algn="l"/>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此处输入你的内容，调整间距使排版更加美观，建议正文使用</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8-16</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号字体</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pic>
        <p:nvPicPr>
          <p:cNvPr id="19" name="图片 18" descr="bangong-mubiao"/>
          <p:cNvPicPr>
            <a:picLocks noChangeAspect="1"/>
          </p:cNvPicPr>
          <p:nvPr/>
        </p:nvPicPr>
        <p:blipFill>
          <a:blip r:embed="rId1"/>
          <a:stretch>
            <a:fillRect/>
          </a:stretch>
        </p:blipFill>
        <p:spPr>
          <a:xfrm>
            <a:off x="5660073" y="1958340"/>
            <a:ext cx="423545" cy="423545"/>
          </a:xfrm>
          <a:prstGeom prst="rect">
            <a:avLst/>
          </a:prstGeom>
        </p:spPr>
      </p:pic>
      <p:pic>
        <p:nvPicPr>
          <p:cNvPr id="27" name="图片 26" descr="bangong-tuichu"/>
          <p:cNvPicPr>
            <a:picLocks noChangeAspect="1"/>
          </p:cNvPicPr>
          <p:nvPr/>
        </p:nvPicPr>
        <p:blipFill>
          <a:blip r:embed="rId2"/>
          <a:stretch>
            <a:fillRect/>
          </a:stretch>
        </p:blipFill>
        <p:spPr>
          <a:xfrm>
            <a:off x="5745163" y="5056823"/>
            <a:ext cx="360045" cy="360045"/>
          </a:xfrm>
          <a:prstGeom prst="rect">
            <a:avLst/>
          </a:prstGeom>
        </p:spPr>
      </p:pic>
      <p:pic>
        <p:nvPicPr>
          <p:cNvPr id="42" name="图片 41" descr="xian-fangdajing"/>
          <p:cNvPicPr>
            <a:picLocks noChangeAspect="1"/>
          </p:cNvPicPr>
          <p:nvPr/>
        </p:nvPicPr>
        <p:blipFill>
          <a:blip r:embed="rId3"/>
          <a:stretch>
            <a:fillRect/>
          </a:stretch>
        </p:blipFill>
        <p:spPr>
          <a:xfrm>
            <a:off x="5660390" y="3480753"/>
            <a:ext cx="445135" cy="445135"/>
          </a:xfrm>
          <a:prstGeom prst="rect">
            <a:avLst/>
          </a:prstGeom>
        </p:spPr>
      </p:pic>
      <p:pic>
        <p:nvPicPr>
          <p:cNvPr id="2" name="图片 1" descr="2g"/>
          <p:cNvPicPr>
            <a:picLocks noChangeAspect="1"/>
          </p:cNvPicPr>
          <p:nvPr/>
        </p:nvPicPr>
        <p:blipFill>
          <a:blip r:embed="rId4"/>
          <a:stretch>
            <a:fillRect/>
          </a:stretch>
        </p:blipFill>
        <p:spPr>
          <a:xfrm>
            <a:off x="685165" y="1826260"/>
            <a:ext cx="3962400" cy="3856355"/>
          </a:xfrm>
          <a:prstGeom prst="rect">
            <a:avLst/>
          </a:prstGeom>
        </p:spPr>
      </p:pic>
      <p:grpSp>
        <p:nvGrpSpPr>
          <p:cNvPr id="65" name="组合 64"/>
          <p:cNvGrpSpPr/>
          <p:nvPr/>
        </p:nvGrpSpPr>
        <p:grpSpPr>
          <a:xfrm>
            <a:off x="356870" y="326390"/>
            <a:ext cx="12165330" cy="6836410"/>
            <a:chOff x="562" y="514"/>
            <a:chExt cx="19158" cy="10766"/>
          </a:xfrm>
        </p:grpSpPr>
        <p:sp>
          <p:nvSpPr>
            <p:cNvPr id="4" name="TextBox 2"/>
            <p:cNvSpPr txBox="1"/>
            <p:nvPr/>
          </p:nvSpPr>
          <p:spPr>
            <a:xfrm>
              <a:off x="1223" y="603"/>
              <a:ext cx="3251" cy="725"/>
            </a:xfrm>
            <a:prstGeom prst="rect">
              <a:avLst/>
            </a:prstGeom>
            <a:noFill/>
          </p:spPr>
          <p:txBody>
            <a:bodyPr wrap="square" rtlCol="0">
              <a:spAutoFit/>
            </a:bodyPr>
            <a:p>
              <a:pPr algn="ctr"/>
              <a:r>
                <a:rPr lang="zh-CN" altLang="en-US" sz="2400" dirty="0" smtClean="0">
                  <a:latin typeface="微软雅黑" panose="020B0503020204020204" pitchFamily="34" charset="-122"/>
                  <a:ea typeface="微软雅黑" panose="020B0503020204020204" pitchFamily="34" charset="-122"/>
                </a:rPr>
                <a:t>输入标题内容</a:t>
              </a:r>
              <a:endParaRPr lang="zh-CN" altLang="en-US" sz="2400" dirty="0" smtClean="0">
                <a:latin typeface="微软雅黑" panose="020B0503020204020204" pitchFamily="34" charset="-122"/>
                <a:ea typeface="微软雅黑" panose="020B0503020204020204" pitchFamily="34" charset="-122"/>
              </a:endParaRPr>
            </a:p>
          </p:txBody>
        </p:sp>
        <p:pic>
          <p:nvPicPr>
            <p:cNvPr id="20" name="图片 19" descr="bi"/>
            <p:cNvPicPr>
              <a:picLocks noChangeAspect="1"/>
            </p:cNvPicPr>
            <p:nvPr/>
          </p:nvPicPr>
          <p:blipFill>
            <a:blip r:embed="rId5"/>
            <a:stretch>
              <a:fillRect/>
            </a:stretch>
          </p:blipFill>
          <p:spPr>
            <a:xfrm rot="20220000">
              <a:off x="562" y="514"/>
              <a:ext cx="711" cy="711"/>
            </a:xfrm>
            <a:prstGeom prst="rect">
              <a:avLst/>
            </a:prstGeom>
          </p:spPr>
        </p:pic>
        <p:pic>
          <p:nvPicPr>
            <p:cNvPr id="34" name="图片 33" descr="预览图_千图网_编号36116337"/>
            <p:cNvPicPr>
              <a:picLocks noChangeAspect="1"/>
            </p:cNvPicPr>
            <p:nvPr/>
          </p:nvPicPr>
          <p:blipFill>
            <a:blip r:embed="rId6"/>
            <a:srcRect l="87760" t="178" b="91545"/>
            <a:stretch>
              <a:fillRect/>
            </a:stretch>
          </p:blipFill>
          <p:spPr>
            <a:xfrm>
              <a:off x="17530" y="9146"/>
              <a:ext cx="2191" cy="2134"/>
            </a:xfrm>
            <a:prstGeom prst="ellipse">
              <a:avLst/>
            </a:prstGeom>
          </p:spPr>
        </p:pic>
      </p:grpSp>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预览图_千图网_编号36116337"/>
          <p:cNvPicPr>
            <a:picLocks noChangeAspect="1"/>
          </p:cNvPicPr>
          <p:nvPr/>
        </p:nvPicPr>
        <p:blipFill>
          <a:blip r:embed="rId1"/>
          <a:srcRect t="178" b="57686"/>
          <a:stretch>
            <a:fillRect/>
          </a:stretch>
        </p:blipFill>
        <p:spPr>
          <a:xfrm>
            <a:off x="0" y="-43180"/>
            <a:ext cx="12192000" cy="6898005"/>
          </a:xfrm>
          <a:prstGeom prst="rect">
            <a:avLst/>
          </a:prstGeom>
        </p:spPr>
      </p:pic>
      <p:sp>
        <p:nvSpPr>
          <p:cNvPr id="14" name="文本框 13"/>
          <p:cNvSpPr txBox="1"/>
          <p:nvPr/>
        </p:nvSpPr>
        <p:spPr>
          <a:xfrm>
            <a:off x="872490" y="3145155"/>
            <a:ext cx="5212080" cy="1106805"/>
          </a:xfrm>
          <a:prstGeom prst="rect">
            <a:avLst/>
          </a:prstGeom>
          <a:noFill/>
        </p:spPr>
        <p:txBody>
          <a:bodyPr wrap="none" rtlCol="0">
            <a:spAutoFit/>
          </a:bodyPr>
          <a:p>
            <a:pPr algn="ctr"/>
            <a:r>
              <a:rPr lang="zh-CN" altLang="en-US" sz="6600" b="1">
                <a:solidFill>
                  <a:schemeClr val="tx1">
                    <a:lumMod val="75000"/>
                    <a:lumOff val="25000"/>
                  </a:schemeClr>
                </a:solidFill>
              </a:rPr>
              <a:t>感谢您的聆听</a:t>
            </a:r>
            <a:endParaRPr lang="zh-CN" altLang="en-US" sz="6600" b="1">
              <a:solidFill>
                <a:schemeClr val="tx1">
                  <a:lumMod val="75000"/>
                  <a:lumOff val="25000"/>
                </a:schemeClr>
              </a:solidFill>
            </a:endParaRPr>
          </a:p>
        </p:txBody>
      </p:sp>
      <p:grpSp>
        <p:nvGrpSpPr>
          <p:cNvPr id="10" name="组合 9"/>
          <p:cNvGrpSpPr/>
          <p:nvPr/>
        </p:nvGrpSpPr>
        <p:grpSpPr>
          <a:xfrm>
            <a:off x="1106805" y="5051425"/>
            <a:ext cx="2046605" cy="435610"/>
            <a:chOff x="7989" y="6028"/>
            <a:chExt cx="3223" cy="686"/>
          </a:xfrm>
        </p:grpSpPr>
        <p:sp>
          <p:nvSpPr>
            <p:cNvPr id="16" name="圆角矩形 15"/>
            <p:cNvSpPr/>
            <p:nvPr/>
          </p:nvSpPr>
          <p:spPr>
            <a:xfrm>
              <a:off x="7989" y="6028"/>
              <a:ext cx="3223" cy="686"/>
            </a:xfrm>
            <a:prstGeom prst="roundRect">
              <a:avLst>
                <a:gd name="adj" fmla="val 500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8197" y="6081"/>
              <a:ext cx="2068" cy="580"/>
            </a:xfrm>
            <a:prstGeom prst="rect">
              <a:avLst/>
            </a:prstGeom>
            <a:noFill/>
          </p:spPr>
          <p:txBody>
            <a:bodyPr wrap="none" rtlCol="0">
              <a:spAutoFit/>
            </a:bodyPr>
            <a:p>
              <a:r>
                <a:rPr lang="zh-CN" altLang="en-US">
                  <a:solidFill>
                    <a:schemeClr val="bg1"/>
                  </a:solidFill>
                </a:rPr>
                <a:t>教师：</a:t>
              </a:r>
              <a:r>
                <a:rPr lang="en-US" altLang="zh-CN">
                  <a:solidFill>
                    <a:schemeClr val="bg1"/>
                  </a:solidFill>
                </a:rPr>
                <a:t>PPT</a:t>
              </a:r>
              <a:endParaRPr lang="en-US" altLang="zh-CN">
                <a:solidFill>
                  <a:schemeClr val="bg1"/>
                </a:solidFill>
              </a:endParaRPr>
            </a:p>
          </p:txBody>
        </p:sp>
      </p:grpSp>
      <p:grpSp>
        <p:nvGrpSpPr>
          <p:cNvPr id="26" name="组合 25"/>
          <p:cNvGrpSpPr/>
          <p:nvPr/>
        </p:nvGrpSpPr>
        <p:grpSpPr>
          <a:xfrm rot="20940000">
            <a:off x="-1229360" y="5611495"/>
            <a:ext cx="2815590" cy="1641475"/>
            <a:chOff x="10906" y="6202"/>
            <a:chExt cx="4766" cy="2778"/>
          </a:xfrm>
        </p:grpSpPr>
        <p:pic>
          <p:nvPicPr>
            <p:cNvPr id="19" name="图片 18" descr="未标题-2-01"/>
            <p:cNvPicPr>
              <a:picLocks noChangeAspect="1"/>
            </p:cNvPicPr>
            <p:nvPr/>
          </p:nvPicPr>
          <p:blipFill>
            <a:blip r:embed="rId2"/>
            <a:stretch>
              <a:fillRect/>
            </a:stretch>
          </p:blipFill>
          <p:spPr>
            <a:xfrm>
              <a:off x="13096" y="6202"/>
              <a:ext cx="2576" cy="2061"/>
            </a:xfrm>
            <a:prstGeom prst="rect">
              <a:avLst/>
            </a:prstGeom>
          </p:spPr>
        </p:pic>
        <p:sp>
          <p:nvSpPr>
            <p:cNvPr id="25" name="任意多边形 24"/>
            <p:cNvSpPr/>
            <p:nvPr/>
          </p:nvSpPr>
          <p:spPr>
            <a:xfrm>
              <a:off x="10906" y="7956"/>
              <a:ext cx="3309" cy="1025"/>
            </a:xfrm>
            <a:custGeom>
              <a:avLst/>
              <a:gdLst>
                <a:gd name="connisteX0" fmla="*/ 4093845 w 4093845"/>
                <a:gd name="connsiteY0" fmla="*/ 6724 h 1235842"/>
                <a:gd name="connisteX1" fmla="*/ 2440940 w 4093845"/>
                <a:gd name="connsiteY1" fmla="*/ 816984 h 1235842"/>
                <a:gd name="connisteX2" fmla="*/ 2030095 w 4093845"/>
                <a:gd name="connsiteY2" fmla="*/ 217544 h 1235842"/>
                <a:gd name="connisteX3" fmla="*/ 2795905 w 4093845"/>
                <a:gd name="connsiteY3" fmla="*/ 73399 h 1235842"/>
                <a:gd name="connisteX4" fmla="*/ 2818130 w 4093845"/>
                <a:gd name="connsiteY4" fmla="*/ 1083049 h 1235842"/>
                <a:gd name="connisteX5" fmla="*/ 1042670 w 4093845"/>
                <a:gd name="connsiteY5" fmla="*/ 1171949 h 1235842"/>
                <a:gd name="connisteX6" fmla="*/ 0 w 4093845"/>
                <a:gd name="connsiteY6" fmla="*/ 738879 h 1235842"/>
                <a:gd name="connisteX7" fmla="*/ 0 w 4093845"/>
                <a:gd name="connsiteY7" fmla="*/ 750309 h 123584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4093845" h="1235843">
                  <a:moveTo>
                    <a:pt x="4093845" y="6724"/>
                  </a:moveTo>
                  <a:cubicBezTo>
                    <a:pt x="3771265" y="180714"/>
                    <a:pt x="2853690" y="775074"/>
                    <a:pt x="2440940" y="816984"/>
                  </a:cubicBezTo>
                  <a:cubicBezTo>
                    <a:pt x="2028190" y="858894"/>
                    <a:pt x="1958975" y="366134"/>
                    <a:pt x="2030095" y="217544"/>
                  </a:cubicBezTo>
                  <a:cubicBezTo>
                    <a:pt x="2101215" y="68954"/>
                    <a:pt x="2638425" y="-99956"/>
                    <a:pt x="2795905" y="73399"/>
                  </a:cubicBezTo>
                  <a:cubicBezTo>
                    <a:pt x="2953385" y="246754"/>
                    <a:pt x="3168650" y="863339"/>
                    <a:pt x="2818130" y="1083049"/>
                  </a:cubicBezTo>
                  <a:cubicBezTo>
                    <a:pt x="2467610" y="1302759"/>
                    <a:pt x="1606550" y="1240529"/>
                    <a:pt x="1042670" y="1171949"/>
                  </a:cubicBezTo>
                  <a:cubicBezTo>
                    <a:pt x="478790" y="1103369"/>
                    <a:pt x="208280" y="823334"/>
                    <a:pt x="0" y="738879"/>
                  </a:cubicBezTo>
                </a:path>
              </a:pathLst>
            </a:custGeom>
            <a:noFill/>
            <a:ln w="3175"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2" name="图片 1" descr="太阳-01"/>
          <p:cNvPicPr>
            <a:picLocks noChangeAspect="1"/>
          </p:cNvPicPr>
          <p:nvPr/>
        </p:nvPicPr>
        <p:blipFill>
          <a:blip r:embed="rId3"/>
          <a:stretch>
            <a:fillRect/>
          </a:stretch>
        </p:blipFill>
        <p:spPr>
          <a:xfrm>
            <a:off x="685800" y="651510"/>
            <a:ext cx="1733550" cy="1387475"/>
          </a:xfrm>
          <a:prstGeom prst="rect">
            <a:avLst/>
          </a:prstGeom>
        </p:spPr>
      </p:pic>
      <p:grpSp>
        <p:nvGrpSpPr>
          <p:cNvPr id="11" name="组合 10"/>
          <p:cNvGrpSpPr/>
          <p:nvPr/>
        </p:nvGrpSpPr>
        <p:grpSpPr>
          <a:xfrm>
            <a:off x="3634740" y="5051425"/>
            <a:ext cx="2046605" cy="435610"/>
            <a:chOff x="7989" y="6028"/>
            <a:chExt cx="3223" cy="686"/>
          </a:xfrm>
        </p:grpSpPr>
        <p:sp>
          <p:nvSpPr>
            <p:cNvPr id="12" name="圆角矩形 11"/>
            <p:cNvSpPr/>
            <p:nvPr/>
          </p:nvSpPr>
          <p:spPr>
            <a:xfrm>
              <a:off x="7989" y="6028"/>
              <a:ext cx="3223" cy="686"/>
            </a:xfrm>
            <a:prstGeom prst="roundRect">
              <a:avLst>
                <a:gd name="adj" fmla="val 50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8556" y="6081"/>
              <a:ext cx="1888" cy="580"/>
            </a:xfrm>
            <a:prstGeom prst="rect">
              <a:avLst/>
            </a:prstGeom>
            <a:noFill/>
          </p:spPr>
          <p:txBody>
            <a:bodyPr wrap="none" rtlCol="0">
              <a:spAutoFit/>
            </a:bodyPr>
            <a:p>
              <a:r>
                <a:rPr lang="zh-CN" altLang="en-US">
                  <a:solidFill>
                    <a:schemeClr val="tx1"/>
                  </a:solidFill>
                </a:rPr>
                <a:t>课节：</a:t>
              </a:r>
              <a:r>
                <a:rPr lang="en-US" altLang="zh-CN">
                  <a:solidFill>
                    <a:schemeClr val="tx1"/>
                  </a:solidFill>
                </a:rPr>
                <a:t>CN</a:t>
              </a:r>
              <a:endParaRPr lang="en-US" altLang="zh-CN">
                <a:solidFill>
                  <a:schemeClr val="tx1"/>
                </a:solidFill>
              </a:endParaRPr>
            </a:p>
          </p:txBody>
        </p:sp>
      </p:gr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92000" cy="6867525"/>
          </a:xfrm>
          <a:prstGeom prst="rect">
            <a:avLst/>
          </a:prstGeom>
        </p:spPr>
      </p:pic>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PA" val="v5.2.10"/>
</p:tagLst>
</file>

<file path=ppt/tags/tag68.xml><?xml version="1.0" encoding="utf-8"?>
<p:tagLst xmlns:p="http://schemas.openxmlformats.org/presentationml/2006/main">
  <p:tag name="PA" val="v5.2.10"/>
</p:tagLst>
</file>

<file path=ppt/tags/tag69.xml><?xml version="1.0" encoding="utf-8"?>
<p:tagLst xmlns:p="http://schemas.openxmlformats.org/presentationml/2006/main">
  <p:tag name="PA" val="v5.2.10"/>
</p:tagLst>
</file>

<file path=ppt/tags/tag70.xml><?xml version="1.0" encoding="utf-8"?>
<p:tagLst xmlns:p="http://schemas.openxmlformats.org/presentationml/2006/main">
  <p:tag name="PA" val="v5.2.10"/>
</p:tagLst>
</file>

<file path=ppt/tags/tag71.xml><?xml version="1.0" encoding="utf-8"?>
<p:tagLst xmlns:p="http://schemas.openxmlformats.org/presentationml/2006/main">
  <p:tag name="PA" val="v5.2.10"/>
</p:tagLst>
</file>

<file path=ppt/tags/tag72.xml><?xml version="1.0" encoding="utf-8"?>
<p:tagLst xmlns:p="http://schemas.openxmlformats.org/presentationml/2006/main">
  <p:tag name="PA" val="v5.2.10"/>
</p:tagLst>
</file>

<file path=ppt/tags/tag73.xml><?xml version="1.0" encoding="utf-8"?>
<p:tagLst xmlns:p="http://schemas.openxmlformats.org/presentationml/2006/main">
  <p:tag name="PA" val="v5.2.10"/>
</p:tagLst>
</file>

<file path=ppt/tags/tag74.xml><?xml version="1.0" encoding="utf-8"?>
<p:tagLst xmlns:p="http://schemas.openxmlformats.org/presentationml/2006/main">
  <p:tag name="PA" val="v5.2.10"/>
</p:tagLst>
</file>

<file path=ppt/tags/tag75.xml><?xml version="1.0" encoding="utf-8"?>
<p:tagLst xmlns:p="http://schemas.openxmlformats.org/presentationml/2006/main">
  <p:tag name="PA" val="v5.2.10"/>
</p:tagLst>
</file>

<file path=ppt/tags/tag76.xml><?xml version="1.0" encoding="utf-8"?>
<p:tagLst xmlns:p="http://schemas.openxmlformats.org/presentationml/2006/main">
  <p:tag name="PA" val="v5.2.10"/>
</p:tagLst>
</file>

<file path=ppt/tags/tag77.xml><?xml version="1.0" encoding="utf-8"?>
<p:tagLst xmlns:p="http://schemas.openxmlformats.org/presentationml/2006/main">
  <p:tag name="PA" val="v5.2.10"/>
</p:tagLst>
</file>

<file path=ppt/tags/tag78.xml><?xml version="1.0" encoding="utf-8"?>
<p:tagLst xmlns:p="http://schemas.openxmlformats.org/presentationml/2006/main">
  <p:tag name="PA" val="v5.2.10"/>
</p:tagLst>
</file>

<file path=ppt/tags/tag79.xml><?xml version="1.0" encoding="utf-8"?>
<p:tagLst xmlns:p="http://schemas.openxmlformats.org/presentationml/2006/main">
  <p:tag name="PA" val="v5.2.10"/>
</p:tagLst>
</file>

<file path=ppt/tags/tag80.xml><?xml version="1.0" encoding="utf-8"?>
<p:tagLst xmlns:p="http://schemas.openxmlformats.org/presentationml/2006/main">
  <p:tag name="PA" val="v5.2.10"/>
</p:tagLst>
</file>

<file path=ppt/tags/tag81.xml><?xml version="1.0" encoding="utf-8"?>
<p:tagLst xmlns:p="http://schemas.openxmlformats.org/presentationml/2006/main">
  <p:tag name="PA" val="v5.2.10"/>
</p:tagLst>
</file>

<file path=ppt/tags/tag8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2460</Words>
  <Application>WPS 演示</Application>
  <PresentationFormat>宽屏</PresentationFormat>
  <Paragraphs>257</Paragraphs>
  <Slides>20</Slides>
  <Notes>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20</vt:i4>
      </vt:variant>
    </vt:vector>
  </HeadingPairs>
  <TitlesOfParts>
    <vt:vector size="39" baseType="lpstr">
      <vt:lpstr>Arial</vt:lpstr>
      <vt:lpstr>宋体</vt:lpstr>
      <vt:lpstr>Wingdings</vt:lpstr>
      <vt:lpstr>微软雅黑</vt:lpstr>
      <vt:lpstr>Wingdings</vt:lpstr>
      <vt:lpstr>Arial Unicode MS</vt:lpstr>
      <vt:lpstr>Calibri</vt:lpstr>
      <vt:lpstr>兰米蹦君体</vt:lpstr>
      <vt:lpstr>Century Gothic</vt:lpstr>
      <vt:lpstr>微软雅黑 Light</vt:lpstr>
      <vt:lpstr>汉仪大宋简</vt:lpstr>
      <vt:lpstr>字心坊萌喵体</vt:lpstr>
      <vt:lpstr>站酷快乐体2016修订版</vt:lpstr>
      <vt:lpstr>字魂64号-萌趣软糖体</vt:lpstr>
      <vt:lpstr>Calibri Light</vt:lpstr>
      <vt:lpstr>方正华隶简体</vt:lpstr>
      <vt:lpstr>方正稚艺简体</vt:lpstr>
      <vt:lpstr>汉仪糯米团简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罗祉璇</cp:lastModifiedBy>
  <cp:revision>173</cp:revision>
  <dcterms:created xsi:type="dcterms:W3CDTF">2019-06-19T02:08:00Z</dcterms:created>
  <dcterms:modified xsi:type="dcterms:W3CDTF">2020-07-10T06:14:05Z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