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3"/>
    <p:sldId id="257" r:id="rId4"/>
    <p:sldId id="258" r:id="rId5"/>
    <p:sldId id="263" r:id="rId6"/>
    <p:sldId id="293" r:id="rId7"/>
    <p:sldId id="269" r:id="rId8"/>
    <p:sldId id="316" r:id="rId9"/>
    <p:sldId id="276" r:id="rId10"/>
    <p:sldId id="259" r:id="rId11"/>
    <p:sldId id="278" r:id="rId12"/>
    <p:sldId id="281" r:id="rId13"/>
    <p:sldId id="290" r:id="rId14"/>
    <p:sldId id="264" r:id="rId15"/>
    <p:sldId id="297" r:id="rId16"/>
    <p:sldId id="260" r:id="rId17"/>
    <p:sldId id="298" r:id="rId18"/>
    <p:sldId id="299" r:id="rId19"/>
    <p:sldId id="301" r:id="rId20"/>
    <p:sldId id="304" r:id="rId21"/>
    <p:sldId id="308" r:id="rId22"/>
    <p:sldId id="261" r:id="rId23"/>
    <p:sldId id="310" r:id="rId24"/>
    <p:sldId id="311" r:id="rId25"/>
    <p:sldId id="312" r:id="rId26"/>
    <p:sldId id="265" r:id="rId27"/>
    <p:sldId id="317" r:id="rId28"/>
    <p:sldId id="262" r:id="rId2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A6A6"/>
    <a:srgbClr val="595959"/>
    <a:srgbClr val="D4C6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5" d="100"/>
        <a:sy n="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handoutMaster" Target="handoutMasters/handoutMaster1.xml"/><Relationship Id="rId30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30EF18-D229-4929-995B-7E6287E7D03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6A3ADA-C08A-4947-9053-831FD187049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88291-9579-4DAF-A975-38397ADAE5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0FD1A-FFFD-41D8-BD42-94084897EA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88291-9579-4DAF-A975-38397ADAE5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0FD1A-FFFD-41D8-BD42-94084897EA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88291-9579-4DAF-A975-38397ADAE5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0FD1A-FFFD-41D8-BD42-94084897EA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88291-9579-4DAF-A975-38397ADAE5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0FD1A-FFFD-41D8-BD42-94084897EA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88291-9579-4DAF-A975-38397ADAE5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0FD1A-FFFD-41D8-BD42-94084897EA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88291-9579-4DAF-A975-38397ADAE5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0FD1A-FFFD-41D8-BD42-94084897EA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88291-9579-4DAF-A975-38397ADAE5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0FD1A-FFFD-41D8-BD42-94084897EA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88291-9579-4DAF-A975-38397ADAE5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0FD1A-FFFD-41D8-BD42-94084897EA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88291-9579-4DAF-A975-38397ADAE5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0FD1A-FFFD-41D8-BD42-94084897EA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88291-9579-4DAF-A975-38397ADAE5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0FD1A-FFFD-41D8-BD42-94084897EA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88291-9579-4DAF-A975-38397ADAE5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0FD1A-FFFD-41D8-BD42-94084897EA9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3592648" y="-1149154"/>
            <a:ext cx="986972" cy="464457"/>
          </a:xfrm>
          <a:prstGeom prst="rect">
            <a:avLst/>
          </a:prstGeom>
          <a:solidFill>
            <a:srgbClr val="82756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4C6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788291-9579-4DAF-A975-38397ADAE5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30FD1A-FFFD-41D8-BD42-94084897EA9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1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1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1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1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55"/>
          <a:stretch>
            <a:fillRect/>
          </a:stretch>
        </p:blipFill>
        <p:spPr>
          <a:xfrm>
            <a:off x="-21437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90"/>
          <a:stretch>
            <a:fillRect/>
          </a:stretch>
        </p:blipFill>
        <p:spPr>
          <a:xfrm>
            <a:off x="6253316" y="-256868"/>
            <a:ext cx="5938684" cy="73152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268" y="5391073"/>
            <a:ext cx="4081280" cy="166725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268" y="5391073"/>
            <a:ext cx="1552910" cy="63438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303" y="2441572"/>
            <a:ext cx="2066548" cy="15118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484" y="1397315"/>
            <a:ext cx="1475235" cy="91745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4122619" y="2393391"/>
            <a:ext cx="1287015" cy="2103814"/>
            <a:chOff x="3665419" y="2393391"/>
            <a:chExt cx="1287015" cy="2103814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3051" y="2393391"/>
              <a:ext cx="749383" cy="782295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3665419" y="2662321"/>
              <a:ext cx="523220" cy="183488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100" dirty="0">
                  <a:latin typeface="楷体" panose="02010609060101010101" pitchFamily="49" charset="-122"/>
                  <a:ea typeface="楷体" panose="02010609060101010101" pitchFamily="49" charset="-122"/>
                </a:rPr>
                <a:t>封面和内页所有素材均可</a:t>
              </a:r>
              <a:endParaRPr lang="en-US" altLang="zh-CN" sz="11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r>
                <a:rPr lang="zh-CN" altLang="en-US" sz="1100" dirty="0">
                  <a:latin typeface="楷体" panose="02010609060101010101" pitchFamily="49" charset="-122"/>
                  <a:ea typeface="楷体" panose="02010609060101010101" pitchFamily="49" charset="-122"/>
                </a:rPr>
                <a:t>自由编辑替换和移动</a:t>
              </a:r>
              <a:endParaRPr lang="zh-CN" altLang="en-US" sz="11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824861" y="3077017"/>
            <a:ext cx="399186" cy="1308866"/>
            <a:chOff x="4367661" y="3077017"/>
            <a:chExt cx="399186" cy="1308866"/>
          </a:xfrm>
        </p:grpSpPr>
        <p:sp>
          <p:nvSpPr>
            <p:cNvPr id="16" name="椭圆 15"/>
            <p:cNvSpPr/>
            <p:nvPr/>
          </p:nvSpPr>
          <p:spPr>
            <a:xfrm>
              <a:off x="4367661" y="3527549"/>
              <a:ext cx="399186" cy="399186"/>
            </a:xfrm>
            <a:prstGeom prst="ellipse">
              <a:avLst/>
            </a:prstGeom>
            <a:solidFill>
              <a:srgbClr val="9068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4367661" y="3077017"/>
              <a:ext cx="399186" cy="399186"/>
            </a:xfrm>
            <a:prstGeom prst="ellipse">
              <a:avLst/>
            </a:prstGeom>
            <a:solidFill>
              <a:srgbClr val="9068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4367661" y="3986697"/>
              <a:ext cx="399186" cy="399186"/>
            </a:xfrm>
            <a:prstGeom prst="ellipse">
              <a:avLst/>
            </a:prstGeom>
            <a:solidFill>
              <a:srgbClr val="9068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1543931" y="1033504"/>
            <a:ext cx="158205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>
                <a:latin typeface="钟齐段宁行书" panose="02010800040101010101" pitchFamily="2" charset="-122"/>
                <a:ea typeface="钟齐段宁行书" panose="02010800040101010101" pitchFamily="2" charset="-122"/>
              </a:rPr>
              <a:t>风</a:t>
            </a:r>
            <a:endParaRPr lang="zh-CN" altLang="en-US" sz="11500" dirty="0">
              <a:latin typeface="钟齐段宁行书" panose="02010800040101010101" pitchFamily="2" charset="-122"/>
              <a:ea typeface="钟齐段宁行书" panose="02010800040101010101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685188" y="1964528"/>
            <a:ext cx="158205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>
                <a:latin typeface="钟齐段宁行书" panose="02010800040101010101" pitchFamily="2" charset="-122"/>
                <a:ea typeface="钟齐段宁行书" panose="02010800040101010101" pitchFamily="2" charset="-122"/>
              </a:rPr>
              <a:t>情</a:t>
            </a:r>
            <a:endParaRPr lang="zh-CN" altLang="en-US" sz="11500" dirty="0">
              <a:latin typeface="钟齐段宁行书" panose="02010800040101010101" pitchFamily="2" charset="-122"/>
              <a:ea typeface="钟齐段宁行书" panose="020108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55"/>
          <a:stretch>
            <a:fillRect/>
          </a:stretch>
        </p:blipFill>
        <p:spPr>
          <a:xfrm>
            <a:off x="-21437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90"/>
          <a:stretch>
            <a:fillRect/>
          </a:stretch>
        </p:blipFill>
        <p:spPr>
          <a:xfrm>
            <a:off x="6253316" y="-256868"/>
            <a:ext cx="5938684" cy="73152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268" y="5391073"/>
            <a:ext cx="4081280" cy="166725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268" y="5391073"/>
            <a:ext cx="1552910" cy="63438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303" y="2441572"/>
            <a:ext cx="2066548" cy="15118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475" y="88213"/>
            <a:ext cx="1475235" cy="91745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5056093" y="556628"/>
            <a:ext cx="22725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目录</a:t>
            </a:r>
            <a:endParaRPr lang="zh-CN" altLang="en-US" sz="72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312665" y="2340948"/>
            <a:ext cx="603196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1.</a:t>
            </a:r>
            <a:r>
              <a:rPr lang="zh-CN" altLang="en-US" sz="28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点击此处添加标题内容</a:t>
            </a:r>
            <a:endParaRPr lang="en-US" altLang="zh-CN" sz="2800" dirty="0" smtClean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  <a:p>
            <a:endParaRPr lang="en-US" altLang="zh-CN" sz="2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  <a:p>
            <a:r>
              <a:rPr lang="en-US" altLang="zh-CN" sz="28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2.</a:t>
            </a:r>
            <a:r>
              <a:rPr lang="zh-CN" altLang="en-US" sz="28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点击此处添加标题内容</a:t>
            </a:r>
            <a:endParaRPr lang="en-US" altLang="zh-CN" sz="2800" dirty="0" smtClean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  <a:p>
            <a:endParaRPr lang="en-US" altLang="zh-CN" sz="2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  <a:p>
            <a:r>
              <a:rPr lang="en-US" altLang="zh-CN" sz="28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3.</a:t>
            </a:r>
            <a:r>
              <a:rPr lang="zh-CN" altLang="en-US" sz="28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点击此处添加标题内容</a:t>
            </a:r>
            <a:endParaRPr lang="en-US" altLang="zh-CN" sz="2800" dirty="0" smtClean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  <a:p>
            <a:endParaRPr lang="en-US" altLang="zh-CN" sz="2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  <a:p>
            <a:r>
              <a:rPr lang="en-US" altLang="zh-CN" sz="28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4.</a:t>
            </a:r>
            <a:r>
              <a:rPr lang="zh-CN" altLang="en-US" sz="28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点击此处添加标题内容</a:t>
            </a:r>
            <a:endParaRPr lang="en-US" altLang="zh-CN" sz="2800" dirty="0" smtClean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55"/>
          <a:stretch>
            <a:fillRect/>
          </a:stretch>
        </p:blipFill>
        <p:spPr>
          <a:xfrm>
            <a:off x="-21437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90"/>
          <a:stretch>
            <a:fillRect/>
          </a:stretch>
        </p:blipFill>
        <p:spPr>
          <a:xfrm>
            <a:off x="6253316" y="-256868"/>
            <a:ext cx="5938684" cy="73152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268" y="5391073"/>
            <a:ext cx="4081280" cy="166725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268" y="5391073"/>
            <a:ext cx="1552910" cy="63438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303" y="2441572"/>
            <a:ext cx="2066548" cy="15118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475" y="88213"/>
            <a:ext cx="1475235" cy="91745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056093" y="556628"/>
            <a:ext cx="22725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solidFill>
                  <a:prstClr val="black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壹</a:t>
            </a:r>
            <a:endParaRPr lang="zh-CN" altLang="en-US" sz="7200" dirty="0">
              <a:solidFill>
                <a:prstClr val="black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986324" y="2798148"/>
            <a:ext cx="7386276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solidFill>
                  <a:prstClr val="black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 点击此处添加标题内容</a:t>
            </a:r>
            <a:endParaRPr lang="en-US" altLang="zh-CN" sz="5400" dirty="0" smtClean="0">
              <a:solidFill>
                <a:prstClr val="black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  <a:p>
            <a:pPr lvl="0" algn="ctr"/>
            <a:r>
              <a:rPr lang="zh-CN" altLang="en-US" sz="1600" b="1" dirty="0">
                <a:latin typeface="幼圆" panose="02010509060101010101" pitchFamily="49" charset="-122"/>
                <a:ea typeface="幼圆" panose="02010509060101010101" pitchFamily="49" charset="-122"/>
              </a:rPr>
              <a:t>点击此处添加您所需要的文字信息添加文字信息添加文</a:t>
            </a:r>
            <a:endParaRPr lang="en-US" altLang="zh-CN" sz="1600" b="1" dirty="0"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lvl="0" algn="ctr"/>
            <a:r>
              <a:rPr lang="zh-CN" altLang="en-US" sz="1600" b="1" dirty="0">
                <a:latin typeface="幼圆" panose="02010509060101010101" pitchFamily="49" charset="-122"/>
                <a:ea typeface="幼圆" panose="02010509060101010101" pitchFamily="49" charset="-122"/>
              </a:rPr>
              <a:t>字信息文字和图片均可随意编辑</a:t>
            </a:r>
            <a:endParaRPr lang="zh-CN" altLang="en-US" sz="1600" b="1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5" name="组合 6"/>
          <p:cNvGrpSpPr/>
          <p:nvPr/>
        </p:nvGrpSpPr>
        <p:grpSpPr bwMode="auto">
          <a:xfrm>
            <a:off x="677863" y="4116388"/>
            <a:ext cx="3284537" cy="1395218"/>
            <a:chOff x="406306" y="2717043"/>
            <a:chExt cx="2500311" cy="1061456"/>
          </a:xfrm>
        </p:grpSpPr>
        <p:sp>
          <p:nvSpPr>
            <p:cNvPr id="8" name="矩形 7"/>
            <p:cNvSpPr/>
            <p:nvPr/>
          </p:nvSpPr>
          <p:spPr>
            <a:xfrm>
              <a:off x="406306" y="2717043"/>
              <a:ext cx="2500311" cy="359907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 kern="0">
                <a:solidFill>
                  <a:prstClr val="white"/>
                </a:solidFill>
                <a:latin typeface="+mn-lt"/>
                <a:ea typeface="微软雅黑" panose="020B050302020402020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005704" y="2787092"/>
              <a:ext cx="1370398" cy="23430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kern="0" dirty="0">
                  <a:solidFill>
                    <a:prstClr val="white"/>
                  </a:solidFill>
                  <a:latin typeface="+mn-lt"/>
                  <a:ea typeface="微软雅黑" panose="020B0503020204020204" charset="-122"/>
                </a:rPr>
                <a:t>请在此处添加小标题</a:t>
              </a:r>
              <a:endParaRPr lang="zh-CN" altLang="en-US" sz="1400" b="1" kern="0" dirty="0">
                <a:solidFill>
                  <a:prstClr val="white"/>
                </a:solidFill>
                <a:latin typeface="+mn-lt"/>
                <a:ea typeface="微软雅黑" panose="020B0503020204020204" charset="-122"/>
              </a:endParaRPr>
            </a:p>
          </p:txBody>
        </p:sp>
        <p:sp>
          <p:nvSpPr>
            <p:cNvPr id="10259" name="文本框 9"/>
            <p:cNvSpPr txBox="1">
              <a:spLocks noChangeArrowheads="1"/>
            </p:cNvSpPr>
            <p:nvPr/>
          </p:nvSpPr>
          <p:spPr bwMode="auto">
            <a:xfrm>
              <a:off x="406306" y="3077043"/>
              <a:ext cx="2500311" cy="7014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12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我们ppt致力于专业</a:t>
              </a:r>
              <a:r>
                <a:rPr lang="en-US" altLang="zh-CN" sz="12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PPT</a:t>
              </a:r>
              <a:r>
                <a:rPr lang="zh-CN" altLang="en-US" sz="12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模板的发布，课件及汇报</a:t>
              </a:r>
              <a:r>
                <a:rPr lang="en-US" altLang="zh-CN" sz="12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PPT</a:t>
              </a:r>
              <a:r>
                <a:rPr lang="zh-CN" altLang="en-US" sz="12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的美化，并为您提供专业的</a:t>
              </a:r>
              <a:r>
                <a:rPr lang="en-US" altLang="zh-CN" sz="12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PPT</a:t>
              </a:r>
              <a:r>
                <a:rPr lang="zh-CN" altLang="en-US" sz="12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个性定制服务。</a:t>
              </a:r>
              <a:endParaRPr lang="zh-CN" altLang="en-US" sz="1200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</p:grpSp>
      <p:grpSp>
        <p:nvGrpSpPr>
          <p:cNvPr id="10246" name="组合 10"/>
          <p:cNvGrpSpPr/>
          <p:nvPr/>
        </p:nvGrpSpPr>
        <p:grpSpPr bwMode="auto">
          <a:xfrm>
            <a:off x="4503738" y="4116388"/>
            <a:ext cx="3286125" cy="1395218"/>
            <a:chOff x="406306" y="2717043"/>
            <a:chExt cx="2500311" cy="1061456"/>
          </a:xfrm>
        </p:grpSpPr>
        <p:sp>
          <p:nvSpPr>
            <p:cNvPr id="12" name="矩形 11"/>
            <p:cNvSpPr/>
            <p:nvPr/>
          </p:nvSpPr>
          <p:spPr>
            <a:xfrm>
              <a:off x="406306" y="2717043"/>
              <a:ext cx="2500311" cy="35990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 kern="0">
                <a:solidFill>
                  <a:prstClr val="white"/>
                </a:solidFill>
                <a:latin typeface="+mn-lt"/>
                <a:ea typeface="微软雅黑" panose="020B0503020204020204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006622" y="2787092"/>
              <a:ext cx="1369736" cy="23430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kern="0" dirty="0">
                  <a:solidFill>
                    <a:prstClr val="white"/>
                  </a:solidFill>
                  <a:latin typeface="+mn-lt"/>
                  <a:ea typeface="微软雅黑" panose="020B0503020204020204" charset="-122"/>
                </a:rPr>
                <a:t>请在此处添加小标题</a:t>
              </a:r>
              <a:endParaRPr lang="zh-CN" altLang="en-US" sz="1400" b="1" kern="0" dirty="0">
                <a:solidFill>
                  <a:prstClr val="white"/>
                </a:solidFill>
                <a:latin typeface="+mn-lt"/>
                <a:ea typeface="微软雅黑" panose="020B0503020204020204" charset="-122"/>
              </a:endParaRPr>
            </a:p>
          </p:txBody>
        </p:sp>
        <p:sp>
          <p:nvSpPr>
            <p:cNvPr id="10256" name="文本框 13"/>
            <p:cNvSpPr txBox="1">
              <a:spLocks noChangeArrowheads="1"/>
            </p:cNvSpPr>
            <p:nvPr/>
          </p:nvSpPr>
          <p:spPr bwMode="auto">
            <a:xfrm>
              <a:off x="406306" y="3077043"/>
              <a:ext cx="2500311" cy="7014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12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我们ppt致力于专业</a:t>
              </a:r>
              <a:r>
                <a:rPr lang="en-US" altLang="zh-CN" sz="12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PPT</a:t>
              </a:r>
              <a:r>
                <a:rPr lang="zh-CN" altLang="en-US" sz="12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模板的发布，课件及汇报</a:t>
              </a:r>
              <a:r>
                <a:rPr lang="en-US" altLang="zh-CN" sz="12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PPT</a:t>
              </a:r>
              <a:r>
                <a:rPr lang="zh-CN" altLang="en-US" sz="12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的美化，并为您提供专业的</a:t>
              </a:r>
              <a:r>
                <a:rPr lang="en-US" altLang="zh-CN" sz="12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PPT</a:t>
              </a:r>
              <a:r>
                <a:rPr lang="zh-CN" altLang="en-US" sz="12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个性定制服务。</a:t>
              </a:r>
              <a:endParaRPr lang="zh-CN" altLang="en-US" sz="1200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</p:grpSp>
      <p:grpSp>
        <p:nvGrpSpPr>
          <p:cNvPr id="10247" name="组合 14"/>
          <p:cNvGrpSpPr/>
          <p:nvPr/>
        </p:nvGrpSpPr>
        <p:grpSpPr bwMode="auto">
          <a:xfrm>
            <a:off x="8331200" y="4116388"/>
            <a:ext cx="3284538" cy="1395218"/>
            <a:chOff x="406306" y="2717043"/>
            <a:chExt cx="2500311" cy="1061456"/>
          </a:xfrm>
        </p:grpSpPr>
        <p:sp>
          <p:nvSpPr>
            <p:cNvPr id="16" name="矩形 15"/>
            <p:cNvSpPr/>
            <p:nvPr/>
          </p:nvSpPr>
          <p:spPr>
            <a:xfrm>
              <a:off x="406306" y="2717043"/>
              <a:ext cx="2500311" cy="359907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 kern="0">
                <a:solidFill>
                  <a:prstClr val="white"/>
                </a:solidFill>
                <a:latin typeface="+mn-lt"/>
                <a:ea typeface="微软雅黑" panose="020B0503020204020204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005704" y="2787092"/>
              <a:ext cx="1370397" cy="23430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kern="0" dirty="0">
                  <a:solidFill>
                    <a:prstClr val="white"/>
                  </a:solidFill>
                  <a:latin typeface="+mn-lt"/>
                  <a:ea typeface="微软雅黑" panose="020B0503020204020204" charset="-122"/>
                </a:rPr>
                <a:t>请在此处添加小标题</a:t>
              </a:r>
              <a:endParaRPr lang="zh-CN" altLang="en-US" sz="1400" b="1" kern="0" dirty="0">
                <a:solidFill>
                  <a:prstClr val="white"/>
                </a:solidFill>
                <a:latin typeface="+mn-lt"/>
                <a:ea typeface="微软雅黑" panose="020B0503020204020204" charset="-122"/>
              </a:endParaRPr>
            </a:p>
          </p:txBody>
        </p:sp>
        <p:sp>
          <p:nvSpPr>
            <p:cNvPr id="10253" name="文本框 17"/>
            <p:cNvSpPr txBox="1">
              <a:spLocks noChangeArrowheads="1"/>
            </p:cNvSpPr>
            <p:nvPr/>
          </p:nvSpPr>
          <p:spPr bwMode="auto">
            <a:xfrm>
              <a:off x="406306" y="3077043"/>
              <a:ext cx="2500311" cy="7014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12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我们ppt致力于专业</a:t>
              </a:r>
              <a:r>
                <a:rPr lang="en-US" altLang="zh-CN" sz="12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PPT</a:t>
              </a:r>
              <a:r>
                <a:rPr lang="zh-CN" altLang="en-US" sz="12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模板的发布，课件及汇报</a:t>
              </a:r>
              <a:r>
                <a:rPr lang="en-US" altLang="zh-CN" sz="12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PPT</a:t>
              </a:r>
              <a:r>
                <a:rPr lang="zh-CN" altLang="en-US" sz="12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的美化，并为您提供专业的</a:t>
              </a:r>
              <a:r>
                <a:rPr lang="en-US" altLang="zh-CN" sz="12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PPT</a:t>
              </a:r>
              <a:r>
                <a:rPr lang="zh-CN" altLang="en-US" sz="12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个性定制服务。</a:t>
              </a:r>
              <a:endParaRPr lang="zh-CN" altLang="en-US" sz="1200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</p:grp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1"/>
          <a:srcRect t="12119" r="23805"/>
          <a:stretch>
            <a:fillRect/>
          </a:stretch>
        </p:blipFill>
        <p:spPr>
          <a:xfrm>
            <a:off x="674688" y="1828800"/>
            <a:ext cx="3287712" cy="2198688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2"/>
          <a:srcRect l="1" r="18134"/>
          <a:stretch>
            <a:fillRect/>
          </a:stretch>
        </p:blipFill>
        <p:spPr>
          <a:xfrm>
            <a:off x="4503738" y="1828800"/>
            <a:ext cx="3277870" cy="219312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/>
          <a:srcRect t="26806"/>
          <a:stretch>
            <a:fillRect/>
          </a:stretch>
        </p:blipFill>
        <p:spPr>
          <a:xfrm>
            <a:off x="8322946" y="1828800"/>
            <a:ext cx="3292792" cy="2193128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444" y="0"/>
            <a:ext cx="1295469" cy="94771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153551" y="534572"/>
            <a:ext cx="2293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点击添加副标题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ardrop 5"/>
          <p:cNvSpPr/>
          <p:nvPr/>
        </p:nvSpPr>
        <p:spPr>
          <a:xfrm rot="8161604">
            <a:off x="1001976" y="1729026"/>
            <a:ext cx="1874700" cy="1874700"/>
          </a:xfrm>
          <a:prstGeom prst="teardrop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" name="Teardrop 8"/>
          <p:cNvSpPr/>
          <p:nvPr/>
        </p:nvSpPr>
        <p:spPr>
          <a:xfrm rot="8161604">
            <a:off x="3716430" y="1729022"/>
            <a:ext cx="1874700" cy="1874700"/>
          </a:xfrm>
          <a:prstGeom prst="teardrop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" name="Teardrop 11"/>
          <p:cNvSpPr/>
          <p:nvPr/>
        </p:nvSpPr>
        <p:spPr>
          <a:xfrm rot="8161604">
            <a:off x="6430885" y="1729022"/>
            <a:ext cx="1874700" cy="1874700"/>
          </a:xfrm>
          <a:prstGeom prst="teardrop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Teardrop 14"/>
          <p:cNvSpPr/>
          <p:nvPr/>
        </p:nvSpPr>
        <p:spPr>
          <a:xfrm rot="8161604">
            <a:off x="9145339" y="1729021"/>
            <a:ext cx="1874700" cy="1874700"/>
          </a:xfrm>
          <a:prstGeom prst="teardrop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" name="TextBox 20"/>
          <p:cNvSpPr txBox="1"/>
          <p:nvPr/>
        </p:nvSpPr>
        <p:spPr>
          <a:xfrm>
            <a:off x="1412482" y="2443549"/>
            <a:ext cx="10054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Open Sans Light" panose="020B0306030504020204" pitchFamily="34" charset="0"/>
                <a:sym typeface="Arial" panose="020B0604020202020204" pitchFamily="34" charset="0"/>
              </a:rPr>
              <a:t>关键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Open Sans Light" panose="020B03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TextBox 20"/>
          <p:cNvSpPr txBox="1"/>
          <p:nvPr/>
        </p:nvSpPr>
        <p:spPr>
          <a:xfrm>
            <a:off x="4190589" y="2443549"/>
            <a:ext cx="10054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Open Sans Light" panose="020B0306030504020204" pitchFamily="34" charset="0"/>
                <a:sym typeface="Arial" panose="020B0604020202020204" pitchFamily="34" charset="0"/>
              </a:rPr>
              <a:t>关键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Open Sans Light" panose="020B03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TextBox 20"/>
          <p:cNvSpPr txBox="1"/>
          <p:nvPr/>
        </p:nvSpPr>
        <p:spPr>
          <a:xfrm>
            <a:off x="6905043" y="2443549"/>
            <a:ext cx="10054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Open Sans Light" panose="020B0306030504020204" pitchFamily="34" charset="0"/>
                <a:sym typeface="Arial" panose="020B0604020202020204" pitchFamily="34" charset="0"/>
              </a:rPr>
              <a:t>关键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Open Sans Light" panose="020B03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TextBox 20"/>
          <p:cNvSpPr txBox="1"/>
          <p:nvPr/>
        </p:nvSpPr>
        <p:spPr>
          <a:xfrm>
            <a:off x="9555845" y="2443549"/>
            <a:ext cx="10054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Open Sans Light" panose="020B0306030504020204" pitchFamily="34" charset="0"/>
                <a:sym typeface="Arial" panose="020B0604020202020204" pitchFamily="34" charset="0"/>
              </a:rPr>
              <a:t>关键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Open Sans Light" panose="020B03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7219" y="4266858"/>
            <a:ext cx="2338080" cy="2462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731300" y="4552763"/>
            <a:ext cx="2333999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3533919" y="4266858"/>
            <a:ext cx="2338080" cy="2462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A6A6A6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A6A6A6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3538000" y="4552763"/>
            <a:ext cx="2333999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6336538" y="4266858"/>
            <a:ext cx="2338080" cy="2462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6340619" y="4552763"/>
            <a:ext cx="2333999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9135076" y="4266858"/>
            <a:ext cx="2338080" cy="2462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A6A6A6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A6A6A6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9139157" y="4552763"/>
            <a:ext cx="2333999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444" y="0"/>
            <a:ext cx="1295469" cy="947718"/>
          </a:xfrm>
          <a:prstGeom prst="rect">
            <a:avLst/>
          </a:prstGeom>
        </p:spPr>
      </p:pic>
      <p:sp>
        <p:nvSpPr>
          <p:cNvPr id="40" name="文本框 39"/>
          <p:cNvSpPr txBox="1"/>
          <p:nvPr/>
        </p:nvSpPr>
        <p:spPr>
          <a:xfrm>
            <a:off x="1153551" y="534572"/>
            <a:ext cx="2293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点击添加副标题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976547" y="2130974"/>
            <a:ext cx="2836017" cy="1229380"/>
            <a:chOff x="986614" y="1598230"/>
            <a:chExt cx="2127013" cy="922035"/>
          </a:xfrm>
        </p:grpSpPr>
        <p:sp>
          <p:nvSpPr>
            <p:cNvPr id="33" name="Line 17"/>
            <p:cNvSpPr>
              <a:spLocks noChangeShapeType="1"/>
            </p:cNvSpPr>
            <p:nvPr/>
          </p:nvSpPr>
          <p:spPr bwMode="auto">
            <a:xfrm>
              <a:off x="1000325" y="1903553"/>
              <a:ext cx="2113302" cy="0"/>
            </a:xfrm>
            <a:prstGeom prst="line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218565">
                <a:defRPr/>
              </a:pPr>
              <a:endParaRPr lang="zh-CN" altLang="en-US" sz="2400" kern="0" dirty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" name="TextBox 19"/>
            <p:cNvSpPr txBox="1">
              <a:spLocks noChangeArrowheads="1"/>
            </p:cNvSpPr>
            <p:nvPr/>
          </p:nvSpPr>
          <p:spPr bwMode="auto">
            <a:xfrm>
              <a:off x="986614" y="1598230"/>
              <a:ext cx="151858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宋体" panose="02010600030101010101" pitchFamily="2" charset="-122"/>
                </a:rPr>
                <a:t>标题文本</a:t>
              </a:r>
              <a:endParaRPr lang="zh-CN" altLang="en-US" sz="2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endParaRPr>
            </a:p>
          </p:txBody>
        </p:sp>
        <p:sp>
          <p:nvSpPr>
            <p:cNvPr id="35" name="TextBox 20"/>
            <p:cNvSpPr txBox="1"/>
            <p:nvPr/>
          </p:nvSpPr>
          <p:spPr bwMode="auto">
            <a:xfrm>
              <a:off x="986614" y="1943184"/>
              <a:ext cx="2031852" cy="577081"/>
            </a:xfrm>
            <a:prstGeom prst="rect">
              <a:avLst/>
            </a:prstGeom>
            <a:noFill/>
          </p:spPr>
          <p:txBody>
            <a:bodyPr vert="horz" wrap="square" lIns="121920" tIns="60960" rIns="121920" bIns="60960" numCol="1" anchor="t" anchorCtr="0" compatLnSpc="1">
              <a:spAutoFit/>
            </a:bodyPr>
            <a:lstStyle/>
            <a:p>
              <a:pPr algn="just">
                <a:defRPr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单击此处添加文字阐述，添加简短问题说明文字，具体说明文字在此处添加此处。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806673" y="1391258"/>
            <a:ext cx="4721743" cy="4524665"/>
            <a:chOff x="2730329" y="1043443"/>
            <a:chExt cx="3541307" cy="3393499"/>
          </a:xfrm>
        </p:grpSpPr>
        <p:sp>
          <p:nvSpPr>
            <p:cNvPr id="37" name="Rectangle 23"/>
            <p:cNvSpPr>
              <a:spLocks noChangeArrowheads="1"/>
            </p:cNvSpPr>
            <p:nvPr/>
          </p:nvSpPr>
          <p:spPr bwMode="auto">
            <a:xfrm>
              <a:off x="3823974" y="2458846"/>
              <a:ext cx="1303517" cy="6848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6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单击此处添加标题</a:t>
              </a:r>
              <a:endParaRPr lang="en-US" altLang="zh-CN" sz="26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5" name="AutoShape 4"/>
            <p:cNvSpPr>
              <a:spLocks noChangeArrowheads="1"/>
            </p:cNvSpPr>
            <p:nvPr/>
          </p:nvSpPr>
          <p:spPr bwMode="gray">
            <a:xfrm rot="19367479">
              <a:off x="2730329" y="1380604"/>
              <a:ext cx="3306983" cy="3056338"/>
            </a:xfrm>
            <a:custGeom>
              <a:avLst/>
              <a:gdLst>
                <a:gd name="G0" fmla="+- 2978742 0 0"/>
                <a:gd name="G1" fmla="+- -2701147 0 0"/>
                <a:gd name="G2" fmla="+- 2978742 0 -2701147"/>
                <a:gd name="G3" fmla="+- 10800 0 0"/>
                <a:gd name="G4" fmla="+- 0 0 2978742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349 0 0"/>
                <a:gd name="G9" fmla="+- 0 0 -2701147"/>
                <a:gd name="G10" fmla="+- 7349 0 2700"/>
                <a:gd name="G11" fmla="cos G10 2978742"/>
                <a:gd name="G12" fmla="sin G10 2978742"/>
                <a:gd name="G13" fmla="cos 13500 2978742"/>
                <a:gd name="G14" fmla="sin 13500 2978742"/>
                <a:gd name="G15" fmla="+- G11 10800 0"/>
                <a:gd name="G16" fmla="+- G12 10800 0"/>
                <a:gd name="G17" fmla="+- G13 10800 0"/>
                <a:gd name="G18" fmla="+- G14 10800 0"/>
                <a:gd name="G19" fmla="*/ 7349 1 2"/>
                <a:gd name="G20" fmla="+- G19 5400 0"/>
                <a:gd name="G21" fmla="cos G20 2978742"/>
                <a:gd name="G22" fmla="sin G20 2978742"/>
                <a:gd name="G23" fmla="+- G21 10800 0"/>
                <a:gd name="G24" fmla="+- G12 G23 G22"/>
                <a:gd name="G25" fmla="+- G22 G23 G11"/>
                <a:gd name="G26" fmla="cos 10800 2978742"/>
                <a:gd name="G27" fmla="sin 10800 2978742"/>
                <a:gd name="G28" fmla="cos 7349 2978742"/>
                <a:gd name="G29" fmla="sin 7349 2978742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2701147"/>
                <a:gd name="G36" fmla="sin G34 -2701147"/>
                <a:gd name="G37" fmla="+/ -2701147 2978742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349 G39"/>
                <a:gd name="G43" fmla="sin 7349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21592 w 21600"/>
                <a:gd name="T5" fmla="*/ 11199 h 21600"/>
                <a:gd name="T6" fmla="*/ 17626 w 21600"/>
                <a:gd name="T7" fmla="*/ 4820 h 21600"/>
                <a:gd name="T8" fmla="*/ 18143 w 21600"/>
                <a:gd name="T9" fmla="*/ 11071 h 21600"/>
                <a:gd name="T10" fmla="*/ 20270 w 21600"/>
                <a:gd name="T11" fmla="*/ 20420 h 21600"/>
                <a:gd name="T12" fmla="*/ 14012 w 21600"/>
                <a:gd name="T13" fmla="*/ 20372 h 21600"/>
                <a:gd name="T14" fmla="*/ 14061 w 21600"/>
                <a:gd name="T15" fmla="*/ 1411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5955" y="16037"/>
                  </a:moveTo>
                  <a:cubicBezTo>
                    <a:pt x="17358" y="14655"/>
                    <a:pt x="18149" y="12769"/>
                    <a:pt x="18149" y="10800"/>
                  </a:cubicBezTo>
                  <a:cubicBezTo>
                    <a:pt x="18149" y="9018"/>
                    <a:pt x="17501" y="7297"/>
                    <a:pt x="16328" y="5957"/>
                  </a:cubicBezTo>
                  <a:lnTo>
                    <a:pt x="18924" y="3683"/>
                  </a:lnTo>
                  <a:cubicBezTo>
                    <a:pt x="20649" y="5653"/>
                    <a:pt x="21600" y="8182"/>
                    <a:pt x="21600" y="10800"/>
                  </a:cubicBezTo>
                  <a:cubicBezTo>
                    <a:pt x="21600" y="13693"/>
                    <a:pt x="20438" y="16466"/>
                    <a:pt x="18376" y="18496"/>
                  </a:cubicBezTo>
                  <a:lnTo>
                    <a:pt x="20270" y="20420"/>
                  </a:lnTo>
                  <a:lnTo>
                    <a:pt x="14012" y="20372"/>
                  </a:lnTo>
                  <a:lnTo>
                    <a:pt x="14061" y="14113"/>
                  </a:lnTo>
                  <a:lnTo>
                    <a:pt x="15955" y="16037"/>
                  </a:lnTo>
                  <a:close/>
                </a:path>
              </a:pathLst>
            </a:custGeom>
            <a:solidFill>
              <a:srgbClr val="595959"/>
            </a:solidFill>
            <a:ln w="3175" cap="flat" cmpd="sng" algn="ctr">
              <a:noFill/>
              <a:prstDash val="solid"/>
            </a:ln>
            <a:effectLst/>
          </p:spPr>
          <p:txBody>
            <a:bodyPr lIns="0" rIns="0" anchor="ctr"/>
            <a:lstStyle/>
            <a:p>
              <a:pPr algn="ctr" defTabSz="1218565" fontAlgn="base">
                <a:lnSpc>
                  <a:spcPct val="120000"/>
                </a:lnSpc>
                <a:spcBef>
                  <a:spcPts val="800"/>
                </a:spcBef>
                <a:spcAft>
                  <a:spcPts val="800"/>
                </a:spcAft>
                <a:defRPr/>
              </a:pPr>
              <a:endParaRPr lang="zh-CN" altLang="en-US" sz="3735" kern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3" name="AutoShape 6"/>
            <p:cNvSpPr>
              <a:spLocks noChangeArrowheads="1"/>
            </p:cNvSpPr>
            <p:nvPr/>
          </p:nvSpPr>
          <p:spPr bwMode="gray">
            <a:xfrm rot="12146960">
              <a:off x="2963736" y="1349404"/>
              <a:ext cx="3307900" cy="3055491"/>
            </a:xfrm>
            <a:custGeom>
              <a:avLst/>
              <a:gdLst>
                <a:gd name="G0" fmla="+- 2978742 0 0"/>
                <a:gd name="G1" fmla="+- -2534030 0 0"/>
                <a:gd name="G2" fmla="+- 2978742 0 -2534030"/>
                <a:gd name="G3" fmla="+- 10800 0 0"/>
                <a:gd name="G4" fmla="+- 0 0 2978742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349 0 0"/>
                <a:gd name="G9" fmla="+- 0 0 -2534030"/>
                <a:gd name="G10" fmla="+- 7349 0 2700"/>
                <a:gd name="G11" fmla="cos G10 2978742"/>
                <a:gd name="G12" fmla="sin G10 2978742"/>
                <a:gd name="G13" fmla="cos 13500 2978742"/>
                <a:gd name="G14" fmla="sin 13500 2978742"/>
                <a:gd name="G15" fmla="+- G11 10800 0"/>
                <a:gd name="G16" fmla="+- G12 10800 0"/>
                <a:gd name="G17" fmla="+- G13 10800 0"/>
                <a:gd name="G18" fmla="+- G14 10800 0"/>
                <a:gd name="G19" fmla="*/ 7349 1 2"/>
                <a:gd name="G20" fmla="+- G19 5400 0"/>
                <a:gd name="G21" fmla="cos G20 2978742"/>
                <a:gd name="G22" fmla="sin G20 2978742"/>
                <a:gd name="G23" fmla="+- G21 10800 0"/>
                <a:gd name="G24" fmla="+- G12 G23 G22"/>
                <a:gd name="G25" fmla="+- G22 G23 G11"/>
                <a:gd name="G26" fmla="cos 10800 2978742"/>
                <a:gd name="G27" fmla="sin 10800 2978742"/>
                <a:gd name="G28" fmla="cos 7349 2978742"/>
                <a:gd name="G29" fmla="sin 7349 2978742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2534030"/>
                <a:gd name="G36" fmla="sin G34 -2534030"/>
                <a:gd name="G37" fmla="+/ -2534030 2978742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349 G39"/>
                <a:gd name="G43" fmla="sin 7349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21581 w 21600"/>
                <a:gd name="T5" fmla="*/ 11439 h 21600"/>
                <a:gd name="T6" fmla="*/ 17885 w 21600"/>
                <a:gd name="T7" fmla="*/ 5130 h 21600"/>
                <a:gd name="T8" fmla="*/ 18136 w 21600"/>
                <a:gd name="T9" fmla="*/ 11234 h 21600"/>
                <a:gd name="T10" fmla="*/ 20270 w 21600"/>
                <a:gd name="T11" fmla="*/ 20420 h 21600"/>
                <a:gd name="T12" fmla="*/ 14012 w 21600"/>
                <a:gd name="T13" fmla="*/ 20372 h 21600"/>
                <a:gd name="T14" fmla="*/ 14061 w 21600"/>
                <a:gd name="T15" fmla="*/ 1411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5955" y="16037"/>
                  </a:moveTo>
                  <a:cubicBezTo>
                    <a:pt x="17358" y="14655"/>
                    <a:pt x="18149" y="12769"/>
                    <a:pt x="18149" y="10800"/>
                  </a:cubicBezTo>
                  <a:cubicBezTo>
                    <a:pt x="18149" y="9130"/>
                    <a:pt x="17580" y="7511"/>
                    <a:pt x="16538" y="6208"/>
                  </a:cubicBezTo>
                  <a:lnTo>
                    <a:pt x="19232" y="4052"/>
                  </a:lnTo>
                  <a:cubicBezTo>
                    <a:pt x="20765" y="5967"/>
                    <a:pt x="21600" y="8347"/>
                    <a:pt x="21600" y="10800"/>
                  </a:cubicBezTo>
                  <a:cubicBezTo>
                    <a:pt x="21600" y="13693"/>
                    <a:pt x="20438" y="16466"/>
                    <a:pt x="18376" y="18496"/>
                  </a:cubicBezTo>
                  <a:lnTo>
                    <a:pt x="20270" y="20420"/>
                  </a:lnTo>
                  <a:lnTo>
                    <a:pt x="14012" y="20372"/>
                  </a:lnTo>
                  <a:lnTo>
                    <a:pt x="14061" y="14113"/>
                  </a:lnTo>
                  <a:lnTo>
                    <a:pt x="15955" y="16037"/>
                  </a:lnTo>
                  <a:close/>
                </a:path>
              </a:pathLst>
            </a:custGeom>
            <a:solidFill>
              <a:srgbClr val="595959"/>
            </a:solidFill>
            <a:ln w="3175" cap="flat" cmpd="sng" algn="ctr">
              <a:solidFill>
                <a:srgbClr val="EAEAEA"/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1218565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600" kern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1" name="AutoShape 5"/>
            <p:cNvSpPr>
              <a:spLocks noChangeArrowheads="1"/>
            </p:cNvSpPr>
            <p:nvPr/>
          </p:nvSpPr>
          <p:spPr bwMode="gray">
            <a:xfrm rot="5078397">
              <a:off x="2821785" y="1169647"/>
              <a:ext cx="3307899" cy="3055491"/>
            </a:xfrm>
            <a:custGeom>
              <a:avLst/>
              <a:gdLst>
                <a:gd name="G0" fmla="+- 2978742 0 0"/>
                <a:gd name="G1" fmla="+- -2701274 0 0"/>
                <a:gd name="G2" fmla="+- 2978742 0 -2701274"/>
                <a:gd name="G3" fmla="+- 10800 0 0"/>
                <a:gd name="G4" fmla="+- 0 0 2978742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349 0 0"/>
                <a:gd name="G9" fmla="+- 0 0 -2701274"/>
                <a:gd name="G10" fmla="+- 7349 0 2700"/>
                <a:gd name="G11" fmla="cos G10 2978742"/>
                <a:gd name="G12" fmla="sin G10 2978742"/>
                <a:gd name="G13" fmla="cos 13500 2978742"/>
                <a:gd name="G14" fmla="sin 13500 2978742"/>
                <a:gd name="G15" fmla="+- G11 10800 0"/>
                <a:gd name="G16" fmla="+- G12 10800 0"/>
                <a:gd name="G17" fmla="+- G13 10800 0"/>
                <a:gd name="G18" fmla="+- G14 10800 0"/>
                <a:gd name="G19" fmla="*/ 7349 1 2"/>
                <a:gd name="G20" fmla="+- G19 5400 0"/>
                <a:gd name="G21" fmla="cos G20 2978742"/>
                <a:gd name="G22" fmla="sin G20 2978742"/>
                <a:gd name="G23" fmla="+- G21 10800 0"/>
                <a:gd name="G24" fmla="+- G12 G23 G22"/>
                <a:gd name="G25" fmla="+- G22 G23 G11"/>
                <a:gd name="G26" fmla="cos 10800 2978742"/>
                <a:gd name="G27" fmla="sin 10800 2978742"/>
                <a:gd name="G28" fmla="cos 7349 2978742"/>
                <a:gd name="G29" fmla="sin 7349 2978742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2701274"/>
                <a:gd name="G36" fmla="sin G34 -2701274"/>
                <a:gd name="G37" fmla="+/ -2701274 2978742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349 G39"/>
                <a:gd name="G43" fmla="sin 7349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21592 w 21600"/>
                <a:gd name="T5" fmla="*/ 11198 h 21600"/>
                <a:gd name="T6" fmla="*/ 17626 w 21600"/>
                <a:gd name="T7" fmla="*/ 4820 h 21600"/>
                <a:gd name="T8" fmla="*/ 18143 w 21600"/>
                <a:gd name="T9" fmla="*/ 11071 h 21600"/>
                <a:gd name="T10" fmla="*/ 20270 w 21600"/>
                <a:gd name="T11" fmla="*/ 20420 h 21600"/>
                <a:gd name="T12" fmla="*/ 14012 w 21600"/>
                <a:gd name="T13" fmla="*/ 20372 h 21600"/>
                <a:gd name="T14" fmla="*/ 14061 w 21600"/>
                <a:gd name="T15" fmla="*/ 1411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5955" y="16037"/>
                  </a:moveTo>
                  <a:cubicBezTo>
                    <a:pt x="17358" y="14655"/>
                    <a:pt x="18149" y="12769"/>
                    <a:pt x="18149" y="10800"/>
                  </a:cubicBezTo>
                  <a:cubicBezTo>
                    <a:pt x="18149" y="9018"/>
                    <a:pt x="17501" y="7297"/>
                    <a:pt x="16327" y="5957"/>
                  </a:cubicBezTo>
                  <a:lnTo>
                    <a:pt x="18923" y="3683"/>
                  </a:lnTo>
                  <a:cubicBezTo>
                    <a:pt x="20648" y="5652"/>
                    <a:pt x="21600" y="8181"/>
                    <a:pt x="21600" y="10800"/>
                  </a:cubicBezTo>
                  <a:cubicBezTo>
                    <a:pt x="21600" y="13693"/>
                    <a:pt x="20438" y="16466"/>
                    <a:pt x="18376" y="18496"/>
                  </a:cubicBezTo>
                  <a:lnTo>
                    <a:pt x="20270" y="20420"/>
                  </a:lnTo>
                  <a:lnTo>
                    <a:pt x="14012" y="20372"/>
                  </a:lnTo>
                  <a:lnTo>
                    <a:pt x="14061" y="14113"/>
                  </a:lnTo>
                  <a:lnTo>
                    <a:pt x="15955" y="16037"/>
                  </a:lnTo>
                  <a:close/>
                </a:path>
              </a:pathLst>
            </a:custGeom>
            <a:solidFill>
              <a:srgbClr val="595959"/>
            </a:solidFill>
            <a:ln w="3175" cap="flat" cmpd="sng" algn="ctr">
              <a:solidFill>
                <a:srgbClr val="2676FF">
                  <a:lumMod val="20000"/>
                  <a:lumOff val="80000"/>
                </a:srgbClr>
              </a:solidFill>
              <a:prstDash val="solid"/>
            </a:ln>
            <a:effectLst/>
          </p:spPr>
          <p:txBody>
            <a:bodyPr lIns="0" rIns="0" anchor="ctr"/>
            <a:lstStyle/>
            <a:p>
              <a:pPr marL="243205" indent="-243205" defTabSz="1218565" fontAlgn="base">
                <a:lnSpc>
                  <a:spcPct val="120000"/>
                </a:lnSpc>
                <a:spcBef>
                  <a:spcPts val="800"/>
                </a:spcBef>
                <a:spcAft>
                  <a:spcPts val="800"/>
                </a:spcAft>
                <a:buFont typeface="Arial" panose="020B0604020202020204" pitchFamily="34" charset="0"/>
                <a:buChar char="•"/>
                <a:defRPr/>
              </a:pPr>
              <a:endParaRPr lang="zh-CN" altLang="en-US" sz="1865" kern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976547" y="4889757"/>
            <a:ext cx="2836017" cy="1229380"/>
            <a:chOff x="986614" y="1598230"/>
            <a:chExt cx="2127013" cy="922035"/>
          </a:xfrm>
        </p:grpSpPr>
        <p:sp>
          <p:nvSpPr>
            <p:cNvPr id="60" name="Line 17"/>
            <p:cNvSpPr>
              <a:spLocks noChangeShapeType="1"/>
            </p:cNvSpPr>
            <p:nvPr/>
          </p:nvSpPr>
          <p:spPr bwMode="auto">
            <a:xfrm>
              <a:off x="1000325" y="1903553"/>
              <a:ext cx="2113302" cy="0"/>
            </a:xfrm>
            <a:prstGeom prst="line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218565">
                <a:defRPr/>
              </a:pPr>
              <a:endParaRPr lang="zh-CN" altLang="en-US" sz="2400" kern="0" dirty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1" name="TextBox 19"/>
            <p:cNvSpPr txBox="1">
              <a:spLocks noChangeArrowheads="1"/>
            </p:cNvSpPr>
            <p:nvPr/>
          </p:nvSpPr>
          <p:spPr bwMode="auto">
            <a:xfrm>
              <a:off x="986614" y="1598230"/>
              <a:ext cx="151858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宋体" panose="02010600030101010101" pitchFamily="2" charset="-122"/>
                </a:rPr>
                <a:t>标题文本</a:t>
              </a:r>
              <a:endParaRPr lang="zh-CN" altLang="en-US" sz="2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endParaRPr>
            </a:p>
          </p:txBody>
        </p:sp>
        <p:sp>
          <p:nvSpPr>
            <p:cNvPr id="62" name="TextBox 20"/>
            <p:cNvSpPr txBox="1"/>
            <p:nvPr/>
          </p:nvSpPr>
          <p:spPr bwMode="auto">
            <a:xfrm>
              <a:off x="986614" y="1943184"/>
              <a:ext cx="2031852" cy="577081"/>
            </a:xfrm>
            <a:prstGeom prst="rect">
              <a:avLst/>
            </a:prstGeom>
            <a:noFill/>
          </p:spPr>
          <p:txBody>
            <a:bodyPr vert="horz" wrap="square" lIns="121920" tIns="60960" rIns="121920" bIns="60960" numCol="1" anchor="t" anchorCtr="0" compatLnSpc="1">
              <a:spAutoFit/>
            </a:bodyPr>
            <a:lstStyle/>
            <a:p>
              <a:pPr algn="just">
                <a:defRPr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单击此处添加文字阐述，添加简短问题说明文字，具体说明文字在此处添加此处。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8649407" y="2130974"/>
            <a:ext cx="2836017" cy="1229380"/>
            <a:chOff x="986614" y="1598230"/>
            <a:chExt cx="2127013" cy="922035"/>
          </a:xfrm>
        </p:grpSpPr>
        <p:sp>
          <p:nvSpPr>
            <p:cNvPr id="64" name="Line 17"/>
            <p:cNvSpPr>
              <a:spLocks noChangeShapeType="1"/>
            </p:cNvSpPr>
            <p:nvPr/>
          </p:nvSpPr>
          <p:spPr bwMode="auto">
            <a:xfrm>
              <a:off x="1000325" y="1903553"/>
              <a:ext cx="2113302" cy="0"/>
            </a:xfrm>
            <a:prstGeom prst="line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218565">
                <a:defRPr/>
              </a:pPr>
              <a:endParaRPr lang="zh-CN" altLang="en-US" sz="2400" kern="0" dirty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5" name="TextBox 19"/>
            <p:cNvSpPr txBox="1">
              <a:spLocks noChangeArrowheads="1"/>
            </p:cNvSpPr>
            <p:nvPr/>
          </p:nvSpPr>
          <p:spPr bwMode="auto">
            <a:xfrm>
              <a:off x="986614" y="1598230"/>
              <a:ext cx="151858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宋体" panose="02010600030101010101" pitchFamily="2" charset="-122"/>
                </a:rPr>
                <a:t>标题文本</a:t>
              </a:r>
              <a:endParaRPr lang="zh-CN" altLang="en-US" sz="2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endParaRPr>
            </a:p>
          </p:txBody>
        </p:sp>
        <p:sp>
          <p:nvSpPr>
            <p:cNvPr id="66" name="TextBox 20"/>
            <p:cNvSpPr txBox="1"/>
            <p:nvPr/>
          </p:nvSpPr>
          <p:spPr bwMode="auto">
            <a:xfrm>
              <a:off x="986614" y="1943184"/>
              <a:ext cx="2031852" cy="577081"/>
            </a:xfrm>
            <a:prstGeom prst="rect">
              <a:avLst/>
            </a:prstGeom>
            <a:noFill/>
          </p:spPr>
          <p:txBody>
            <a:bodyPr vert="horz" wrap="square" lIns="121920" tIns="60960" rIns="121920" bIns="60960" numCol="1" anchor="t" anchorCtr="0" compatLnSpc="1">
              <a:spAutoFit/>
            </a:bodyPr>
            <a:lstStyle/>
            <a:p>
              <a:pPr algn="just">
                <a:defRPr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单击此处添加文字阐述，添加简短问题说明文字，具体说明文字在此处添加此处。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8649407" y="4889757"/>
            <a:ext cx="2836017" cy="1229380"/>
            <a:chOff x="986614" y="1598230"/>
            <a:chExt cx="2127013" cy="922035"/>
          </a:xfrm>
        </p:grpSpPr>
        <p:sp>
          <p:nvSpPr>
            <p:cNvPr id="68" name="Line 17"/>
            <p:cNvSpPr>
              <a:spLocks noChangeShapeType="1"/>
            </p:cNvSpPr>
            <p:nvPr/>
          </p:nvSpPr>
          <p:spPr bwMode="auto">
            <a:xfrm>
              <a:off x="1000325" y="1903553"/>
              <a:ext cx="2113302" cy="0"/>
            </a:xfrm>
            <a:prstGeom prst="line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218565">
                <a:defRPr/>
              </a:pPr>
              <a:endParaRPr lang="zh-CN" altLang="en-US" sz="2400" kern="0" dirty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9" name="TextBox 19"/>
            <p:cNvSpPr txBox="1">
              <a:spLocks noChangeArrowheads="1"/>
            </p:cNvSpPr>
            <p:nvPr/>
          </p:nvSpPr>
          <p:spPr bwMode="auto">
            <a:xfrm>
              <a:off x="986614" y="1598230"/>
              <a:ext cx="151858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宋体" panose="02010600030101010101" pitchFamily="2" charset="-122"/>
                </a:rPr>
                <a:t>标题文本</a:t>
              </a:r>
              <a:endParaRPr lang="zh-CN" altLang="en-US" sz="2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endParaRPr>
            </a:p>
          </p:txBody>
        </p:sp>
        <p:sp>
          <p:nvSpPr>
            <p:cNvPr id="70" name="TextBox 20"/>
            <p:cNvSpPr txBox="1"/>
            <p:nvPr/>
          </p:nvSpPr>
          <p:spPr bwMode="auto">
            <a:xfrm>
              <a:off x="986614" y="1943184"/>
              <a:ext cx="2031852" cy="577081"/>
            </a:xfrm>
            <a:prstGeom prst="rect">
              <a:avLst/>
            </a:prstGeom>
            <a:noFill/>
          </p:spPr>
          <p:txBody>
            <a:bodyPr vert="horz" wrap="square" lIns="121920" tIns="60960" rIns="121920" bIns="60960" numCol="1" anchor="t" anchorCtr="0" compatLnSpc="1">
              <a:spAutoFit/>
            </a:bodyPr>
            <a:lstStyle/>
            <a:p>
              <a:pPr algn="just">
                <a:defRPr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单击此处添加文字阐述，添加简短问题说明文字，具体说明文字在此处添加此处。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27" name="图片 2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444" y="0"/>
            <a:ext cx="1295469" cy="947718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1153551" y="534572"/>
            <a:ext cx="2293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点击添加副标题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1581785" y="1774190"/>
            <a:ext cx="9019540" cy="3507105"/>
            <a:chOff x="1288" y="2298"/>
            <a:chExt cx="16592" cy="6452"/>
          </a:xfrm>
        </p:grpSpPr>
        <p:sp>
          <p:nvSpPr>
            <p:cNvPr id="15" name="MH_SubTitle_1"/>
            <p:cNvSpPr/>
            <p:nvPr/>
          </p:nvSpPr>
          <p:spPr>
            <a:xfrm>
              <a:off x="6245" y="2298"/>
              <a:ext cx="3232" cy="3226"/>
            </a:xfrm>
            <a:custGeom>
              <a:avLst/>
              <a:gdLst>
                <a:gd name="connsiteX0" fmla="*/ 713459 w 1426918"/>
                <a:gd name="connsiteY0" fmla="*/ 0 h 1426918"/>
                <a:gd name="connsiteX1" fmla="*/ 713459 w 1426918"/>
                <a:gd name="connsiteY1" fmla="*/ 1 h 1426918"/>
                <a:gd name="connsiteX2" fmla="*/ 1426918 w 1426918"/>
                <a:gd name="connsiteY2" fmla="*/ 713460 h 1426918"/>
                <a:gd name="connsiteX3" fmla="*/ 1426918 w 1426918"/>
                <a:gd name="connsiteY3" fmla="*/ 1426918 h 1426918"/>
                <a:gd name="connsiteX4" fmla="*/ 713459 w 1426918"/>
                <a:gd name="connsiteY4" fmla="*/ 1426918 h 1426918"/>
                <a:gd name="connsiteX5" fmla="*/ 0 w 1426918"/>
                <a:gd name="connsiteY5" fmla="*/ 713459 h 1426918"/>
                <a:gd name="connsiteX6" fmla="*/ 713459 w 1426918"/>
                <a:gd name="connsiteY6" fmla="*/ 0 h 1426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6918" h="1426918">
                  <a:moveTo>
                    <a:pt x="713459" y="0"/>
                  </a:moveTo>
                  <a:lnTo>
                    <a:pt x="713459" y="1"/>
                  </a:lnTo>
                  <a:cubicBezTo>
                    <a:pt x="1107492" y="1"/>
                    <a:pt x="1426918" y="319427"/>
                    <a:pt x="1426918" y="713460"/>
                  </a:cubicBezTo>
                  <a:lnTo>
                    <a:pt x="1426918" y="1426918"/>
                  </a:lnTo>
                  <a:lnTo>
                    <a:pt x="713459" y="1426918"/>
                  </a:lnTo>
                  <a:cubicBezTo>
                    <a:pt x="319426" y="1426918"/>
                    <a:pt x="0" y="1107492"/>
                    <a:pt x="0" y="713459"/>
                  </a:cubicBezTo>
                  <a:cubicBezTo>
                    <a:pt x="0" y="319426"/>
                    <a:pt x="319426" y="0"/>
                    <a:pt x="713459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5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/>
                  <a:ea typeface="幼圆" panose="02010509060101010101" pitchFamily="49" charset="-122"/>
                  <a:cs typeface="+mn-cs"/>
                </a:rPr>
                <a:t>S</a:t>
              </a:r>
              <a:endParaRPr kumimoji="0" lang="en-US" altLang="zh-CN" sz="5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/>
                <a:ea typeface="幼圆" panose="02010509060101010101" pitchFamily="49" charset="-122"/>
                <a:cs typeface="+mn-cs"/>
              </a:endParaRPr>
            </a:p>
          </p:txBody>
        </p:sp>
        <p:sp>
          <p:nvSpPr>
            <p:cNvPr id="2" name="MH_SubTitle_2"/>
            <p:cNvSpPr/>
            <p:nvPr/>
          </p:nvSpPr>
          <p:spPr>
            <a:xfrm>
              <a:off x="9477" y="2298"/>
              <a:ext cx="3237" cy="3226"/>
            </a:xfrm>
            <a:custGeom>
              <a:avLst/>
              <a:gdLst>
                <a:gd name="connsiteX0" fmla="*/ 713459 w 1426918"/>
                <a:gd name="connsiteY0" fmla="*/ 0 h 1426918"/>
                <a:gd name="connsiteX1" fmla="*/ 1426918 w 1426918"/>
                <a:gd name="connsiteY1" fmla="*/ 713459 h 1426918"/>
                <a:gd name="connsiteX2" fmla="*/ 1426917 w 1426918"/>
                <a:gd name="connsiteY2" fmla="*/ 713459 h 1426918"/>
                <a:gd name="connsiteX3" fmla="*/ 713458 w 1426918"/>
                <a:gd name="connsiteY3" fmla="*/ 1426918 h 1426918"/>
                <a:gd name="connsiteX4" fmla="*/ 0 w 1426918"/>
                <a:gd name="connsiteY4" fmla="*/ 1426918 h 1426918"/>
                <a:gd name="connsiteX5" fmla="*/ 0 w 1426918"/>
                <a:gd name="connsiteY5" fmla="*/ 713459 h 1426918"/>
                <a:gd name="connsiteX6" fmla="*/ 713459 w 1426918"/>
                <a:gd name="connsiteY6" fmla="*/ 0 h 1426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6918" h="1426918">
                  <a:moveTo>
                    <a:pt x="713459" y="0"/>
                  </a:moveTo>
                  <a:cubicBezTo>
                    <a:pt x="1107492" y="0"/>
                    <a:pt x="1426918" y="319426"/>
                    <a:pt x="1426918" y="713459"/>
                  </a:cubicBezTo>
                  <a:lnTo>
                    <a:pt x="1426917" y="713459"/>
                  </a:lnTo>
                  <a:cubicBezTo>
                    <a:pt x="1426917" y="1107492"/>
                    <a:pt x="1107491" y="1426918"/>
                    <a:pt x="713458" y="1426918"/>
                  </a:cubicBezTo>
                  <a:lnTo>
                    <a:pt x="0" y="1426918"/>
                  </a:lnTo>
                  <a:lnTo>
                    <a:pt x="0" y="713459"/>
                  </a:lnTo>
                  <a:cubicBezTo>
                    <a:pt x="0" y="319426"/>
                    <a:pt x="319426" y="0"/>
                    <a:pt x="713459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5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/>
                  <a:ea typeface="幼圆" panose="02010509060101010101" pitchFamily="49" charset="-122"/>
                  <a:cs typeface="+mn-cs"/>
                </a:rPr>
                <a:t>W</a:t>
              </a:r>
              <a:endParaRPr kumimoji="0" lang="en-US" altLang="zh-CN" sz="5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/>
                <a:ea typeface="幼圆" panose="02010509060101010101" pitchFamily="49" charset="-122"/>
                <a:cs typeface="+mn-cs"/>
              </a:endParaRPr>
            </a:p>
          </p:txBody>
        </p:sp>
        <p:sp>
          <p:nvSpPr>
            <p:cNvPr id="17" name="MH_SubTitle_3"/>
            <p:cNvSpPr/>
            <p:nvPr/>
          </p:nvSpPr>
          <p:spPr>
            <a:xfrm>
              <a:off x="6245" y="5524"/>
              <a:ext cx="3232" cy="3226"/>
            </a:xfrm>
            <a:custGeom>
              <a:avLst/>
              <a:gdLst>
                <a:gd name="connsiteX0" fmla="*/ 713460 w 1426918"/>
                <a:gd name="connsiteY0" fmla="*/ 0 h 1426918"/>
                <a:gd name="connsiteX1" fmla="*/ 1426918 w 1426918"/>
                <a:gd name="connsiteY1" fmla="*/ 0 h 1426918"/>
                <a:gd name="connsiteX2" fmla="*/ 1426918 w 1426918"/>
                <a:gd name="connsiteY2" fmla="*/ 713459 h 1426918"/>
                <a:gd name="connsiteX3" fmla="*/ 713459 w 1426918"/>
                <a:gd name="connsiteY3" fmla="*/ 1426918 h 1426918"/>
                <a:gd name="connsiteX4" fmla="*/ 0 w 1426918"/>
                <a:gd name="connsiteY4" fmla="*/ 713459 h 1426918"/>
                <a:gd name="connsiteX5" fmla="*/ 1 w 1426918"/>
                <a:gd name="connsiteY5" fmla="*/ 713459 h 1426918"/>
                <a:gd name="connsiteX6" fmla="*/ 713460 w 1426918"/>
                <a:gd name="connsiteY6" fmla="*/ 0 h 1426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6918" h="1426918">
                  <a:moveTo>
                    <a:pt x="713460" y="0"/>
                  </a:moveTo>
                  <a:lnTo>
                    <a:pt x="1426918" y="0"/>
                  </a:lnTo>
                  <a:lnTo>
                    <a:pt x="1426918" y="713459"/>
                  </a:lnTo>
                  <a:cubicBezTo>
                    <a:pt x="1426918" y="1107492"/>
                    <a:pt x="1107492" y="1426918"/>
                    <a:pt x="713459" y="1426918"/>
                  </a:cubicBezTo>
                  <a:cubicBezTo>
                    <a:pt x="319426" y="1426918"/>
                    <a:pt x="0" y="1107492"/>
                    <a:pt x="0" y="713459"/>
                  </a:cubicBezTo>
                  <a:lnTo>
                    <a:pt x="1" y="713459"/>
                  </a:lnTo>
                  <a:cubicBezTo>
                    <a:pt x="1" y="319426"/>
                    <a:pt x="319427" y="0"/>
                    <a:pt x="713460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5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/>
                  <a:ea typeface="幼圆" panose="02010509060101010101" pitchFamily="49" charset="-122"/>
                  <a:cs typeface="+mn-cs"/>
                </a:rPr>
                <a:t>O</a:t>
              </a:r>
              <a:endParaRPr kumimoji="0" lang="en-US" altLang="zh-CN" sz="5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/>
                <a:ea typeface="幼圆" panose="02010509060101010101" pitchFamily="49" charset="-122"/>
                <a:cs typeface="+mn-cs"/>
              </a:endParaRPr>
            </a:p>
          </p:txBody>
        </p:sp>
        <p:sp>
          <p:nvSpPr>
            <p:cNvPr id="18" name="MH_SubTitle_4"/>
            <p:cNvSpPr/>
            <p:nvPr/>
          </p:nvSpPr>
          <p:spPr>
            <a:xfrm>
              <a:off x="9477" y="5524"/>
              <a:ext cx="3237" cy="3226"/>
            </a:xfrm>
            <a:custGeom>
              <a:avLst/>
              <a:gdLst>
                <a:gd name="connsiteX0" fmla="*/ 0 w 1426918"/>
                <a:gd name="connsiteY0" fmla="*/ 0 h 1426918"/>
                <a:gd name="connsiteX1" fmla="*/ 713459 w 1426918"/>
                <a:gd name="connsiteY1" fmla="*/ 0 h 1426918"/>
                <a:gd name="connsiteX2" fmla="*/ 1426918 w 1426918"/>
                <a:gd name="connsiteY2" fmla="*/ 713459 h 1426918"/>
                <a:gd name="connsiteX3" fmla="*/ 713459 w 1426918"/>
                <a:gd name="connsiteY3" fmla="*/ 1426918 h 1426918"/>
                <a:gd name="connsiteX4" fmla="*/ 713459 w 1426918"/>
                <a:gd name="connsiteY4" fmla="*/ 1426917 h 1426918"/>
                <a:gd name="connsiteX5" fmla="*/ 0 w 1426918"/>
                <a:gd name="connsiteY5" fmla="*/ 713458 h 1426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6918" h="1426918">
                  <a:moveTo>
                    <a:pt x="0" y="0"/>
                  </a:moveTo>
                  <a:lnTo>
                    <a:pt x="713459" y="0"/>
                  </a:lnTo>
                  <a:cubicBezTo>
                    <a:pt x="1107492" y="0"/>
                    <a:pt x="1426918" y="319426"/>
                    <a:pt x="1426918" y="713459"/>
                  </a:cubicBezTo>
                  <a:cubicBezTo>
                    <a:pt x="1426918" y="1107492"/>
                    <a:pt x="1107492" y="1426918"/>
                    <a:pt x="713459" y="1426918"/>
                  </a:cubicBezTo>
                  <a:lnTo>
                    <a:pt x="713459" y="1426917"/>
                  </a:lnTo>
                  <a:cubicBezTo>
                    <a:pt x="319426" y="1426917"/>
                    <a:pt x="0" y="1107491"/>
                    <a:pt x="0" y="71345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5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/>
                  <a:ea typeface="幼圆" panose="02010509060101010101" pitchFamily="49" charset="-122"/>
                  <a:cs typeface="+mn-cs"/>
                </a:rPr>
                <a:t>T</a:t>
              </a:r>
              <a:endParaRPr kumimoji="0" lang="en-US" altLang="zh-CN" sz="5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/>
                <a:ea typeface="幼圆" panose="02010509060101010101" pitchFamily="49" charset="-122"/>
                <a:cs typeface="+mn-cs"/>
              </a:endParaRPr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13178" y="2908"/>
              <a:ext cx="4673" cy="17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/>
              <a:r>
                <a:rPr lang="zh-CN" altLang="da-DK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输入文本</a:t>
              </a:r>
              <a:endParaRPr lang="zh-CN" altLang="da-DK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indent="0"/>
              <a:r>
                <a:rPr lang="zh-CN" altLang="da-DK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单击此处输入文本</a:t>
              </a: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，</a:t>
              </a:r>
              <a:r>
                <a:rPr lang="zh-CN" altLang="da-DK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单击此处输入文本</a:t>
              </a: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，</a:t>
              </a:r>
              <a:r>
                <a:rPr lang="zh-CN" altLang="da-DK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单击此处输入文本</a:t>
              </a: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，</a:t>
              </a:r>
              <a:r>
                <a:rPr lang="zh-CN" altLang="da-DK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单击此处输入文本</a:t>
              </a: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，</a:t>
              </a:r>
              <a:r>
                <a:rPr lang="zh-CN" altLang="da-DK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单击此处输入文本</a:t>
              </a:r>
              <a:endParaRPr lang="zh-CN" altLang="da-DK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289" y="3360"/>
              <a:ext cx="4673" cy="12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r"/>
              <a:r>
                <a:rPr lang="zh-CN" altLang="da-DK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单击此处输入文本</a:t>
              </a: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，</a:t>
              </a:r>
              <a:r>
                <a:rPr lang="zh-CN" altLang="da-DK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单击此处输入文本</a:t>
              </a: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，</a:t>
              </a:r>
              <a:r>
                <a:rPr lang="zh-CN" altLang="da-DK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单击此处输入文本</a:t>
              </a: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，</a:t>
              </a:r>
              <a:r>
                <a:rPr lang="zh-CN" altLang="da-DK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单击此处输入文本</a:t>
              </a: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，</a:t>
              </a:r>
              <a:r>
                <a:rPr lang="zh-CN" altLang="da-DK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单击此处输入文本</a:t>
              </a:r>
              <a:endParaRPr lang="zh-CN" altLang="da-DK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535" y="2799"/>
              <a:ext cx="2322" cy="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r"/>
              <a:r>
                <a:rPr lang="zh-CN" altLang="da-DK" b="1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输入文本</a:t>
              </a:r>
              <a:endParaRPr lang="zh-CN" altLang="da-DK" b="1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288" y="7367"/>
              <a:ext cx="4767" cy="12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r"/>
              <a:r>
                <a:rPr lang="zh-CN" altLang="da-DK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单击此处输入文本</a:t>
              </a: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，</a:t>
              </a:r>
              <a:r>
                <a:rPr lang="zh-CN" altLang="da-DK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单击此处输入文本</a:t>
              </a: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，</a:t>
              </a:r>
              <a:r>
                <a:rPr lang="zh-CN" altLang="da-DK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单击此处输入文本</a:t>
              </a: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，</a:t>
              </a:r>
              <a:r>
                <a:rPr lang="zh-CN" altLang="da-DK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单击此处输入文本</a:t>
              </a: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，</a:t>
              </a:r>
              <a:r>
                <a:rPr lang="zh-CN" altLang="da-DK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单击此处输入文本</a:t>
              </a:r>
              <a:endParaRPr lang="zh-CN" altLang="da-DK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3733" y="6805"/>
              <a:ext cx="2125" cy="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r"/>
              <a:r>
                <a:rPr lang="zh-CN" altLang="da-DK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输入文本</a:t>
              </a:r>
              <a:endParaRPr lang="zh-CN" altLang="da-DK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3178" y="6698"/>
              <a:ext cx="4702" cy="1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/>
              <a:r>
                <a:rPr lang="zh-CN" altLang="da-DK" b="1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输入文本</a:t>
              </a:r>
              <a:endParaRPr lang="zh-CN" altLang="da-DK" b="1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indent="0"/>
              <a:r>
                <a:rPr lang="zh-CN" altLang="da-DK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单击此处输入文本</a:t>
              </a: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，</a:t>
              </a:r>
              <a:r>
                <a:rPr lang="zh-CN" altLang="da-DK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单击此处输入文本</a:t>
              </a: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，</a:t>
              </a:r>
              <a:r>
                <a:rPr lang="zh-CN" altLang="da-DK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单击此处输入文本</a:t>
              </a: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，</a:t>
              </a:r>
              <a:r>
                <a:rPr lang="zh-CN" altLang="da-DK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单击此处输入文本</a:t>
              </a: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，</a:t>
              </a:r>
              <a:r>
                <a:rPr lang="zh-CN" altLang="da-DK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单击此处输入文本</a:t>
              </a:r>
              <a:endParaRPr lang="zh-CN" altLang="da-DK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444" y="0"/>
            <a:ext cx="1295469" cy="947718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153551" y="534572"/>
            <a:ext cx="2293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点击添加副标题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任意多边形 23"/>
          <p:cNvSpPr/>
          <p:nvPr/>
        </p:nvSpPr>
        <p:spPr>
          <a:xfrm>
            <a:off x="8117747" y="2444290"/>
            <a:ext cx="1436488" cy="982776"/>
          </a:xfrm>
          <a:custGeom>
            <a:avLst/>
            <a:gdLst>
              <a:gd name="connsiteX0" fmla="*/ 0 w 1378857"/>
              <a:gd name="connsiteY0" fmla="*/ 537028 h 537028"/>
              <a:gd name="connsiteX1" fmla="*/ 1378857 w 1378857"/>
              <a:gd name="connsiteY1" fmla="*/ 246743 h 537028"/>
              <a:gd name="connsiteX2" fmla="*/ 1378857 w 1378857"/>
              <a:gd name="connsiteY2" fmla="*/ 0 h 537028"/>
              <a:gd name="connsiteX0-1" fmla="*/ 0 w 1422400"/>
              <a:gd name="connsiteY0-2" fmla="*/ 972456 h 972456"/>
              <a:gd name="connsiteX1-3" fmla="*/ 1422400 w 1422400"/>
              <a:gd name="connsiteY1-4" fmla="*/ 246743 h 972456"/>
              <a:gd name="connsiteX2-5" fmla="*/ 1422400 w 1422400"/>
              <a:gd name="connsiteY2-6" fmla="*/ 0 h 9724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422400" h="972456">
                <a:moveTo>
                  <a:pt x="0" y="972456"/>
                </a:moveTo>
                <a:lnTo>
                  <a:pt x="1422400" y="246743"/>
                </a:lnTo>
                <a:lnTo>
                  <a:pt x="1422400" y="0"/>
                </a:lnTo>
              </a:path>
            </a:pathLst>
          </a:custGeom>
          <a:ln w="25400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/>
        </p:nvSpPr>
        <p:spPr>
          <a:xfrm flipV="1">
            <a:off x="8412741" y="4627143"/>
            <a:ext cx="1260133" cy="379964"/>
          </a:xfrm>
          <a:custGeom>
            <a:avLst/>
            <a:gdLst>
              <a:gd name="connsiteX0" fmla="*/ 0 w 1378857"/>
              <a:gd name="connsiteY0" fmla="*/ 537028 h 537028"/>
              <a:gd name="connsiteX1" fmla="*/ 1378857 w 1378857"/>
              <a:gd name="connsiteY1" fmla="*/ 246743 h 537028"/>
              <a:gd name="connsiteX2" fmla="*/ 1378857 w 1378857"/>
              <a:gd name="connsiteY2" fmla="*/ 0 h 537028"/>
              <a:gd name="connsiteX0-1" fmla="*/ 0 w 1248228"/>
              <a:gd name="connsiteY0-2" fmla="*/ 377371 h 377371"/>
              <a:gd name="connsiteX1-3" fmla="*/ 1248228 w 1248228"/>
              <a:gd name="connsiteY1-4" fmla="*/ 246743 h 377371"/>
              <a:gd name="connsiteX2-5" fmla="*/ 1248228 w 1248228"/>
              <a:gd name="connsiteY2-6" fmla="*/ 0 h 3773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48228" h="377371">
                <a:moveTo>
                  <a:pt x="0" y="377371"/>
                </a:moveTo>
                <a:lnTo>
                  <a:pt x="1248228" y="246743"/>
                </a:lnTo>
                <a:lnTo>
                  <a:pt x="1248228" y="0"/>
                </a:lnTo>
              </a:path>
            </a:pathLst>
          </a:custGeom>
          <a:ln w="25400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/>
        </p:nvSpPr>
        <p:spPr>
          <a:xfrm flipH="1">
            <a:off x="2973002" y="2441084"/>
            <a:ext cx="1288992" cy="864137"/>
          </a:xfrm>
          <a:custGeom>
            <a:avLst/>
            <a:gdLst>
              <a:gd name="connsiteX0" fmla="*/ 0 w 1378857"/>
              <a:gd name="connsiteY0" fmla="*/ 537028 h 537028"/>
              <a:gd name="connsiteX1" fmla="*/ 1378857 w 1378857"/>
              <a:gd name="connsiteY1" fmla="*/ 246743 h 537028"/>
              <a:gd name="connsiteX2" fmla="*/ 1378857 w 1378857"/>
              <a:gd name="connsiteY2" fmla="*/ 0 h 537028"/>
              <a:gd name="connsiteX0-1" fmla="*/ 0 w 1509485"/>
              <a:gd name="connsiteY0-2" fmla="*/ 899885 h 899885"/>
              <a:gd name="connsiteX1-3" fmla="*/ 1509485 w 1509485"/>
              <a:gd name="connsiteY1-4" fmla="*/ 246743 h 899885"/>
              <a:gd name="connsiteX2-5" fmla="*/ 1509485 w 1509485"/>
              <a:gd name="connsiteY2-6" fmla="*/ 0 h 899885"/>
              <a:gd name="connsiteX0-7" fmla="*/ 0 w 1277256"/>
              <a:gd name="connsiteY0-8" fmla="*/ 856342 h 856342"/>
              <a:gd name="connsiteX1-9" fmla="*/ 1277256 w 1277256"/>
              <a:gd name="connsiteY1-10" fmla="*/ 246743 h 856342"/>
              <a:gd name="connsiteX2-11" fmla="*/ 1277256 w 1277256"/>
              <a:gd name="connsiteY2-12" fmla="*/ 0 h 85634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277256" h="856342">
                <a:moveTo>
                  <a:pt x="0" y="856342"/>
                </a:moveTo>
                <a:lnTo>
                  <a:pt x="1277256" y="246743"/>
                </a:lnTo>
                <a:lnTo>
                  <a:pt x="1277256" y="0"/>
                </a:lnTo>
              </a:path>
            </a:pathLst>
          </a:custGeom>
          <a:ln w="25400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/>
        </p:nvSpPr>
        <p:spPr>
          <a:xfrm flipH="1" flipV="1">
            <a:off x="2939335" y="4544605"/>
            <a:ext cx="1199212" cy="543492"/>
          </a:xfrm>
          <a:custGeom>
            <a:avLst/>
            <a:gdLst>
              <a:gd name="connsiteX0" fmla="*/ 0 w 1378857"/>
              <a:gd name="connsiteY0" fmla="*/ 537028 h 537028"/>
              <a:gd name="connsiteX1" fmla="*/ 1378857 w 1378857"/>
              <a:gd name="connsiteY1" fmla="*/ 246743 h 537028"/>
              <a:gd name="connsiteX2" fmla="*/ 1378857 w 1378857"/>
              <a:gd name="connsiteY2" fmla="*/ 0 h 537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78857" h="537028">
                <a:moveTo>
                  <a:pt x="0" y="537028"/>
                </a:moveTo>
                <a:lnTo>
                  <a:pt x="1378857" y="246743"/>
                </a:lnTo>
                <a:lnTo>
                  <a:pt x="1378857" y="0"/>
                </a:lnTo>
              </a:path>
            </a:pathLst>
          </a:custGeom>
          <a:ln w="25400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矩形 13"/>
          <p:cNvSpPr>
            <a:spLocks noChangeArrowheads="1"/>
          </p:cNvSpPr>
          <p:nvPr/>
        </p:nvSpPr>
        <p:spPr bwMode="auto">
          <a:xfrm>
            <a:off x="930697" y="1555126"/>
            <a:ext cx="277809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单击此处添加文字阐述，添加简短问题说明文字，具体说明文字在此处添加此处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圆角矩形 1"/>
          <p:cNvSpPr/>
          <p:nvPr/>
        </p:nvSpPr>
        <p:spPr bwMode="auto">
          <a:xfrm>
            <a:off x="4185039" y="3763218"/>
            <a:ext cx="2642543" cy="2642114"/>
          </a:xfrm>
          <a:custGeom>
            <a:avLst/>
            <a:gdLst/>
            <a:ahLst/>
            <a:cxnLst/>
            <a:rect l="l" t="t" r="r" b="b"/>
            <a:pathLst>
              <a:path w="2616200" h="2616200">
                <a:moveTo>
                  <a:pt x="690040" y="381000"/>
                </a:moveTo>
                <a:cubicBezTo>
                  <a:pt x="519362" y="381000"/>
                  <a:pt x="381000" y="519362"/>
                  <a:pt x="381000" y="690040"/>
                </a:cubicBezTo>
                <a:lnTo>
                  <a:pt x="381000" y="1926160"/>
                </a:lnTo>
                <a:cubicBezTo>
                  <a:pt x="381000" y="2096838"/>
                  <a:pt x="519362" y="2235200"/>
                  <a:pt x="690040" y="2235200"/>
                </a:cubicBezTo>
                <a:lnTo>
                  <a:pt x="1926160" y="2235200"/>
                </a:lnTo>
                <a:cubicBezTo>
                  <a:pt x="2096838" y="2235200"/>
                  <a:pt x="2235200" y="2096838"/>
                  <a:pt x="2235200" y="1926160"/>
                </a:cubicBezTo>
                <a:lnTo>
                  <a:pt x="2235200" y="690040"/>
                </a:lnTo>
                <a:cubicBezTo>
                  <a:pt x="2235200" y="519362"/>
                  <a:pt x="2096838" y="381000"/>
                  <a:pt x="1926160" y="381000"/>
                </a:cubicBezTo>
                <a:close/>
                <a:moveTo>
                  <a:pt x="436042" y="0"/>
                </a:moveTo>
                <a:lnTo>
                  <a:pt x="2180158" y="0"/>
                </a:lnTo>
                <a:cubicBezTo>
                  <a:pt x="2420977" y="0"/>
                  <a:pt x="2616200" y="195223"/>
                  <a:pt x="2616200" y="436042"/>
                </a:cubicBezTo>
                <a:lnTo>
                  <a:pt x="2616200" y="2180158"/>
                </a:lnTo>
                <a:cubicBezTo>
                  <a:pt x="2616200" y="2420977"/>
                  <a:pt x="2420977" y="2616200"/>
                  <a:pt x="2180158" y="2616200"/>
                </a:cubicBezTo>
                <a:lnTo>
                  <a:pt x="436042" y="2616200"/>
                </a:lnTo>
                <a:cubicBezTo>
                  <a:pt x="195223" y="2616200"/>
                  <a:pt x="0" y="2420977"/>
                  <a:pt x="0" y="2180158"/>
                </a:cubicBezTo>
                <a:lnTo>
                  <a:pt x="0" y="436042"/>
                </a:lnTo>
                <a:cubicBezTo>
                  <a:pt x="0" y="195223"/>
                  <a:pt x="195223" y="0"/>
                  <a:pt x="436042" y="0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  <a:scene3d>
            <a:camera prst="perspectiveRelaxedModerately"/>
            <a:lightRig rig="threePt" dir="t"/>
          </a:scene3d>
          <a:sp3d prstMaterial="matte">
            <a:bevelT w="0" h="0" prst="coolSlant"/>
            <a:bevelB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TextBox 32"/>
          <p:cNvSpPr txBox="1"/>
          <p:nvPr/>
        </p:nvSpPr>
        <p:spPr>
          <a:xfrm>
            <a:off x="5093469" y="4486493"/>
            <a:ext cx="1032655" cy="1446550"/>
          </a:xfrm>
          <a:prstGeom prst="rect">
            <a:avLst/>
          </a:prstGeom>
          <a:noFill/>
          <a:scene3d>
            <a:camera prst="perspectiveRelaxed">
              <a:rot lat="20975994" lon="305024" rev="21544779"/>
            </a:camera>
            <a:lightRig rig="threePt" dir="t"/>
          </a:scene3d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8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A</a:t>
            </a:r>
            <a:endParaRPr lang="zh-CN" altLang="en-US" sz="8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圆角矩形 1"/>
          <p:cNvSpPr>
            <a:spLocks noChangeAspect="1"/>
          </p:cNvSpPr>
          <p:nvPr/>
        </p:nvSpPr>
        <p:spPr>
          <a:xfrm>
            <a:off x="4561319" y="2023269"/>
            <a:ext cx="2177056" cy="1817830"/>
          </a:xfrm>
          <a:custGeom>
            <a:avLst/>
            <a:gdLst/>
            <a:ahLst/>
            <a:cxnLst/>
            <a:rect l="l" t="t" r="r" b="b"/>
            <a:pathLst>
              <a:path w="2616200" h="2616200">
                <a:moveTo>
                  <a:pt x="690040" y="381000"/>
                </a:moveTo>
                <a:cubicBezTo>
                  <a:pt x="519362" y="381000"/>
                  <a:pt x="381000" y="519362"/>
                  <a:pt x="381000" y="690040"/>
                </a:cubicBezTo>
                <a:lnTo>
                  <a:pt x="381000" y="1926160"/>
                </a:lnTo>
                <a:cubicBezTo>
                  <a:pt x="381000" y="2096838"/>
                  <a:pt x="519362" y="2235200"/>
                  <a:pt x="690040" y="2235200"/>
                </a:cubicBezTo>
                <a:lnTo>
                  <a:pt x="1926160" y="2235200"/>
                </a:lnTo>
                <a:cubicBezTo>
                  <a:pt x="2096838" y="2235200"/>
                  <a:pt x="2235200" y="2096838"/>
                  <a:pt x="2235200" y="1926160"/>
                </a:cubicBezTo>
                <a:lnTo>
                  <a:pt x="2235200" y="690040"/>
                </a:lnTo>
                <a:cubicBezTo>
                  <a:pt x="2235200" y="519362"/>
                  <a:pt x="2096838" y="381000"/>
                  <a:pt x="1926160" y="381000"/>
                </a:cubicBezTo>
                <a:close/>
                <a:moveTo>
                  <a:pt x="436042" y="0"/>
                </a:moveTo>
                <a:lnTo>
                  <a:pt x="2180158" y="0"/>
                </a:lnTo>
                <a:cubicBezTo>
                  <a:pt x="2420977" y="0"/>
                  <a:pt x="2616200" y="195223"/>
                  <a:pt x="2616200" y="436042"/>
                </a:cubicBezTo>
                <a:lnTo>
                  <a:pt x="2616200" y="2180158"/>
                </a:lnTo>
                <a:cubicBezTo>
                  <a:pt x="2616200" y="2420977"/>
                  <a:pt x="2420977" y="2616200"/>
                  <a:pt x="2180158" y="2616200"/>
                </a:cubicBezTo>
                <a:lnTo>
                  <a:pt x="436042" y="2616200"/>
                </a:lnTo>
                <a:cubicBezTo>
                  <a:pt x="195223" y="2616200"/>
                  <a:pt x="0" y="2420977"/>
                  <a:pt x="0" y="2180158"/>
                </a:cubicBezTo>
                <a:lnTo>
                  <a:pt x="0" y="436042"/>
                </a:lnTo>
                <a:cubicBezTo>
                  <a:pt x="0" y="195223"/>
                  <a:pt x="195223" y="0"/>
                  <a:pt x="436042" y="0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scene3d>
            <a:camera prst="perspectiveRelaxedModerately" fov="6000000">
              <a:rot lat="19634563" lon="20160148" rev="812592"/>
            </a:camera>
            <a:lightRig rig="threePt" dir="t">
              <a:rot lat="0" lon="0" rev="9600000"/>
            </a:lightRig>
          </a:scene3d>
          <a:sp3d>
            <a:bevelB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189782" y="2320431"/>
            <a:ext cx="955711" cy="1446550"/>
          </a:xfrm>
          <a:prstGeom prst="rect">
            <a:avLst/>
          </a:prstGeom>
          <a:noFill/>
          <a:scene3d>
            <a:camera prst="perspectiveRelaxed">
              <a:rot lat="18292249" lon="21077898" rev="377204"/>
            </a:camera>
            <a:lightRig rig="threePt" dir="t"/>
          </a:scene3d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8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B</a:t>
            </a:r>
            <a:endParaRPr lang="zh-CN" altLang="en-US" sz="8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圆角矩形 1"/>
          <p:cNvSpPr>
            <a:spLocks noChangeAspect="1"/>
          </p:cNvSpPr>
          <p:nvPr/>
        </p:nvSpPr>
        <p:spPr>
          <a:xfrm>
            <a:off x="6600619" y="2311848"/>
            <a:ext cx="1785187" cy="1490620"/>
          </a:xfrm>
          <a:custGeom>
            <a:avLst/>
            <a:gdLst/>
            <a:ahLst/>
            <a:cxnLst/>
            <a:rect l="l" t="t" r="r" b="b"/>
            <a:pathLst>
              <a:path w="2616200" h="2616200">
                <a:moveTo>
                  <a:pt x="690040" y="381000"/>
                </a:moveTo>
                <a:cubicBezTo>
                  <a:pt x="519362" y="381000"/>
                  <a:pt x="381000" y="519362"/>
                  <a:pt x="381000" y="690040"/>
                </a:cubicBezTo>
                <a:lnTo>
                  <a:pt x="381000" y="1926160"/>
                </a:lnTo>
                <a:cubicBezTo>
                  <a:pt x="381000" y="2096838"/>
                  <a:pt x="519362" y="2235200"/>
                  <a:pt x="690040" y="2235200"/>
                </a:cubicBezTo>
                <a:lnTo>
                  <a:pt x="1926160" y="2235200"/>
                </a:lnTo>
                <a:cubicBezTo>
                  <a:pt x="2096838" y="2235200"/>
                  <a:pt x="2235200" y="2096838"/>
                  <a:pt x="2235200" y="1926160"/>
                </a:cubicBezTo>
                <a:lnTo>
                  <a:pt x="2235200" y="690040"/>
                </a:lnTo>
                <a:cubicBezTo>
                  <a:pt x="2235200" y="519362"/>
                  <a:pt x="2096838" y="381000"/>
                  <a:pt x="1926160" y="381000"/>
                </a:cubicBezTo>
                <a:close/>
                <a:moveTo>
                  <a:pt x="436042" y="0"/>
                </a:moveTo>
                <a:lnTo>
                  <a:pt x="2180158" y="0"/>
                </a:lnTo>
                <a:cubicBezTo>
                  <a:pt x="2420977" y="0"/>
                  <a:pt x="2616200" y="195223"/>
                  <a:pt x="2616200" y="436042"/>
                </a:cubicBezTo>
                <a:lnTo>
                  <a:pt x="2616200" y="2180158"/>
                </a:lnTo>
                <a:cubicBezTo>
                  <a:pt x="2616200" y="2420977"/>
                  <a:pt x="2420977" y="2616200"/>
                  <a:pt x="2180158" y="2616200"/>
                </a:cubicBezTo>
                <a:lnTo>
                  <a:pt x="436042" y="2616200"/>
                </a:lnTo>
                <a:cubicBezTo>
                  <a:pt x="195223" y="2616200"/>
                  <a:pt x="0" y="2420977"/>
                  <a:pt x="0" y="2180158"/>
                </a:cubicBezTo>
                <a:lnTo>
                  <a:pt x="0" y="436042"/>
                </a:lnTo>
                <a:cubicBezTo>
                  <a:pt x="0" y="195223"/>
                  <a:pt x="195223" y="0"/>
                  <a:pt x="436042" y="0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  <a:scene3d>
            <a:camera prst="perspectiveBelow" fov="6000000">
              <a:rot lat="19863891" lon="18296324" rev="1353930"/>
            </a:camera>
            <a:lightRig rig="threePt" dir="t">
              <a:rot lat="0" lon="0" rev="9600000"/>
            </a:lightRig>
          </a:scene3d>
          <a:sp3d>
            <a:bevelT w="0" h="0" prst="coolSlant"/>
            <a:bevelB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TextBox 34"/>
          <p:cNvSpPr txBox="1"/>
          <p:nvPr/>
        </p:nvSpPr>
        <p:spPr>
          <a:xfrm>
            <a:off x="7079834" y="2582614"/>
            <a:ext cx="737701" cy="1077219"/>
          </a:xfrm>
          <a:prstGeom prst="rect">
            <a:avLst/>
          </a:prstGeom>
          <a:noFill/>
          <a:scene3d>
            <a:camera prst="perspectiveRelaxedModerately">
              <a:rot lat="18822534" lon="18524289" rev="1713141"/>
            </a:camera>
            <a:lightRig rig="threePt" dir="t"/>
          </a:scene3d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6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</a:t>
            </a:r>
            <a:endParaRPr lang="zh-CN" altLang="en-US" sz="6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圆角矩形 1"/>
          <p:cNvSpPr>
            <a:spLocks noChangeAspect="1"/>
          </p:cNvSpPr>
          <p:nvPr/>
        </p:nvSpPr>
        <p:spPr>
          <a:xfrm rot="21056213">
            <a:off x="7018375" y="3966376"/>
            <a:ext cx="1550891" cy="1490620"/>
          </a:xfrm>
          <a:custGeom>
            <a:avLst/>
            <a:gdLst/>
            <a:ahLst/>
            <a:cxnLst/>
            <a:rect l="l" t="t" r="r" b="b"/>
            <a:pathLst>
              <a:path w="2616200" h="2616200">
                <a:moveTo>
                  <a:pt x="690040" y="381000"/>
                </a:moveTo>
                <a:cubicBezTo>
                  <a:pt x="519362" y="381000"/>
                  <a:pt x="381000" y="519362"/>
                  <a:pt x="381000" y="690040"/>
                </a:cubicBezTo>
                <a:lnTo>
                  <a:pt x="381000" y="1926160"/>
                </a:lnTo>
                <a:cubicBezTo>
                  <a:pt x="381000" y="2096838"/>
                  <a:pt x="519362" y="2235200"/>
                  <a:pt x="690040" y="2235200"/>
                </a:cubicBezTo>
                <a:lnTo>
                  <a:pt x="1926160" y="2235200"/>
                </a:lnTo>
                <a:cubicBezTo>
                  <a:pt x="2096838" y="2235200"/>
                  <a:pt x="2235200" y="2096838"/>
                  <a:pt x="2235200" y="1926160"/>
                </a:cubicBezTo>
                <a:lnTo>
                  <a:pt x="2235200" y="690040"/>
                </a:lnTo>
                <a:cubicBezTo>
                  <a:pt x="2235200" y="519362"/>
                  <a:pt x="2096838" y="381000"/>
                  <a:pt x="1926160" y="381000"/>
                </a:cubicBezTo>
                <a:close/>
                <a:moveTo>
                  <a:pt x="436042" y="0"/>
                </a:moveTo>
                <a:lnTo>
                  <a:pt x="2180158" y="0"/>
                </a:lnTo>
                <a:cubicBezTo>
                  <a:pt x="2420977" y="0"/>
                  <a:pt x="2616200" y="195223"/>
                  <a:pt x="2616200" y="436042"/>
                </a:cubicBezTo>
                <a:lnTo>
                  <a:pt x="2616200" y="2180158"/>
                </a:lnTo>
                <a:cubicBezTo>
                  <a:pt x="2616200" y="2420977"/>
                  <a:pt x="2420977" y="2616200"/>
                  <a:pt x="2180158" y="2616200"/>
                </a:cubicBezTo>
                <a:lnTo>
                  <a:pt x="436042" y="2616200"/>
                </a:lnTo>
                <a:cubicBezTo>
                  <a:pt x="195223" y="2616200"/>
                  <a:pt x="0" y="2420977"/>
                  <a:pt x="0" y="2180158"/>
                </a:cubicBezTo>
                <a:lnTo>
                  <a:pt x="0" y="436042"/>
                </a:lnTo>
                <a:cubicBezTo>
                  <a:pt x="0" y="195223"/>
                  <a:pt x="195223" y="0"/>
                  <a:pt x="436042" y="0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scene3d>
            <a:camera prst="perspectiveHeroicExtremeRightFacing" fov="7200000">
              <a:rot lat="21486198" lon="19449816" rev="21176828"/>
            </a:camera>
            <a:lightRig rig="threePt" dir="t">
              <a:rot lat="0" lon="0" rev="9600000"/>
            </a:lightRig>
          </a:scene3d>
          <a:sp3d prstMaterial="matte">
            <a:bevelT w="0" h="0" prst="coolSlant"/>
            <a:bevelB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TextBox 35"/>
          <p:cNvSpPr txBox="1"/>
          <p:nvPr/>
        </p:nvSpPr>
        <p:spPr>
          <a:xfrm>
            <a:off x="7390608" y="4218346"/>
            <a:ext cx="474656" cy="1200329"/>
          </a:xfrm>
          <a:prstGeom prst="rect">
            <a:avLst/>
          </a:prstGeom>
          <a:noFill/>
          <a:scene3d>
            <a:camera prst="perspectiveContrastingRightFacing">
              <a:rot lat="21344834" lon="18608065" rev="233497"/>
            </a:camera>
            <a:lightRig rig="threePt" dir="t"/>
          </a:scene3d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7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D</a:t>
            </a:r>
            <a:endParaRPr lang="zh-CN" altLang="en-US" sz="7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矩形 13"/>
          <p:cNvSpPr>
            <a:spLocks noChangeArrowheads="1"/>
          </p:cNvSpPr>
          <p:nvPr/>
        </p:nvSpPr>
        <p:spPr bwMode="auto">
          <a:xfrm>
            <a:off x="8152738" y="1555126"/>
            <a:ext cx="277809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单击此处添加文字阐述，添加简短问题说明文字，具体说明文字在此处添加此处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矩形 13"/>
          <p:cNvSpPr>
            <a:spLocks noChangeArrowheads="1"/>
          </p:cNvSpPr>
          <p:nvPr/>
        </p:nvSpPr>
        <p:spPr bwMode="auto">
          <a:xfrm>
            <a:off x="8152738" y="5429135"/>
            <a:ext cx="277809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单击此处添加文字阐述，添加简短问题说明文字，具体说明文字在此处添加此处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矩形 13"/>
          <p:cNvSpPr>
            <a:spLocks noChangeArrowheads="1"/>
          </p:cNvSpPr>
          <p:nvPr/>
        </p:nvSpPr>
        <p:spPr bwMode="auto">
          <a:xfrm>
            <a:off x="957406" y="5343660"/>
            <a:ext cx="277809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单击此处添加文字阐述，添加简短问题说明文字，具体说明文字在此处添加此处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444" y="0"/>
            <a:ext cx="1295469" cy="947718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1153551" y="534572"/>
            <a:ext cx="2293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点击添加副标题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/>
      <p:bldP spid="41" grpId="0"/>
      <p:bldP spid="42" grpId="0"/>
      <p:bldP spid="4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55"/>
          <a:stretch>
            <a:fillRect/>
          </a:stretch>
        </p:blipFill>
        <p:spPr>
          <a:xfrm>
            <a:off x="-21437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90"/>
          <a:stretch>
            <a:fillRect/>
          </a:stretch>
        </p:blipFill>
        <p:spPr>
          <a:xfrm>
            <a:off x="6253316" y="-256868"/>
            <a:ext cx="5938684" cy="73152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268" y="5391073"/>
            <a:ext cx="4081280" cy="166725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268" y="5391073"/>
            <a:ext cx="1552910" cy="63438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303" y="2441572"/>
            <a:ext cx="2066548" cy="15118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475" y="88213"/>
            <a:ext cx="1475235" cy="91745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056093" y="556628"/>
            <a:ext cx="22725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solidFill>
                  <a:prstClr val="black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贰</a:t>
            </a:r>
            <a:endParaRPr lang="zh-CN" altLang="en-US" sz="7200" dirty="0">
              <a:solidFill>
                <a:prstClr val="black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986324" y="2798148"/>
            <a:ext cx="7386276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solidFill>
                  <a:prstClr val="black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 点击此处添加标题内容</a:t>
            </a:r>
            <a:endParaRPr lang="en-US" altLang="zh-CN" sz="5400" dirty="0" smtClean="0">
              <a:solidFill>
                <a:prstClr val="black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  <a:p>
            <a:pPr algn="ctr"/>
            <a:r>
              <a:rPr lang="zh-CN" altLang="en-US" sz="1600" b="1" dirty="0">
                <a:solidFill>
                  <a:prstClr val="black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点击此处添加您所需要的文字信息添加文字信息添加文</a:t>
            </a:r>
            <a:endParaRPr lang="en-US" altLang="zh-CN" sz="1600" b="1" dirty="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/>
            <a:r>
              <a:rPr lang="zh-CN" altLang="en-US" sz="1600" b="1" dirty="0">
                <a:solidFill>
                  <a:prstClr val="black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字信息文字和图片均可随意编辑</a:t>
            </a:r>
            <a:endParaRPr lang="zh-CN" altLang="en-US" sz="1600" b="1" dirty="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圆角矩形 19"/>
          <p:cNvSpPr/>
          <p:nvPr/>
        </p:nvSpPr>
        <p:spPr>
          <a:xfrm>
            <a:off x="1391478" y="1241724"/>
            <a:ext cx="9640228" cy="1322410"/>
          </a:xfrm>
          <a:prstGeom prst="roundRect">
            <a:avLst>
              <a:gd name="adj" fmla="val 31810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1544323" y="1399740"/>
            <a:ext cx="9340904" cy="1111061"/>
          </a:xfrm>
          <a:prstGeom prst="roundRect">
            <a:avLst>
              <a:gd name="adj" fmla="val 318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1871533" y="1598330"/>
            <a:ext cx="877741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单击此处添加文字阐述，添加简短问题说明文字，具体说明文字在此处添加此处单击此处添加文字阐述，添加简短问题说明文字，具体说明文字在此处添加此处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30000"/>
              </a:lnSpc>
            </a:pP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椭圆 3"/>
          <p:cNvSpPr/>
          <p:nvPr/>
        </p:nvSpPr>
        <p:spPr>
          <a:xfrm>
            <a:off x="8445150" y="2195341"/>
            <a:ext cx="1902764" cy="614635"/>
          </a:xfrm>
          <a:custGeom>
            <a:avLst/>
            <a:gdLst/>
            <a:ahLst/>
            <a:cxnLst/>
            <a:rect l="l" t="t" r="r" b="b"/>
            <a:pathLst>
              <a:path w="2351938" h="759728">
                <a:moveTo>
                  <a:pt x="888713" y="0"/>
                </a:moveTo>
                <a:cubicBezTo>
                  <a:pt x="989142" y="0"/>
                  <a:pt x="1080300" y="39692"/>
                  <a:pt x="1146929" y="104688"/>
                </a:cubicBezTo>
                <a:cubicBezTo>
                  <a:pt x="1213558" y="39692"/>
                  <a:pt x="1304716" y="0"/>
                  <a:pt x="1405145" y="0"/>
                </a:cubicBezTo>
                <a:cubicBezTo>
                  <a:pt x="1521252" y="0"/>
                  <a:pt x="1624968" y="53053"/>
                  <a:pt x="1692052" y="137326"/>
                </a:cubicBezTo>
                <a:cubicBezTo>
                  <a:pt x="1759136" y="53053"/>
                  <a:pt x="1862852" y="0"/>
                  <a:pt x="1978959" y="0"/>
                </a:cubicBezTo>
                <a:cubicBezTo>
                  <a:pt x="2184950" y="0"/>
                  <a:pt x="2351938" y="166988"/>
                  <a:pt x="2351938" y="372979"/>
                </a:cubicBezTo>
                <a:cubicBezTo>
                  <a:pt x="2351938" y="578970"/>
                  <a:pt x="2184950" y="745958"/>
                  <a:pt x="1978959" y="745958"/>
                </a:cubicBezTo>
                <a:cubicBezTo>
                  <a:pt x="1862852" y="745958"/>
                  <a:pt x="1759136" y="692905"/>
                  <a:pt x="1692052" y="608632"/>
                </a:cubicBezTo>
                <a:cubicBezTo>
                  <a:pt x="1624968" y="692905"/>
                  <a:pt x="1521252" y="745958"/>
                  <a:pt x="1405145" y="745958"/>
                </a:cubicBezTo>
                <a:cubicBezTo>
                  <a:pt x="1304716" y="745958"/>
                  <a:pt x="1213558" y="706266"/>
                  <a:pt x="1146929" y="641270"/>
                </a:cubicBezTo>
                <a:cubicBezTo>
                  <a:pt x="1080300" y="706266"/>
                  <a:pt x="989142" y="745958"/>
                  <a:pt x="888713" y="745958"/>
                </a:cubicBezTo>
                <a:cubicBezTo>
                  <a:pt x="792121" y="745958"/>
                  <a:pt x="704104" y="709240"/>
                  <a:pt x="638721" y="648055"/>
                </a:cubicBezTo>
                <a:cubicBezTo>
                  <a:pt x="571263" y="717061"/>
                  <a:pt x="477103" y="759728"/>
                  <a:pt x="372979" y="759728"/>
                </a:cubicBezTo>
                <a:cubicBezTo>
                  <a:pt x="166988" y="759728"/>
                  <a:pt x="0" y="592740"/>
                  <a:pt x="0" y="386749"/>
                </a:cubicBezTo>
                <a:cubicBezTo>
                  <a:pt x="0" y="180758"/>
                  <a:pt x="166988" y="13770"/>
                  <a:pt x="372979" y="13770"/>
                </a:cubicBezTo>
                <a:cubicBezTo>
                  <a:pt x="469571" y="13770"/>
                  <a:pt x="557588" y="50488"/>
                  <a:pt x="622972" y="111673"/>
                </a:cubicBezTo>
                <a:cubicBezTo>
                  <a:pt x="690430" y="42667"/>
                  <a:pt x="784589" y="0"/>
                  <a:pt x="888713" y="0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sz="1865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单击添加标题</a:t>
            </a:r>
            <a:endParaRPr lang="zh-CN" altLang="en-US" sz="1865" kern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1391478" y="2918445"/>
            <a:ext cx="9640228" cy="1322410"/>
          </a:xfrm>
          <a:prstGeom prst="roundRect">
            <a:avLst>
              <a:gd name="adj" fmla="val 31810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1544322" y="3076461"/>
            <a:ext cx="9340904" cy="1111061"/>
          </a:xfrm>
          <a:prstGeom prst="roundRect">
            <a:avLst>
              <a:gd name="adj" fmla="val 318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1391475" y="4658212"/>
            <a:ext cx="9640228" cy="1322410"/>
          </a:xfrm>
          <a:prstGeom prst="roundRect">
            <a:avLst>
              <a:gd name="adj" fmla="val 31810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1544320" y="4816228"/>
            <a:ext cx="9340904" cy="1111061"/>
          </a:xfrm>
          <a:prstGeom prst="roundRect">
            <a:avLst>
              <a:gd name="adj" fmla="val 318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椭圆 3"/>
          <p:cNvSpPr/>
          <p:nvPr/>
        </p:nvSpPr>
        <p:spPr>
          <a:xfrm>
            <a:off x="8445150" y="3862424"/>
            <a:ext cx="1902764" cy="614635"/>
          </a:xfrm>
          <a:custGeom>
            <a:avLst/>
            <a:gdLst/>
            <a:ahLst/>
            <a:cxnLst/>
            <a:rect l="l" t="t" r="r" b="b"/>
            <a:pathLst>
              <a:path w="2351938" h="759728">
                <a:moveTo>
                  <a:pt x="888713" y="0"/>
                </a:moveTo>
                <a:cubicBezTo>
                  <a:pt x="989142" y="0"/>
                  <a:pt x="1080300" y="39692"/>
                  <a:pt x="1146929" y="104688"/>
                </a:cubicBezTo>
                <a:cubicBezTo>
                  <a:pt x="1213558" y="39692"/>
                  <a:pt x="1304716" y="0"/>
                  <a:pt x="1405145" y="0"/>
                </a:cubicBezTo>
                <a:cubicBezTo>
                  <a:pt x="1521252" y="0"/>
                  <a:pt x="1624968" y="53053"/>
                  <a:pt x="1692052" y="137326"/>
                </a:cubicBezTo>
                <a:cubicBezTo>
                  <a:pt x="1759136" y="53053"/>
                  <a:pt x="1862852" y="0"/>
                  <a:pt x="1978959" y="0"/>
                </a:cubicBezTo>
                <a:cubicBezTo>
                  <a:pt x="2184950" y="0"/>
                  <a:pt x="2351938" y="166988"/>
                  <a:pt x="2351938" y="372979"/>
                </a:cubicBezTo>
                <a:cubicBezTo>
                  <a:pt x="2351938" y="578970"/>
                  <a:pt x="2184950" y="745958"/>
                  <a:pt x="1978959" y="745958"/>
                </a:cubicBezTo>
                <a:cubicBezTo>
                  <a:pt x="1862852" y="745958"/>
                  <a:pt x="1759136" y="692905"/>
                  <a:pt x="1692052" y="608632"/>
                </a:cubicBezTo>
                <a:cubicBezTo>
                  <a:pt x="1624968" y="692905"/>
                  <a:pt x="1521252" y="745958"/>
                  <a:pt x="1405145" y="745958"/>
                </a:cubicBezTo>
                <a:cubicBezTo>
                  <a:pt x="1304716" y="745958"/>
                  <a:pt x="1213558" y="706266"/>
                  <a:pt x="1146929" y="641270"/>
                </a:cubicBezTo>
                <a:cubicBezTo>
                  <a:pt x="1080300" y="706266"/>
                  <a:pt x="989142" y="745958"/>
                  <a:pt x="888713" y="745958"/>
                </a:cubicBezTo>
                <a:cubicBezTo>
                  <a:pt x="792121" y="745958"/>
                  <a:pt x="704104" y="709240"/>
                  <a:pt x="638721" y="648055"/>
                </a:cubicBezTo>
                <a:cubicBezTo>
                  <a:pt x="571263" y="717061"/>
                  <a:pt x="477103" y="759728"/>
                  <a:pt x="372979" y="759728"/>
                </a:cubicBezTo>
                <a:cubicBezTo>
                  <a:pt x="166988" y="759728"/>
                  <a:pt x="0" y="592740"/>
                  <a:pt x="0" y="386749"/>
                </a:cubicBezTo>
                <a:cubicBezTo>
                  <a:pt x="0" y="180758"/>
                  <a:pt x="166988" y="13770"/>
                  <a:pt x="372979" y="13770"/>
                </a:cubicBezTo>
                <a:cubicBezTo>
                  <a:pt x="469571" y="13770"/>
                  <a:pt x="557588" y="50488"/>
                  <a:pt x="622972" y="111673"/>
                </a:cubicBezTo>
                <a:cubicBezTo>
                  <a:pt x="690430" y="42667"/>
                  <a:pt x="784589" y="0"/>
                  <a:pt x="888713" y="0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sz="1865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单击添加标题</a:t>
            </a:r>
            <a:endParaRPr lang="zh-CN" altLang="en-US" sz="1865" kern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椭圆 3"/>
          <p:cNvSpPr/>
          <p:nvPr/>
        </p:nvSpPr>
        <p:spPr>
          <a:xfrm>
            <a:off x="8445150" y="5628109"/>
            <a:ext cx="1902764" cy="614635"/>
          </a:xfrm>
          <a:custGeom>
            <a:avLst/>
            <a:gdLst/>
            <a:ahLst/>
            <a:cxnLst/>
            <a:rect l="l" t="t" r="r" b="b"/>
            <a:pathLst>
              <a:path w="2351938" h="759728">
                <a:moveTo>
                  <a:pt x="888713" y="0"/>
                </a:moveTo>
                <a:cubicBezTo>
                  <a:pt x="989142" y="0"/>
                  <a:pt x="1080300" y="39692"/>
                  <a:pt x="1146929" y="104688"/>
                </a:cubicBezTo>
                <a:cubicBezTo>
                  <a:pt x="1213558" y="39692"/>
                  <a:pt x="1304716" y="0"/>
                  <a:pt x="1405145" y="0"/>
                </a:cubicBezTo>
                <a:cubicBezTo>
                  <a:pt x="1521252" y="0"/>
                  <a:pt x="1624968" y="53053"/>
                  <a:pt x="1692052" y="137326"/>
                </a:cubicBezTo>
                <a:cubicBezTo>
                  <a:pt x="1759136" y="53053"/>
                  <a:pt x="1862852" y="0"/>
                  <a:pt x="1978959" y="0"/>
                </a:cubicBezTo>
                <a:cubicBezTo>
                  <a:pt x="2184950" y="0"/>
                  <a:pt x="2351938" y="166988"/>
                  <a:pt x="2351938" y="372979"/>
                </a:cubicBezTo>
                <a:cubicBezTo>
                  <a:pt x="2351938" y="578970"/>
                  <a:pt x="2184950" y="745958"/>
                  <a:pt x="1978959" y="745958"/>
                </a:cubicBezTo>
                <a:cubicBezTo>
                  <a:pt x="1862852" y="745958"/>
                  <a:pt x="1759136" y="692905"/>
                  <a:pt x="1692052" y="608632"/>
                </a:cubicBezTo>
                <a:cubicBezTo>
                  <a:pt x="1624968" y="692905"/>
                  <a:pt x="1521252" y="745958"/>
                  <a:pt x="1405145" y="745958"/>
                </a:cubicBezTo>
                <a:cubicBezTo>
                  <a:pt x="1304716" y="745958"/>
                  <a:pt x="1213558" y="706266"/>
                  <a:pt x="1146929" y="641270"/>
                </a:cubicBezTo>
                <a:cubicBezTo>
                  <a:pt x="1080300" y="706266"/>
                  <a:pt x="989142" y="745958"/>
                  <a:pt x="888713" y="745958"/>
                </a:cubicBezTo>
                <a:cubicBezTo>
                  <a:pt x="792121" y="745958"/>
                  <a:pt x="704104" y="709240"/>
                  <a:pt x="638721" y="648055"/>
                </a:cubicBezTo>
                <a:cubicBezTo>
                  <a:pt x="571263" y="717061"/>
                  <a:pt x="477103" y="759728"/>
                  <a:pt x="372979" y="759728"/>
                </a:cubicBezTo>
                <a:cubicBezTo>
                  <a:pt x="166988" y="759728"/>
                  <a:pt x="0" y="592740"/>
                  <a:pt x="0" y="386749"/>
                </a:cubicBezTo>
                <a:cubicBezTo>
                  <a:pt x="0" y="180758"/>
                  <a:pt x="166988" y="13770"/>
                  <a:pt x="372979" y="13770"/>
                </a:cubicBezTo>
                <a:cubicBezTo>
                  <a:pt x="469571" y="13770"/>
                  <a:pt x="557588" y="50488"/>
                  <a:pt x="622972" y="111673"/>
                </a:cubicBezTo>
                <a:cubicBezTo>
                  <a:pt x="690430" y="42667"/>
                  <a:pt x="784589" y="0"/>
                  <a:pt x="888713" y="0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sz="1865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单击添加标题</a:t>
            </a:r>
            <a:endParaRPr lang="zh-CN" altLang="en-US" sz="1865" kern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TextBox 4"/>
          <p:cNvSpPr txBox="1"/>
          <p:nvPr/>
        </p:nvSpPr>
        <p:spPr>
          <a:xfrm>
            <a:off x="1871533" y="3336126"/>
            <a:ext cx="877741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单击此处添加文字阐述，添加简短问题说明文字，具体说明文字在此处添加此处单击此处添加文字阐述，添加简短问题说明文字，具体说明文字在此处添加此处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30000"/>
              </a:lnSpc>
            </a:pP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TextBox 4"/>
          <p:cNvSpPr txBox="1"/>
          <p:nvPr/>
        </p:nvSpPr>
        <p:spPr>
          <a:xfrm>
            <a:off x="1871533" y="4999403"/>
            <a:ext cx="877741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单击此处添加文字阐述，添加简短问题说明文字，具体说明文字在此处添加此处单击此处添加文字阐述，添加简短问题说明文字，具体说明文字在此处添加此处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30000"/>
              </a:lnSpc>
            </a:pP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444" y="0"/>
            <a:ext cx="1295469" cy="947718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1153551" y="534572"/>
            <a:ext cx="2293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点击添加副标题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2" grpId="0" animBg="1"/>
      <p:bldP spid="3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299298" y="4042648"/>
            <a:ext cx="1026941" cy="2815351"/>
          </a:xfrm>
          <a:prstGeom prst="rect">
            <a:avLst/>
          </a:prstGeom>
          <a:solidFill>
            <a:srgbClr val="59595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8744828" y="1673416"/>
            <a:ext cx="1026941" cy="5867400"/>
          </a:xfrm>
          <a:prstGeom prst="rect">
            <a:avLst/>
          </a:prstGeom>
          <a:solidFill>
            <a:srgbClr val="A6A6A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8152783" y="963625"/>
            <a:ext cx="1026941" cy="5894375"/>
          </a:xfrm>
          <a:prstGeom prst="rect">
            <a:avLst/>
          </a:prstGeom>
          <a:solidFill>
            <a:srgbClr val="59595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rot="5400000">
            <a:off x="8259053" y="109702"/>
            <a:ext cx="1026941" cy="6838949"/>
          </a:xfrm>
          <a:prstGeom prst="rect">
            <a:avLst/>
          </a:prstGeom>
          <a:solidFill>
            <a:srgbClr val="A6A6A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299298" y="0"/>
            <a:ext cx="1026941" cy="4093645"/>
          </a:xfrm>
          <a:prstGeom prst="rect">
            <a:avLst/>
          </a:prstGeom>
          <a:solidFill>
            <a:srgbClr val="595959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8256868" y="3188124"/>
            <a:ext cx="8378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zh-CN" altLang="en-US" sz="40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451775" y="4265073"/>
            <a:ext cx="8378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zh-CN" altLang="en-US" sz="40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451775" y="3188124"/>
            <a:ext cx="8378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zh-CN" altLang="en-US" sz="40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256868" y="4265073"/>
            <a:ext cx="8378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zh-CN" altLang="en-US" sz="40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901900" y="3326431"/>
            <a:ext cx="5060749" cy="2585170"/>
            <a:chOff x="4742370" y="1307691"/>
            <a:chExt cx="2980267" cy="2585170"/>
          </a:xfrm>
        </p:grpSpPr>
        <p:sp>
          <p:nvSpPr>
            <p:cNvPr id="15" name="文本框 14"/>
            <p:cNvSpPr txBox="1"/>
            <p:nvPr/>
          </p:nvSpPr>
          <p:spPr>
            <a:xfrm>
              <a:off x="4742370" y="1307691"/>
              <a:ext cx="171733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rgbClr val="595959"/>
                  </a:solidFill>
                  <a:latin typeface="微软雅黑" panose="020B0503020204020204" charset="-122"/>
                  <a:ea typeface="微软雅黑" panose="020B0503020204020204" charset="-122"/>
                </a:rPr>
                <a:t>TITLE</a:t>
              </a:r>
              <a:r>
                <a:rPr lang="zh-CN" altLang="en-US" sz="4000" dirty="0">
                  <a:solidFill>
                    <a:srgbClr val="595959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US" altLang="zh-CN" sz="4000" dirty="0">
                  <a:solidFill>
                    <a:srgbClr val="595959"/>
                  </a:solidFill>
                  <a:latin typeface="微软雅黑" panose="020B0503020204020204" charset="-122"/>
                  <a:ea typeface="微软雅黑" panose="020B0503020204020204" charset="-122"/>
                </a:rPr>
                <a:t>HERE</a:t>
              </a:r>
              <a:endParaRPr lang="zh-CN" altLang="en-US" sz="40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742370" y="2138535"/>
              <a:ext cx="2980267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点击此处添加文本信息。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10</a:t>
              </a: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号字，</a:t>
              </a:r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1.3</a:t>
              </a: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倍字间距。标题数字等都可以通过点击和重新输入进行更改。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444" y="0"/>
            <a:ext cx="1295469" cy="947718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1153551" y="534572"/>
            <a:ext cx="2293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点击添加副标题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1371346" y="1798223"/>
            <a:ext cx="1706880" cy="1706880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969198" y="2240288"/>
            <a:ext cx="560641" cy="691319"/>
            <a:chOff x="1876426" y="3554414"/>
            <a:chExt cx="211137" cy="260350"/>
          </a:xfrm>
          <a:solidFill>
            <a:schemeClr val="bg1"/>
          </a:solidFill>
        </p:grpSpPr>
        <p:sp>
          <p:nvSpPr>
            <p:cNvPr id="8" name="Freeform 174"/>
            <p:cNvSpPr/>
            <p:nvPr/>
          </p:nvSpPr>
          <p:spPr bwMode="auto">
            <a:xfrm>
              <a:off x="1876426" y="3656014"/>
              <a:ext cx="42863" cy="136525"/>
            </a:xfrm>
            <a:custGeom>
              <a:avLst/>
              <a:gdLst>
                <a:gd name="T0" fmla="*/ 38 w 47"/>
                <a:gd name="T1" fmla="*/ 36 h 151"/>
                <a:gd name="T2" fmla="*/ 46 w 47"/>
                <a:gd name="T3" fmla="*/ 0 h 151"/>
                <a:gd name="T4" fmla="*/ 17 w 47"/>
                <a:gd name="T5" fmla="*/ 0 h 151"/>
                <a:gd name="T6" fmla="*/ 0 w 47"/>
                <a:gd name="T7" fmla="*/ 53 h 151"/>
                <a:gd name="T8" fmla="*/ 0 w 47"/>
                <a:gd name="T9" fmla="*/ 98 h 151"/>
                <a:gd name="T10" fmla="*/ 17 w 47"/>
                <a:gd name="T11" fmla="*/ 151 h 151"/>
                <a:gd name="T12" fmla="*/ 47 w 47"/>
                <a:gd name="T13" fmla="*/ 151 h 151"/>
                <a:gd name="T14" fmla="*/ 38 w 47"/>
                <a:gd name="T15" fmla="*/ 114 h 151"/>
                <a:gd name="T16" fmla="*/ 38 w 47"/>
                <a:gd name="T17" fmla="*/ 36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1">
                  <a:moveTo>
                    <a:pt x="38" y="36"/>
                  </a:moveTo>
                  <a:cubicBezTo>
                    <a:pt x="38" y="27"/>
                    <a:pt x="41" y="13"/>
                    <a:pt x="4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39"/>
                    <a:pt x="0" y="53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12"/>
                    <a:pt x="8" y="151"/>
                    <a:pt x="17" y="151"/>
                  </a:cubicBezTo>
                  <a:cubicBezTo>
                    <a:pt x="47" y="151"/>
                    <a:pt x="47" y="151"/>
                    <a:pt x="47" y="151"/>
                  </a:cubicBezTo>
                  <a:cubicBezTo>
                    <a:pt x="41" y="137"/>
                    <a:pt x="38" y="123"/>
                    <a:pt x="38" y="114"/>
                  </a:cubicBezTo>
                  <a:lnTo>
                    <a:pt x="3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175"/>
            <p:cNvSpPr/>
            <p:nvPr/>
          </p:nvSpPr>
          <p:spPr bwMode="auto">
            <a:xfrm>
              <a:off x="1925638" y="3554414"/>
              <a:ext cx="161925" cy="260350"/>
            </a:xfrm>
            <a:custGeom>
              <a:avLst/>
              <a:gdLst>
                <a:gd name="T0" fmla="*/ 17 w 180"/>
                <a:gd name="T1" fmla="*/ 100 h 289"/>
                <a:gd name="T2" fmla="*/ 0 w 180"/>
                <a:gd name="T3" fmla="*/ 149 h 289"/>
                <a:gd name="T4" fmla="*/ 0 w 180"/>
                <a:gd name="T5" fmla="*/ 227 h 289"/>
                <a:gd name="T6" fmla="*/ 36 w 180"/>
                <a:gd name="T7" fmla="*/ 289 h 289"/>
                <a:gd name="T8" fmla="*/ 131 w 180"/>
                <a:gd name="T9" fmla="*/ 289 h 289"/>
                <a:gd name="T10" fmla="*/ 166 w 180"/>
                <a:gd name="T11" fmla="*/ 255 h 289"/>
                <a:gd name="T12" fmla="*/ 167 w 180"/>
                <a:gd name="T13" fmla="*/ 253 h 289"/>
                <a:gd name="T14" fmla="*/ 94 w 180"/>
                <a:gd name="T15" fmla="*/ 253 h 289"/>
                <a:gd name="T16" fmla="*/ 82 w 180"/>
                <a:gd name="T17" fmla="*/ 241 h 289"/>
                <a:gd name="T18" fmla="*/ 94 w 180"/>
                <a:gd name="T19" fmla="*/ 230 h 289"/>
                <a:gd name="T20" fmla="*/ 169 w 180"/>
                <a:gd name="T21" fmla="*/ 230 h 289"/>
                <a:gd name="T22" fmla="*/ 172 w 180"/>
                <a:gd name="T23" fmla="*/ 199 h 289"/>
                <a:gd name="T24" fmla="*/ 94 w 180"/>
                <a:gd name="T25" fmla="*/ 199 h 289"/>
                <a:gd name="T26" fmla="*/ 82 w 180"/>
                <a:gd name="T27" fmla="*/ 188 h 289"/>
                <a:gd name="T28" fmla="*/ 94 w 180"/>
                <a:gd name="T29" fmla="*/ 177 h 289"/>
                <a:gd name="T30" fmla="*/ 175 w 180"/>
                <a:gd name="T31" fmla="*/ 177 h 289"/>
                <a:gd name="T32" fmla="*/ 178 w 180"/>
                <a:gd name="T33" fmla="*/ 146 h 289"/>
                <a:gd name="T34" fmla="*/ 94 w 180"/>
                <a:gd name="T35" fmla="*/ 146 h 289"/>
                <a:gd name="T36" fmla="*/ 82 w 180"/>
                <a:gd name="T37" fmla="*/ 135 h 289"/>
                <a:gd name="T38" fmla="*/ 94 w 180"/>
                <a:gd name="T39" fmla="*/ 124 h 289"/>
                <a:gd name="T40" fmla="*/ 180 w 180"/>
                <a:gd name="T41" fmla="*/ 124 h 289"/>
                <a:gd name="T42" fmla="*/ 180 w 180"/>
                <a:gd name="T43" fmla="*/ 121 h 289"/>
                <a:gd name="T44" fmla="*/ 145 w 180"/>
                <a:gd name="T45" fmla="*/ 87 h 289"/>
                <a:gd name="T46" fmla="*/ 82 w 180"/>
                <a:gd name="T47" fmla="*/ 87 h 289"/>
                <a:gd name="T48" fmla="*/ 84 w 180"/>
                <a:gd name="T49" fmla="*/ 71 h 289"/>
                <a:gd name="T50" fmla="*/ 90 w 180"/>
                <a:gd name="T51" fmla="*/ 38 h 289"/>
                <a:gd name="T52" fmla="*/ 64 w 180"/>
                <a:gd name="T53" fmla="*/ 2 h 289"/>
                <a:gd name="T54" fmla="*/ 29 w 180"/>
                <a:gd name="T55" fmla="*/ 28 h 289"/>
                <a:gd name="T56" fmla="*/ 21 w 180"/>
                <a:gd name="T57" fmla="*/ 74 h 289"/>
                <a:gd name="T58" fmla="*/ 17 w 180"/>
                <a:gd name="T59" fmla="*/ 10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0" h="289">
                  <a:moveTo>
                    <a:pt x="17" y="100"/>
                  </a:moveTo>
                  <a:cubicBezTo>
                    <a:pt x="7" y="114"/>
                    <a:pt x="0" y="137"/>
                    <a:pt x="0" y="149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46"/>
                    <a:pt x="16" y="289"/>
                    <a:pt x="36" y="289"/>
                  </a:cubicBezTo>
                  <a:cubicBezTo>
                    <a:pt x="131" y="289"/>
                    <a:pt x="131" y="289"/>
                    <a:pt x="131" y="289"/>
                  </a:cubicBezTo>
                  <a:cubicBezTo>
                    <a:pt x="150" y="289"/>
                    <a:pt x="166" y="274"/>
                    <a:pt x="166" y="255"/>
                  </a:cubicBezTo>
                  <a:cubicBezTo>
                    <a:pt x="167" y="253"/>
                    <a:pt x="167" y="253"/>
                    <a:pt x="167" y="253"/>
                  </a:cubicBezTo>
                  <a:cubicBezTo>
                    <a:pt x="94" y="253"/>
                    <a:pt x="94" y="253"/>
                    <a:pt x="94" y="253"/>
                  </a:cubicBezTo>
                  <a:cubicBezTo>
                    <a:pt x="87" y="253"/>
                    <a:pt x="82" y="248"/>
                    <a:pt x="82" y="241"/>
                  </a:cubicBezTo>
                  <a:cubicBezTo>
                    <a:pt x="82" y="235"/>
                    <a:pt x="87" y="230"/>
                    <a:pt x="94" y="230"/>
                  </a:cubicBezTo>
                  <a:cubicBezTo>
                    <a:pt x="169" y="230"/>
                    <a:pt x="169" y="230"/>
                    <a:pt x="169" y="230"/>
                  </a:cubicBezTo>
                  <a:cubicBezTo>
                    <a:pt x="172" y="199"/>
                    <a:pt x="172" y="199"/>
                    <a:pt x="172" y="199"/>
                  </a:cubicBezTo>
                  <a:cubicBezTo>
                    <a:pt x="94" y="199"/>
                    <a:pt x="94" y="199"/>
                    <a:pt x="94" y="199"/>
                  </a:cubicBezTo>
                  <a:cubicBezTo>
                    <a:pt x="87" y="199"/>
                    <a:pt x="82" y="194"/>
                    <a:pt x="82" y="188"/>
                  </a:cubicBezTo>
                  <a:cubicBezTo>
                    <a:pt x="82" y="182"/>
                    <a:pt x="87" y="177"/>
                    <a:pt x="94" y="177"/>
                  </a:cubicBezTo>
                  <a:cubicBezTo>
                    <a:pt x="175" y="177"/>
                    <a:pt x="175" y="177"/>
                    <a:pt x="175" y="177"/>
                  </a:cubicBezTo>
                  <a:cubicBezTo>
                    <a:pt x="178" y="146"/>
                    <a:pt x="178" y="146"/>
                    <a:pt x="178" y="146"/>
                  </a:cubicBezTo>
                  <a:cubicBezTo>
                    <a:pt x="94" y="146"/>
                    <a:pt x="94" y="146"/>
                    <a:pt x="94" y="146"/>
                  </a:cubicBezTo>
                  <a:cubicBezTo>
                    <a:pt x="87" y="146"/>
                    <a:pt x="82" y="141"/>
                    <a:pt x="82" y="135"/>
                  </a:cubicBezTo>
                  <a:cubicBezTo>
                    <a:pt x="82" y="129"/>
                    <a:pt x="87" y="124"/>
                    <a:pt x="94" y="124"/>
                  </a:cubicBezTo>
                  <a:cubicBezTo>
                    <a:pt x="180" y="124"/>
                    <a:pt x="180" y="124"/>
                    <a:pt x="180" y="124"/>
                  </a:cubicBezTo>
                  <a:cubicBezTo>
                    <a:pt x="180" y="121"/>
                    <a:pt x="180" y="121"/>
                    <a:pt x="180" y="121"/>
                  </a:cubicBezTo>
                  <a:cubicBezTo>
                    <a:pt x="180" y="102"/>
                    <a:pt x="164" y="87"/>
                    <a:pt x="145" y="87"/>
                  </a:cubicBezTo>
                  <a:cubicBezTo>
                    <a:pt x="82" y="87"/>
                    <a:pt x="82" y="87"/>
                    <a:pt x="82" y="87"/>
                  </a:cubicBezTo>
                  <a:cubicBezTo>
                    <a:pt x="84" y="71"/>
                    <a:pt x="84" y="71"/>
                    <a:pt x="84" y="71"/>
                  </a:cubicBezTo>
                  <a:cubicBezTo>
                    <a:pt x="90" y="38"/>
                    <a:pt x="90" y="38"/>
                    <a:pt x="90" y="38"/>
                  </a:cubicBezTo>
                  <a:cubicBezTo>
                    <a:pt x="92" y="21"/>
                    <a:pt x="81" y="5"/>
                    <a:pt x="64" y="2"/>
                  </a:cubicBezTo>
                  <a:cubicBezTo>
                    <a:pt x="47" y="0"/>
                    <a:pt x="32" y="11"/>
                    <a:pt x="29" y="28"/>
                  </a:cubicBezTo>
                  <a:cubicBezTo>
                    <a:pt x="21" y="74"/>
                    <a:pt x="21" y="74"/>
                    <a:pt x="21" y="74"/>
                  </a:cubicBezTo>
                  <a:lnTo>
                    <a:pt x="17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231168" y="4166151"/>
            <a:ext cx="20079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编辑标题致力于专业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模板的发布并为您提供专业的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个性定制服务。</a:t>
            </a:r>
            <a:endParaRPr lang="en-US" altLang="zh-CN" sz="16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600306" y="3699019"/>
            <a:ext cx="1269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您的标题</a:t>
            </a:r>
            <a:endParaRPr lang="zh-CN" altLang="en-US" sz="2000" b="1" dirty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958381" y="1798223"/>
            <a:ext cx="1706880" cy="1706880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818203" y="4166151"/>
            <a:ext cx="20079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编辑标题致力于专业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模板的发布并为您提供专业的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个性定制服务。</a:t>
            </a:r>
            <a:endParaRPr lang="en-US" altLang="zh-CN" sz="16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187341" y="3699019"/>
            <a:ext cx="1269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A6A6A6"/>
                </a:solidFill>
                <a:latin typeface="微软雅黑" panose="020B0503020204020204" charset="-122"/>
                <a:ea typeface="微软雅黑" panose="020B0503020204020204" charset="-122"/>
              </a:rPr>
              <a:t>您的标题</a:t>
            </a:r>
            <a:endParaRPr lang="zh-CN" altLang="en-US" sz="2000" b="1" dirty="0">
              <a:solidFill>
                <a:srgbClr val="A6A6A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Freeform 367"/>
          <p:cNvSpPr>
            <a:spLocks noEditPoints="1"/>
          </p:cNvSpPr>
          <p:nvPr/>
        </p:nvSpPr>
        <p:spPr bwMode="auto">
          <a:xfrm>
            <a:off x="4563432" y="2336800"/>
            <a:ext cx="558316" cy="594807"/>
          </a:xfrm>
          <a:custGeom>
            <a:avLst/>
            <a:gdLst>
              <a:gd name="T0" fmla="*/ 251 w 269"/>
              <a:gd name="T1" fmla="*/ 192 h 288"/>
              <a:gd name="T2" fmla="*/ 234 w 269"/>
              <a:gd name="T3" fmla="*/ 209 h 288"/>
              <a:gd name="T4" fmla="*/ 234 w 269"/>
              <a:gd name="T5" fmla="*/ 211 h 288"/>
              <a:gd name="T6" fmla="*/ 201 w 269"/>
              <a:gd name="T7" fmla="*/ 233 h 288"/>
              <a:gd name="T8" fmla="*/ 160 w 269"/>
              <a:gd name="T9" fmla="*/ 240 h 288"/>
              <a:gd name="T10" fmla="*/ 148 w 269"/>
              <a:gd name="T11" fmla="*/ 187 h 288"/>
              <a:gd name="T12" fmla="*/ 146 w 269"/>
              <a:gd name="T13" fmla="*/ 121 h 288"/>
              <a:gd name="T14" fmla="*/ 193 w 269"/>
              <a:gd name="T15" fmla="*/ 121 h 288"/>
              <a:gd name="T16" fmla="*/ 211 w 269"/>
              <a:gd name="T17" fmla="*/ 117 h 288"/>
              <a:gd name="T18" fmla="*/ 222 w 269"/>
              <a:gd name="T19" fmla="*/ 123 h 288"/>
              <a:gd name="T20" fmla="*/ 236 w 269"/>
              <a:gd name="T21" fmla="*/ 109 h 288"/>
              <a:gd name="T22" fmla="*/ 222 w 269"/>
              <a:gd name="T23" fmla="*/ 95 h 288"/>
              <a:gd name="T24" fmla="*/ 210 w 269"/>
              <a:gd name="T25" fmla="*/ 101 h 288"/>
              <a:gd name="T26" fmla="*/ 145 w 269"/>
              <a:gd name="T27" fmla="*/ 101 h 288"/>
              <a:gd name="T28" fmla="*/ 144 w 269"/>
              <a:gd name="T29" fmla="*/ 68 h 288"/>
              <a:gd name="T30" fmla="*/ 169 w 269"/>
              <a:gd name="T31" fmla="*/ 35 h 288"/>
              <a:gd name="T32" fmla="*/ 134 w 269"/>
              <a:gd name="T33" fmla="*/ 0 h 288"/>
              <a:gd name="T34" fmla="*/ 99 w 269"/>
              <a:gd name="T35" fmla="*/ 35 h 288"/>
              <a:gd name="T36" fmla="*/ 124 w 269"/>
              <a:gd name="T37" fmla="*/ 68 h 288"/>
              <a:gd name="T38" fmla="*/ 123 w 269"/>
              <a:gd name="T39" fmla="*/ 101 h 288"/>
              <a:gd name="T40" fmla="*/ 58 w 269"/>
              <a:gd name="T41" fmla="*/ 101 h 288"/>
              <a:gd name="T42" fmla="*/ 46 w 269"/>
              <a:gd name="T43" fmla="*/ 95 h 288"/>
              <a:gd name="T44" fmla="*/ 32 w 269"/>
              <a:gd name="T45" fmla="*/ 109 h 288"/>
              <a:gd name="T46" fmla="*/ 46 w 269"/>
              <a:gd name="T47" fmla="*/ 123 h 288"/>
              <a:gd name="T48" fmla="*/ 57 w 269"/>
              <a:gd name="T49" fmla="*/ 117 h 288"/>
              <a:gd name="T50" fmla="*/ 76 w 269"/>
              <a:gd name="T51" fmla="*/ 121 h 288"/>
              <a:gd name="T52" fmla="*/ 122 w 269"/>
              <a:gd name="T53" fmla="*/ 121 h 288"/>
              <a:gd name="T54" fmla="*/ 120 w 269"/>
              <a:gd name="T55" fmla="*/ 187 h 288"/>
              <a:gd name="T56" fmla="*/ 109 w 269"/>
              <a:gd name="T57" fmla="*/ 239 h 288"/>
              <a:gd name="T58" fmla="*/ 59 w 269"/>
              <a:gd name="T59" fmla="*/ 227 h 288"/>
              <a:gd name="T60" fmla="*/ 34 w 269"/>
              <a:gd name="T61" fmla="*/ 212 h 288"/>
              <a:gd name="T62" fmla="*/ 35 w 269"/>
              <a:gd name="T63" fmla="*/ 209 h 288"/>
              <a:gd name="T64" fmla="*/ 17 w 269"/>
              <a:gd name="T65" fmla="*/ 192 h 288"/>
              <a:gd name="T66" fmla="*/ 0 w 269"/>
              <a:gd name="T67" fmla="*/ 209 h 288"/>
              <a:gd name="T68" fmla="*/ 17 w 269"/>
              <a:gd name="T69" fmla="*/ 227 h 288"/>
              <a:gd name="T70" fmla="*/ 21 w 269"/>
              <a:gd name="T71" fmla="*/ 226 h 288"/>
              <a:gd name="T72" fmla="*/ 48 w 269"/>
              <a:gd name="T73" fmla="*/ 247 h 288"/>
              <a:gd name="T74" fmla="*/ 102 w 269"/>
              <a:gd name="T75" fmla="*/ 273 h 288"/>
              <a:gd name="T76" fmla="*/ 135 w 269"/>
              <a:gd name="T77" fmla="*/ 288 h 288"/>
              <a:gd name="T78" fmla="*/ 166 w 269"/>
              <a:gd name="T79" fmla="*/ 273 h 288"/>
              <a:gd name="T80" fmla="*/ 220 w 269"/>
              <a:gd name="T81" fmla="*/ 247 h 288"/>
              <a:gd name="T82" fmla="*/ 247 w 269"/>
              <a:gd name="T83" fmla="*/ 226 h 288"/>
              <a:gd name="T84" fmla="*/ 251 w 269"/>
              <a:gd name="T85" fmla="*/ 227 h 288"/>
              <a:gd name="T86" fmla="*/ 269 w 269"/>
              <a:gd name="T87" fmla="*/ 209 h 288"/>
              <a:gd name="T88" fmla="*/ 251 w 269"/>
              <a:gd name="T89" fmla="*/ 192 h 288"/>
              <a:gd name="T90" fmla="*/ 115 w 269"/>
              <a:gd name="T91" fmla="*/ 35 h 288"/>
              <a:gd name="T92" fmla="*/ 134 w 269"/>
              <a:gd name="T93" fmla="*/ 16 h 288"/>
              <a:gd name="T94" fmla="*/ 152 w 269"/>
              <a:gd name="T95" fmla="*/ 35 h 288"/>
              <a:gd name="T96" fmla="*/ 134 w 269"/>
              <a:gd name="T97" fmla="*/ 53 h 288"/>
              <a:gd name="T98" fmla="*/ 115 w 269"/>
              <a:gd name="T99" fmla="*/ 35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69" h="288">
                <a:moveTo>
                  <a:pt x="251" y="192"/>
                </a:moveTo>
                <a:cubicBezTo>
                  <a:pt x="241" y="192"/>
                  <a:pt x="234" y="200"/>
                  <a:pt x="234" y="209"/>
                </a:cubicBezTo>
                <a:cubicBezTo>
                  <a:pt x="234" y="210"/>
                  <a:pt x="234" y="211"/>
                  <a:pt x="234" y="211"/>
                </a:cubicBezTo>
                <a:cubicBezTo>
                  <a:pt x="226" y="217"/>
                  <a:pt x="215" y="224"/>
                  <a:pt x="201" y="233"/>
                </a:cubicBezTo>
                <a:cubicBezTo>
                  <a:pt x="189" y="240"/>
                  <a:pt x="174" y="241"/>
                  <a:pt x="160" y="240"/>
                </a:cubicBezTo>
                <a:cubicBezTo>
                  <a:pt x="148" y="187"/>
                  <a:pt x="148" y="187"/>
                  <a:pt x="148" y="187"/>
                </a:cubicBezTo>
                <a:cubicBezTo>
                  <a:pt x="148" y="187"/>
                  <a:pt x="147" y="153"/>
                  <a:pt x="146" y="121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211" y="117"/>
                  <a:pt x="211" y="117"/>
                  <a:pt x="211" y="117"/>
                </a:cubicBezTo>
                <a:cubicBezTo>
                  <a:pt x="213" y="120"/>
                  <a:pt x="217" y="123"/>
                  <a:pt x="222" y="123"/>
                </a:cubicBezTo>
                <a:cubicBezTo>
                  <a:pt x="230" y="123"/>
                  <a:pt x="236" y="116"/>
                  <a:pt x="236" y="109"/>
                </a:cubicBezTo>
                <a:cubicBezTo>
                  <a:pt x="236" y="101"/>
                  <a:pt x="230" y="95"/>
                  <a:pt x="222" y="95"/>
                </a:cubicBezTo>
                <a:cubicBezTo>
                  <a:pt x="217" y="95"/>
                  <a:pt x="213" y="97"/>
                  <a:pt x="210" y="101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87"/>
                  <a:pt x="144" y="75"/>
                  <a:pt x="144" y="68"/>
                </a:cubicBezTo>
                <a:cubicBezTo>
                  <a:pt x="158" y="63"/>
                  <a:pt x="169" y="50"/>
                  <a:pt x="169" y="35"/>
                </a:cubicBezTo>
                <a:cubicBezTo>
                  <a:pt x="169" y="16"/>
                  <a:pt x="153" y="0"/>
                  <a:pt x="134" y="0"/>
                </a:cubicBezTo>
                <a:cubicBezTo>
                  <a:pt x="115" y="0"/>
                  <a:pt x="99" y="16"/>
                  <a:pt x="99" y="35"/>
                </a:cubicBezTo>
                <a:cubicBezTo>
                  <a:pt x="99" y="50"/>
                  <a:pt x="110" y="64"/>
                  <a:pt x="124" y="68"/>
                </a:cubicBezTo>
                <a:cubicBezTo>
                  <a:pt x="124" y="75"/>
                  <a:pt x="124" y="87"/>
                  <a:pt x="123" y="101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5" y="97"/>
                  <a:pt x="51" y="95"/>
                  <a:pt x="46" y="95"/>
                </a:cubicBezTo>
                <a:cubicBezTo>
                  <a:pt x="38" y="95"/>
                  <a:pt x="32" y="101"/>
                  <a:pt x="32" y="109"/>
                </a:cubicBezTo>
                <a:cubicBezTo>
                  <a:pt x="32" y="116"/>
                  <a:pt x="38" y="123"/>
                  <a:pt x="46" y="123"/>
                </a:cubicBezTo>
                <a:cubicBezTo>
                  <a:pt x="51" y="123"/>
                  <a:pt x="55" y="120"/>
                  <a:pt x="57" y="117"/>
                </a:cubicBezTo>
                <a:cubicBezTo>
                  <a:pt x="76" y="121"/>
                  <a:pt x="76" y="121"/>
                  <a:pt x="76" y="121"/>
                </a:cubicBezTo>
                <a:cubicBezTo>
                  <a:pt x="122" y="121"/>
                  <a:pt x="122" y="121"/>
                  <a:pt x="122" y="121"/>
                </a:cubicBezTo>
                <a:cubicBezTo>
                  <a:pt x="121" y="153"/>
                  <a:pt x="120" y="187"/>
                  <a:pt x="120" y="187"/>
                </a:cubicBezTo>
                <a:cubicBezTo>
                  <a:pt x="109" y="239"/>
                  <a:pt x="109" y="239"/>
                  <a:pt x="109" y="239"/>
                </a:cubicBezTo>
                <a:cubicBezTo>
                  <a:pt x="91" y="239"/>
                  <a:pt x="73" y="237"/>
                  <a:pt x="59" y="227"/>
                </a:cubicBezTo>
                <a:cubicBezTo>
                  <a:pt x="49" y="221"/>
                  <a:pt x="41" y="217"/>
                  <a:pt x="34" y="212"/>
                </a:cubicBezTo>
                <a:cubicBezTo>
                  <a:pt x="35" y="211"/>
                  <a:pt x="35" y="210"/>
                  <a:pt x="35" y="209"/>
                </a:cubicBezTo>
                <a:cubicBezTo>
                  <a:pt x="35" y="200"/>
                  <a:pt x="27" y="192"/>
                  <a:pt x="17" y="192"/>
                </a:cubicBezTo>
                <a:cubicBezTo>
                  <a:pt x="8" y="192"/>
                  <a:pt x="0" y="200"/>
                  <a:pt x="0" y="209"/>
                </a:cubicBezTo>
                <a:cubicBezTo>
                  <a:pt x="0" y="219"/>
                  <a:pt x="8" y="227"/>
                  <a:pt x="17" y="227"/>
                </a:cubicBezTo>
                <a:cubicBezTo>
                  <a:pt x="19" y="227"/>
                  <a:pt x="20" y="227"/>
                  <a:pt x="21" y="226"/>
                </a:cubicBezTo>
                <a:cubicBezTo>
                  <a:pt x="28" y="232"/>
                  <a:pt x="37" y="239"/>
                  <a:pt x="48" y="247"/>
                </a:cubicBezTo>
                <a:cubicBezTo>
                  <a:pt x="64" y="257"/>
                  <a:pt x="82" y="267"/>
                  <a:pt x="102" y="273"/>
                </a:cubicBezTo>
                <a:cubicBezTo>
                  <a:pt x="105" y="274"/>
                  <a:pt x="128" y="288"/>
                  <a:pt x="135" y="288"/>
                </a:cubicBezTo>
                <a:cubicBezTo>
                  <a:pt x="141" y="288"/>
                  <a:pt x="161" y="276"/>
                  <a:pt x="166" y="273"/>
                </a:cubicBezTo>
                <a:cubicBezTo>
                  <a:pt x="186" y="267"/>
                  <a:pt x="205" y="257"/>
                  <a:pt x="220" y="247"/>
                </a:cubicBezTo>
                <a:cubicBezTo>
                  <a:pt x="231" y="239"/>
                  <a:pt x="241" y="232"/>
                  <a:pt x="247" y="226"/>
                </a:cubicBezTo>
                <a:cubicBezTo>
                  <a:pt x="248" y="227"/>
                  <a:pt x="250" y="227"/>
                  <a:pt x="251" y="227"/>
                </a:cubicBezTo>
                <a:cubicBezTo>
                  <a:pt x="261" y="227"/>
                  <a:pt x="269" y="219"/>
                  <a:pt x="269" y="209"/>
                </a:cubicBezTo>
                <a:cubicBezTo>
                  <a:pt x="269" y="200"/>
                  <a:pt x="261" y="192"/>
                  <a:pt x="251" y="192"/>
                </a:cubicBezTo>
                <a:close/>
                <a:moveTo>
                  <a:pt x="115" y="35"/>
                </a:moveTo>
                <a:cubicBezTo>
                  <a:pt x="115" y="25"/>
                  <a:pt x="124" y="16"/>
                  <a:pt x="134" y="16"/>
                </a:cubicBezTo>
                <a:cubicBezTo>
                  <a:pt x="144" y="16"/>
                  <a:pt x="152" y="25"/>
                  <a:pt x="152" y="35"/>
                </a:cubicBezTo>
                <a:cubicBezTo>
                  <a:pt x="152" y="45"/>
                  <a:pt x="144" y="53"/>
                  <a:pt x="134" y="53"/>
                </a:cubicBezTo>
                <a:cubicBezTo>
                  <a:pt x="124" y="53"/>
                  <a:pt x="115" y="45"/>
                  <a:pt x="115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6545416" y="1798223"/>
            <a:ext cx="1706880" cy="1706880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405238" y="4166151"/>
            <a:ext cx="20079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编辑标题致力于专业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模板的发布并为您提供专业的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个性定制服务。</a:t>
            </a:r>
            <a:endParaRPr lang="en-US" altLang="zh-CN" sz="16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774376" y="3699019"/>
            <a:ext cx="1269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您的标题</a:t>
            </a:r>
            <a:endParaRPr lang="zh-CN" altLang="en-US" sz="2000" b="1" dirty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111771" y="2344885"/>
            <a:ext cx="594850" cy="613555"/>
            <a:chOff x="9117013" y="5110164"/>
            <a:chExt cx="252413" cy="260350"/>
          </a:xfrm>
          <a:solidFill>
            <a:schemeClr val="bg1"/>
          </a:solidFill>
        </p:grpSpPr>
        <p:sp>
          <p:nvSpPr>
            <p:cNvPr id="19" name="Freeform 378"/>
            <p:cNvSpPr/>
            <p:nvPr/>
          </p:nvSpPr>
          <p:spPr bwMode="auto">
            <a:xfrm>
              <a:off x="9117013" y="5273676"/>
              <a:ext cx="252413" cy="96838"/>
            </a:xfrm>
            <a:custGeom>
              <a:avLst/>
              <a:gdLst>
                <a:gd name="T0" fmla="*/ 34 w 280"/>
                <a:gd name="T1" fmla="*/ 75 h 108"/>
                <a:gd name="T2" fmla="*/ 10 w 280"/>
                <a:gd name="T3" fmla="*/ 75 h 108"/>
                <a:gd name="T4" fmla="*/ 0 w 280"/>
                <a:gd name="T5" fmla="*/ 85 h 108"/>
                <a:gd name="T6" fmla="*/ 0 w 280"/>
                <a:gd name="T7" fmla="*/ 98 h 108"/>
                <a:gd name="T8" fmla="*/ 10 w 280"/>
                <a:gd name="T9" fmla="*/ 108 h 108"/>
                <a:gd name="T10" fmla="*/ 270 w 280"/>
                <a:gd name="T11" fmla="*/ 108 h 108"/>
                <a:gd name="T12" fmla="*/ 280 w 280"/>
                <a:gd name="T13" fmla="*/ 98 h 108"/>
                <a:gd name="T14" fmla="*/ 280 w 280"/>
                <a:gd name="T15" fmla="*/ 85 h 108"/>
                <a:gd name="T16" fmla="*/ 270 w 280"/>
                <a:gd name="T17" fmla="*/ 75 h 108"/>
                <a:gd name="T18" fmla="*/ 248 w 280"/>
                <a:gd name="T19" fmla="*/ 75 h 108"/>
                <a:gd name="T20" fmla="*/ 220 w 280"/>
                <a:gd name="T21" fmla="*/ 0 h 108"/>
                <a:gd name="T22" fmla="*/ 62 w 280"/>
                <a:gd name="T23" fmla="*/ 0 h 108"/>
                <a:gd name="T24" fmla="*/ 34 w 280"/>
                <a:gd name="T25" fmla="*/ 7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0" h="108">
                  <a:moveTo>
                    <a:pt x="34" y="75"/>
                  </a:moveTo>
                  <a:cubicBezTo>
                    <a:pt x="10" y="75"/>
                    <a:pt x="10" y="75"/>
                    <a:pt x="10" y="75"/>
                  </a:cubicBezTo>
                  <a:cubicBezTo>
                    <a:pt x="5" y="75"/>
                    <a:pt x="0" y="79"/>
                    <a:pt x="0" y="85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3"/>
                    <a:pt x="5" y="108"/>
                    <a:pt x="10" y="108"/>
                  </a:cubicBezTo>
                  <a:cubicBezTo>
                    <a:pt x="270" y="108"/>
                    <a:pt x="270" y="108"/>
                    <a:pt x="270" y="108"/>
                  </a:cubicBezTo>
                  <a:cubicBezTo>
                    <a:pt x="276" y="108"/>
                    <a:pt x="280" y="103"/>
                    <a:pt x="280" y="98"/>
                  </a:cubicBezTo>
                  <a:cubicBezTo>
                    <a:pt x="280" y="85"/>
                    <a:pt x="280" y="85"/>
                    <a:pt x="280" y="85"/>
                  </a:cubicBezTo>
                  <a:cubicBezTo>
                    <a:pt x="280" y="79"/>
                    <a:pt x="276" y="75"/>
                    <a:pt x="270" y="75"/>
                  </a:cubicBezTo>
                  <a:cubicBezTo>
                    <a:pt x="248" y="75"/>
                    <a:pt x="248" y="75"/>
                    <a:pt x="248" y="75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62" y="0"/>
                    <a:pt x="62" y="0"/>
                    <a:pt x="62" y="0"/>
                  </a:cubicBezTo>
                  <a:lnTo>
                    <a:pt x="34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379"/>
            <p:cNvSpPr/>
            <p:nvPr/>
          </p:nvSpPr>
          <p:spPr bwMode="auto">
            <a:xfrm>
              <a:off x="9209088" y="5110164"/>
              <a:ext cx="69850" cy="68263"/>
            </a:xfrm>
            <a:custGeom>
              <a:avLst/>
              <a:gdLst>
                <a:gd name="T0" fmla="*/ 54 w 78"/>
                <a:gd name="T1" fmla="*/ 9 h 75"/>
                <a:gd name="T2" fmla="*/ 39 w 78"/>
                <a:gd name="T3" fmla="*/ 0 h 75"/>
                <a:gd name="T4" fmla="*/ 24 w 78"/>
                <a:gd name="T5" fmla="*/ 10 h 75"/>
                <a:gd name="T6" fmla="*/ 0 w 78"/>
                <a:gd name="T7" fmla="*/ 75 h 75"/>
                <a:gd name="T8" fmla="*/ 78 w 78"/>
                <a:gd name="T9" fmla="*/ 75 h 75"/>
                <a:gd name="T10" fmla="*/ 54 w 78"/>
                <a:gd name="T11" fmla="*/ 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75">
                  <a:moveTo>
                    <a:pt x="54" y="9"/>
                  </a:moveTo>
                  <a:cubicBezTo>
                    <a:pt x="54" y="9"/>
                    <a:pt x="52" y="0"/>
                    <a:pt x="39" y="0"/>
                  </a:cubicBezTo>
                  <a:cubicBezTo>
                    <a:pt x="26" y="0"/>
                    <a:pt x="24" y="10"/>
                    <a:pt x="24" y="10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78" y="75"/>
                    <a:pt x="78" y="75"/>
                    <a:pt x="78" y="75"/>
                  </a:cubicBezTo>
                  <a:lnTo>
                    <a:pt x="54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380"/>
            <p:cNvSpPr/>
            <p:nvPr/>
          </p:nvSpPr>
          <p:spPr bwMode="auto">
            <a:xfrm>
              <a:off x="9182101" y="5203826"/>
              <a:ext cx="122238" cy="44450"/>
            </a:xfrm>
            <a:custGeom>
              <a:avLst/>
              <a:gdLst>
                <a:gd name="T0" fmla="*/ 10 w 77"/>
                <a:gd name="T1" fmla="*/ 0 h 28"/>
                <a:gd name="T2" fmla="*/ 0 w 77"/>
                <a:gd name="T3" fmla="*/ 28 h 28"/>
                <a:gd name="T4" fmla="*/ 77 w 77"/>
                <a:gd name="T5" fmla="*/ 28 h 28"/>
                <a:gd name="T6" fmla="*/ 67 w 77"/>
                <a:gd name="T7" fmla="*/ 0 h 28"/>
                <a:gd name="T8" fmla="*/ 10 w 77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28">
                  <a:moveTo>
                    <a:pt x="10" y="0"/>
                  </a:moveTo>
                  <a:lnTo>
                    <a:pt x="0" y="28"/>
                  </a:lnTo>
                  <a:lnTo>
                    <a:pt x="77" y="28"/>
                  </a:lnTo>
                  <a:lnTo>
                    <a:pt x="67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1" name="椭圆 30"/>
          <p:cNvSpPr/>
          <p:nvPr/>
        </p:nvSpPr>
        <p:spPr>
          <a:xfrm>
            <a:off x="9132452" y="1798223"/>
            <a:ext cx="1706880" cy="1706880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992274" y="4166151"/>
            <a:ext cx="20079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编辑标题致力于专业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模板的发布并为您提供专业的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个性定制服务。</a:t>
            </a:r>
            <a:endParaRPr lang="en-US" altLang="zh-CN" sz="16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9361412" y="3699019"/>
            <a:ext cx="1269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A6A6A6"/>
                </a:solidFill>
                <a:latin typeface="微软雅黑" panose="020B0503020204020204" charset="-122"/>
                <a:ea typeface="微软雅黑" panose="020B0503020204020204" charset="-122"/>
              </a:rPr>
              <a:t>您的标题</a:t>
            </a:r>
            <a:endParaRPr lang="zh-CN" altLang="en-US" sz="2000" b="1" dirty="0">
              <a:solidFill>
                <a:srgbClr val="A6A6A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9730592" y="2430435"/>
            <a:ext cx="531260" cy="528001"/>
            <a:chOff x="9631377" y="4592655"/>
            <a:chExt cx="258763" cy="257176"/>
          </a:xfrm>
          <a:solidFill>
            <a:schemeClr val="bg1"/>
          </a:solidFill>
        </p:grpSpPr>
        <p:sp>
          <p:nvSpPr>
            <p:cNvPr id="28" name="Freeform 229"/>
            <p:cNvSpPr>
              <a:spLocks noEditPoints="1"/>
            </p:cNvSpPr>
            <p:nvPr/>
          </p:nvSpPr>
          <p:spPr bwMode="auto">
            <a:xfrm>
              <a:off x="9631377" y="4592655"/>
              <a:ext cx="258763" cy="257176"/>
            </a:xfrm>
            <a:custGeom>
              <a:avLst/>
              <a:gdLst>
                <a:gd name="T0" fmla="*/ 249 w 288"/>
                <a:gd name="T1" fmla="*/ 60 h 286"/>
                <a:gd name="T2" fmla="*/ 138 w 288"/>
                <a:gd name="T3" fmla="*/ 27 h 286"/>
                <a:gd name="T4" fmla="*/ 86 w 288"/>
                <a:gd name="T5" fmla="*/ 0 h 286"/>
                <a:gd name="T6" fmla="*/ 68 w 288"/>
                <a:gd name="T7" fmla="*/ 17 h 286"/>
                <a:gd name="T8" fmla="*/ 68 w 288"/>
                <a:gd name="T9" fmla="*/ 18 h 286"/>
                <a:gd name="T10" fmla="*/ 32 w 288"/>
                <a:gd name="T11" fmla="*/ 104 h 286"/>
                <a:gd name="T12" fmla="*/ 16 w 288"/>
                <a:gd name="T13" fmla="*/ 103 h 286"/>
                <a:gd name="T14" fmla="*/ 0 w 288"/>
                <a:gd name="T15" fmla="*/ 118 h 286"/>
                <a:gd name="T16" fmla="*/ 5 w 288"/>
                <a:gd name="T17" fmla="*/ 182 h 286"/>
                <a:gd name="T18" fmla="*/ 17 w 288"/>
                <a:gd name="T19" fmla="*/ 186 h 286"/>
                <a:gd name="T20" fmla="*/ 75 w 288"/>
                <a:gd name="T21" fmla="*/ 237 h 286"/>
                <a:gd name="T22" fmla="*/ 71 w 288"/>
                <a:gd name="T23" fmla="*/ 270 h 286"/>
                <a:gd name="T24" fmla="*/ 87 w 288"/>
                <a:gd name="T25" fmla="*/ 286 h 286"/>
                <a:gd name="T26" fmla="*/ 150 w 288"/>
                <a:gd name="T27" fmla="*/ 280 h 286"/>
                <a:gd name="T28" fmla="*/ 153 w 288"/>
                <a:gd name="T29" fmla="*/ 268 h 286"/>
                <a:gd name="T30" fmla="*/ 156 w 288"/>
                <a:gd name="T31" fmla="*/ 262 h 286"/>
                <a:gd name="T32" fmla="*/ 162 w 288"/>
                <a:gd name="T33" fmla="*/ 268 h 286"/>
                <a:gd name="T34" fmla="*/ 165 w 288"/>
                <a:gd name="T35" fmla="*/ 280 h 286"/>
                <a:gd name="T36" fmla="*/ 228 w 288"/>
                <a:gd name="T37" fmla="*/ 286 h 286"/>
                <a:gd name="T38" fmla="*/ 244 w 288"/>
                <a:gd name="T39" fmla="*/ 270 h 286"/>
                <a:gd name="T40" fmla="*/ 240 w 288"/>
                <a:gd name="T41" fmla="*/ 236 h 286"/>
                <a:gd name="T42" fmla="*/ 224 w 288"/>
                <a:gd name="T43" fmla="*/ 223 h 286"/>
                <a:gd name="T44" fmla="*/ 224 w 288"/>
                <a:gd name="T45" fmla="*/ 266 h 286"/>
                <a:gd name="T46" fmla="*/ 185 w 288"/>
                <a:gd name="T47" fmla="*/ 240 h 286"/>
                <a:gd name="T48" fmla="*/ 156 w 288"/>
                <a:gd name="T49" fmla="*/ 243 h 286"/>
                <a:gd name="T50" fmla="*/ 130 w 288"/>
                <a:gd name="T51" fmla="*/ 241 h 286"/>
                <a:gd name="T52" fmla="*/ 91 w 288"/>
                <a:gd name="T53" fmla="*/ 266 h 286"/>
                <a:gd name="T54" fmla="*/ 91 w 288"/>
                <a:gd name="T55" fmla="*/ 224 h 286"/>
                <a:gd name="T56" fmla="*/ 46 w 288"/>
                <a:gd name="T57" fmla="*/ 164 h 286"/>
                <a:gd name="T58" fmla="*/ 20 w 288"/>
                <a:gd name="T59" fmla="*/ 122 h 286"/>
                <a:gd name="T60" fmla="*/ 48 w 288"/>
                <a:gd name="T61" fmla="*/ 117 h 286"/>
                <a:gd name="T62" fmla="*/ 88 w 288"/>
                <a:gd name="T63" fmla="*/ 65 h 286"/>
                <a:gd name="T64" fmla="*/ 135 w 288"/>
                <a:gd name="T65" fmla="*/ 47 h 286"/>
                <a:gd name="T66" fmla="*/ 156 w 288"/>
                <a:gd name="T67" fmla="*/ 45 h 286"/>
                <a:gd name="T68" fmla="*/ 269 w 288"/>
                <a:gd name="T69" fmla="*/ 144 h 286"/>
                <a:gd name="T70" fmla="*/ 224 w 288"/>
                <a:gd name="T71" fmla="*/ 223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8" h="286">
                  <a:moveTo>
                    <a:pt x="288" y="144"/>
                  </a:moveTo>
                  <a:cubicBezTo>
                    <a:pt x="288" y="111"/>
                    <a:pt x="273" y="81"/>
                    <a:pt x="249" y="60"/>
                  </a:cubicBezTo>
                  <a:cubicBezTo>
                    <a:pt x="225" y="39"/>
                    <a:pt x="192" y="26"/>
                    <a:pt x="156" y="26"/>
                  </a:cubicBezTo>
                  <a:cubicBezTo>
                    <a:pt x="150" y="26"/>
                    <a:pt x="144" y="26"/>
                    <a:pt x="138" y="27"/>
                  </a:cubicBezTo>
                  <a:cubicBezTo>
                    <a:pt x="94" y="2"/>
                    <a:pt x="94" y="2"/>
                    <a:pt x="94" y="2"/>
                  </a:cubicBezTo>
                  <a:cubicBezTo>
                    <a:pt x="92" y="0"/>
                    <a:pt x="89" y="0"/>
                    <a:pt x="86" y="0"/>
                  </a:cubicBezTo>
                  <a:cubicBezTo>
                    <a:pt x="83" y="0"/>
                    <a:pt x="80" y="0"/>
                    <a:pt x="77" y="2"/>
                  </a:cubicBezTo>
                  <a:cubicBezTo>
                    <a:pt x="72" y="5"/>
                    <a:pt x="68" y="11"/>
                    <a:pt x="68" y="17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8" y="17"/>
                    <a:pt x="68" y="17"/>
                    <a:pt x="68" y="18"/>
                  </a:cubicBezTo>
                  <a:cubicBezTo>
                    <a:pt x="69" y="55"/>
                    <a:pt x="69" y="55"/>
                    <a:pt x="69" y="55"/>
                  </a:cubicBezTo>
                  <a:cubicBezTo>
                    <a:pt x="52" y="68"/>
                    <a:pt x="40" y="85"/>
                    <a:pt x="32" y="104"/>
                  </a:cubicBezTo>
                  <a:cubicBezTo>
                    <a:pt x="17" y="103"/>
                    <a:pt x="17" y="103"/>
                    <a:pt x="17" y="103"/>
                  </a:cubicBezTo>
                  <a:cubicBezTo>
                    <a:pt x="17" y="103"/>
                    <a:pt x="16" y="103"/>
                    <a:pt x="16" y="103"/>
                  </a:cubicBezTo>
                  <a:cubicBezTo>
                    <a:pt x="12" y="103"/>
                    <a:pt x="8" y="104"/>
                    <a:pt x="5" y="107"/>
                  </a:cubicBezTo>
                  <a:cubicBezTo>
                    <a:pt x="2" y="110"/>
                    <a:pt x="0" y="114"/>
                    <a:pt x="0" y="118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175"/>
                    <a:pt x="2" y="179"/>
                    <a:pt x="5" y="182"/>
                  </a:cubicBezTo>
                  <a:cubicBezTo>
                    <a:pt x="8" y="184"/>
                    <a:pt x="12" y="186"/>
                    <a:pt x="16" y="186"/>
                  </a:cubicBezTo>
                  <a:cubicBezTo>
                    <a:pt x="16" y="186"/>
                    <a:pt x="17" y="186"/>
                    <a:pt x="17" y="186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41" y="206"/>
                    <a:pt x="56" y="224"/>
                    <a:pt x="75" y="237"/>
                  </a:cubicBezTo>
                  <a:cubicBezTo>
                    <a:pt x="71" y="268"/>
                    <a:pt x="71" y="268"/>
                    <a:pt x="71" y="268"/>
                  </a:cubicBezTo>
                  <a:cubicBezTo>
                    <a:pt x="71" y="269"/>
                    <a:pt x="71" y="269"/>
                    <a:pt x="71" y="270"/>
                  </a:cubicBezTo>
                  <a:cubicBezTo>
                    <a:pt x="71" y="274"/>
                    <a:pt x="73" y="277"/>
                    <a:pt x="75" y="280"/>
                  </a:cubicBezTo>
                  <a:cubicBezTo>
                    <a:pt x="78" y="284"/>
                    <a:pt x="82" y="286"/>
                    <a:pt x="87" y="286"/>
                  </a:cubicBezTo>
                  <a:cubicBezTo>
                    <a:pt x="138" y="286"/>
                    <a:pt x="138" y="286"/>
                    <a:pt x="138" y="286"/>
                  </a:cubicBezTo>
                  <a:cubicBezTo>
                    <a:pt x="142" y="286"/>
                    <a:pt x="147" y="284"/>
                    <a:pt x="150" y="280"/>
                  </a:cubicBezTo>
                  <a:cubicBezTo>
                    <a:pt x="152" y="277"/>
                    <a:pt x="153" y="274"/>
                    <a:pt x="153" y="270"/>
                  </a:cubicBezTo>
                  <a:cubicBezTo>
                    <a:pt x="153" y="269"/>
                    <a:pt x="153" y="269"/>
                    <a:pt x="153" y="268"/>
                  </a:cubicBezTo>
                  <a:cubicBezTo>
                    <a:pt x="153" y="262"/>
                    <a:pt x="153" y="262"/>
                    <a:pt x="153" y="262"/>
                  </a:cubicBezTo>
                  <a:cubicBezTo>
                    <a:pt x="154" y="262"/>
                    <a:pt x="155" y="262"/>
                    <a:pt x="156" y="262"/>
                  </a:cubicBezTo>
                  <a:cubicBezTo>
                    <a:pt x="158" y="262"/>
                    <a:pt x="160" y="262"/>
                    <a:pt x="162" y="262"/>
                  </a:cubicBezTo>
                  <a:cubicBezTo>
                    <a:pt x="162" y="268"/>
                    <a:pt x="162" y="268"/>
                    <a:pt x="162" y="268"/>
                  </a:cubicBezTo>
                  <a:cubicBezTo>
                    <a:pt x="162" y="269"/>
                    <a:pt x="161" y="269"/>
                    <a:pt x="161" y="270"/>
                  </a:cubicBezTo>
                  <a:cubicBezTo>
                    <a:pt x="161" y="274"/>
                    <a:pt x="163" y="277"/>
                    <a:pt x="165" y="280"/>
                  </a:cubicBezTo>
                  <a:cubicBezTo>
                    <a:pt x="168" y="284"/>
                    <a:pt x="173" y="286"/>
                    <a:pt x="177" y="286"/>
                  </a:cubicBezTo>
                  <a:cubicBezTo>
                    <a:pt x="228" y="286"/>
                    <a:pt x="228" y="286"/>
                    <a:pt x="228" y="286"/>
                  </a:cubicBezTo>
                  <a:cubicBezTo>
                    <a:pt x="233" y="285"/>
                    <a:pt x="237" y="284"/>
                    <a:pt x="240" y="280"/>
                  </a:cubicBezTo>
                  <a:cubicBezTo>
                    <a:pt x="242" y="277"/>
                    <a:pt x="244" y="274"/>
                    <a:pt x="244" y="270"/>
                  </a:cubicBezTo>
                  <a:cubicBezTo>
                    <a:pt x="244" y="269"/>
                    <a:pt x="244" y="269"/>
                    <a:pt x="243" y="268"/>
                  </a:cubicBezTo>
                  <a:cubicBezTo>
                    <a:pt x="240" y="236"/>
                    <a:pt x="240" y="236"/>
                    <a:pt x="240" y="236"/>
                  </a:cubicBezTo>
                  <a:cubicBezTo>
                    <a:pt x="269" y="214"/>
                    <a:pt x="288" y="181"/>
                    <a:pt x="288" y="144"/>
                  </a:cubicBezTo>
                  <a:close/>
                  <a:moveTo>
                    <a:pt x="224" y="223"/>
                  </a:moveTo>
                  <a:cubicBezTo>
                    <a:pt x="219" y="226"/>
                    <a:pt x="219" y="226"/>
                    <a:pt x="219" y="226"/>
                  </a:cubicBezTo>
                  <a:cubicBezTo>
                    <a:pt x="224" y="266"/>
                    <a:pt x="224" y="266"/>
                    <a:pt x="224" y="266"/>
                  </a:cubicBezTo>
                  <a:cubicBezTo>
                    <a:pt x="181" y="266"/>
                    <a:pt x="181" y="266"/>
                    <a:pt x="181" y="266"/>
                  </a:cubicBezTo>
                  <a:cubicBezTo>
                    <a:pt x="185" y="240"/>
                    <a:pt x="185" y="240"/>
                    <a:pt x="185" y="240"/>
                  </a:cubicBezTo>
                  <a:cubicBezTo>
                    <a:pt x="172" y="242"/>
                    <a:pt x="172" y="242"/>
                    <a:pt x="172" y="242"/>
                  </a:cubicBezTo>
                  <a:cubicBezTo>
                    <a:pt x="167" y="242"/>
                    <a:pt x="162" y="243"/>
                    <a:pt x="156" y="243"/>
                  </a:cubicBezTo>
                  <a:cubicBezTo>
                    <a:pt x="152" y="243"/>
                    <a:pt x="147" y="243"/>
                    <a:pt x="143" y="242"/>
                  </a:cubicBezTo>
                  <a:cubicBezTo>
                    <a:pt x="130" y="241"/>
                    <a:pt x="130" y="241"/>
                    <a:pt x="130" y="241"/>
                  </a:cubicBezTo>
                  <a:cubicBezTo>
                    <a:pt x="134" y="266"/>
                    <a:pt x="134" y="266"/>
                    <a:pt x="134" y="266"/>
                  </a:cubicBezTo>
                  <a:cubicBezTo>
                    <a:pt x="91" y="266"/>
                    <a:pt x="91" y="266"/>
                    <a:pt x="91" y="266"/>
                  </a:cubicBezTo>
                  <a:cubicBezTo>
                    <a:pt x="96" y="228"/>
                    <a:pt x="96" y="228"/>
                    <a:pt x="96" y="228"/>
                  </a:cubicBezTo>
                  <a:cubicBezTo>
                    <a:pt x="91" y="224"/>
                    <a:pt x="91" y="224"/>
                    <a:pt x="91" y="224"/>
                  </a:cubicBezTo>
                  <a:cubicBezTo>
                    <a:pt x="70" y="211"/>
                    <a:pt x="55" y="193"/>
                    <a:pt x="48" y="171"/>
                  </a:cubicBezTo>
                  <a:cubicBezTo>
                    <a:pt x="46" y="164"/>
                    <a:pt x="46" y="164"/>
                    <a:pt x="46" y="164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22"/>
                    <a:pt x="20" y="122"/>
                    <a:pt x="20" y="122"/>
                  </a:cubicBezTo>
                  <a:cubicBezTo>
                    <a:pt x="45" y="125"/>
                    <a:pt x="45" y="125"/>
                    <a:pt x="45" y="125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54" y="98"/>
                    <a:pt x="67" y="81"/>
                    <a:pt x="84" y="68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135" y="47"/>
                    <a:pt x="135" y="47"/>
                    <a:pt x="135" y="47"/>
                  </a:cubicBezTo>
                  <a:cubicBezTo>
                    <a:pt x="138" y="46"/>
                    <a:pt x="138" y="46"/>
                    <a:pt x="138" y="46"/>
                  </a:cubicBezTo>
                  <a:cubicBezTo>
                    <a:pt x="144" y="46"/>
                    <a:pt x="150" y="45"/>
                    <a:pt x="156" y="45"/>
                  </a:cubicBezTo>
                  <a:cubicBezTo>
                    <a:pt x="188" y="45"/>
                    <a:pt x="216" y="56"/>
                    <a:pt x="236" y="74"/>
                  </a:cubicBezTo>
                  <a:cubicBezTo>
                    <a:pt x="256" y="92"/>
                    <a:pt x="269" y="117"/>
                    <a:pt x="269" y="144"/>
                  </a:cubicBezTo>
                  <a:cubicBezTo>
                    <a:pt x="269" y="144"/>
                    <a:pt x="269" y="144"/>
                    <a:pt x="269" y="144"/>
                  </a:cubicBezTo>
                  <a:cubicBezTo>
                    <a:pt x="269" y="176"/>
                    <a:pt x="251" y="205"/>
                    <a:pt x="224" y="2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230"/>
            <p:cNvSpPr/>
            <p:nvPr/>
          </p:nvSpPr>
          <p:spPr bwMode="auto">
            <a:xfrm>
              <a:off x="9767900" y="4646636"/>
              <a:ext cx="71438" cy="39688"/>
            </a:xfrm>
            <a:custGeom>
              <a:avLst/>
              <a:gdLst>
                <a:gd name="T0" fmla="*/ 10 w 80"/>
                <a:gd name="T1" fmla="*/ 0 h 44"/>
                <a:gd name="T2" fmla="*/ 0 w 80"/>
                <a:gd name="T3" fmla="*/ 9 h 44"/>
                <a:gd name="T4" fmla="*/ 9 w 80"/>
                <a:gd name="T5" fmla="*/ 19 h 44"/>
                <a:gd name="T6" fmla="*/ 9 w 80"/>
                <a:gd name="T7" fmla="*/ 19 h 44"/>
                <a:gd name="T8" fmla="*/ 10 w 80"/>
                <a:gd name="T9" fmla="*/ 19 h 44"/>
                <a:gd name="T10" fmla="*/ 62 w 80"/>
                <a:gd name="T11" fmla="*/ 41 h 44"/>
                <a:gd name="T12" fmla="*/ 69 w 80"/>
                <a:gd name="T13" fmla="*/ 44 h 44"/>
                <a:gd name="T14" fmla="*/ 76 w 80"/>
                <a:gd name="T15" fmla="*/ 41 h 44"/>
                <a:gd name="T16" fmla="*/ 76 w 80"/>
                <a:gd name="T17" fmla="*/ 27 h 44"/>
                <a:gd name="T18" fmla="*/ 10 w 80"/>
                <a:gd name="T1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" h="44">
                  <a:moveTo>
                    <a:pt x="10" y="0"/>
                  </a:moveTo>
                  <a:cubicBezTo>
                    <a:pt x="5" y="0"/>
                    <a:pt x="0" y="4"/>
                    <a:pt x="0" y="9"/>
                  </a:cubicBezTo>
                  <a:cubicBezTo>
                    <a:pt x="0" y="15"/>
                    <a:pt x="4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10" y="19"/>
                    <a:pt x="10" y="19"/>
                  </a:cubicBezTo>
                  <a:cubicBezTo>
                    <a:pt x="16" y="20"/>
                    <a:pt x="44" y="23"/>
                    <a:pt x="62" y="41"/>
                  </a:cubicBezTo>
                  <a:cubicBezTo>
                    <a:pt x="64" y="43"/>
                    <a:pt x="66" y="44"/>
                    <a:pt x="69" y="44"/>
                  </a:cubicBezTo>
                  <a:cubicBezTo>
                    <a:pt x="71" y="44"/>
                    <a:pt x="74" y="43"/>
                    <a:pt x="76" y="41"/>
                  </a:cubicBezTo>
                  <a:cubicBezTo>
                    <a:pt x="80" y="37"/>
                    <a:pt x="79" y="31"/>
                    <a:pt x="76" y="27"/>
                  </a:cubicBezTo>
                  <a:cubicBezTo>
                    <a:pt x="48" y="1"/>
                    <a:pt x="11" y="0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231"/>
            <p:cNvSpPr/>
            <p:nvPr/>
          </p:nvSpPr>
          <p:spPr bwMode="auto">
            <a:xfrm>
              <a:off x="9683751" y="4678364"/>
              <a:ext cx="36513" cy="38100"/>
            </a:xfrm>
            <a:custGeom>
              <a:avLst/>
              <a:gdLst>
                <a:gd name="T0" fmla="*/ 11 w 42"/>
                <a:gd name="T1" fmla="*/ 12 h 43"/>
                <a:gd name="T2" fmla="*/ 5 w 42"/>
                <a:gd name="T3" fmla="*/ 38 h 43"/>
                <a:gd name="T4" fmla="*/ 31 w 42"/>
                <a:gd name="T5" fmla="*/ 31 h 43"/>
                <a:gd name="T6" fmla="*/ 37 w 42"/>
                <a:gd name="T7" fmla="*/ 5 h 43"/>
                <a:gd name="T8" fmla="*/ 11 w 42"/>
                <a:gd name="T9" fmla="*/ 1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11" y="12"/>
                  </a:moveTo>
                  <a:cubicBezTo>
                    <a:pt x="2" y="21"/>
                    <a:pt x="0" y="33"/>
                    <a:pt x="5" y="38"/>
                  </a:cubicBezTo>
                  <a:cubicBezTo>
                    <a:pt x="11" y="43"/>
                    <a:pt x="22" y="40"/>
                    <a:pt x="31" y="31"/>
                  </a:cubicBezTo>
                  <a:cubicBezTo>
                    <a:pt x="40" y="21"/>
                    <a:pt x="42" y="10"/>
                    <a:pt x="37" y="5"/>
                  </a:cubicBezTo>
                  <a:cubicBezTo>
                    <a:pt x="31" y="0"/>
                    <a:pt x="20" y="3"/>
                    <a:pt x="1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pic>
        <p:nvPicPr>
          <p:cNvPr id="26" name="图片 2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444" y="0"/>
            <a:ext cx="1295469" cy="947718"/>
          </a:xfrm>
          <a:prstGeom prst="rect">
            <a:avLst/>
          </a:prstGeom>
        </p:spPr>
      </p:pic>
      <p:sp>
        <p:nvSpPr>
          <p:cNvPr id="34" name="文本框 33"/>
          <p:cNvSpPr txBox="1"/>
          <p:nvPr/>
        </p:nvSpPr>
        <p:spPr>
          <a:xfrm>
            <a:off x="1153551" y="534572"/>
            <a:ext cx="2293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点击添加副标题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6725" y="2071688"/>
            <a:ext cx="4816475" cy="35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tangle 22"/>
          <p:cNvSpPr>
            <a:spLocks noChangeArrowheads="1"/>
          </p:cNvSpPr>
          <p:nvPr/>
        </p:nvSpPr>
        <p:spPr bwMode="auto">
          <a:xfrm>
            <a:off x="5400675" y="4606925"/>
            <a:ext cx="5805488" cy="1498600"/>
          </a:xfrm>
          <a:prstGeom prst="rect">
            <a:avLst/>
          </a:prstGeom>
          <a:solidFill>
            <a:srgbClr val="595959">
              <a:alpha val="90979"/>
            </a:srgb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17412" name="矩形 9"/>
          <p:cNvSpPr>
            <a:spLocks noChangeArrowheads="1"/>
          </p:cNvSpPr>
          <p:nvPr/>
        </p:nvSpPr>
        <p:spPr bwMode="auto">
          <a:xfrm>
            <a:off x="7067550" y="4940300"/>
            <a:ext cx="409416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单击此处编辑您要的内容，建议您在展示时采用微软雅黑字体，本模版所有图形线条及其相应素材均可自由编辑、改色、替换。</a:t>
            </a:r>
            <a:endParaRPr lang="zh-CN" altLang="en-US" sz="1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413" name="矩形 10"/>
          <p:cNvSpPr>
            <a:spLocks noChangeArrowheads="1"/>
          </p:cNvSpPr>
          <p:nvPr/>
        </p:nvSpPr>
        <p:spPr bwMode="auto">
          <a:xfrm>
            <a:off x="7389813" y="3321050"/>
            <a:ext cx="3771900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7414" name="TextBox 13"/>
          <p:cNvSpPr txBox="1">
            <a:spLocks noChangeArrowheads="1"/>
          </p:cNvSpPr>
          <p:nvPr/>
        </p:nvSpPr>
        <p:spPr bwMode="auto">
          <a:xfrm>
            <a:off x="7389813" y="2998788"/>
            <a:ext cx="2752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444" y="0"/>
            <a:ext cx="1295469" cy="94771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153551" y="534572"/>
            <a:ext cx="2293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点击添加副标题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9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22292"/>
          <a:stretch>
            <a:fillRect/>
          </a:stretch>
        </p:blipFill>
        <p:spPr bwMode="auto">
          <a:xfrm>
            <a:off x="0" y="19843"/>
            <a:ext cx="5329238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375" y="2871788"/>
            <a:ext cx="5559425" cy="400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矩形 4"/>
          <p:cNvSpPr>
            <a:spLocks noChangeArrowheads="1"/>
          </p:cNvSpPr>
          <p:nvPr/>
        </p:nvSpPr>
        <p:spPr bwMode="auto">
          <a:xfrm>
            <a:off x="5535613" y="3894138"/>
            <a:ext cx="5567362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581" name="矩形 5"/>
          <p:cNvSpPr>
            <a:spLocks noChangeArrowheads="1"/>
          </p:cNvSpPr>
          <p:nvPr/>
        </p:nvSpPr>
        <p:spPr bwMode="auto">
          <a:xfrm>
            <a:off x="5535613" y="3098800"/>
            <a:ext cx="5567362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4582" name="组合 6"/>
          <p:cNvGrpSpPr/>
          <p:nvPr/>
        </p:nvGrpSpPr>
        <p:grpSpPr bwMode="auto">
          <a:xfrm>
            <a:off x="5535613" y="2028825"/>
            <a:ext cx="3789362" cy="955675"/>
            <a:chOff x="0" y="0"/>
            <a:chExt cx="3788756" cy="955148"/>
          </a:xfrm>
        </p:grpSpPr>
        <p:pic>
          <p:nvPicPr>
            <p:cNvPr id="24583" name="图片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788756" cy="955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84" name="文本框 8"/>
            <p:cNvSpPr txBox="1">
              <a:spLocks noChangeArrowheads="1"/>
            </p:cNvSpPr>
            <p:nvPr/>
          </p:nvSpPr>
          <p:spPr bwMode="auto">
            <a:xfrm>
              <a:off x="384577" y="180329"/>
              <a:ext cx="165735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单击添加标题</a:t>
              </a:r>
              <a:endPara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444" y="0"/>
            <a:ext cx="1295469" cy="947718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153551" y="534572"/>
            <a:ext cx="2293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点击添加副标题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55"/>
          <a:stretch>
            <a:fillRect/>
          </a:stretch>
        </p:blipFill>
        <p:spPr>
          <a:xfrm>
            <a:off x="-21437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90"/>
          <a:stretch>
            <a:fillRect/>
          </a:stretch>
        </p:blipFill>
        <p:spPr>
          <a:xfrm>
            <a:off x="6253316" y="-256868"/>
            <a:ext cx="5938684" cy="73152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268" y="5391073"/>
            <a:ext cx="4081280" cy="166725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268" y="5391073"/>
            <a:ext cx="1552910" cy="63438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303" y="2441572"/>
            <a:ext cx="2066548" cy="15118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475" y="88213"/>
            <a:ext cx="1475235" cy="91745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056093" y="556628"/>
            <a:ext cx="22725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solidFill>
                  <a:prstClr val="black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叁</a:t>
            </a:r>
            <a:endParaRPr lang="zh-CN" altLang="en-US" sz="7200" dirty="0">
              <a:solidFill>
                <a:prstClr val="black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986324" y="2798148"/>
            <a:ext cx="7386276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solidFill>
                  <a:prstClr val="black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 点击此处添加标题内容</a:t>
            </a:r>
            <a:endParaRPr lang="en-US" altLang="zh-CN" sz="5400" dirty="0" smtClean="0">
              <a:solidFill>
                <a:prstClr val="black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  <a:p>
            <a:pPr algn="ctr"/>
            <a:r>
              <a:rPr lang="zh-CN" altLang="en-US" sz="1600" b="1" dirty="0">
                <a:solidFill>
                  <a:prstClr val="black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点击此处添加您所需要的文字信息添加文字信息添加文</a:t>
            </a:r>
            <a:endParaRPr lang="en-US" altLang="zh-CN" sz="1600" b="1" dirty="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/>
            <a:r>
              <a:rPr lang="zh-CN" altLang="en-US" sz="1600" b="1" dirty="0">
                <a:solidFill>
                  <a:prstClr val="black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字信息文字和图片均可随意编辑</a:t>
            </a:r>
            <a:endParaRPr lang="zh-CN" altLang="en-US" sz="1600" b="1" dirty="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857" y="2129691"/>
            <a:ext cx="4852839" cy="3229144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214752" y="2129691"/>
            <a:ext cx="4752685" cy="3229144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" name="文本框 5"/>
          <p:cNvSpPr txBox="1">
            <a:spLocks noChangeArrowheads="1"/>
          </p:cNvSpPr>
          <p:nvPr/>
        </p:nvSpPr>
        <p:spPr bwMode="auto">
          <a:xfrm>
            <a:off x="6472575" y="2453993"/>
            <a:ext cx="1281120" cy="420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135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sz="2135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矩形 5"/>
          <p:cNvSpPr>
            <a:spLocks noChangeArrowheads="1"/>
          </p:cNvSpPr>
          <p:nvPr/>
        </p:nvSpPr>
        <p:spPr bwMode="auto">
          <a:xfrm>
            <a:off x="6472575" y="3146518"/>
            <a:ext cx="42716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单击此处编辑您要的内容，建议您在展示时采用微软雅黑字体，本模版所有图形线条及其相应素材均可自由编辑、改色、替换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矩形 5"/>
          <p:cNvSpPr>
            <a:spLocks noChangeArrowheads="1"/>
          </p:cNvSpPr>
          <p:nvPr/>
        </p:nvSpPr>
        <p:spPr bwMode="auto">
          <a:xfrm>
            <a:off x="6472574" y="4157144"/>
            <a:ext cx="42716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单击此处编辑您要的内容，建议您在展示时采用微软雅黑字体，本模版所有图形线条及其相应素材均可自由编辑、改色、替换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444" y="0"/>
            <a:ext cx="1295469" cy="947718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153551" y="534572"/>
            <a:ext cx="2293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点击添加副标题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87"/>
          <a:stretch>
            <a:fillRect/>
          </a:stretch>
        </p:blipFill>
        <p:spPr bwMode="auto">
          <a:xfrm>
            <a:off x="52388" y="3228975"/>
            <a:ext cx="3473450" cy="352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550" y="2339975"/>
            <a:ext cx="2219325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图片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0050" y="2339975"/>
            <a:ext cx="2219325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矩形 9"/>
          <p:cNvSpPr>
            <a:spLocks noChangeArrowheads="1"/>
          </p:cNvSpPr>
          <p:nvPr/>
        </p:nvSpPr>
        <p:spPr bwMode="auto">
          <a:xfrm>
            <a:off x="5451475" y="4557713"/>
            <a:ext cx="494030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444" y="0"/>
            <a:ext cx="1295469" cy="947718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53551" y="534572"/>
            <a:ext cx="2293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点击添加副标题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8925"/>
            <a:ext cx="3286125" cy="529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矩形 7"/>
          <p:cNvSpPr>
            <a:spLocks noChangeArrowheads="1"/>
          </p:cNvSpPr>
          <p:nvPr/>
        </p:nvSpPr>
        <p:spPr bwMode="auto">
          <a:xfrm>
            <a:off x="4992688" y="4475163"/>
            <a:ext cx="5567362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484" name="矩形 8"/>
          <p:cNvSpPr>
            <a:spLocks noChangeArrowheads="1"/>
          </p:cNvSpPr>
          <p:nvPr/>
        </p:nvSpPr>
        <p:spPr bwMode="auto">
          <a:xfrm>
            <a:off x="4992688" y="3679825"/>
            <a:ext cx="5567362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0485" name="组合 9"/>
          <p:cNvGrpSpPr/>
          <p:nvPr/>
        </p:nvGrpSpPr>
        <p:grpSpPr bwMode="auto">
          <a:xfrm>
            <a:off x="4992688" y="2609850"/>
            <a:ext cx="3789362" cy="955675"/>
            <a:chOff x="0" y="0"/>
            <a:chExt cx="3788756" cy="955148"/>
          </a:xfrm>
        </p:grpSpPr>
        <p:pic>
          <p:nvPicPr>
            <p:cNvPr id="20486" name="图片 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788756" cy="955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87" name="文本框 11"/>
            <p:cNvSpPr txBox="1">
              <a:spLocks noChangeArrowheads="1"/>
            </p:cNvSpPr>
            <p:nvPr/>
          </p:nvSpPr>
          <p:spPr bwMode="auto">
            <a:xfrm>
              <a:off x="384577" y="180329"/>
              <a:ext cx="165735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单击添加标题</a:t>
              </a:r>
              <a:endPara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444" y="0"/>
            <a:ext cx="1295469" cy="947718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153551" y="534572"/>
            <a:ext cx="2293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点击添加副标题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新月形 4"/>
          <p:cNvSpPr>
            <a:spLocks noChangeArrowheads="1"/>
          </p:cNvSpPr>
          <p:nvPr/>
        </p:nvSpPr>
        <p:spPr bwMode="auto">
          <a:xfrm rot="-848703">
            <a:off x="4135438" y="2357438"/>
            <a:ext cx="1589087" cy="3178175"/>
          </a:xfrm>
          <a:prstGeom prst="moon">
            <a:avLst>
              <a:gd name="adj" fmla="val 15190"/>
            </a:avLst>
          </a:prstGeom>
          <a:solidFill>
            <a:srgbClr val="A8A8A8"/>
          </a:solidFill>
          <a:ln w="3175">
            <a:solidFill>
              <a:srgbClr val="F8F8F8"/>
            </a:solidFill>
            <a:miter lim="800000"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315" name="新月形 5"/>
          <p:cNvSpPr>
            <a:spLocks noChangeArrowheads="1"/>
          </p:cNvSpPr>
          <p:nvPr/>
        </p:nvSpPr>
        <p:spPr bwMode="auto">
          <a:xfrm rot="4551297">
            <a:off x="4948238" y="1322388"/>
            <a:ext cx="1589087" cy="3176587"/>
          </a:xfrm>
          <a:prstGeom prst="moon">
            <a:avLst>
              <a:gd name="adj" fmla="val 15190"/>
            </a:avLst>
          </a:prstGeom>
          <a:solidFill>
            <a:srgbClr val="6C7176"/>
          </a:solidFill>
          <a:ln w="3175">
            <a:solidFill>
              <a:srgbClr val="F8F8F8"/>
            </a:solidFill>
            <a:miter lim="800000"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316" name="新月形 6"/>
          <p:cNvSpPr>
            <a:spLocks noChangeArrowheads="1"/>
          </p:cNvSpPr>
          <p:nvPr/>
        </p:nvSpPr>
        <p:spPr bwMode="auto">
          <a:xfrm rot="9951297">
            <a:off x="5984875" y="2136775"/>
            <a:ext cx="1589088" cy="3178175"/>
          </a:xfrm>
          <a:prstGeom prst="moon">
            <a:avLst>
              <a:gd name="adj" fmla="val 15190"/>
            </a:avLst>
          </a:prstGeom>
          <a:solidFill>
            <a:srgbClr val="A8A8A8"/>
          </a:solidFill>
          <a:ln w="3175">
            <a:solidFill>
              <a:srgbClr val="F8F8F8"/>
            </a:solidFill>
            <a:miter lim="800000"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317" name="新月形 7"/>
          <p:cNvSpPr>
            <a:spLocks noChangeArrowheads="1"/>
          </p:cNvSpPr>
          <p:nvPr/>
        </p:nvSpPr>
        <p:spPr bwMode="auto">
          <a:xfrm rot="-6248703">
            <a:off x="5184775" y="3160713"/>
            <a:ext cx="1589087" cy="3176588"/>
          </a:xfrm>
          <a:prstGeom prst="moon">
            <a:avLst>
              <a:gd name="adj" fmla="val 15190"/>
            </a:avLst>
          </a:prstGeom>
          <a:solidFill>
            <a:srgbClr val="6C7176"/>
          </a:solidFill>
          <a:ln w="3175">
            <a:solidFill>
              <a:srgbClr val="F8F8F8"/>
            </a:solidFill>
            <a:miter lim="800000"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318" name="TextBox 11"/>
          <p:cNvSpPr>
            <a:spLocks noChangeArrowheads="1"/>
          </p:cNvSpPr>
          <p:nvPr/>
        </p:nvSpPr>
        <p:spPr bwMode="auto">
          <a:xfrm flipH="1">
            <a:off x="4848225" y="3533775"/>
            <a:ext cx="21113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  <a:endParaRPr lang="en-US" sz="24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319" name="直接连接符 24"/>
          <p:cNvSpPr>
            <a:spLocks noChangeShapeType="1"/>
          </p:cNvSpPr>
          <p:nvPr/>
        </p:nvSpPr>
        <p:spPr bwMode="auto">
          <a:xfrm flipH="1">
            <a:off x="3236913" y="3200400"/>
            <a:ext cx="1049337" cy="0"/>
          </a:xfrm>
          <a:prstGeom prst="line">
            <a:avLst/>
          </a:prstGeom>
          <a:noFill/>
          <a:ln w="12700">
            <a:solidFill>
              <a:srgbClr val="ADBACA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320" name="直接连接符 24"/>
          <p:cNvSpPr>
            <a:spLocks noChangeShapeType="1"/>
          </p:cNvSpPr>
          <p:nvPr/>
        </p:nvSpPr>
        <p:spPr bwMode="auto">
          <a:xfrm flipH="1">
            <a:off x="3983038" y="5343525"/>
            <a:ext cx="1033462" cy="0"/>
          </a:xfrm>
          <a:prstGeom prst="line">
            <a:avLst/>
          </a:prstGeom>
          <a:noFill/>
          <a:ln w="12700">
            <a:solidFill>
              <a:srgbClr val="ADBACA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321" name="TextBox 13"/>
          <p:cNvSpPr txBox="1">
            <a:spLocks noChangeArrowheads="1"/>
          </p:cNvSpPr>
          <p:nvPr/>
        </p:nvSpPr>
        <p:spPr bwMode="auto">
          <a:xfrm>
            <a:off x="1066800" y="2886075"/>
            <a:ext cx="19526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322" name="TextBox 13"/>
          <p:cNvSpPr txBox="1">
            <a:spLocks noChangeArrowheads="1"/>
          </p:cNvSpPr>
          <p:nvPr/>
        </p:nvSpPr>
        <p:spPr bwMode="auto">
          <a:xfrm>
            <a:off x="817563" y="3167063"/>
            <a:ext cx="22018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12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323" name="TextBox 13"/>
          <p:cNvSpPr txBox="1">
            <a:spLocks noChangeArrowheads="1"/>
          </p:cNvSpPr>
          <p:nvPr/>
        </p:nvSpPr>
        <p:spPr bwMode="auto">
          <a:xfrm>
            <a:off x="7666038" y="1995488"/>
            <a:ext cx="12573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324" name="TextBox 13"/>
          <p:cNvSpPr txBox="1">
            <a:spLocks noChangeArrowheads="1"/>
          </p:cNvSpPr>
          <p:nvPr/>
        </p:nvSpPr>
        <p:spPr bwMode="auto">
          <a:xfrm>
            <a:off x="7666038" y="2278063"/>
            <a:ext cx="2384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12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325" name="TextBox 13"/>
          <p:cNvSpPr txBox="1">
            <a:spLocks noChangeArrowheads="1"/>
          </p:cNvSpPr>
          <p:nvPr/>
        </p:nvSpPr>
        <p:spPr bwMode="auto">
          <a:xfrm>
            <a:off x="1817688" y="509746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326" name="TextBox 13"/>
          <p:cNvSpPr txBox="1">
            <a:spLocks noChangeArrowheads="1"/>
          </p:cNvSpPr>
          <p:nvPr/>
        </p:nvSpPr>
        <p:spPr bwMode="auto">
          <a:xfrm>
            <a:off x="1366838" y="5349875"/>
            <a:ext cx="24399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12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327" name="TextBox 13"/>
          <p:cNvSpPr txBox="1">
            <a:spLocks noChangeArrowheads="1"/>
          </p:cNvSpPr>
          <p:nvPr/>
        </p:nvSpPr>
        <p:spPr bwMode="auto">
          <a:xfrm>
            <a:off x="8599488" y="424180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328" name="TextBox 13"/>
          <p:cNvSpPr txBox="1">
            <a:spLocks noChangeArrowheads="1"/>
          </p:cNvSpPr>
          <p:nvPr/>
        </p:nvSpPr>
        <p:spPr bwMode="auto">
          <a:xfrm>
            <a:off x="8593138" y="4557713"/>
            <a:ext cx="2349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12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329" name="直接连接符 24"/>
          <p:cNvSpPr>
            <a:spLocks noChangeShapeType="1"/>
          </p:cNvSpPr>
          <p:nvPr/>
        </p:nvSpPr>
        <p:spPr bwMode="auto">
          <a:xfrm flipH="1">
            <a:off x="6427788" y="2241550"/>
            <a:ext cx="1049337" cy="0"/>
          </a:xfrm>
          <a:prstGeom prst="line">
            <a:avLst/>
          </a:prstGeom>
          <a:noFill/>
          <a:ln w="12700">
            <a:solidFill>
              <a:srgbClr val="ADBACA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30" name="直接连接符 24"/>
          <p:cNvSpPr>
            <a:spLocks noChangeShapeType="1"/>
          </p:cNvSpPr>
          <p:nvPr/>
        </p:nvSpPr>
        <p:spPr bwMode="auto">
          <a:xfrm flipH="1">
            <a:off x="7372350" y="4560888"/>
            <a:ext cx="1033463" cy="0"/>
          </a:xfrm>
          <a:prstGeom prst="line">
            <a:avLst/>
          </a:prstGeom>
          <a:noFill/>
          <a:ln w="12700">
            <a:solidFill>
              <a:srgbClr val="ADBACA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444" y="0"/>
            <a:ext cx="1295469" cy="947718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1153551" y="534572"/>
            <a:ext cx="2293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点击添加副标题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5"/>
          <p:cNvSpPr/>
          <p:nvPr/>
        </p:nvSpPr>
        <p:spPr>
          <a:xfrm rot="16200000">
            <a:off x="8963025" y="2373313"/>
            <a:ext cx="1560513" cy="1411287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" name="Freeform 52"/>
          <p:cNvSpPr/>
          <p:nvPr/>
        </p:nvSpPr>
        <p:spPr>
          <a:xfrm rot="16200000">
            <a:off x="6492081" y="2361407"/>
            <a:ext cx="1558925" cy="1411288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" name="Freeform 51"/>
          <p:cNvSpPr/>
          <p:nvPr/>
        </p:nvSpPr>
        <p:spPr>
          <a:xfrm rot="16200000">
            <a:off x="4015581" y="2361407"/>
            <a:ext cx="1558925" cy="1411288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" name="Freeform 50"/>
          <p:cNvSpPr/>
          <p:nvPr/>
        </p:nvSpPr>
        <p:spPr>
          <a:xfrm rot="16200000">
            <a:off x="1543843" y="2361407"/>
            <a:ext cx="1560513" cy="1403350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cxnSp>
        <p:nvCxnSpPr>
          <p:cNvPr id="11" name="Straight Connector 29"/>
          <p:cNvCxnSpPr/>
          <p:nvPr/>
        </p:nvCxnSpPr>
        <p:spPr>
          <a:xfrm flipH="1">
            <a:off x="1306513" y="2921000"/>
            <a:ext cx="9320212" cy="0"/>
          </a:xfrm>
          <a:prstGeom prst="line">
            <a:avLst/>
          </a:prstGeom>
          <a:ln w="19050">
            <a:solidFill>
              <a:srgbClr val="ADBACA"/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44"/>
          <p:cNvSpPr/>
          <p:nvPr/>
        </p:nvSpPr>
        <p:spPr>
          <a:xfrm rot="16200000">
            <a:off x="1547812" y="2274888"/>
            <a:ext cx="1560513" cy="1411288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" name="Freeform 53"/>
          <p:cNvSpPr/>
          <p:nvPr/>
        </p:nvSpPr>
        <p:spPr>
          <a:xfrm rot="16200000">
            <a:off x="4014787" y="2274888"/>
            <a:ext cx="1560513" cy="1411288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4" name="Freeform 68"/>
          <p:cNvSpPr/>
          <p:nvPr/>
        </p:nvSpPr>
        <p:spPr>
          <a:xfrm rot="16200000">
            <a:off x="6491287" y="2274888"/>
            <a:ext cx="1560513" cy="1411288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" name="Freeform 71"/>
          <p:cNvSpPr/>
          <p:nvPr/>
        </p:nvSpPr>
        <p:spPr>
          <a:xfrm rot="16200000">
            <a:off x="8967787" y="2274888"/>
            <a:ext cx="1560513" cy="1411288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302" name="Text Placeholder 3"/>
          <p:cNvSpPr txBox="1"/>
          <p:nvPr/>
        </p:nvSpPr>
        <p:spPr bwMode="auto">
          <a:xfrm>
            <a:off x="2057400" y="2651125"/>
            <a:ext cx="4000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28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01</a:t>
            </a:r>
            <a:endParaRPr lang="en-US" altLang="zh-CN" sz="28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303" name="Text Placeholder 3"/>
          <p:cNvSpPr txBox="1"/>
          <p:nvPr/>
        </p:nvSpPr>
        <p:spPr bwMode="auto">
          <a:xfrm>
            <a:off x="4535488" y="2651125"/>
            <a:ext cx="40163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28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02</a:t>
            </a:r>
            <a:endParaRPr lang="en-US" altLang="zh-CN" sz="28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304" name="Text Placeholder 3"/>
          <p:cNvSpPr txBox="1"/>
          <p:nvPr/>
        </p:nvSpPr>
        <p:spPr bwMode="auto">
          <a:xfrm>
            <a:off x="7015163" y="2651125"/>
            <a:ext cx="4000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28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03</a:t>
            </a:r>
            <a:endParaRPr lang="en-US" altLang="zh-CN" sz="28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305" name="Text Placeholder 3"/>
          <p:cNvSpPr txBox="1"/>
          <p:nvPr/>
        </p:nvSpPr>
        <p:spPr bwMode="auto">
          <a:xfrm>
            <a:off x="9493250" y="2651125"/>
            <a:ext cx="40163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28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04</a:t>
            </a:r>
            <a:endParaRPr lang="en-US" altLang="zh-CN" sz="28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306" name="TextBox 13"/>
          <p:cNvSpPr txBox="1">
            <a:spLocks noChangeArrowheads="1"/>
          </p:cNvSpPr>
          <p:nvPr/>
        </p:nvSpPr>
        <p:spPr bwMode="auto">
          <a:xfrm>
            <a:off x="1109663" y="3998913"/>
            <a:ext cx="23383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关键词</a:t>
            </a:r>
            <a:endParaRPr lang="en-US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307" name="TextBox 13"/>
          <p:cNvSpPr txBox="1">
            <a:spLocks noChangeArrowheads="1"/>
          </p:cNvSpPr>
          <p:nvPr/>
        </p:nvSpPr>
        <p:spPr bwMode="auto">
          <a:xfrm>
            <a:off x="1658937" y="4462463"/>
            <a:ext cx="20780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308" name="TextBox 13"/>
          <p:cNvSpPr txBox="1">
            <a:spLocks noChangeArrowheads="1"/>
          </p:cNvSpPr>
          <p:nvPr/>
        </p:nvSpPr>
        <p:spPr bwMode="auto">
          <a:xfrm>
            <a:off x="3587750" y="3998913"/>
            <a:ext cx="23383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关键词</a:t>
            </a:r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309" name="TextBox 13"/>
          <p:cNvSpPr txBox="1">
            <a:spLocks noChangeArrowheads="1"/>
          </p:cNvSpPr>
          <p:nvPr/>
        </p:nvSpPr>
        <p:spPr bwMode="auto">
          <a:xfrm>
            <a:off x="4138612" y="4462463"/>
            <a:ext cx="20780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310" name="TextBox 13"/>
          <p:cNvSpPr txBox="1">
            <a:spLocks noChangeArrowheads="1"/>
          </p:cNvSpPr>
          <p:nvPr/>
        </p:nvSpPr>
        <p:spPr bwMode="auto">
          <a:xfrm>
            <a:off x="6102350" y="3998913"/>
            <a:ext cx="23383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关键词</a:t>
            </a:r>
            <a:endParaRPr lang="en-US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311" name="TextBox 13"/>
          <p:cNvSpPr txBox="1">
            <a:spLocks noChangeArrowheads="1"/>
          </p:cNvSpPr>
          <p:nvPr/>
        </p:nvSpPr>
        <p:spPr bwMode="auto">
          <a:xfrm>
            <a:off x="6653212" y="4462463"/>
            <a:ext cx="20780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312" name="TextBox 13"/>
          <p:cNvSpPr txBox="1">
            <a:spLocks noChangeArrowheads="1"/>
          </p:cNvSpPr>
          <p:nvPr/>
        </p:nvSpPr>
        <p:spPr bwMode="auto">
          <a:xfrm>
            <a:off x="8574088" y="3998913"/>
            <a:ext cx="23383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关键词</a:t>
            </a:r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313" name="TextBox 13"/>
          <p:cNvSpPr txBox="1">
            <a:spLocks noChangeArrowheads="1"/>
          </p:cNvSpPr>
          <p:nvPr/>
        </p:nvSpPr>
        <p:spPr bwMode="auto">
          <a:xfrm>
            <a:off x="9123362" y="4462463"/>
            <a:ext cx="20780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444" y="0"/>
            <a:ext cx="1295469" cy="947718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1153551" y="534572"/>
            <a:ext cx="2293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点击添加副标题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55"/>
          <a:stretch>
            <a:fillRect/>
          </a:stretch>
        </p:blipFill>
        <p:spPr>
          <a:xfrm>
            <a:off x="-21437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90"/>
          <a:stretch>
            <a:fillRect/>
          </a:stretch>
        </p:blipFill>
        <p:spPr>
          <a:xfrm>
            <a:off x="6253316" y="-256868"/>
            <a:ext cx="5938684" cy="73152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268" y="5391073"/>
            <a:ext cx="4081280" cy="166725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268" y="5391073"/>
            <a:ext cx="1552910" cy="63438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303" y="2441572"/>
            <a:ext cx="2066548" cy="15118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475" y="88213"/>
            <a:ext cx="1475235" cy="91745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056093" y="556628"/>
            <a:ext cx="22725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solidFill>
                  <a:prstClr val="black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肆</a:t>
            </a:r>
            <a:endParaRPr lang="zh-CN" altLang="en-US" sz="7200" dirty="0">
              <a:solidFill>
                <a:prstClr val="black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986324" y="2798148"/>
            <a:ext cx="7386276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solidFill>
                  <a:prstClr val="black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 点击此处添加标题内容</a:t>
            </a:r>
            <a:endParaRPr lang="en-US" altLang="zh-CN" sz="5400" dirty="0" smtClean="0">
              <a:solidFill>
                <a:prstClr val="black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  <a:p>
            <a:pPr algn="ctr"/>
            <a:r>
              <a:rPr lang="zh-CN" altLang="en-US" sz="1600" b="1" dirty="0">
                <a:solidFill>
                  <a:prstClr val="black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点击此处添加您所需要的文字信息添加文字信息添加文</a:t>
            </a:r>
            <a:endParaRPr lang="en-US" altLang="zh-CN" sz="1600" b="1" dirty="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/>
            <a:r>
              <a:rPr lang="zh-CN" altLang="en-US" sz="1600" b="1" dirty="0">
                <a:solidFill>
                  <a:prstClr val="black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字信息文字和图片均可随意编辑</a:t>
            </a:r>
            <a:endParaRPr lang="zh-CN" altLang="en-US" sz="1600" b="1" dirty="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6617335" y="4817745"/>
            <a:ext cx="669925" cy="669925"/>
            <a:chOff x="6443245" y="4780605"/>
            <a:chExt cx="751188" cy="751188"/>
          </a:xfrm>
        </p:grpSpPr>
        <p:sp>
          <p:nvSpPr>
            <p:cNvPr id="47" name="椭圆 46"/>
            <p:cNvSpPr/>
            <p:nvPr/>
          </p:nvSpPr>
          <p:spPr>
            <a:xfrm>
              <a:off x="6443245" y="4780605"/>
              <a:ext cx="751188" cy="75118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6600772" y="4925106"/>
              <a:ext cx="482922" cy="481856"/>
              <a:chOff x="3175" y="4763"/>
              <a:chExt cx="717550" cy="715963"/>
            </a:xfrm>
            <a:solidFill>
              <a:schemeClr val="bg1">
                <a:lumMod val="95000"/>
              </a:schemeClr>
            </a:solidFill>
          </p:grpSpPr>
          <p:sp>
            <p:nvSpPr>
              <p:cNvPr id="49" name="Freeform 9"/>
              <p:cNvSpPr/>
              <p:nvPr/>
            </p:nvSpPr>
            <p:spPr bwMode="auto">
              <a:xfrm>
                <a:off x="434975" y="439738"/>
                <a:ext cx="285750" cy="280988"/>
              </a:xfrm>
              <a:custGeom>
                <a:avLst/>
                <a:gdLst>
                  <a:gd name="T0" fmla="*/ 68 w 75"/>
                  <a:gd name="T1" fmla="*/ 42 h 74"/>
                  <a:gd name="T2" fmla="*/ 25 w 75"/>
                  <a:gd name="T3" fmla="*/ 0 h 74"/>
                  <a:gd name="T4" fmla="*/ 0 w 75"/>
                  <a:gd name="T5" fmla="*/ 24 h 74"/>
                  <a:gd name="T6" fmla="*/ 43 w 75"/>
                  <a:gd name="T7" fmla="*/ 67 h 74"/>
                  <a:gd name="T8" fmla="*/ 68 w 75"/>
                  <a:gd name="T9" fmla="*/ 67 h 74"/>
                  <a:gd name="T10" fmla="*/ 68 w 75"/>
                  <a:gd name="T11" fmla="*/ 4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74">
                    <a:moveTo>
                      <a:pt x="68" y="42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19" y="10"/>
                      <a:pt x="10" y="18"/>
                      <a:pt x="0" y="24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50" y="74"/>
                      <a:pt x="61" y="74"/>
                      <a:pt x="68" y="67"/>
                    </a:cubicBezTo>
                    <a:cubicBezTo>
                      <a:pt x="75" y="60"/>
                      <a:pt x="75" y="49"/>
                      <a:pt x="68" y="4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0" name="Freeform 10"/>
              <p:cNvSpPr>
                <a:spLocks noEditPoints="1"/>
              </p:cNvSpPr>
              <p:nvPr/>
            </p:nvSpPr>
            <p:spPr bwMode="auto">
              <a:xfrm>
                <a:off x="3175" y="4763"/>
                <a:ext cx="530225" cy="533400"/>
              </a:xfrm>
              <a:custGeom>
                <a:avLst/>
                <a:gdLst>
                  <a:gd name="T0" fmla="*/ 139 w 139"/>
                  <a:gd name="T1" fmla="*/ 70 h 140"/>
                  <a:gd name="T2" fmla="*/ 70 w 139"/>
                  <a:gd name="T3" fmla="*/ 0 h 140"/>
                  <a:gd name="T4" fmla="*/ 0 w 139"/>
                  <a:gd name="T5" fmla="*/ 70 h 140"/>
                  <a:gd name="T6" fmla="*/ 70 w 139"/>
                  <a:gd name="T7" fmla="*/ 140 h 140"/>
                  <a:gd name="T8" fmla="*/ 139 w 139"/>
                  <a:gd name="T9" fmla="*/ 70 h 140"/>
                  <a:gd name="T10" fmla="*/ 70 w 139"/>
                  <a:gd name="T11" fmla="*/ 122 h 140"/>
                  <a:gd name="T12" fmla="*/ 17 w 139"/>
                  <a:gd name="T13" fmla="*/ 70 h 140"/>
                  <a:gd name="T14" fmla="*/ 70 w 139"/>
                  <a:gd name="T15" fmla="*/ 17 h 140"/>
                  <a:gd name="T16" fmla="*/ 122 w 139"/>
                  <a:gd name="T17" fmla="*/ 70 h 140"/>
                  <a:gd name="T18" fmla="*/ 70 w 139"/>
                  <a:gd name="T19" fmla="*/ 12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9" h="140">
                    <a:moveTo>
                      <a:pt x="139" y="70"/>
                    </a:moveTo>
                    <a:cubicBezTo>
                      <a:pt x="139" y="31"/>
                      <a:pt x="108" y="0"/>
                      <a:pt x="70" y="0"/>
                    </a:cubicBezTo>
                    <a:cubicBezTo>
                      <a:pt x="31" y="0"/>
                      <a:pt x="0" y="31"/>
                      <a:pt x="0" y="70"/>
                    </a:cubicBezTo>
                    <a:cubicBezTo>
                      <a:pt x="0" y="108"/>
                      <a:pt x="31" y="140"/>
                      <a:pt x="70" y="140"/>
                    </a:cubicBezTo>
                    <a:cubicBezTo>
                      <a:pt x="108" y="140"/>
                      <a:pt x="139" y="108"/>
                      <a:pt x="139" y="70"/>
                    </a:cubicBezTo>
                    <a:close/>
                    <a:moveTo>
                      <a:pt x="70" y="122"/>
                    </a:moveTo>
                    <a:cubicBezTo>
                      <a:pt x="41" y="122"/>
                      <a:pt x="17" y="99"/>
                      <a:pt x="17" y="70"/>
                    </a:cubicBezTo>
                    <a:cubicBezTo>
                      <a:pt x="17" y="41"/>
                      <a:pt x="41" y="17"/>
                      <a:pt x="70" y="17"/>
                    </a:cubicBezTo>
                    <a:cubicBezTo>
                      <a:pt x="98" y="17"/>
                      <a:pt x="122" y="41"/>
                      <a:pt x="122" y="70"/>
                    </a:cubicBezTo>
                    <a:cubicBezTo>
                      <a:pt x="122" y="99"/>
                      <a:pt x="98" y="122"/>
                      <a:pt x="70" y="1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1" name="Freeform 11"/>
              <p:cNvSpPr/>
              <p:nvPr/>
            </p:nvSpPr>
            <p:spPr bwMode="auto">
              <a:xfrm>
                <a:off x="114300" y="115888"/>
                <a:ext cx="157163" cy="155575"/>
              </a:xfrm>
              <a:custGeom>
                <a:avLst/>
                <a:gdLst>
                  <a:gd name="T0" fmla="*/ 0 w 41"/>
                  <a:gd name="T1" fmla="*/ 41 h 41"/>
                  <a:gd name="T2" fmla="*/ 12 w 41"/>
                  <a:gd name="T3" fmla="*/ 41 h 41"/>
                  <a:gd name="T4" fmla="*/ 41 w 41"/>
                  <a:gd name="T5" fmla="*/ 12 h 41"/>
                  <a:gd name="T6" fmla="*/ 41 w 41"/>
                  <a:gd name="T7" fmla="*/ 0 h 41"/>
                  <a:gd name="T8" fmla="*/ 0 w 41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41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25"/>
                      <a:pt x="25" y="12"/>
                      <a:pt x="41" y="12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6617335" y="1647825"/>
            <a:ext cx="669925" cy="669925"/>
            <a:chOff x="6443245" y="1611109"/>
            <a:chExt cx="751188" cy="751188"/>
          </a:xfrm>
        </p:grpSpPr>
        <p:sp>
          <p:nvSpPr>
            <p:cNvPr id="45" name="椭圆 44"/>
            <p:cNvSpPr/>
            <p:nvPr/>
          </p:nvSpPr>
          <p:spPr>
            <a:xfrm>
              <a:off x="6443245" y="1611109"/>
              <a:ext cx="751188" cy="75118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6" name="Freeform 21"/>
            <p:cNvSpPr>
              <a:spLocks noEditPoints="1"/>
            </p:cNvSpPr>
            <p:nvPr/>
          </p:nvSpPr>
          <p:spPr bwMode="auto">
            <a:xfrm>
              <a:off x="6602953" y="1780982"/>
              <a:ext cx="425755" cy="418061"/>
            </a:xfrm>
            <a:custGeom>
              <a:avLst/>
              <a:gdLst>
                <a:gd name="T0" fmla="*/ 179 w 208"/>
                <a:gd name="T1" fmla="*/ 79 h 204"/>
                <a:gd name="T2" fmla="*/ 174 w 208"/>
                <a:gd name="T3" fmla="*/ 66 h 204"/>
                <a:gd name="T4" fmla="*/ 185 w 208"/>
                <a:gd name="T5" fmla="*/ 38 h 204"/>
                <a:gd name="T6" fmla="*/ 169 w 208"/>
                <a:gd name="T7" fmla="*/ 22 h 204"/>
                <a:gd name="T8" fmla="*/ 140 w 208"/>
                <a:gd name="T9" fmla="*/ 33 h 204"/>
                <a:gd name="T10" fmla="*/ 128 w 208"/>
                <a:gd name="T11" fmla="*/ 28 h 204"/>
                <a:gd name="T12" fmla="*/ 115 w 208"/>
                <a:gd name="T13" fmla="*/ 0 h 204"/>
                <a:gd name="T14" fmla="*/ 92 w 208"/>
                <a:gd name="T15" fmla="*/ 0 h 204"/>
                <a:gd name="T16" fmla="*/ 80 w 208"/>
                <a:gd name="T17" fmla="*/ 28 h 204"/>
                <a:gd name="T18" fmla="*/ 67 w 208"/>
                <a:gd name="T19" fmla="*/ 33 h 204"/>
                <a:gd name="T20" fmla="*/ 38 w 208"/>
                <a:gd name="T21" fmla="*/ 22 h 204"/>
                <a:gd name="T22" fmla="*/ 22 w 208"/>
                <a:gd name="T23" fmla="*/ 38 h 204"/>
                <a:gd name="T24" fmla="*/ 34 w 208"/>
                <a:gd name="T25" fmla="*/ 66 h 204"/>
                <a:gd name="T26" fmla="*/ 28 w 208"/>
                <a:gd name="T27" fmla="*/ 79 h 204"/>
                <a:gd name="T28" fmla="*/ 0 w 208"/>
                <a:gd name="T29" fmla="*/ 91 h 204"/>
                <a:gd name="T30" fmla="*/ 0 w 208"/>
                <a:gd name="T31" fmla="*/ 114 h 204"/>
                <a:gd name="T32" fmla="*/ 28 w 208"/>
                <a:gd name="T33" fmla="*/ 126 h 204"/>
                <a:gd name="T34" fmla="*/ 34 w 208"/>
                <a:gd name="T35" fmla="*/ 138 h 204"/>
                <a:gd name="T36" fmla="*/ 23 w 208"/>
                <a:gd name="T37" fmla="*/ 167 h 204"/>
                <a:gd name="T38" fmla="*/ 39 w 208"/>
                <a:gd name="T39" fmla="*/ 182 h 204"/>
                <a:gd name="T40" fmla="*/ 67 w 208"/>
                <a:gd name="T41" fmla="*/ 171 h 204"/>
                <a:gd name="T42" fmla="*/ 80 w 208"/>
                <a:gd name="T43" fmla="*/ 176 h 204"/>
                <a:gd name="T44" fmla="*/ 93 w 208"/>
                <a:gd name="T45" fmla="*/ 204 h 204"/>
                <a:gd name="T46" fmla="*/ 116 w 208"/>
                <a:gd name="T47" fmla="*/ 204 h 204"/>
                <a:gd name="T48" fmla="*/ 128 w 208"/>
                <a:gd name="T49" fmla="*/ 176 h 204"/>
                <a:gd name="T50" fmla="*/ 141 w 208"/>
                <a:gd name="T51" fmla="*/ 171 h 204"/>
                <a:gd name="T52" fmla="*/ 170 w 208"/>
                <a:gd name="T53" fmla="*/ 182 h 204"/>
                <a:gd name="T54" fmla="*/ 186 w 208"/>
                <a:gd name="T55" fmla="*/ 166 h 204"/>
                <a:gd name="T56" fmla="*/ 174 w 208"/>
                <a:gd name="T57" fmla="*/ 138 h 204"/>
                <a:gd name="T58" fmla="*/ 179 w 208"/>
                <a:gd name="T59" fmla="*/ 125 h 204"/>
                <a:gd name="T60" fmla="*/ 208 w 208"/>
                <a:gd name="T61" fmla="*/ 113 h 204"/>
                <a:gd name="T62" fmla="*/ 208 w 208"/>
                <a:gd name="T63" fmla="*/ 90 h 204"/>
                <a:gd name="T64" fmla="*/ 179 w 208"/>
                <a:gd name="T65" fmla="*/ 79 h 204"/>
                <a:gd name="T66" fmla="*/ 137 w 208"/>
                <a:gd name="T67" fmla="*/ 102 h 204"/>
                <a:gd name="T68" fmla="*/ 104 w 208"/>
                <a:gd name="T69" fmla="*/ 135 h 204"/>
                <a:gd name="T70" fmla="*/ 71 w 208"/>
                <a:gd name="T71" fmla="*/ 102 h 204"/>
                <a:gd name="T72" fmla="*/ 104 w 208"/>
                <a:gd name="T73" fmla="*/ 69 h 204"/>
                <a:gd name="T74" fmla="*/ 137 w 208"/>
                <a:gd name="T75" fmla="*/ 10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04">
                  <a:moveTo>
                    <a:pt x="179" y="79"/>
                  </a:moveTo>
                  <a:cubicBezTo>
                    <a:pt x="174" y="66"/>
                    <a:pt x="174" y="66"/>
                    <a:pt x="174" y="66"/>
                  </a:cubicBezTo>
                  <a:cubicBezTo>
                    <a:pt x="174" y="66"/>
                    <a:pt x="186" y="39"/>
                    <a:pt x="185" y="38"/>
                  </a:cubicBezTo>
                  <a:cubicBezTo>
                    <a:pt x="169" y="22"/>
                    <a:pt x="169" y="22"/>
                    <a:pt x="169" y="22"/>
                  </a:cubicBezTo>
                  <a:cubicBezTo>
                    <a:pt x="168" y="21"/>
                    <a:pt x="140" y="33"/>
                    <a:pt x="140" y="33"/>
                  </a:cubicBezTo>
                  <a:cubicBezTo>
                    <a:pt x="128" y="28"/>
                    <a:pt x="128" y="28"/>
                    <a:pt x="128" y="28"/>
                  </a:cubicBezTo>
                  <a:cubicBezTo>
                    <a:pt x="128" y="28"/>
                    <a:pt x="116" y="0"/>
                    <a:pt x="115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0" y="0"/>
                    <a:pt x="80" y="28"/>
                    <a:pt x="80" y="28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7" y="33"/>
                    <a:pt x="39" y="21"/>
                    <a:pt x="38" y="22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1" y="39"/>
                    <a:pt x="34" y="66"/>
                    <a:pt x="34" y="66"/>
                  </a:cubicBezTo>
                  <a:cubicBezTo>
                    <a:pt x="28" y="79"/>
                    <a:pt x="28" y="79"/>
                    <a:pt x="28" y="79"/>
                  </a:cubicBezTo>
                  <a:cubicBezTo>
                    <a:pt x="28" y="79"/>
                    <a:pt x="0" y="90"/>
                    <a:pt x="0" y="91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5"/>
                    <a:pt x="28" y="126"/>
                    <a:pt x="28" y="126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34" y="138"/>
                    <a:pt x="21" y="166"/>
                    <a:pt x="23" y="167"/>
                  </a:cubicBezTo>
                  <a:cubicBezTo>
                    <a:pt x="39" y="182"/>
                    <a:pt x="39" y="182"/>
                    <a:pt x="39" y="182"/>
                  </a:cubicBezTo>
                  <a:cubicBezTo>
                    <a:pt x="40" y="184"/>
                    <a:pt x="67" y="171"/>
                    <a:pt x="67" y="171"/>
                  </a:cubicBezTo>
                  <a:cubicBezTo>
                    <a:pt x="80" y="176"/>
                    <a:pt x="80" y="176"/>
                    <a:pt x="80" y="176"/>
                  </a:cubicBezTo>
                  <a:cubicBezTo>
                    <a:pt x="80" y="176"/>
                    <a:pt x="91" y="204"/>
                    <a:pt x="93" y="204"/>
                  </a:cubicBezTo>
                  <a:cubicBezTo>
                    <a:pt x="116" y="204"/>
                    <a:pt x="116" y="204"/>
                    <a:pt x="116" y="204"/>
                  </a:cubicBezTo>
                  <a:cubicBezTo>
                    <a:pt x="117" y="204"/>
                    <a:pt x="128" y="176"/>
                    <a:pt x="128" y="176"/>
                  </a:cubicBezTo>
                  <a:cubicBezTo>
                    <a:pt x="141" y="171"/>
                    <a:pt x="141" y="171"/>
                    <a:pt x="141" y="171"/>
                  </a:cubicBezTo>
                  <a:cubicBezTo>
                    <a:pt x="141" y="171"/>
                    <a:pt x="169" y="183"/>
                    <a:pt x="170" y="182"/>
                  </a:cubicBezTo>
                  <a:cubicBezTo>
                    <a:pt x="186" y="166"/>
                    <a:pt x="186" y="166"/>
                    <a:pt x="186" y="166"/>
                  </a:cubicBezTo>
                  <a:cubicBezTo>
                    <a:pt x="187" y="165"/>
                    <a:pt x="174" y="138"/>
                    <a:pt x="174" y="138"/>
                  </a:cubicBezTo>
                  <a:cubicBezTo>
                    <a:pt x="179" y="125"/>
                    <a:pt x="179" y="125"/>
                    <a:pt x="179" y="125"/>
                  </a:cubicBezTo>
                  <a:cubicBezTo>
                    <a:pt x="179" y="125"/>
                    <a:pt x="208" y="114"/>
                    <a:pt x="208" y="113"/>
                  </a:cubicBezTo>
                  <a:cubicBezTo>
                    <a:pt x="208" y="90"/>
                    <a:pt x="208" y="90"/>
                    <a:pt x="208" y="90"/>
                  </a:cubicBezTo>
                  <a:cubicBezTo>
                    <a:pt x="208" y="89"/>
                    <a:pt x="179" y="79"/>
                    <a:pt x="179" y="79"/>
                  </a:cubicBezTo>
                  <a:close/>
                  <a:moveTo>
                    <a:pt x="137" y="102"/>
                  </a:moveTo>
                  <a:cubicBezTo>
                    <a:pt x="137" y="120"/>
                    <a:pt x="122" y="135"/>
                    <a:pt x="104" y="135"/>
                  </a:cubicBezTo>
                  <a:cubicBezTo>
                    <a:pt x="86" y="135"/>
                    <a:pt x="71" y="120"/>
                    <a:pt x="71" y="102"/>
                  </a:cubicBezTo>
                  <a:cubicBezTo>
                    <a:pt x="71" y="84"/>
                    <a:pt x="86" y="69"/>
                    <a:pt x="104" y="69"/>
                  </a:cubicBezTo>
                  <a:cubicBezTo>
                    <a:pt x="122" y="69"/>
                    <a:pt x="137" y="84"/>
                    <a:pt x="137" y="10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617335" y="3241040"/>
            <a:ext cx="669925" cy="669925"/>
            <a:chOff x="6443245" y="3204483"/>
            <a:chExt cx="751188" cy="751188"/>
          </a:xfrm>
        </p:grpSpPr>
        <p:sp>
          <p:nvSpPr>
            <p:cNvPr id="43" name="椭圆 42"/>
            <p:cNvSpPr/>
            <p:nvPr/>
          </p:nvSpPr>
          <p:spPr>
            <a:xfrm>
              <a:off x="6443245" y="3204483"/>
              <a:ext cx="751188" cy="75118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4" name="Freeform 33"/>
            <p:cNvSpPr>
              <a:spLocks noEditPoints="1"/>
            </p:cNvSpPr>
            <p:nvPr/>
          </p:nvSpPr>
          <p:spPr bwMode="auto">
            <a:xfrm>
              <a:off x="6534210" y="3329085"/>
              <a:ext cx="554928" cy="455936"/>
            </a:xfrm>
            <a:custGeom>
              <a:avLst/>
              <a:gdLst>
                <a:gd name="T0" fmla="*/ 221 w 244"/>
                <a:gd name="T1" fmla="*/ 66 h 200"/>
                <a:gd name="T2" fmla="*/ 207 w 244"/>
                <a:gd name="T3" fmla="*/ 80 h 200"/>
                <a:gd name="T4" fmla="*/ 221 w 244"/>
                <a:gd name="T5" fmla="*/ 93 h 200"/>
                <a:gd name="T6" fmla="*/ 235 w 244"/>
                <a:gd name="T7" fmla="*/ 80 h 200"/>
                <a:gd name="T8" fmla="*/ 221 w 244"/>
                <a:gd name="T9" fmla="*/ 66 h 200"/>
                <a:gd name="T10" fmla="*/ 23 w 244"/>
                <a:gd name="T11" fmla="*/ 66 h 200"/>
                <a:gd name="T12" fmla="*/ 9 w 244"/>
                <a:gd name="T13" fmla="*/ 80 h 200"/>
                <a:gd name="T14" fmla="*/ 23 w 244"/>
                <a:gd name="T15" fmla="*/ 93 h 200"/>
                <a:gd name="T16" fmla="*/ 37 w 244"/>
                <a:gd name="T17" fmla="*/ 80 h 200"/>
                <a:gd name="T18" fmla="*/ 23 w 244"/>
                <a:gd name="T19" fmla="*/ 66 h 200"/>
                <a:gd name="T20" fmla="*/ 180 w 244"/>
                <a:gd name="T21" fmla="*/ 41 h 200"/>
                <a:gd name="T22" fmla="*/ 160 w 244"/>
                <a:gd name="T23" fmla="*/ 61 h 200"/>
                <a:gd name="T24" fmla="*/ 180 w 244"/>
                <a:gd name="T25" fmla="*/ 82 h 200"/>
                <a:gd name="T26" fmla="*/ 201 w 244"/>
                <a:gd name="T27" fmla="*/ 61 h 200"/>
                <a:gd name="T28" fmla="*/ 180 w 244"/>
                <a:gd name="T29" fmla="*/ 41 h 200"/>
                <a:gd name="T30" fmla="*/ 244 w 244"/>
                <a:gd name="T31" fmla="*/ 166 h 200"/>
                <a:gd name="T32" fmla="*/ 220 w 244"/>
                <a:gd name="T33" fmla="*/ 166 h 200"/>
                <a:gd name="T34" fmla="*/ 220 w 244"/>
                <a:gd name="T35" fmla="*/ 123 h 200"/>
                <a:gd name="T36" fmla="*/ 215 w 244"/>
                <a:gd name="T37" fmla="*/ 102 h 200"/>
                <a:gd name="T38" fmla="*/ 221 w 244"/>
                <a:gd name="T39" fmla="*/ 101 h 200"/>
                <a:gd name="T40" fmla="*/ 244 w 244"/>
                <a:gd name="T41" fmla="*/ 124 h 200"/>
                <a:gd name="T42" fmla="*/ 244 w 244"/>
                <a:gd name="T43" fmla="*/ 166 h 200"/>
                <a:gd name="T44" fmla="*/ 64 w 244"/>
                <a:gd name="T45" fmla="*/ 41 h 200"/>
                <a:gd name="T46" fmla="*/ 43 w 244"/>
                <a:gd name="T47" fmla="*/ 61 h 200"/>
                <a:gd name="T48" fmla="*/ 64 w 244"/>
                <a:gd name="T49" fmla="*/ 82 h 200"/>
                <a:gd name="T50" fmla="*/ 84 w 244"/>
                <a:gd name="T51" fmla="*/ 61 h 200"/>
                <a:gd name="T52" fmla="*/ 64 w 244"/>
                <a:gd name="T53" fmla="*/ 41 h 200"/>
                <a:gd name="T54" fmla="*/ 23 w 244"/>
                <a:gd name="T55" fmla="*/ 101 h 200"/>
                <a:gd name="T56" fmla="*/ 29 w 244"/>
                <a:gd name="T57" fmla="*/ 102 h 200"/>
                <a:gd name="T58" fmla="*/ 24 w 244"/>
                <a:gd name="T59" fmla="*/ 123 h 200"/>
                <a:gd name="T60" fmla="*/ 24 w 244"/>
                <a:gd name="T61" fmla="*/ 166 h 200"/>
                <a:gd name="T62" fmla="*/ 0 w 244"/>
                <a:gd name="T63" fmla="*/ 166 h 200"/>
                <a:gd name="T64" fmla="*/ 0 w 244"/>
                <a:gd name="T65" fmla="*/ 124 h 200"/>
                <a:gd name="T66" fmla="*/ 23 w 244"/>
                <a:gd name="T67" fmla="*/ 101 h 200"/>
                <a:gd name="T68" fmla="*/ 122 w 244"/>
                <a:gd name="T69" fmla="*/ 0 h 200"/>
                <a:gd name="T70" fmla="*/ 92 w 244"/>
                <a:gd name="T71" fmla="*/ 30 h 200"/>
                <a:gd name="T72" fmla="*/ 122 w 244"/>
                <a:gd name="T73" fmla="*/ 60 h 200"/>
                <a:gd name="T74" fmla="*/ 152 w 244"/>
                <a:gd name="T75" fmla="*/ 30 h 200"/>
                <a:gd name="T76" fmla="*/ 122 w 244"/>
                <a:gd name="T77" fmla="*/ 0 h 200"/>
                <a:gd name="T78" fmla="*/ 213 w 244"/>
                <a:gd name="T79" fmla="*/ 182 h 200"/>
                <a:gd name="T80" fmla="*/ 177 w 244"/>
                <a:gd name="T81" fmla="*/ 182 h 200"/>
                <a:gd name="T82" fmla="*/ 177 w 244"/>
                <a:gd name="T83" fmla="*/ 116 h 200"/>
                <a:gd name="T84" fmla="*/ 171 w 244"/>
                <a:gd name="T85" fmla="*/ 91 h 200"/>
                <a:gd name="T86" fmla="*/ 180 w 244"/>
                <a:gd name="T87" fmla="*/ 90 h 200"/>
                <a:gd name="T88" fmla="*/ 213 w 244"/>
                <a:gd name="T89" fmla="*/ 123 h 200"/>
                <a:gd name="T90" fmla="*/ 213 w 244"/>
                <a:gd name="T91" fmla="*/ 182 h 200"/>
                <a:gd name="T92" fmla="*/ 67 w 244"/>
                <a:gd name="T93" fmla="*/ 116 h 200"/>
                <a:gd name="T94" fmla="*/ 67 w 244"/>
                <a:gd name="T95" fmla="*/ 182 h 200"/>
                <a:gd name="T96" fmla="*/ 31 w 244"/>
                <a:gd name="T97" fmla="*/ 182 h 200"/>
                <a:gd name="T98" fmla="*/ 31 w 244"/>
                <a:gd name="T99" fmla="*/ 123 h 200"/>
                <a:gd name="T100" fmla="*/ 64 w 244"/>
                <a:gd name="T101" fmla="*/ 90 h 200"/>
                <a:gd name="T102" fmla="*/ 73 w 244"/>
                <a:gd name="T103" fmla="*/ 91 h 200"/>
                <a:gd name="T104" fmla="*/ 67 w 244"/>
                <a:gd name="T105" fmla="*/ 116 h 200"/>
                <a:gd name="T106" fmla="*/ 74 w 244"/>
                <a:gd name="T107" fmla="*/ 200 h 200"/>
                <a:gd name="T108" fmla="*/ 170 w 244"/>
                <a:gd name="T109" fmla="*/ 200 h 200"/>
                <a:gd name="T110" fmla="*/ 170 w 244"/>
                <a:gd name="T111" fmla="*/ 116 h 200"/>
                <a:gd name="T112" fmla="*/ 122 w 244"/>
                <a:gd name="T113" fmla="*/ 69 h 200"/>
                <a:gd name="T114" fmla="*/ 74 w 244"/>
                <a:gd name="T115" fmla="*/ 116 h 200"/>
                <a:gd name="T116" fmla="*/ 74 w 244"/>
                <a:gd name="T117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4" h="200">
                  <a:moveTo>
                    <a:pt x="221" y="66"/>
                  </a:moveTo>
                  <a:cubicBezTo>
                    <a:pt x="214" y="66"/>
                    <a:pt x="207" y="72"/>
                    <a:pt x="207" y="80"/>
                  </a:cubicBezTo>
                  <a:cubicBezTo>
                    <a:pt x="207" y="87"/>
                    <a:pt x="214" y="93"/>
                    <a:pt x="221" y="93"/>
                  </a:cubicBezTo>
                  <a:cubicBezTo>
                    <a:pt x="229" y="93"/>
                    <a:pt x="235" y="87"/>
                    <a:pt x="235" y="80"/>
                  </a:cubicBezTo>
                  <a:cubicBezTo>
                    <a:pt x="235" y="72"/>
                    <a:pt x="229" y="66"/>
                    <a:pt x="221" y="66"/>
                  </a:cubicBezTo>
                  <a:close/>
                  <a:moveTo>
                    <a:pt x="23" y="66"/>
                  </a:moveTo>
                  <a:cubicBezTo>
                    <a:pt x="15" y="66"/>
                    <a:pt x="9" y="72"/>
                    <a:pt x="9" y="80"/>
                  </a:cubicBezTo>
                  <a:cubicBezTo>
                    <a:pt x="9" y="87"/>
                    <a:pt x="15" y="93"/>
                    <a:pt x="23" y="93"/>
                  </a:cubicBezTo>
                  <a:cubicBezTo>
                    <a:pt x="31" y="93"/>
                    <a:pt x="37" y="87"/>
                    <a:pt x="37" y="80"/>
                  </a:cubicBezTo>
                  <a:cubicBezTo>
                    <a:pt x="37" y="72"/>
                    <a:pt x="31" y="66"/>
                    <a:pt x="23" y="66"/>
                  </a:cubicBezTo>
                  <a:close/>
                  <a:moveTo>
                    <a:pt x="180" y="41"/>
                  </a:moveTo>
                  <a:cubicBezTo>
                    <a:pt x="169" y="41"/>
                    <a:pt x="160" y="50"/>
                    <a:pt x="160" y="61"/>
                  </a:cubicBezTo>
                  <a:cubicBezTo>
                    <a:pt x="160" y="73"/>
                    <a:pt x="169" y="82"/>
                    <a:pt x="180" y="82"/>
                  </a:cubicBezTo>
                  <a:cubicBezTo>
                    <a:pt x="191" y="82"/>
                    <a:pt x="201" y="73"/>
                    <a:pt x="201" y="61"/>
                  </a:cubicBezTo>
                  <a:cubicBezTo>
                    <a:pt x="201" y="50"/>
                    <a:pt x="191" y="41"/>
                    <a:pt x="180" y="41"/>
                  </a:cubicBezTo>
                  <a:close/>
                  <a:moveTo>
                    <a:pt x="244" y="166"/>
                  </a:moveTo>
                  <a:cubicBezTo>
                    <a:pt x="220" y="166"/>
                    <a:pt x="220" y="166"/>
                    <a:pt x="220" y="166"/>
                  </a:cubicBezTo>
                  <a:cubicBezTo>
                    <a:pt x="220" y="123"/>
                    <a:pt x="220" y="123"/>
                    <a:pt x="220" y="123"/>
                  </a:cubicBezTo>
                  <a:cubicBezTo>
                    <a:pt x="220" y="115"/>
                    <a:pt x="218" y="108"/>
                    <a:pt x="215" y="102"/>
                  </a:cubicBezTo>
                  <a:cubicBezTo>
                    <a:pt x="217" y="102"/>
                    <a:pt x="219" y="101"/>
                    <a:pt x="221" y="101"/>
                  </a:cubicBezTo>
                  <a:cubicBezTo>
                    <a:pt x="234" y="101"/>
                    <a:pt x="244" y="111"/>
                    <a:pt x="244" y="124"/>
                  </a:cubicBezTo>
                  <a:lnTo>
                    <a:pt x="244" y="166"/>
                  </a:lnTo>
                  <a:close/>
                  <a:moveTo>
                    <a:pt x="64" y="41"/>
                  </a:moveTo>
                  <a:cubicBezTo>
                    <a:pt x="53" y="41"/>
                    <a:pt x="43" y="50"/>
                    <a:pt x="43" y="61"/>
                  </a:cubicBezTo>
                  <a:cubicBezTo>
                    <a:pt x="43" y="73"/>
                    <a:pt x="53" y="82"/>
                    <a:pt x="64" y="82"/>
                  </a:cubicBezTo>
                  <a:cubicBezTo>
                    <a:pt x="75" y="82"/>
                    <a:pt x="84" y="73"/>
                    <a:pt x="84" y="61"/>
                  </a:cubicBezTo>
                  <a:cubicBezTo>
                    <a:pt x="84" y="50"/>
                    <a:pt x="75" y="41"/>
                    <a:pt x="64" y="41"/>
                  </a:cubicBezTo>
                  <a:close/>
                  <a:moveTo>
                    <a:pt x="23" y="101"/>
                  </a:moveTo>
                  <a:cubicBezTo>
                    <a:pt x="25" y="101"/>
                    <a:pt x="27" y="102"/>
                    <a:pt x="29" y="102"/>
                  </a:cubicBezTo>
                  <a:cubicBezTo>
                    <a:pt x="26" y="108"/>
                    <a:pt x="24" y="115"/>
                    <a:pt x="24" y="123"/>
                  </a:cubicBezTo>
                  <a:cubicBezTo>
                    <a:pt x="24" y="166"/>
                    <a:pt x="24" y="166"/>
                    <a:pt x="24" y="166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11"/>
                    <a:pt x="11" y="101"/>
                    <a:pt x="23" y="101"/>
                  </a:cubicBezTo>
                  <a:close/>
                  <a:moveTo>
                    <a:pt x="122" y="0"/>
                  </a:moveTo>
                  <a:cubicBezTo>
                    <a:pt x="105" y="0"/>
                    <a:pt x="92" y="13"/>
                    <a:pt x="92" y="30"/>
                  </a:cubicBezTo>
                  <a:cubicBezTo>
                    <a:pt x="92" y="47"/>
                    <a:pt x="105" y="60"/>
                    <a:pt x="122" y="60"/>
                  </a:cubicBezTo>
                  <a:cubicBezTo>
                    <a:pt x="139" y="60"/>
                    <a:pt x="152" y="47"/>
                    <a:pt x="152" y="30"/>
                  </a:cubicBezTo>
                  <a:cubicBezTo>
                    <a:pt x="152" y="13"/>
                    <a:pt x="139" y="0"/>
                    <a:pt x="122" y="0"/>
                  </a:cubicBezTo>
                  <a:close/>
                  <a:moveTo>
                    <a:pt x="213" y="182"/>
                  </a:moveTo>
                  <a:cubicBezTo>
                    <a:pt x="177" y="182"/>
                    <a:pt x="177" y="182"/>
                    <a:pt x="177" y="182"/>
                  </a:cubicBezTo>
                  <a:cubicBezTo>
                    <a:pt x="177" y="116"/>
                    <a:pt x="177" y="116"/>
                    <a:pt x="177" y="116"/>
                  </a:cubicBezTo>
                  <a:cubicBezTo>
                    <a:pt x="177" y="107"/>
                    <a:pt x="175" y="99"/>
                    <a:pt x="171" y="91"/>
                  </a:cubicBezTo>
                  <a:cubicBezTo>
                    <a:pt x="174" y="90"/>
                    <a:pt x="177" y="90"/>
                    <a:pt x="180" y="90"/>
                  </a:cubicBezTo>
                  <a:cubicBezTo>
                    <a:pt x="198" y="90"/>
                    <a:pt x="213" y="104"/>
                    <a:pt x="213" y="123"/>
                  </a:cubicBezTo>
                  <a:lnTo>
                    <a:pt x="213" y="182"/>
                  </a:lnTo>
                  <a:close/>
                  <a:moveTo>
                    <a:pt x="67" y="116"/>
                  </a:moveTo>
                  <a:cubicBezTo>
                    <a:pt x="67" y="182"/>
                    <a:pt x="67" y="182"/>
                    <a:pt x="67" y="182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31" y="123"/>
                    <a:pt x="31" y="123"/>
                    <a:pt x="31" y="123"/>
                  </a:cubicBezTo>
                  <a:cubicBezTo>
                    <a:pt x="31" y="104"/>
                    <a:pt x="46" y="90"/>
                    <a:pt x="64" y="90"/>
                  </a:cubicBezTo>
                  <a:cubicBezTo>
                    <a:pt x="67" y="90"/>
                    <a:pt x="70" y="90"/>
                    <a:pt x="73" y="91"/>
                  </a:cubicBezTo>
                  <a:cubicBezTo>
                    <a:pt x="69" y="99"/>
                    <a:pt x="67" y="107"/>
                    <a:pt x="67" y="116"/>
                  </a:cubicBezTo>
                  <a:close/>
                  <a:moveTo>
                    <a:pt x="74" y="200"/>
                  </a:moveTo>
                  <a:cubicBezTo>
                    <a:pt x="170" y="200"/>
                    <a:pt x="170" y="200"/>
                    <a:pt x="170" y="200"/>
                  </a:cubicBezTo>
                  <a:cubicBezTo>
                    <a:pt x="170" y="116"/>
                    <a:pt x="170" y="116"/>
                    <a:pt x="170" y="116"/>
                  </a:cubicBezTo>
                  <a:cubicBezTo>
                    <a:pt x="170" y="90"/>
                    <a:pt x="148" y="69"/>
                    <a:pt x="122" y="69"/>
                  </a:cubicBezTo>
                  <a:cubicBezTo>
                    <a:pt x="96" y="69"/>
                    <a:pt x="74" y="90"/>
                    <a:pt x="74" y="116"/>
                  </a:cubicBezTo>
                  <a:lnTo>
                    <a:pt x="74" y="2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977900" y="4815205"/>
            <a:ext cx="676910" cy="676910"/>
            <a:chOff x="816774" y="4776910"/>
            <a:chExt cx="759650" cy="759649"/>
          </a:xfrm>
          <a:solidFill>
            <a:srgbClr val="578B18"/>
          </a:solidFill>
        </p:grpSpPr>
        <p:sp>
          <p:nvSpPr>
            <p:cNvPr id="28" name="椭圆 27"/>
            <p:cNvSpPr/>
            <p:nvPr/>
          </p:nvSpPr>
          <p:spPr>
            <a:xfrm>
              <a:off x="816774" y="4776910"/>
              <a:ext cx="759650" cy="759649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927948" y="4902209"/>
              <a:ext cx="469371" cy="442728"/>
              <a:chOff x="244475" y="2743200"/>
              <a:chExt cx="727075" cy="685800"/>
            </a:xfrm>
            <a:grpFill/>
          </p:grpSpPr>
          <p:sp>
            <p:nvSpPr>
              <p:cNvPr id="30" name="Freeform 15"/>
              <p:cNvSpPr>
                <a:spLocks noEditPoints="1"/>
              </p:cNvSpPr>
              <p:nvPr/>
            </p:nvSpPr>
            <p:spPr bwMode="auto">
              <a:xfrm>
                <a:off x="244475" y="3013075"/>
                <a:ext cx="204788" cy="415925"/>
              </a:xfrm>
              <a:custGeom>
                <a:avLst/>
                <a:gdLst>
                  <a:gd name="T0" fmla="*/ 41 w 54"/>
                  <a:gd name="T1" fmla="*/ 13 h 109"/>
                  <a:gd name="T2" fmla="*/ 41 w 54"/>
                  <a:gd name="T3" fmla="*/ 47 h 109"/>
                  <a:gd name="T4" fmla="*/ 13 w 54"/>
                  <a:gd name="T5" fmla="*/ 47 h 109"/>
                  <a:gd name="T6" fmla="*/ 13 w 54"/>
                  <a:gd name="T7" fmla="*/ 13 h 109"/>
                  <a:gd name="T8" fmla="*/ 41 w 54"/>
                  <a:gd name="T9" fmla="*/ 13 h 109"/>
                  <a:gd name="T10" fmla="*/ 50 w 54"/>
                  <a:gd name="T11" fmla="*/ 0 h 109"/>
                  <a:gd name="T12" fmla="*/ 4 w 54"/>
                  <a:gd name="T13" fmla="*/ 0 h 109"/>
                  <a:gd name="T14" fmla="*/ 0 w 54"/>
                  <a:gd name="T15" fmla="*/ 5 h 109"/>
                  <a:gd name="T16" fmla="*/ 0 w 54"/>
                  <a:gd name="T17" fmla="*/ 105 h 109"/>
                  <a:gd name="T18" fmla="*/ 4 w 54"/>
                  <a:gd name="T19" fmla="*/ 109 h 109"/>
                  <a:gd name="T20" fmla="*/ 50 w 54"/>
                  <a:gd name="T21" fmla="*/ 109 h 109"/>
                  <a:gd name="T22" fmla="*/ 54 w 54"/>
                  <a:gd name="T23" fmla="*/ 105 h 109"/>
                  <a:gd name="T24" fmla="*/ 54 w 54"/>
                  <a:gd name="T25" fmla="*/ 5 h 109"/>
                  <a:gd name="T26" fmla="*/ 50 w 54"/>
                  <a:gd name="T27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109">
                    <a:moveTo>
                      <a:pt x="41" y="13"/>
                    </a:moveTo>
                    <a:cubicBezTo>
                      <a:pt x="41" y="47"/>
                      <a:pt x="41" y="47"/>
                      <a:pt x="41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41" y="13"/>
                      <a:pt x="41" y="13"/>
                      <a:pt x="41" y="13"/>
                    </a:cubicBezTo>
                    <a:moveTo>
                      <a:pt x="5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107"/>
                      <a:pt x="2" y="109"/>
                      <a:pt x="4" y="109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2" y="109"/>
                      <a:pt x="54" y="107"/>
                      <a:pt x="54" y="105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2"/>
                      <a:pt x="52" y="0"/>
                      <a:pt x="5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1" name="Freeform 16"/>
              <p:cNvSpPr>
                <a:spLocks noEditPoints="1"/>
              </p:cNvSpPr>
              <p:nvPr/>
            </p:nvSpPr>
            <p:spPr bwMode="auto">
              <a:xfrm>
                <a:off x="500063" y="2914650"/>
                <a:ext cx="207963" cy="514350"/>
              </a:xfrm>
              <a:custGeom>
                <a:avLst/>
                <a:gdLst>
                  <a:gd name="T0" fmla="*/ 42 w 55"/>
                  <a:gd name="T1" fmla="*/ 13 h 135"/>
                  <a:gd name="T2" fmla="*/ 42 w 55"/>
                  <a:gd name="T3" fmla="*/ 81 h 135"/>
                  <a:gd name="T4" fmla="*/ 13 w 55"/>
                  <a:gd name="T5" fmla="*/ 81 h 135"/>
                  <a:gd name="T6" fmla="*/ 13 w 55"/>
                  <a:gd name="T7" fmla="*/ 13 h 135"/>
                  <a:gd name="T8" fmla="*/ 42 w 55"/>
                  <a:gd name="T9" fmla="*/ 13 h 135"/>
                  <a:gd name="T10" fmla="*/ 51 w 55"/>
                  <a:gd name="T11" fmla="*/ 0 h 135"/>
                  <a:gd name="T12" fmla="*/ 5 w 55"/>
                  <a:gd name="T13" fmla="*/ 0 h 135"/>
                  <a:gd name="T14" fmla="*/ 0 w 55"/>
                  <a:gd name="T15" fmla="*/ 5 h 135"/>
                  <a:gd name="T16" fmla="*/ 0 w 55"/>
                  <a:gd name="T17" fmla="*/ 131 h 135"/>
                  <a:gd name="T18" fmla="*/ 5 w 55"/>
                  <a:gd name="T19" fmla="*/ 135 h 135"/>
                  <a:gd name="T20" fmla="*/ 51 w 55"/>
                  <a:gd name="T21" fmla="*/ 135 h 135"/>
                  <a:gd name="T22" fmla="*/ 55 w 55"/>
                  <a:gd name="T23" fmla="*/ 131 h 135"/>
                  <a:gd name="T24" fmla="*/ 55 w 55"/>
                  <a:gd name="T25" fmla="*/ 5 h 135"/>
                  <a:gd name="T26" fmla="*/ 51 w 55"/>
                  <a:gd name="T2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5" h="135">
                    <a:moveTo>
                      <a:pt x="42" y="13"/>
                    </a:moveTo>
                    <a:cubicBezTo>
                      <a:pt x="42" y="81"/>
                      <a:pt x="42" y="81"/>
                      <a:pt x="42" y="81"/>
                    </a:cubicBezTo>
                    <a:cubicBezTo>
                      <a:pt x="13" y="81"/>
                      <a:pt x="13" y="81"/>
                      <a:pt x="13" y="81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42" y="13"/>
                      <a:pt x="42" y="13"/>
                      <a:pt x="42" y="13"/>
                    </a:cubicBezTo>
                    <a:moveTo>
                      <a:pt x="51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0" y="133"/>
                      <a:pt x="2" y="135"/>
                      <a:pt x="5" y="135"/>
                    </a:cubicBezTo>
                    <a:cubicBezTo>
                      <a:pt x="51" y="135"/>
                      <a:pt x="51" y="135"/>
                      <a:pt x="51" y="135"/>
                    </a:cubicBezTo>
                    <a:cubicBezTo>
                      <a:pt x="53" y="135"/>
                      <a:pt x="55" y="133"/>
                      <a:pt x="55" y="131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5" y="2"/>
                      <a:pt x="53" y="0"/>
                      <a:pt x="5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2" name="Freeform 17"/>
              <p:cNvSpPr>
                <a:spLocks noEditPoints="1"/>
              </p:cNvSpPr>
              <p:nvPr/>
            </p:nvSpPr>
            <p:spPr bwMode="auto">
              <a:xfrm>
                <a:off x="762000" y="2743200"/>
                <a:ext cx="209550" cy="685800"/>
              </a:xfrm>
              <a:custGeom>
                <a:avLst/>
                <a:gdLst>
                  <a:gd name="T0" fmla="*/ 42 w 55"/>
                  <a:gd name="T1" fmla="*/ 13 h 180"/>
                  <a:gd name="T2" fmla="*/ 42 w 55"/>
                  <a:gd name="T3" fmla="*/ 96 h 180"/>
                  <a:gd name="T4" fmla="*/ 13 w 55"/>
                  <a:gd name="T5" fmla="*/ 96 h 180"/>
                  <a:gd name="T6" fmla="*/ 13 w 55"/>
                  <a:gd name="T7" fmla="*/ 13 h 180"/>
                  <a:gd name="T8" fmla="*/ 42 w 55"/>
                  <a:gd name="T9" fmla="*/ 13 h 180"/>
                  <a:gd name="T10" fmla="*/ 50 w 55"/>
                  <a:gd name="T11" fmla="*/ 0 h 180"/>
                  <a:gd name="T12" fmla="*/ 4 w 55"/>
                  <a:gd name="T13" fmla="*/ 0 h 180"/>
                  <a:gd name="T14" fmla="*/ 0 w 55"/>
                  <a:gd name="T15" fmla="*/ 4 h 180"/>
                  <a:gd name="T16" fmla="*/ 0 w 55"/>
                  <a:gd name="T17" fmla="*/ 176 h 180"/>
                  <a:gd name="T18" fmla="*/ 4 w 55"/>
                  <a:gd name="T19" fmla="*/ 180 h 180"/>
                  <a:gd name="T20" fmla="*/ 50 w 55"/>
                  <a:gd name="T21" fmla="*/ 180 h 180"/>
                  <a:gd name="T22" fmla="*/ 55 w 55"/>
                  <a:gd name="T23" fmla="*/ 176 h 180"/>
                  <a:gd name="T24" fmla="*/ 55 w 55"/>
                  <a:gd name="T25" fmla="*/ 4 h 180"/>
                  <a:gd name="T26" fmla="*/ 50 w 55"/>
                  <a:gd name="T27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5" h="180">
                    <a:moveTo>
                      <a:pt x="42" y="13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13" y="96"/>
                      <a:pt x="13" y="96"/>
                      <a:pt x="13" y="96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42" y="13"/>
                      <a:pt x="42" y="13"/>
                      <a:pt x="42" y="13"/>
                    </a:cubicBezTo>
                    <a:moveTo>
                      <a:pt x="5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0" y="178"/>
                      <a:pt x="2" y="180"/>
                      <a:pt x="4" y="180"/>
                    </a:cubicBezTo>
                    <a:cubicBezTo>
                      <a:pt x="50" y="180"/>
                      <a:pt x="50" y="180"/>
                      <a:pt x="50" y="180"/>
                    </a:cubicBezTo>
                    <a:cubicBezTo>
                      <a:pt x="53" y="180"/>
                      <a:pt x="55" y="178"/>
                      <a:pt x="55" y="176"/>
                    </a:cubicBezTo>
                    <a:cubicBezTo>
                      <a:pt x="55" y="4"/>
                      <a:pt x="55" y="4"/>
                      <a:pt x="55" y="4"/>
                    </a:cubicBezTo>
                    <a:cubicBezTo>
                      <a:pt x="55" y="2"/>
                      <a:pt x="53" y="0"/>
                      <a:pt x="5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1003300" y="3242310"/>
            <a:ext cx="676910" cy="676910"/>
            <a:chOff x="3424768" y="2961096"/>
            <a:chExt cx="759650" cy="759649"/>
          </a:xfrm>
        </p:grpSpPr>
        <p:sp>
          <p:nvSpPr>
            <p:cNvPr id="21" name="椭圆 20"/>
            <p:cNvSpPr/>
            <p:nvPr/>
          </p:nvSpPr>
          <p:spPr>
            <a:xfrm>
              <a:off x="3424768" y="2961096"/>
              <a:ext cx="759650" cy="759649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3602043" y="3071238"/>
              <a:ext cx="405347" cy="482677"/>
              <a:chOff x="10787673" y="2508217"/>
              <a:chExt cx="478426" cy="569698"/>
            </a:xfrm>
            <a:solidFill>
              <a:schemeClr val="bg1">
                <a:lumMod val="95000"/>
              </a:schemeClr>
            </a:solidFill>
          </p:grpSpPr>
          <p:sp>
            <p:nvSpPr>
              <p:cNvPr id="23" name="Freeform 25"/>
              <p:cNvSpPr>
                <a:spLocks noEditPoints="1"/>
              </p:cNvSpPr>
              <p:nvPr/>
            </p:nvSpPr>
            <p:spPr bwMode="auto">
              <a:xfrm>
                <a:off x="10787673" y="2508217"/>
                <a:ext cx="478426" cy="569698"/>
              </a:xfrm>
              <a:custGeom>
                <a:avLst/>
                <a:gdLst>
                  <a:gd name="T0" fmla="*/ 145 w 156"/>
                  <a:gd name="T1" fmla="*/ 22 h 178"/>
                  <a:gd name="T2" fmla="*/ 134 w 156"/>
                  <a:gd name="T3" fmla="*/ 22 h 178"/>
                  <a:gd name="T4" fmla="*/ 134 w 156"/>
                  <a:gd name="T5" fmla="*/ 11 h 178"/>
                  <a:gd name="T6" fmla="*/ 123 w 156"/>
                  <a:gd name="T7" fmla="*/ 0 h 178"/>
                  <a:gd name="T8" fmla="*/ 11 w 156"/>
                  <a:gd name="T9" fmla="*/ 0 h 178"/>
                  <a:gd name="T10" fmla="*/ 0 w 156"/>
                  <a:gd name="T11" fmla="*/ 11 h 178"/>
                  <a:gd name="T12" fmla="*/ 0 w 156"/>
                  <a:gd name="T13" fmla="*/ 145 h 178"/>
                  <a:gd name="T14" fmla="*/ 11 w 156"/>
                  <a:gd name="T15" fmla="*/ 156 h 178"/>
                  <a:gd name="T16" fmla="*/ 22 w 156"/>
                  <a:gd name="T17" fmla="*/ 156 h 178"/>
                  <a:gd name="T18" fmla="*/ 22 w 156"/>
                  <a:gd name="T19" fmla="*/ 167 h 178"/>
                  <a:gd name="T20" fmla="*/ 33 w 156"/>
                  <a:gd name="T21" fmla="*/ 178 h 178"/>
                  <a:gd name="T22" fmla="*/ 145 w 156"/>
                  <a:gd name="T23" fmla="*/ 178 h 178"/>
                  <a:gd name="T24" fmla="*/ 156 w 156"/>
                  <a:gd name="T25" fmla="*/ 167 h 178"/>
                  <a:gd name="T26" fmla="*/ 156 w 156"/>
                  <a:gd name="T27" fmla="*/ 33 h 178"/>
                  <a:gd name="T28" fmla="*/ 145 w 156"/>
                  <a:gd name="T29" fmla="*/ 22 h 178"/>
                  <a:gd name="T30" fmla="*/ 11 w 156"/>
                  <a:gd name="T31" fmla="*/ 145 h 178"/>
                  <a:gd name="T32" fmla="*/ 11 w 156"/>
                  <a:gd name="T33" fmla="*/ 11 h 178"/>
                  <a:gd name="T34" fmla="*/ 123 w 156"/>
                  <a:gd name="T35" fmla="*/ 11 h 178"/>
                  <a:gd name="T36" fmla="*/ 123 w 156"/>
                  <a:gd name="T37" fmla="*/ 145 h 178"/>
                  <a:gd name="T38" fmla="*/ 11 w 156"/>
                  <a:gd name="T39" fmla="*/ 145 h 178"/>
                  <a:gd name="T40" fmla="*/ 145 w 156"/>
                  <a:gd name="T41" fmla="*/ 167 h 178"/>
                  <a:gd name="T42" fmla="*/ 33 w 156"/>
                  <a:gd name="T43" fmla="*/ 167 h 178"/>
                  <a:gd name="T44" fmla="*/ 33 w 156"/>
                  <a:gd name="T45" fmla="*/ 156 h 178"/>
                  <a:gd name="T46" fmla="*/ 123 w 156"/>
                  <a:gd name="T47" fmla="*/ 156 h 178"/>
                  <a:gd name="T48" fmla="*/ 134 w 156"/>
                  <a:gd name="T49" fmla="*/ 145 h 178"/>
                  <a:gd name="T50" fmla="*/ 134 w 156"/>
                  <a:gd name="T51" fmla="*/ 33 h 178"/>
                  <a:gd name="T52" fmla="*/ 145 w 156"/>
                  <a:gd name="T53" fmla="*/ 33 h 178"/>
                  <a:gd name="T54" fmla="*/ 145 w 156"/>
                  <a:gd name="T55" fmla="*/ 16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56" h="178">
                    <a:moveTo>
                      <a:pt x="145" y="22"/>
                    </a:moveTo>
                    <a:cubicBezTo>
                      <a:pt x="134" y="22"/>
                      <a:pt x="134" y="22"/>
                      <a:pt x="134" y="22"/>
                    </a:cubicBezTo>
                    <a:cubicBezTo>
                      <a:pt x="134" y="11"/>
                      <a:pt x="134" y="11"/>
                      <a:pt x="134" y="11"/>
                    </a:cubicBezTo>
                    <a:cubicBezTo>
                      <a:pt x="134" y="5"/>
                      <a:pt x="129" y="0"/>
                      <a:pt x="123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45"/>
                      <a:pt x="0" y="145"/>
                      <a:pt x="0" y="145"/>
                    </a:cubicBezTo>
                    <a:cubicBezTo>
                      <a:pt x="0" y="151"/>
                      <a:pt x="5" y="156"/>
                      <a:pt x="11" y="156"/>
                    </a:cubicBezTo>
                    <a:cubicBezTo>
                      <a:pt x="22" y="156"/>
                      <a:pt x="22" y="156"/>
                      <a:pt x="22" y="156"/>
                    </a:cubicBezTo>
                    <a:cubicBezTo>
                      <a:pt x="22" y="167"/>
                      <a:pt x="22" y="167"/>
                      <a:pt x="22" y="167"/>
                    </a:cubicBezTo>
                    <a:cubicBezTo>
                      <a:pt x="22" y="173"/>
                      <a:pt x="27" y="178"/>
                      <a:pt x="33" y="178"/>
                    </a:cubicBezTo>
                    <a:cubicBezTo>
                      <a:pt x="145" y="178"/>
                      <a:pt x="145" y="178"/>
                      <a:pt x="145" y="178"/>
                    </a:cubicBezTo>
                    <a:cubicBezTo>
                      <a:pt x="151" y="178"/>
                      <a:pt x="156" y="173"/>
                      <a:pt x="156" y="167"/>
                    </a:cubicBezTo>
                    <a:cubicBezTo>
                      <a:pt x="156" y="33"/>
                      <a:pt x="156" y="33"/>
                      <a:pt x="156" y="33"/>
                    </a:cubicBezTo>
                    <a:cubicBezTo>
                      <a:pt x="156" y="27"/>
                      <a:pt x="151" y="22"/>
                      <a:pt x="145" y="22"/>
                    </a:cubicBezTo>
                    <a:close/>
                    <a:moveTo>
                      <a:pt x="11" y="145"/>
                    </a:moveTo>
                    <a:cubicBezTo>
                      <a:pt x="11" y="11"/>
                      <a:pt x="11" y="11"/>
                      <a:pt x="11" y="11"/>
                    </a:cubicBezTo>
                    <a:cubicBezTo>
                      <a:pt x="123" y="11"/>
                      <a:pt x="123" y="11"/>
                      <a:pt x="123" y="11"/>
                    </a:cubicBezTo>
                    <a:cubicBezTo>
                      <a:pt x="123" y="145"/>
                      <a:pt x="123" y="145"/>
                      <a:pt x="123" y="145"/>
                    </a:cubicBezTo>
                    <a:lnTo>
                      <a:pt x="11" y="145"/>
                    </a:lnTo>
                    <a:close/>
                    <a:moveTo>
                      <a:pt x="145" y="167"/>
                    </a:moveTo>
                    <a:cubicBezTo>
                      <a:pt x="33" y="167"/>
                      <a:pt x="33" y="167"/>
                      <a:pt x="33" y="167"/>
                    </a:cubicBezTo>
                    <a:cubicBezTo>
                      <a:pt x="33" y="156"/>
                      <a:pt x="33" y="156"/>
                      <a:pt x="33" y="156"/>
                    </a:cubicBezTo>
                    <a:cubicBezTo>
                      <a:pt x="123" y="156"/>
                      <a:pt x="123" y="156"/>
                      <a:pt x="123" y="156"/>
                    </a:cubicBezTo>
                    <a:cubicBezTo>
                      <a:pt x="129" y="156"/>
                      <a:pt x="134" y="151"/>
                      <a:pt x="134" y="145"/>
                    </a:cubicBezTo>
                    <a:cubicBezTo>
                      <a:pt x="134" y="33"/>
                      <a:pt x="134" y="33"/>
                      <a:pt x="134" y="33"/>
                    </a:cubicBezTo>
                    <a:cubicBezTo>
                      <a:pt x="145" y="33"/>
                      <a:pt x="145" y="33"/>
                      <a:pt x="145" y="33"/>
                    </a:cubicBezTo>
                    <a:lnTo>
                      <a:pt x="145" y="16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4" name="Freeform 26"/>
              <p:cNvSpPr/>
              <p:nvPr/>
            </p:nvSpPr>
            <p:spPr bwMode="auto">
              <a:xfrm>
                <a:off x="10925460" y="2614454"/>
                <a:ext cx="205404" cy="34527"/>
              </a:xfrm>
              <a:custGeom>
                <a:avLst/>
                <a:gdLst>
                  <a:gd name="T0" fmla="*/ 61 w 67"/>
                  <a:gd name="T1" fmla="*/ 0 h 11"/>
                  <a:gd name="T2" fmla="*/ 5 w 67"/>
                  <a:gd name="T3" fmla="*/ 0 h 11"/>
                  <a:gd name="T4" fmla="*/ 0 w 67"/>
                  <a:gd name="T5" fmla="*/ 6 h 11"/>
                  <a:gd name="T6" fmla="*/ 5 w 67"/>
                  <a:gd name="T7" fmla="*/ 11 h 11"/>
                  <a:gd name="T8" fmla="*/ 61 w 67"/>
                  <a:gd name="T9" fmla="*/ 11 h 11"/>
                  <a:gd name="T10" fmla="*/ 67 w 67"/>
                  <a:gd name="T11" fmla="*/ 6 h 11"/>
                  <a:gd name="T12" fmla="*/ 61 w 67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11">
                    <a:moveTo>
                      <a:pt x="61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9"/>
                      <a:pt x="2" y="11"/>
                      <a:pt x="5" y="11"/>
                    </a:cubicBezTo>
                    <a:cubicBezTo>
                      <a:pt x="61" y="11"/>
                      <a:pt x="61" y="11"/>
                      <a:pt x="61" y="11"/>
                    </a:cubicBezTo>
                    <a:cubicBezTo>
                      <a:pt x="64" y="11"/>
                      <a:pt x="67" y="9"/>
                      <a:pt x="67" y="6"/>
                    </a:cubicBezTo>
                    <a:cubicBezTo>
                      <a:pt x="67" y="3"/>
                      <a:pt x="64" y="0"/>
                      <a:pt x="6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5" name="Freeform 27"/>
              <p:cNvSpPr/>
              <p:nvPr/>
            </p:nvSpPr>
            <p:spPr bwMode="auto">
              <a:xfrm>
                <a:off x="10854015" y="2723348"/>
                <a:ext cx="276849" cy="34527"/>
              </a:xfrm>
              <a:custGeom>
                <a:avLst/>
                <a:gdLst>
                  <a:gd name="T0" fmla="*/ 84 w 90"/>
                  <a:gd name="T1" fmla="*/ 0 h 11"/>
                  <a:gd name="T2" fmla="*/ 6 w 90"/>
                  <a:gd name="T3" fmla="*/ 0 h 11"/>
                  <a:gd name="T4" fmla="*/ 0 w 90"/>
                  <a:gd name="T5" fmla="*/ 5 h 11"/>
                  <a:gd name="T6" fmla="*/ 6 w 90"/>
                  <a:gd name="T7" fmla="*/ 11 h 11"/>
                  <a:gd name="T8" fmla="*/ 84 w 90"/>
                  <a:gd name="T9" fmla="*/ 11 h 11"/>
                  <a:gd name="T10" fmla="*/ 90 w 90"/>
                  <a:gd name="T11" fmla="*/ 5 h 11"/>
                  <a:gd name="T12" fmla="*/ 84 w 90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1">
                    <a:moveTo>
                      <a:pt x="8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2"/>
                      <a:pt x="0" y="5"/>
                    </a:cubicBezTo>
                    <a:cubicBezTo>
                      <a:pt x="0" y="8"/>
                      <a:pt x="3" y="11"/>
                      <a:pt x="6" y="11"/>
                    </a:cubicBezTo>
                    <a:cubicBezTo>
                      <a:pt x="84" y="11"/>
                      <a:pt x="84" y="11"/>
                      <a:pt x="84" y="11"/>
                    </a:cubicBezTo>
                    <a:cubicBezTo>
                      <a:pt x="87" y="11"/>
                      <a:pt x="90" y="8"/>
                      <a:pt x="90" y="5"/>
                    </a:cubicBezTo>
                    <a:cubicBezTo>
                      <a:pt x="90" y="2"/>
                      <a:pt x="87" y="0"/>
                      <a:pt x="8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6" name="Freeform 28"/>
              <p:cNvSpPr/>
              <p:nvPr/>
            </p:nvSpPr>
            <p:spPr bwMode="auto">
              <a:xfrm>
                <a:off x="10854015" y="2793730"/>
                <a:ext cx="276849" cy="34527"/>
              </a:xfrm>
              <a:custGeom>
                <a:avLst/>
                <a:gdLst>
                  <a:gd name="T0" fmla="*/ 84 w 90"/>
                  <a:gd name="T1" fmla="*/ 0 h 11"/>
                  <a:gd name="T2" fmla="*/ 6 w 90"/>
                  <a:gd name="T3" fmla="*/ 0 h 11"/>
                  <a:gd name="T4" fmla="*/ 0 w 90"/>
                  <a:gd name="T5" fmla="*/ 6 h 11"/>
                  <a:gd name="T6" fmla="*/ 6 w 90"/>
                  <a:gd name="T7" fmla="*/ 11 h 11"/>
                  <a:gd name="T8" fmla="*/ 84 w 90"/>
                  <a:gd name="T9" fmla="*/ 11 h 11"/>
                  <a:gd name="T10" fmla="*/ 90 w 90"/>
                  <a:gd name="T11" fmla="*/ 6 h 11"/>
                  <a:gd name="T12" fmla="*/ 84 w 90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1">
                    <a:moveTo>
                      <a:pt x="8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1"/>
                      <a:pt x="6" y="11"/>
                    </a:cubicBezTo>
                    <a:cubicBezTo>
                      <a:pt x="84" y="11"/>
                      <a:pt x="84" y="11"/>
                      <a:pt x="84" y="11"/>
                    </a:cubicBezTo>
                    <a:cubicBezTo>
                      <a:pt x="87" y="11"/>
                      <a:pt x="90" y="9"/>
                      <a:pt x="90" y="6"/>
                    </a:cubicBezTo>
                    <a:cubicBezTo>
                      <a:pt x="90" y="3"/>
                      <a:pt x="87" y="0"/>
                      <a:pt x="8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7" name="Freeform 29"/>
              <p:cNvSpPr/>
              <p:nvPr/>
            </p:nvSpPr>
            <p:spPr bwMode="auto">
              <a:xfrm>
                <a:off x="10854015" y="2862784"/>
                <a:ext cx="276849" cy="38511"/>
              </a:xfrm>
              <a:custGeom>
                <a:avLst/>
                <a:gdLst>
                  <a:gd name="T0" fmla="*/ 84 w 90"/>
                  <a:gd name="T1" fmla="*/ 0 h 12"/>
                  <a:gd name="T2" fmla="*/ 6 w 90"/>
                  <a:gd name="T3" fmla="*/ 0 h 12"/>
                  <a:gd name="T4" fmla="*/ 0 w 90"/>
                  <a:gd name="T5" fmla="*/ 6 h 12"/>
                  <a:gd name="T6" fmla="*/ 6 w 90"/>
                  <a:gd name="T7" fmla="*/ 12 h 12"/>
                  <a:gd name="T8" fmla="*/ 84 w 90"/>
                  <a:gd name="T9" fmla="*/ 12 h 12"/>
                  <a:gd name="T10" fmla="*/ 90 w 90"/>
                  <a:gd name="T11" fmla="*/ 6 h 12"/>
                  <a:gd name="T12" fmla="*/ 84 w 90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2">
                    <a:moveTo>
                      <a:pt x="8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7" y="12"/>
                      <a:pt x="90" y="9"/>
                      <a:pt x="90" y="6"/>
                    </a:cubicBezTo>
                    <a:cubicBezTo>
                      <a:pt x="90" y="3"/>
                      <a:pt x="87" y="0"/>
                      <a:pt x="8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sp>
        <p:nvSpPr>
          <p:cNvPr id="17" name="MH_Text_1"/>
          <p:cNvSpPr txBox="1"/>
          <p:nvPr/>
        </p:nvSpPr>
        <p:spPr>
          <a:xfrm>
            <a:off x="1894840" y="1579245"/>
            <a:ext cx="3370580" cy="834390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此处输入您的文本，</a:t>
            </a:r>
            <a:r>
              <a:rPr lang="zh-CN" altLang="en-US" sz="1200" kern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在此处输入您的文本，在此处输入您的文本在此处输入您的文本，在此处输入您的文本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18" name="MH_Text_1"/>
          <p:cNvSpPr txBox="1"/>
          <p:nvPr/>
        </p:nvSpPr>
        <p:spPr>
          <a:xfrm>
            <a:off x="1894840" y="3143250"/>
            <a:ext cx="3520440" cy="834390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此处输入您的文本，</a:t>
            </a:r>
            <a:r>
              <a:rPr lang="zh-CN" altLang="en-US" sz="1200" kern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在此处输入您的文本，在此处输入您的文本在此处输入您的文本，在此处输入您的文本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52" name="MH_Text_1"/>
          <p:cNvSpPr txBox="1"/>
          <p:nvPr/>
        </p:nvSpPr>
        <p:spPr>
          <a:xfrm>
            <a:off x="1894840" y="4722495"/>
            <a:ext cx="3470910" cy="834390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此处输入您的文本，</a:t>
            </a:r>
            <a:r>
              <a:rPr lang="zh-CN" altLang="en-US" sz="1200" kern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在此处输入您的文本，在此处输入您的文本在此处输入您的文本，在此处输入您的文本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53" name="MH_Text_1"/>
          <p:cNvSpPr txBox="1"/>
          <p:nvPr/>
        </p:nvSpPr>
        <p:spPr>
          <a:xfrm>
            <a:off x="7534275" y="1518920"/>
            <a:ext cx="3532505" cy="834390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此处输入您的文本，</a:t>
            </a:r>
            <a:r>
              <a:rPr lang="zh-CN" altLang="en-US" sz="1200" kern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在此处输入您的文本，在此处输入您的文本在此处输入您的文本，在此处输入您的文本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54" name="MH_Text_1"/>
          <p:cNvSpPr txBox="1"/>
          <p:nvPr/>
        </p:nvSpPr>
        <p:spPr>
          <a:xfrm>
            <a:off x="7534275" y="3082925"/>
            <a:ext cx="3532505" cy="834390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此处输入您的文本，</a:t>
            </a:r>
            <a:r>
              <a:rPr lang="zh-CN" altLang="en-US" sz="1200" kern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在此处输入您的文本，在此处输入您的文本在此处输入您的文本，在此处输入您的文本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55" name="MH_Text_1"/>
          <p:cNvSpPr txBox="1"/>
          <p:nvPr/>
        </p:nvSpPr>
        <p:spPr>
          <a:xfrm>
            <a:off x="7534275" y="4662170"/>
            <a:ext cx="3532505" cy="834390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此处输入您的文本，</a:t>
            </a:r>
            <a:r>
              <a:rPr lang="zh-CN" altLang="en-US" sz="1200" kern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在此处输入您的文本，在此处输入您的文本在此处输入您的文本，在此处输入您的文本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003300" y="1649095"/>
            <a:ext cx="676910" cy="676910"/>
            <a:chOff x="3424768" y="1611109"/>
            <a:chExt cx="759650" cy="759649"/>
          </a:xfrm>
        </p:grpSpPr>
        <p:sp>
          <p:nvSpPr>
            <p:cNvPr id="33" name="椭圆 32"/>
            <p:cNvSpPr/>
            <p:nvPr/>
          </p:nvSpPr>
          <p:spPr>
            <a:xfrm>
              <a:off x="3424768" y="1611109"/>
              <a:ext cx="759650" cy="759649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4" name="Freeform 5"/>
            <p:cNvSpPr>
              <a:spLocks noEditPoints="1"/>
            </p:cNvSpPr>
            <p:nvPr/>
          </p:nvSpPr>
          <p:spPr bwMode="auto">
            <a:xfrm>
              <a:off x="3524311" y="1805900"/>
              <a:ext cx="555723" cy="348110"/>
            </a:xfrm>
            <a:custGeom>
              <a:avLst/>
              <a:gdLst>
                <a:gd name="T0" fmla="*/ 211 w 260"/>
                <a:gd name="T1" fmla="*/ 65 h 162"/>
                <a:gd name="T2" fmla="*/ 146 w 260"/>
                <a:gd name="T3" fmla="*/ 0 h 162"/>
                <a:gd name="T4" fmla="*/ 90 w 260"/>
                <a:gd name="T5" fmla="*/ 33 h 162"/>
                <a:gd name="T6" fmla="*/ 81 w 260"/>
                <a:gd name="T7" fmla="*/ 32 h 162"/>
                <a:gd name="T8" fmla="*/ 35 w 260"/>
                <a:gd name="T9" fmla="*/ 67 h 162"/>
                <a:gd name="T10" fmla="*/ 0 w 260"/>
                <a:gd name="T11" fmla="*/ 114 h 162"/>
                <a:gd name="T12" fmla="*/ 49 w 260"/>
                <a:gd name="T13" fmla="*/ 162 h 162"/>
                <a:gd name="T14" fmla="*/ 211 w 260"/>
                <a:gd name="T15" fmla="*/ 162 h 162"/>
                <a:gd name="T16" fmla="*/ 260 w 260"/>
                <a:gd name="T17" fmla="*/ 114 h 162"/>
                <a:gd name="T18" fmla="*/ 211 w 260"/>
                <a:gd name="T19" fmla="*/ 65 h 162"/>
                <a:gd name="T20" fmla="*/ 130 w 260"/>
                <a:gd name="T21" fmla="*/ 146 h 162"/>
                <a:gd name="T22" fmla="*/ 81 w 260"/>
                <a:gd name="T23" fmla="*/ 81 h 162"/>
                <a:gd name="T24" fmla="*/ 114 w 260"/>
                <a:gd name="T25" fmla="*/ 81 h 162"/>
                <a:gd name="T26" fmla="*/ 114 w 260"/>
                <a:gd name="T27" fmla="*/ 32 h 162"/>
                <a:gd name="T28" fmla="*/ 146 w 260"/>
                <a:gd name="T29" fmla="*/ 32 h 162"/>
                <a:gd name="T30" fmla="*/ 146 w 260"/>
                <a:gd name="T31" fmla="*/ 81 h 162"/>
                <a:gd name="T32" fmla="*/ 179 w 260"/>
                <a:gd name="T33" fmla="*/ 81 h 162"/>
                <a:gd name="T34" fmla="*/ 130 w 260"/>
                <a:gd name="T35" fmla="*/ 14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0" h="162">
                  <a:moveTo>
                    <a:pt x="211" y="65"/>
                  </a:moveTo>
                  <a:cubicBezTo>
                    <a:pt x="211" y="29"/>
                    <a:pt x="182" y="0"/>
                    <a:pt x="146" y="0"/>
                  </a:cubicBezTo>
                  <a:cubicBezTo>
                    <a:pt x="122" y="0"/>
                    <a:pt x="101" y="13"/>
                    <a:pt x="90" y="33"/>
                  </a:cubicBezTo>
                  <a:cubicBezTo>
                    <a:pt x="87" y="33"/>
                    <a:pt x="84" y="32"/>
                    <a:pt x="81" y="32"/>
                  </a:cubicBezTo>
                  <a:cubicBezTo>
                    <a:pt x="59" y="32"/>
                    <a:pt x="41" y="47"/>
                    <a:pt x="35" y="67"/>
                  </a:cubicBezTo>
                  <a:cubicBezTo>
                    <a:pt x="15" y="73"/>
                    <a:pt x="0" y="92"/>
                    <a:pt x="0" y="114"/>
                  </a:cubicBezTo>
                  <a:cubicBezTo>
                    <a:pt x="0" y="140"/>
                    <a:pt x="22" y="162"/>
                    <a:pt x="49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38" y="162"/>
                    <a:pt x="260" y="140"/>
                    <a:pt x="260" y="114"/>
                  </a:cubicBezTo>
                  <a:cubicBezTo>
                    <a:pt x="260" y="87"/>
                    <a:pt x="238" y="65"/>
                    <a:pt x="211" y="65"/>
                  </a:cubicBezTo>
                  <a:close/>
                  <a:moveTo>
                    <a:pt x="130" y="146"/>
                  </a:moveTo>
                  <a:cubicBezTo>
                    <a:pt x="81" y="81"/>
                    <a:pt x="81" y="81"/>
                    <a:pt x="81" y="81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46" y="32"/>
                    <a:pt x="146" y="32"/>
                    <a:pt x="146" y="32"/>
                  </a:cubicBezTo>
                  <a:cubicBezTo>
                    <a:pt x="146" y="81"/>
                    <a:pt x="146" y="81"/>
                    <a:pt x="146" y="81"/>
                  </a:cubicBezTo>
                  <a:cubicBezTo>
                    <a:pt x="179" y="81"/>
                    <a:pt x="179" y="81"/>
                    <a:pt x="179" y="81"/>
                  </a:cubicBezTo>
                  <a:lnTo>
                    <a:pt x="130" y="1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37" name="图片 3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444" y="0"/>
            <a:ext cx="1295469" cy="947718"/>
          </a:xfrm>
          <a:prstGeom prst="rect">
            <a:avLst/>
          </a:prstGeom>
        </p:spPr>
      </p:pic>
      <p:sp>
        <p:nvSpPr>
          <p:cNvPr id="38" name="文本框 37"/>
          <p:cNvSpPr txBox="1"/>
          <p:nvPr/>
        </p:nvSpPr>
        <p:spPr>
          <a:xfrm>
            <a:off x="1153551" y="534572"/>
            <a:ext cx="2293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点击添加副标题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 rot="10800000" flipH="1" flipV="1">
            <a:off x="3606049" y="1709070"/>
            <a:ext cx="1030302" cy="553523"/>
          </a:xfrm>
          <a:prstGeom prst="rect">
            <a:avLst/>
          </a:prstGeom>
          <a:solidFill>
            <a:schemeClr val="bg1">
              <a:lumMod val="65000"/>
            </a:schemeClr>
          </a:solidFill>
          <a:ln w="7938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4" name="Shape 313"/>
          <p:cNvSpPr/>
          <p:nvPr/>
        </p:nvSpPr>
        <p:spPr>
          <a:xfrm>
            <a:off x="3967064" y="1838812"/>
            <a:ext cx="298499" cy="2893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0" h="21600" extrusionOk="0">
                <a:moveTo>
                  <a:pt x="8400" y="0"/>
                </a:moveTo>
                <a:cubicBezTo>
                  <a:pt x="3600" y="0"/>
                  <a:pt x="0" y="3946"/>
                  <a:pt x="0" y="8723"/>
                </a:cubicBezTo>
                <a:cubicBezTo>
                  <a:pt x="0" y="13500"/>
                  <a:pt x="3600" y="17238"/>
                  <a:pt x="8400" y="17238"/>
                </a:cubicBezTo>
                <a:cubicBezTo>
                  <a:pt x="10400" y="17238"/>
                  <a:pt x="12200" y="16615"/>
                  <a:pt x="13600" y="15369"/>
                </a:cubicBezTo>
                <a:cubicBezTo>
                  <a:pt x="13600" y="15369"/>
                  <a:pt x="13800" y="15577"/>
                  <a:pt x="13800" y="15785"/>
                </a:cubicBezTo>
                <a:cubicBezTo>
                  <a:pt x="19000" y="20977"/>
                  <a:pt x="19000" y="20977"/>
                  <a:pt x="19000" y="20977"/>
                </a:cubicBezTo>
                <a:cubicBezTo>
                  <a:pt x="19400" y="21392"/>
                  <a:pt x="19800" y="21600"/>
                  <a:pt x="20000" y="21600"/>
                </a:cubicBezTo>
                <a:cubicBezTo>
                  <a:pt x="20400" y="21600"/>
                  <a:pt x="20800" y="21392"/>
                  <a:pt x="21200" y="20977"/>
                </a:cubicBezTo>
                <a:cubicBezTo>
                  <a:pt x="21600" y="20562"/>
                  <a:pt x="21600" y="19523"/>
                  <a:pt x="21200" y="18900"/>
                </a:cubicBezTo>
                <a:cubicBezTo>
                  <a:pt x="16000" y="13500"/>
                  <a:pt x="16000" y="13500"/>
                  <a:pt x="16000" y="13500"/>
                </a:cubicBezTo>
                <a:cubicBezTo>
                  <a:pt x="15800" y="13500"/>
                  <a:pt x="15600" y="13292"/>
                  <a:pt x="15400" y="13292"/>
                </a:cubicBezTo>
                <a:cubicBezTo>
                  <a:pt x="16200" y="11838"/>
                  <a:pt x="16600" y="10385"/>
                  <a:pt x="16600" y="8723"/>
                </a:cubicBezTo>
                <a:cubicBezTo>
                  <a:pt x="16600" y="3946"/>
                  <a:pt x="13000" y="0"/>
                  <a:pt x="8400" y="0"/>
                </a:cubicBezTo>
                <a:close/>
                <a:moveTo>
                  <a:pt x="8400" y="2700"/>
                </a:moveTo>
                <a:cubicBezTo>
                  <a:pt x="11600" y="2700"/>
                  <a:pt x="14200" y="5400"/>
                  <a:pt x="14200" y="8723"/>
                </a:cubicBezTo>
                <a:cubicBezTo>
                  <a:pt x="14200" y="9762"/>
                  <a:pt x="13800" y="10800"/>
                  <a:pt x="13200" y="11838"/>
                </a:cubicBezTo>
                <a:cubicBezTo>
                  <a:pt x="12800" y="12669"/>
                  <a:pt x="12800" y="12669"/>
                  <a:pt x="12800" y="12669"/>
                </a:cubicBezTo>
                <a:cubicBezTo>
                  <a:pt x="12000" y="13292"/>
                  <a:pt x="12000" y="13292"/>
                  <a:pt x="12000" y="13292"/>
                </a:cubicBezTo>
                <a:cubicBezTo>
                  <a:pt x="11000" y="14123"/>
                  <a:pt x="9600" y="14538"/>
                  <a:pt x="8400" y="14538"/>
                </a:cubicBezTo>
                <a:cubicBezTo>
                  <a:pt x="5200" y="14538"/>
                  <a:pt x="2600" y="12046"/>
                  <a:pt x="2600" y="8723"/>
                </a:cubicBezTo>
                <a:cubicBezTo>
                  <a:pt x="2600" y="5400"/>
                  <a:pt x="5200" y="2700"/>
                  <a:pt x="8400" y="270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lvl="0">
              <a:lnSpc>
                <a:spcPct val="10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 rot="10800000" flipH="1" flipV="1">
            <a:off x="3606049" y="2733803"/>
            <a:ext cx="1030302" cy="55352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7938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6" name="Shape 335"/>
          <p:cNvSpPr/>
          <p:nvPr/>
        </p:nvSpPr>
        <p:spPr>
          <a:xfrm>
            <a:off x="3950530" y="2888755"/>
            <a:ext cx="298499" cy="3175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7" extrusionOk="0">
                <a:moveTo>
                  <a:pt x="10665" y="9681"/>
                </a:moveTo>
                <a:cubicBezTo>
                  <a:pt x="10079" y="14119"/>
                  <a:pt x="7081" y="15033"/>
                  <a:pt x="7081" y="18117"/>
                </a:cubicBezTo>
                <a:cubicBezTo>
                  <a:pt x="7081" y="20023"/>
                  <a:pt x="8782" y="21567"/>
                  <a:pt x="10799" y="21567"/>
                </a:cubicBezTo>
                <a:cubicBezTo>
                  <a:pt x="12818" y="21567"/>
                  <a:pt x="14519" y="20023"/>
                  <a:pt x="14519" y="18117"/>
                </a:cubicBezTo>
                <a:cubicBezTo>
                  <a:pt x="14519" y="15033"/>
                  <a:pt x="11521" y="14119"/>
                  <a:pt x="10935" y="9681"/>
                </a:cubicBezTo>
                <a:cubicBezTo>
                  <a:pt x="10917" y="9547"/>
                  <a:pt x="10683" y="9547"/>
                  <a:pt x="10665" y="9681"/>
                </a:cubicBezTo>
                <a:close/>
                <a:moveTo>
                  <a:pt x="18015" y="101"/>
                </a:moveTo>
                <a:cubicBezTo>
                  <a:pt x="17997" y="-33"/>
                  <a:pt x="17762" y="-33"/>
                  <a:pt x="17744" y="101"/>
                </a:cubicBezTo>
                <a:cubicBezTo>
                  <a:pt x="17159" y="4539"/>
                  <a:pt x="14160" y="5453"/>
                  <a:pt x="14160" y="8537"/>
                </a:cubicBezTo>
                <a:cubicBezTo>
                  <a:pt x="14160" y="10442"/>
                  <a:pt x="15863" y="11987"/>
                  <a:pt x="17880" y="11987"/>
                </a:cubicBezTo>
                <a:cubicBezTo>
                  <a:pt x="19897" y="11987"/>
                  <a:pt x="21600" y="10442"/>
                  <a:pt x="21600" y="8537"/>
                </a:cubicBezTo>
                <a:cubicBezTo>
                  <a:pt x="21600" y="5453"/>
                  <a:pt x="18602" y="4539"/>
                  <a:pt x="18015" y="101"/>
                </a:cubicBezTo>
                <a:close/>
                <a:moveTo>
                  <a:pt x="3856" y="101"/>
                </a:moveTo>
                <a:cubicBezTo>
                  <a:pt x="3838" y="-33"/>
                  <a:pt x="3603" y="-33"/>
                  <a:pt x="3586" y="101"/>
                </a:cubicBezTo>
                <a:cubicBezTo>
                  <a:pt x="2999" y="4539"/>
                  <a:pt x="0" y="5453"/>
                  <a:pt x="0" y="8537"/>
                </a:cubicBezTo>
                <a:cubicBezTo>
                  <a:pt x="0" y="10442"/>
                  <a:pt x="1703" y="11987"/>
                  <a:pt x="3720" y="11987"/>
                </a:cubicBezTo>
                <a:cubicBezTo>
                  <a:pt x="5739" y="11987"/>
                  <a:pt x="7440" y="10442"/>
                  <a:pt x="7440" y="8537"/>
                </a:cubicBezTo>
                <a:cubicBezTo>
                  <a:pt x="7440" y="5453"/>
                  <a:pt x="4442" y="4539"/>
                  <a:pt x="3856" y="101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lnSpc>
                <a:spcPct val="10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</a:p>
        </p:txBody>
      </p:sp>
      <p:sp>
        <p:nvSpPr>
          <p:cNvPr id="7" name="Rectangle 18"/>
          <p:cNvSpPr>
            <a:spLocks noChangeArrowheads="1"/>
          </p:cNvSpPr>
          <p:nvPr/>
        </p:nvSpPr>
        <p:spPr bwMode="auto">
          <a:xfrm rot="10800000" flipH="1" flipV="1">
            <a:off x="3606049" y="3942638"/>
            <a:ext cx="1030302" cy="553523"/>
          </a:xfrm>
          <a:prstGeom prst="rect">
            <a:avLst/>
          </a:prstGeom>
          <a:solidFill>
            <a:schemeClr val="bg1">
              <a:lumMod val="65000"/>
            </a:schemeClr>
          </a:solidFill>
          <a:ln w="7938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8" name="Shape 339"/>
          <p:cNvSpPr/>
          <p:nvPr/>
        </p:nvSpPr>
        <p:spPr>
          <a:xfrm>
            <a:off x="3980575" y="4107044"/>
            <a:ext cx="251107" cy="2624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679" y="19547"/>
                </a:moveTo>
                <a:lnTo>
                  <a:pt x="11679" y="14693"/>
                </a:lnTo>
                <a:lnTo>
                  <a:pt x="9921" y="14693"/>
                </a:lnTo>
                <a:lnTo>
                  <a:pt x="9921" y="19547"/>
                </a:lnTo>
                <a:cubicBezTo>
                  <a:pt x="5768" y="19134"/>
                  <a:pt x="2465" y="15832"/>
                  <a:pt x="2052" y="11679"/>
                </a:cubicBezTo>
                <a:lnTo>
                  <a:pt x="6907" y="11679"/>
                </a:lnTo>
                <a:lnTo>
                  <a:pt x="6907" y="9921"/>
                </a:lnTo>
                <a:lnTo>
                  <a:pt x="2052" y="9921"/>
                </a:lnTo>
                <a:cubicBezTo>
                  <a:pt x="2465" y="5768"/>
                  <a:pt x="5768" y="2466"/>
                  <a:pt x="9921" y="2054"/>
                </a:cubicBezTo>
                <a:lnTo>
                  <a:pt x="9921" y="6907"/>
                </a:lnTo>
                <a:lnTo>
                  <a:pt x="11679" y="6907"/>
                </a:lnTo>
                <a:lnTo>
                  <a:pt x="11679" y="2054"/>
                </a:lnTo>
                <a:cubicBezTo>
                  <a:pt x="15832" y="2466"/>
                  <a:pt x="19135" y="5768"/>
                  <a:pt x="19548" y="9921"/>
                </a:cubicBezTo>
                <a:lnTo>
                  <a:pt x="14693" y="9921"/>
                </a:lnTo>
                <a:lnTo>
                  <a:pt x="14693" y="11679"/>
                </a:lnTo>
                <a:lnTo>
                  <a:pt x="19548" y="11679"/>
                </a:lnTo>
                <a:cubicBezTo>
                  <a:pt x="19135" y="15832"/>
                  <a:pt x="15832" y="19134"/>
                  <a:pt x="11679" y="19547"/>
                </a:cubicBezTo>
                <a:close/>
                <a:moveTo>
                  <a:pt x="10799" y="0"/>
                </a:moveTo>
                <a:cubicBezTo>
                  <a:pt x="4835" y="0"/>
                  <a:pt x="0" y="4836"/>
                  <a:pt x="0" y="10800"/>
                </a:cubicBezTo>
                <a:cubicBezTo>
                  <a:pt x="0" y="16765"/>
                  <a:pt x="4835" y="21600"/>
                  <a:pt x="10799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6"/>
                  <a:pt x="16765" y="0"/>
                  <a:pt x="10799" y="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lnSpc>
                <a:spcPct val="10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 flipH="1">
            <a:off x="7439105" y="1740815"/>
            <a:ext cx="1030302" cy="548792"/>
          </a:xfrm>
          <a:prstGeom prst="rect">
            <a:avLst/>
          </a:prstGeom>
          <a:solidFill>
            <a:schemeClr val="bg1">
              <a:lumMod val="65000"/>
            </a:schemeClr>
          </a:solidFill>
          <a:ln w="7938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grpSp>
        <p:nvGrpSpPr>
          <p:cNvPr id="10" name="Group 174"/>
          <p:cNvGrpSpPr/>
          <p:nvPr/>
        </p:nvGrpSpPr>
        <p:grpSpPr>
          <a:xfrm>
            <a:off x="7842057" y="1895815"/>
            <a:ext cx="256059" cy="238767"/>
            <a:chOff x="7908311" y="2282136"/>
            <a:chExt cx="295275" cy="275336"/>
          </a:xfrm>
          <a:solidFill>
            <a:srgbClr val="FFFFFF"/>
          </a:solidFill>
        </p:grpSpPr>
        <p:sp>
          <p:nvSpPr>
            <p:cNvPr id="11" name="Shape 343"/>
            <p:cNvSpPr/>
            <p:nvPr/>
          </p:nvSpPr>
          <p:spPr>
            <a:xfrm>
              <a:off x="7927261" y="2282136"/>
              <a:ext cx="79052" cy="79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21600"/>
                  </a:moveTo>
                  <a:cubicBezTo>
                    <a:pt x="13782" y="21600"/>
                    <a:pt x="16326" y="20546"/>
                    <a:pt x="18434" y="18437"/>
                  </a:cubicBezTo>
                  <a:cubicBezTo>
                    <a:pt x="20546" y="16328"/>
                    <a:pt x="21600" y="13782"/>
                    <a:pt x="21600" y="10801"/>
                  </a:cubicBezTo>
                  <a:cubicBezTo>
                    <a:pt x="21600" y="7820"/>
                    <a:pt x="20546" y="5274"/>
                    <a:pt x="18434" y="3166"/>
                  </a:cubicBezTo>
                  <a:cubicBezTo>
                    <a:pt x="16326" y="1054"/>
                    <a:pt x="13782" y="0"/>
                    <a:pt x="10799" y="0"/>
                  </a:cubicBezTo>
                  <a:cubicBezTo>
                    <a:pt x="7818" y="0"/>
                    <a:pt x="5274" y="1054"/>
                    <a:pt x="3163" y="3166"/>
                  </a:cubicBezTo>
                  <a:cubicBezTo>
                    <a:pt x="1054" y="5274"/>
                    <a:pt x="0" y="7818"/>
                    <a:pt x="0" y="10801"/>
                  </a:cubicBezTo>
                  <a:cubicBezTo>
                    <a:pt x="0" y="13782"/>
                    <a:pt x="1054" y="16328"/>
                    <a:pt x="3163" y="18437"/>
                  </a:cubicBezTo>
                  <a:cubicBezTo>
                    <a:pt x="5274" y="20546"/>
                    <a:pt x="7818" y="21600"/>
                    <a:pt x="10799" y="21600"/>
                  </a:cubicBezTo>
                  <a:cubicBezTo>
                    <a:pt x="10799" y="21600"/>
                    <a:pt x="10799" y="21600"/>
                    <a:pt x="10799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lnSpc>
                  <a:spcPct val="10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</a:p>
          </p:txBody>
        </p:sp>
        <p:sp>
          <p:nvSpPr>
            <p:cNvPr id="12" name="Shape 344"/>
            <p:cNvSpPr/>
            <p:nvPr/>
          </p:nvSpPr>
          <p:spPr>
            <a:xfrm>
              <a:off x="7995959" y="2320037"/>
              <a:ext cx="118573" cy="1185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64" y="18436"/>
                  </a:moveTo>
                  <a:cubicBezTo>
                    <a:pt x="5273" y="20546"/>
                    <a:pt x="7818" y="21600"/>
                    <a:pt x="10800" y="21600"/>
                  </a:cubicBezTo>
                  <a:cubicBezTo>
                    <a:pt x="13782" y="21600"/>
                    <a:pt x="16327" y="20546"/>
                    <a:pt x="18436" y="18436"/>
                  </a:cubicBezTo>
                  <a:cubicBezTo>
                    <a:pt x="20546" y="16327"/>
                    <a:pt x="21600" y="13782"/>
                    <a:pt x="21600" y="10800"/>
                  </a:cubicBezTo>
                  <a:cubicBezTo>
                    <a:pt x="21600" y="7818"/>
                    <a:pt x="20546" y="5273"/>
                    <a:pt x="18436" y="3164"/>
                  </a:cubicBezTo>
                  <a:cubicBezTo>
                    <a:pt x="16327" y="1054"/>
                    <a:pt x="13782" y="0"/>
                    <a:pt x="10800" y="0"/>
                  </a:cubicBezTo>
                  <a:cubicBezTo>
                    <a:pt x="7818" y="0"/>
                    <a:pt x="5273" y="1055"/>
                    <a:pt x="3164" y="3164"/>
                  </a:cubicBezTo>
                  <a:cubicBezTo>
                    <a:pt x="1055" y="5273"/>
                    <a:pt x="0" y="7818"/>
                    <a:pt x="0" y="10800"/>
                  </a:cubicBezTo>
                  <a:cubicBezTo>
                    <a:pt x="0" y="13782"/>
                    <a:pt x="1055" y="16327"/>
                    <a:pt x="3164" y="18436"/>
                  </a:cubicBezTo>
                  <a:cubicBezTo>
                    <a:pt x="3164" y="18436"/>
                    <a:pt x="3164" y="18436"/>
                    <a:pt x="3164" y="1843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lnSpc>
                  <a:spcPct val="10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</a:p>
          </p:txBody>
        </p:sp>
        <p:sp>
          <p:nvSpPr>
            <p:cNvPr id="13" name="Shape 345"/>
            <p:cNvSpPr/>
            <p:nvPr/>
          </p:nvSpPr>
          <p:spPr>
            <a:xfrm>
              <a:off x="8104926" y="2282136"/>
              <a:ext cx="79052" cy="79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21600"/>
                  </a:moveTo>
                  <a:cubicBezTo>
                    <a:pt x="13780" y="21600"/>
                    <a:pt x="16326" y="20546"/>
                    <a:pt x="18434" y="18437"/>
                  </a:cubicBezTo>
                  <a:cubicBezTo>
                    <a:pt x="20546" y="16328"/>
                    <a:pt x="21600" y="13782"/>
                    <a:pt x="21600" y="10801"/>
                  </a:cubicBezTo>
                  <a:cubicBezTo>
                    <a:pt x="21600" y="7820"/>
                    <a:pt x="20546" y="5274"/>
                    <a:pt x="18434" y="3166"/>
                  </a:cubicBezTo>
                  <a:cubicBezTo>
                    <a:pt x="16326" y="1054"/>
                    <a:pt x="13780" y="0"/>
                    <a:pt x="10799" y="0"/>
                  </a:cubicBezTo>
                  <a:cubicBezTo>
                    <a:pt x="7818" y="0"/>
                    <a:pt x="5272" y="1054"/>
                    <a:pt x="3163" y="3166"/>
                  </a:cubicBezTo>
                  <a:cubicBezTo>
                    <a:pt x="1054" y="5274"/>
                    <a:pt x="0" y="7818"/>
                    <a:pt x="0" y="10801"/>
                  </a:cubicBezTo>
                  <a:cubicBezTo>
                    <a:pt x="0" y="13782"/>
                    <a:pt x="1054" y="16328"/>
                    <a:pt x="3163" y="18437"/>
                  </a:cubicBezTo>
                  <a:cubicBezTo>
                    <a:pt x="5272" y="20546"/>
                    <a:pt x="7818" y="21600"/>
                    <a:pt x="10799" y="21600"/>
                  </a:cubicBezTo>
                  <a:cubicBezTo>
                    <a:pt x="10799" y="21600"/>
                    <a:pt x="10799" y="21600"/>
                    <a:pt x="10799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lnSpc>
                  <a:spcPct val="10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</a:p>
          </p:txBody>
        </p:sp>
        <p:sp>
          <p:nvSpPr>
            <p:cNvPr id="14" name="Shape 346"/>
            <p:cNvSpPr/>
            <p:nvPr/>
          </p:nvSpPr>
          <p:spPr>
            <a:xfrm>
              <a:off x="8112033" y="2360308"/>
              <a:ext cx="91553" cy="790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600" extrusionOk="0">
                  <a:moveTo>
                    <a:pt x="17081" y="0"/>
                  </a:moveTo>
                  <a:cubicBezTo>
                    <a:pt x="16937" y="0"/>
                    <a:pt x="16409" y="296"/>
                    <a:pt x="15499" y="887"/>
                  </a:cubicBezTo>
                  <a:cubicBezTo>
                    <a:pt x="14588" y="1479"/>
                    <a:pt x="13403" y="2076"/>
                    <a:pt x="11947" y="2680"/>
                  </a:cubicBezTo>
                  <a:cubicBezTo>
                    <a:pt x="10491" y="3284"/>
                    <a:pt x="9046" y="3587"/>
                    <a:pt x="7612" y="3587"/>
                  </a:cubicBezTo>
                  <a:cubicBezTo>
                    <a:pt x="5986" y="3587"/>
                    <a:pt x="4372" y="3264"/>
                    <a:pt x="2768" y="2617"/>
                  </a:cubicBezTo>
                  <a:cubicBezTo>
                    <a:pt x="2890" y="3656"/>
                    <a:pt x="2951" y="4586"/>
                    <a:pt x="2951" y="5400"/>
                  </a:cubicBezTo>
                  <a:cubicBezTo>
                    <a:pt x="2951" y="9308"/>
                    <a:pt x="1967" y="12908"/>
                    <a:pt x="0" y="16200"/>
                  </a:cubicBezTo>
                  <a:cubicBezTo>
                    <a:pt x="3934" y="16339"/>
                    <a:pt x="7151" y="18138"/>
                    <a:pt x="9653" y="21600"/>
                  </a:cubicBezTo>
                  <a:lnTo>
                    <a:pt x="14534" y="21600"/>
                  </a:lnTo>
                  <a:cubicBezTo>
                    <a:pt x="16525" y="21600"/>
                    <a:pt x="18199" y="21028"/>
                    <a:pt x="19559" y="19890"/>
                  </a:cubicBezTo>
                  <a:cubicBezTo>
                    <a:pt x="20919" y="18751"/>
                    <a:pt x="21598" y="17085"/>
                    <a:pt x="21598" y="14890"/>
                  </a:cubicBezTo>
                  <a:cubicBezTo>
                    <a:pt x="21600" y="4965"/>
                    <a:pt x="20094" y="0"/>
                    <a:pt x="17081" y="0"/>
                  </a:cubicBezTo>
                  <a:cubicBezTo>
                    <a:pt x="17081" y="0"/>
                    <a:pt x="17081" y="0"/>
                    <a:pt x="17081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lnSpc>
                  <a:spcPct val="10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</a:p>
          </p:txBody>
        </p:sp>
        <p:sp>
          <p:nvSpPr>
            <p:cNvPr id="15" name="Shape 347"/>
            <p:cNvSpPr/>
            <p:nvPr/>
          </p:nvSpPr>
          <p:spPr>
            <a:xfrm>
              <a:off x="7948582" y="2429005"/>
              <a:ext cx="217390" cy="128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32" y="9360"/>
                  </a:moveTo>
                  <a:cubicBezTo>
                    <a:pt x="21225" y="8347"/>
                    <a:pt x="21089" y="7408"/>
                    <a:pt x="20925" y="6543"/>
                  </a:cubicBezTo>
                  <a:cubicBezTo>
                    <a:pt x="20761" y="5678"/>
                    <a:pt x="20542" y="4834"/>
                    <a:pt x="20266" y="4011"/>
                  </a:cubicBezTo>
                  <a:cubicBezTo>
                    <a:pt x="19989" y="3190"/>
                    <a:pt x="19673" y="2489"/>
                    <a:pt x="19314" y="1909"/>
                  </a:cubicBezTo>
                  <a:cubicBezTo>
                    <a:pt x="18957" y="1329"/>
                    <a:pt x="18519" y="867"/>
                    <a:pt x="18002" y="520"/>
                  </a:cubicBezTo>
                  <a:cubicBezTo>
                    <a:pt x="17487" y="175"/>
                    <a:pt x="16916" y="0"/>
                    <a:pt x="16292" y="0"/>
                  </a:cubicBezTo>
                  <a:cubicBezTo>
                    <a:pt x="16190" y="0"/>
                    <a:pt x="15970" y="187"/>
                    <a:pt x="15632" y="559"/>
                  </a:cubicBezTo>
                  <a:cubicBezTo>
                    <a:pt x="15295" y="931"/>
                    <a:pt x="14922" y="1348"/>
                    <a:pt x="14512" y="1805"/>
                  </a:cubicBezTo>
                  <a:cubicBezTo>
                    <a:pt x="14103" y="2264"/>
                    <a:pt x="13557" y="2680"/>
                    <a:pt x="12871" y="3051"/>
                  </a:cubicBezTo>
                  <a:cubicBezTo>
                    <a:pt x="12185" y="3423"/>
                    <a:pt x="11496" y="3610"/>
                    <a:pt x="10800" y="3610"/>
                  </a:cubicBezTo>
                  <a:cubicBezTo>
                    <a:pt x="10104" y="3610"/>
                    <a:pt x="9414" y="3423"/>
                    <a:pt x="8729" y="3051"/>
                  </a:cubicBezTo>
                  <a:cubicBezTo>
                    <a:pt x="8043" y="2680"/>
                    <a:pt x="7496" y="2264"/>
                    <a:pt x="7087" y="1805"/>
                  </a:cubicBezTo>
                  <a:cubicBezTo>
                    <a:pt x="6678" y="1348"/>
                    <a:pt x="6304" y="931"/>
                    <a:pt x="5967" y="559"/>
                  </a:cubicBezTo>
                  <a:cubicBezTo>
                    <a:pt x="5630" y="187"/>
                    <a:pt x="5410" y="0"/>
                    <a:pt x="5308" y="0"/>
                  </a:cubicBezTo>
                  <a:cubicBezTo>
                    <a:pt x="4684" y="0"/>
                    <a:pt x="4113" y="175"/>
                    <a:pt x="3597" y="520"/>
                  </a:cubicBezTo>
                  <a:cubicBezTo>
                    <a:pt x="3081" y="867"/>
                    <a:pt x="2643" y="1329"/>
                    <a:pt x="2286" y="1909"/>
                  </a:cubicBezTo>
                  <a:cubicBezTo>
                    <a:pt x="1927" y="2488"/>
                    <a:pt x="1611" y="3190"/>
                    <a:pt x="1334" y="4011"/>
                  </a:cubicBezTo>
                  <a:cubicBezTo>
                    <a:pt x="1058" y="4834"/>
                    <a:pt x="839" y="5678"/>
                    <a:pt x="675" y="6543"/>
                  </a:cubicBezTo>
                  <a:cubicBezTo>
                    <a:pt x="511" y="7408"/>
                    <a:pt x="375" y="8347"/>
                    <a:pt x="268" y="9360"/>
                  </a:cubicBezTo>
                  <a:cubicBezTo>
                    <a:pt x="161" y="10371"/>
                    <a:pt x="89" y="11314"/>
                    <a:pt x="53" y="12189"/>
                  </a:cubicBezTo>
                  <a:cubicBezTo>
                    <a:pt x="17" y="13063"/>
                    <a:pt x="0" y="13959"/>
                    <a:pt x="0" y="14877"/>
                  </a:cubicBezTo>
                  <a:cubicBezTo>
                    <a:pt x="0" y="16953"/>
                    <a:pt x="372" y="18593"/>
                    <a:pt x="1119" y="19795"/>
                  </a:cubicBezTo>
                  <a:cubicBezTo>
                    <a:pt x="1866" y="20998"/>
                    <a:pt x="2858" y="21600"/>
                    <a:pt x="4096" y="21600"/>
                  </a:cubicBezTo>
                  <a:lnTo>
                    <a:pt x="17504" y="21600"/>
                  </a:lnTo>
                  <a:cubicBezTo>
                    <a:pt x="18741" y="21600"/>
                    <a:pt x="19734" y="20998"/>
                    <a:pt x="20480" y="19795"/>
                  </a:cubicBezTo>
                  <a:cubicBezTo>
                    <a:pt x="21227" y="18593"/>
                    <a:pt x="21600" y="16953"/>
                    <a:pt x="21600" y="14877"/>
                  </a:cubicBezTo>
                  <a:cubicBezTo>
                    <a:pt x="21600" y="13959"/>
                    <a:pt x="21582" y="13063"/>
                    <a:pt x="21547" y="12189"/>
                  </a:cubicBezTo>
                  <a:cubicBezTo>
                    <a:pt x="21511" y="11314"/>
                    <a:pt x="21439" y="10371"/>
                    <a:pt x="21332" y="9360"/>
                  </a:cubicBezTo>
                  <a:cubicBezTo>
                    <a:pt x="21332" y="9360"/>
                    <a:pt x="21332" y="9360"/>
                    <a:pt x="21332" y="936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lnSpc>
                  <a:spcPct val="10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</a:p>
          </p:txBody>
        </p:sp>
        <p:sp>
          <p:nvSpPr>
            <p:cNvPr id="16" name="Shape 348"/>
            <p:cNvSpPr/>
            <p:nvPr/>
          </p:nvSpPr>
          <p:spPr>
            <a:xfrm>
              <a:off x="7908311" y="2360308"/>
              <a:ext cx="91562" cy="79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6202"/>
                  </a:moveTo>
                  <a:cubicBezTo>
                    <a:pt x="19631" y="12910"/>
                    <a:pt x="18649" y="9310"/>
                    <a:pt x="18649" y="5401"/>
                  </a:cubicBezTo>
                  <a:cubicBezTo>
                    <a:pt x="18649" y="4586"/>
                    <a:pt x="18710" y="3659"/>
                    <a:pt x="18832" y="2617"/>
                  </a:cubicBezTo>
                  <a:cubicBezTo>
                    <a:pt x="17228" y="3264"/>
                    <a:pt x="15614" y="3588"/>
                    <a:pt x="13986" y="3588"/>
                  </a:cubicBezTo>
                  <a:cubicBezTo>
                    <a:pt x="12554" y="3588"/>
                    <a:pt x="11109" y="3284"/>
                    <a:pt x="9653" y="2680"/>
                  </a:cubicBezTo>
                  <a:cubicBezTo>
                    <a:pt x="8197" y="2076"/>
                    <a:pt x="7012" y="1479"/>
                    <a:pt x="6101" y="887"/>
                  </a:cubicBezTo>
                  <a:cubicBezTo>
                    <a:pt x="5191" y="296"/>
                    <a:pt x="4663" y="0"/>
                    <a:pt x="4516" y="0"/>
                  </a:cubicBezTo>
                  <a:cubicBezTo>
                    <a:pt x="1506" y="0"/>
                    <a:pt x="0" y="4966"/>
                    <a:pt x="0" y="14892"/>
                  </a:cubicBezTo>
                  <a:cubicBezTo>
                    <a:pt x="0" y="17087"/>
                    <a:pt x="681" y="18753"/>
                    <a:pt x="2039" y="19893"/>
                  </a:cubicBezTo>
                  <a:cubicBezTo>
                    <a:pt x="3399" y="21030"/>
                    <a:pt x="5075" y="21600"/>
                    <a:pt x="7066" y="21600"/>
                  </a:cubicBezTo>
                  <a:lnTo>
                    <a:pt x="11947" y="21600"/>
                  </a:lnTo>
                  <a:cubicBezTo>
                    <a:pt x="14449" y="18141"/>
                    <a:pt x="17664" y="16341"/>
                    <a:pt x="21600" y="16202"/>
                  </a:cubicBezTo>
                  <a:cubicBezTo>
                    <a:pt x="21600" y="16202"/>
                    <a:pt x="21600" y="16202"/>
                    <a:pt x="21600" y="16202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lnSpc>
                  <a:spcPct val="10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</a:p>
          </p:txBody>
        </p:sp>
      </p:grpSp>
      <p:sp>
        <p:nvSpPr>
          <p:cNvPr id="17" name="Rectangle 11"/>
          <p:cNvSpPr>
            <a:spLocks noChangeArrowheads="1"/>
          </p:cNvSpPr>
          <p:nvPr/>
        </p:nvSpPr>
        <p:spPr bwMode="auto">
          <a:xfrm flipH="1">
            <a:off x="7439104" y="2733803"/>
            <a:ext cx="1030302" cy="5487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7938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8" name="Shape 353"/>
          <p:cNvSpPr/>
          <p:nvPr/>
        </p:nvSpPr>
        <p:spPr>
          <a:xfrm>
            <a:off x="7832442" y="2908051"/>
            <a:ext cx="275336" cy="2753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89" y="16769"/>
                </a:moveTo>
                <a:lnTo>
                  <a:pt x="16743" y="18701"/>
                </a:lnTo>
                <a:cubicBezTo>
                  <a:pt x="16496" y="18931"/>
                  <a:pt x="16196" y="19045"/>
                  <a:pt x="15843" y="19045"/>
                </a:cubicBezTo>
                <a:cubicBezTo>
                  <a:pt x="15481" y="19045"/>
                  <a:pt x="15181" y="18926"/>
                  <a:pt x="14943" y="18688"/>
                </a:cubicBezTo>
                <a:lnTo>
                  <a:pt x="12217" y="15948"/>
                </a:lnTo>
                <a:cubicBezTo>
                  <a:pt x="11970" y="15702"/>
                  <a:pt x="11847" y="15401"/>
                  <a:pt x="11847" y="15049"/>
                </a:cubicBezTo>
                <a:cubicBezTo>
                  <a:pt x="11847" y="14678"/>
                  <a:pt x="11992" y="14356"/>
                  <a:pt x="12283" y="14082"/>
                </a:cubicBezTo>
                <a:cubicBezTo>
                  <a:pt x="12310" y="14109"/>
                  <a:pt x="12392" y="14193"/>
                  <a:pt x="12528" y="14334"/>
                </a:cubicBezTo>
                <a:cubicBezTo>
                  <a:pt x="12664" y="14475"/>
                  <a:pt x="12760" y="14570"/>
                  <a:pt x="12813" y="14618"/>
                </a:cubicBezTo>
                <a:cubicBezTo>
                  <a:pt x="12866" y="14667"/>
                  <a:pt x="12949" y="14733"/>
                  <a:pt x="13064" y="14817"/>
                </a:cubicBezTo>
                <a:cubicBezTo>
                  <a:pt x="13178" y="14901"/>
                  <a:pt x="13291" y="14958"/>
                  <a:pt x="13401" y="14989"/>
                </a:cubicBezTo>
                <a:cubicBezTo>
                  <a:pt x="13512" y="15020"/>
                  <a:pt x="13633" y="15035"/>
                  <a:pt x="13765" y="15035"/>
                </a:cubicBezTo>
                <a:cubicBezTo>
                  <a:pt x="14118" y="15035"/>
                  <a:pt x="14418" y="14911"/>
                  <a:pt x="14666" y="14665"/>
                </a:cubicBezTo>
                <a:cubicBezTo>
                  <a:pt x="14912" y="14418"/>
                  <a:pt x="15036" y="14118"/>
                  <a:pt x="15036" y="13765"/>
                </a:cubicBezTo>
                <a:cubicBezTo>
                  <a:pt x="15036" y="13633"/>
                  <a:pt x="15020" y="13512"/>
                  <a:pt x="14990" y="13401"/>
                </a:cubicBezTo>
                <a:cubicBezTo>
                  <a:pt x="14958" y="13291"/>
                  <a:pt x="14901" y="13178"/>
                  <a:pt x="14817" y="13063"/>
                </a:cubicBezTo>
                <a:cubicBezTo>
                  <a:pt x="14733" y="12949"/>
                  <a:pt x="14667" y="12865"/>
                  <a:pt x="14619" y="12812"/>
                </a:cubicBezTo>
                <a:cubicBezTo>
                  <a:pt x="14571" y="12760"/>
                  <a:pt x="14475" y="12664"/>
                  <a:pt x="14334" y="12527"/>
                </a:cubicBezTo>
                <a:cubicBezTo>
                  <a:pt x="14193" y="12391"/>
                  <a:pt x="14109" y="12309"/>
                  <a:pt x="14083" y="12283"/>
                </a:cubicBezTo>
                <a:cubicBezTo>
                  <a:pt x="14348" y="12000"/>
                  <a:pt x="14665" y="11859"/>
                  <a:pt x="15035" y="11859"/>
                </a:cubicBezTo>
                <a:cubicBezTo>
                  <a:pt x="15388" y="11859"/>
                  <a:pt x="15689" y="11982"/>
                  <a:pt x="15936" y="12230"/>
                </a:cubicBezTo>
                <a:lnTo>
                  <a:pt x="18688" y="14982"/>
                </a:lnTo>
                <a:cubicBezTo>
                  <a:pt x="18936" y="15230"/>
                  <a:pt x="19059" y="15530"/>
                  <a:pt x="19059" y="15883"/>
                </a:cubicBezTo>
                <a:cubicBezTo>
                  <a:pt x="19059" y="16227"/>
                  <a:pt x="18936" y="16523"/>
                  <a:pt x="18689" y="16769"/>
                </a:cubicBezTo>
                <a:cubicBezTo>
                  <a:pt x="18689" y="16769"/>
                  <a:pt x="18689" y="16769"/>
                  <a:pt x="18689" y="16769"/>
                </a:cubicBezTo>
                <a:close/>
                <a:moveTo>
                  <a:pt x="9318" y="7518"/>
                </a:moveTo>
                <a:cubicBezTo>
                  <a:pt x="9292" y="7492"/>
                  <a:pt x="9210" y="7408"/>
                  <a:pt x="9073" y="7267"/>
                </a:cubicBezTo>
                <a:cubicBezTo>
                  <a:pt x="8936" y="7125"/>
                  <a:pt x="8841" y="7030"/>
                  <a:pt x="8789" y="6982"/>
                </a:cubicBezTo>
                <a:cubicBezTo>
                  <a:pt x="8736" y="6933"/>
                  <a:pt x="8652" y="6868"/>
                  <a:pt x="8537" y="6784"/>
                </a:cubicBezTo>
                <a:cubicBezTo>
                  <a:pt x="8422" y="6699"/>
                  <a:pt x="8310" y="6642"/>
                  <a:pt x="8199" y="6611"/>
                </a:cubicBezTo>
                <a:cubicBezTo>
                  <a:pt x="8089" y="6581"/>
                  <a:pt x="7968" y="6565"/>
                  <a:pt x="7835" y="6565"/>
                </a:cubicBezTo>
                <a:cubicBezTo>
                  <a:pt x="7482" y="6565"/>
                  <a:pt x="7183" y="6688"/>
                  <a:pt x="6936" y="6936"/>
                </a:cubicBezTo>
                <a:cubicBezTo>
                  <a:pt x="6688" y="7183"/>
                  <a:pt x="6565" y="7482"/>
                  <a:pt x="6565" y="7835"/>
                </a:cubicBezTo>
                <a:cubicBezTo>
                  <a:pt x="6565" y="7968"/>
                  <a:pt x="6581" y="8089"/>
                  <a:pt x="6611" y="8199"/>
                </a:cubicBezTo>
                <a:cubicBezTo>
                  <a:pt x="6642" y="8310"/>
                  <a:pt x="6699" y="8422"/>
                  <a:pt x="6784" y="8537"/>
                </a:cubicBezTo>
                <a:cubicBezTo>
                  <a:pt x="6867" y="8652"/>
                  <a:pt x="6933" y="8736"/>
                  <a:pt x="6982" y="8788"/>
                </a:cubicBezTo>
                <a:cubicBezTo>
                  <a:pt x="7030" y="8841"/>
                  <a:pt x="7125" y="8936"/>
                  <a:pt x="7266" y="9073"/>
                </a:cubicBezTo>
                <a:cubicBezTo>
                  <a:pt x="7407" y="9210"/>
                  <a:pt x="7491" y="9292"/>
                  <a:pt x="7518" y="9318"/>
                </a:cubicBezTo>
                <a:cubicBezTo>
                  <a:pt x="7253" y="9592"/>
                  <a:pt x="6935" y="9728"/>
                  <a:pt x="6565" y="9728"/>
                </a:cubicBezTo>
                <a:cubicBezTo>
                  <a:pt x="6203" y="9728"/>
                  <a:pt x="5903" y="9609"/>
                  <a:pt x="5665" y="9371"/>
                </a:cubicBezTo>
                <a:lnTo>
                  <a:pt x="2912" y="6618"/>
                </a:lnTo>
                <a:cubicBezTo>
                  <a:pt x="2665" y="6371"/>
                  <a:pt x="2541" y="6070"/>
                  <a:pt x="2541" y="5717"/>
                </a:cubicBezTo>
                <a:cubicBezTo>
                  <a:pt x="2541" y="5374"/>
                  <a:pt x="2664" y="5078"/>
                  <a:pt x="2912" y="4831"/>
                </a:cubicBezTo>
                <a:lnTo>
                  <a:pt x="4858" y="2898"/>
                </a:lnTo>
                <a:cubicBezTo>
                  <a:pt x="5113" y="2660"/>
                  <a:pt x="5414" y="2541"/>
                  <a:pt x="5758" y="2541"/>
                </a:cubicBezTo>
                <a:cubicBezTo>
                  <a:pt x="6110" y="2541"/>
                  <a:pt x="6411" y="2665"/>
                  <a:pt x="6657" y="2912"/>
                </a:cubicBezTo>
                <a:lnTo>
                  <a:pt x="9384" y="5652"/>
                </a:lnTo>
                <a:cubicBezTo>
                  <a:pt x="9631" y="5898"/>
                  <a:pt x="9754" y="6199"/>
                  <a:pt x="9754" y="6551"/>
                </a:cubicBezTo>
                <a:cubicBezTo>
                  <a:pt x="9754" y="6922"/>
                  <a:pt x="9609" y="7244"/>
                  <a:pt x="9318" y="7518"/>
                </a:cubicBezTo>
                <a:cubicBezTo>
                  <a:pt x="9318" y="7518"/>
                  <a:pt x="9318" y="7518"/>
                  <a:pt x="9318" y="7518"/>
                </a:cubicBezTo>
                <a:close/>
                <a:moveTo>
                  <a:pt x="20488" y="13182"/>
                </a:moveTo>
                <a:lnTo>
                  <a:pt x="17735" y="10429"/>
                </a:lnTo>
                <a:cubicBezTo>
                  <a:pt x="16994" y="9688"/>
                  <a:pt x="16094" y="9318"/>
                  <a:pt x="15035" y="9318"/>
                </a:cubicBezTo>
                <a:cubicBezTo>
                  <a:pt x="13959" y="9318"/>
                  <a:pt x="13041" y="9706"/>
                  <a:pt x="12283" y="10482"/>
                </a:cubicBezTo>
                <a:lnTo>
                  <a:pt x="11118" y="9318"/>
                </a:lnTo>
                <a:cubicBezTo>
                  <a:pt x="11894" y="8559"/>
                  <a:pt x="12283" y="7637"/>
                  <a:pt x="12283" y="6551"/>
                </a:cubicBezTo>
                <a:cubicBezTo>
                  <a:pt x="12283" y="5492"/>
                  <a:pt x="11916" y="4597"/>
                  <a:pt x="11184" y="3865"/>
                </a:cubicBezTo>
                <a:lnTo>
                  <a:pt x="8457" y="1125"/>
                </a:lnTo>
                <a:cubicBezTo>
                  <a:pt x="7725" y="375"/>
                  <a:pt x="6825" y="0"/>
                  <a:pt x="5757" y="0"/>
                </a:cubicBezTo>
                <a:cubicBezTo>
                  <a:pt x="4698" y="0"/>
                  <a:pt x="3803" y="366"/>
                  <a:pt x="3071" y="1099"/>
                </a:cubicBezTo>
                <a:lnTo>
                  <a:pt x="1125" y="3031"/>
                </a:lnTo>
                <a:cubicBezTo>
                  <a:pt x="375" y="3764"/>
                  <a:pt x="0" y="4659"/>
                  <a:pt x="0" y="5717"/>
                </a:cubicBezTo>
                <a:cubicBezTo>
                  <a:pt x="0" y="6776"/>
                  <a:pt x="370" y="7677"/>
                  <a:pt x="1112" y="8418"/>
                </a:cubicBezTo>
                <a:lnTo>
                  <a:pt x="3865" y="11171"/>
                </a:lnTo>
                <a:cubicBezTo>
                  <a:pt x="4606" y="11912"/>
                  <a:pt x="5506" y="12283"/>
                  <a:pt x="6565" y="12283"/>
                </a:cubicBezTo>
                <a:cubicBezTo>
                  <a:pt x="7641" y="12283"/>
                  <a:pt x="8559" y="11894"/>
                  <a:pt x="9318" y="11118"/>
                </a:cubicBezTo>
                <a:lnTo>
                  <a:pt x="10482" y="12283"/>
                </a:lnTo>
                <a:cubicBezTo>
                  <a:pt x="9706" y="13041"/>
                  <a:pt x="9318" y="13963"/>
                  <a:pt x="9318" y="15049"/>
                </a:cubicBezTo>
                <a:cubicBezTo>
                  <a:pt x="9318" y="16108"/>
                  <a:pt x="9684" y="17003"/>
                  <a:pt x="10416" y="17735"/>
                </a:cubicBezTo>
                <a:lnTo>
                  <a:pt x="13143" y="20475"/>
                </a:lnTo>
                <a:cubicBezTo>
                  <a:pt x="13876" y="21225"/>
                  <a:pt x="14775" y="21600"/>
                  <a:pt x="15843" y="21600"/>
                </a:cubicBezTo>
                <a:cubicBezTo>
                  <a:pt x="16902" y="21600"/>
                  <a:pt x="17797" y="21234"/>
                  <a:pt x="18529" y="20501"/>
                </a:cubicBezTo>
                <a:lnTo>
                  <a:pt x="20475" y="18569"/>
                </a:lnTo>
                <a:cubicBezTo>
                  <a:pt x="21225" y="17836"/>
                  <a:pt x="21600" y="16941"/>
                  <a:pt x="21600" y="15883"/>
                </a:cubicBezTo>
                <a:cubicBezTo>
                  <a:pt x="21600" y="14824"/>
                  <a:pt x="21230" y="13924"/>
                  <a:pt x="20488" y="13182"/>
                </a:cubicBezTo>
                <a:cubicBezTo>
                  <a:pt x="20488" y="13182"/>
                  <a:pt x="20488" y="13182"/>
                  <a:pt x="20488" y="1318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lnSpc>
                <a:spcPct val="10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 flipH="1">
            <a:off x="7439104" y="3939646"/>
            <a:ext cx="1030302" cy="548793"/>
          </a:xfrm>
          <a:prstGeom prst="rect">
            <a:avLst/>
          </a:prstGeom>
          <a:solidFill>
            <a:schemeClr val="bg1">
              <a:lumMod val="65000"/>
            </a:schemeClr>
          </a:solidFill>
          <a:ln w="7938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20" name="Shape 357"/>
          <p:cNvSpPr/>
          <p:nvPr/>
        </p:nvSpPr>
        <p:spPr>
          <a:xfrm>
            <a:off x="7832119" y="4107044"/>
            <a:ext cx="256717" cy="237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80" h="21024" extrusionOk="0">
                <a:moveTo>
                  <a:pt x="18800" y="1728"/>
                </a:moveTo>
                <a:cubicBezTo>
                  <a:pt x="16810" y="-576"/>
                  <a:pt x="13583" y="-576"/>
                  <a:pt x="11591" y="1728"/>
                </a:cubicBezTo>
                <a:lnTo>
                  <a:pt x="10239" y="3293"/>
                </a:lnTo>
                <a:lnTo>
                  <a:pt x="8887" y="1728"/>
                </a:lnTo>
                <a:cubicBezTo>
                  <a:pt x="6897" y="-576"/>
                  <a:pt x="3670" y="-576"/>
                  <a:pt x="1680" y="1728"/>
                </a:cubicBezTo>
                <a:cubicBezTo>
                  <a:pt x="-560" y="4320"/>
                  <a:pt x="-560" y="8522"/>
                  <a:pt x="1680" y="11115"/>
                </a:cubicBezTo>
                <a:lnTo>
                  <a:pt x="10239" y="21024"/>
                </a:lnTo>
                <a:lnTo>
                  <a:pt x="18800" y="11115"/>
                </a:lnTo>
                <a:cubicBezTo>
                  <a:pt x="21040" y="8522"/>
                  <a:pt x="21040" y="4320"/>
                  <a:pt x="18800" y="1728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lnSpc>
                <a:spcPct val="10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</a:p>
        </p:txBody>
      </p:sp>
      <p:sp>
        <p:nvSpPr>
          <p:cNvPr id="21" name="Freeform 19"/>
          <p:cNvSpPr/>
          <p:nvPr/>
        </p:nvSpPr>
        <p:spPr bwMode="auto">
          <a:xfrm rot="2138875">
            <a:off x="5405132" y="1966113"/>
            <a:ext cx="1139684" cy="2187401"/>
          </a:xfrm>
          <a:custGeom>
            <a:avLst/>
            <a:gdLst/>
            <a:ahLst/>
            <a:cxnLst>
              <a:cxn ang="0">
                <a:pos x="1334" y="5376"/>
              </a:cxn>
              <a:cxn ang="0">
                <a:pos x="1446" y="5654"/>
              </a:cxn>
              <a:cxn ang="0">
                <a:pos x="1491" y="5711"/>
              </a:cxn>
              <a:cxn ang="0">
                <a:pos x="1523" y="5784"/>
              </a:cxn>
              <a:cxn ang="0">
                <a:pos x="1540" y="5864"/>
              </a:cxn>
              <a:cxn ang="0">
                <a:pos x="1536" y="5943"/>
              </a:cxn>
              <a:cxn ang="0">
                <a:pos x="1511" y="6015"/>
              </a:cxn>
              <a:cxn ang="0">
                <a:pos x="1461" y="6071"/>
              </a:cxn>
              <a:cxn ang="0">
                <a:pos x="1384" y="6103"/>
              </a:cxn>
              <a:cxn ang="0">
                <a:pos x="1334" y="6927"/>
              </a:cxn>
              <a:cxn ang="0">
                <a:pos x="2277" y="6946"/>
              </a:cxn>
              <a:cxn ang="0">
                <a:pos x="2226" y="6893"/>
              </a:cxn>
              <a:cxn ang="0">
                <a:pos x="2195" y="6838"/>
              </a:cxn>
              <a:cxn ang="0">
                <a:pos x="2185" y="6782"/>
              </a:cxn>
              <a:cxn ang="0">
                <a:pos x="2192" y="6728"/>
              </a:cxn>
              <a:cxn ang="0">
                <a:pos x="2214" y="6678"/>
              </a:cxn>
              <a:cxn ang="0">
                <a:pos x="2251" y="6634"/>
              </a:cxn>
              <a:cxn ang="0">
                <a:pos x="2298" y="6597"/>
              </a:cxn>
              <a:cxn ang="0">
                <a:pos x="2305" y="6151"/>
              </a:cxn>
              <a:cxn ang="0">
                <a:pos x="2226" y="6127"/>
              </a:cxn>
              <a:cxn ang="0">
                <a:pos x="2168" y="6079"/>
              </a:cxn>
              <a:cxn ang="0">
                <a:pos x="2129" y="6014"/>
              </a:cxn>
              <a:cxn ang="0">
                <a:pos x="2114" y="5940"/>
              </a:cxn>
              <a:cxn ang="0">
                <a:pos x="2121" y="5866"/>
              </a:cxn>
              <a:cxn ang="0">
                <a:pos x="2156" y="5797"/>
              </a:cxn>
              <a:cxn ang="0">
                <a:pos x="2217" y="5746"/>
              </a:cxn>
              <a:cxn ang="0">
                <a:pos x="2291" y="4775"/>
              </a:cxn>
              <a:cxn ang="0">
                <a:pos x="2674" y="3734"/>
              </a:cxn>
              <a:cxn ang="0">
                <a:pos x="2946" y="3597"/>
              </a:cxn>
              <a:cxn ang="0">
                <a:pos x="3190" y="3422"/>
              </a:cxn>
              <a:cxn ang="0">
                <a:pos x="3404" y="3211"/>
              </a:cxn>
              <a:cxn ang="0">
                <a:pos x="3583" y="2968"/>
              </a:cxn>
              <a:cxn ang="0">
                <a:pos x="3724" y="2700"/>
              </a:cxn>
              <a:cxn ang="0">
                <a:pos x="3821" y="2409"/>
              </a:cxn>
              <a:cxn ang="0">
                <a:pos x="3873" y="2100"/>
              </a:cxn>
              <a:cxn ang="0">
                <a:pos x="3869" y="1741"/>
              </a:cxn>
              <a:cxn ang="0">
                <a:pos x="3791" y="1363"/>
              </a:cxn>
              <a:cxn ang="0">
                <a:pos x="3645" y="1015"/>
              </a:cxn>
              <a:cxn ang="0">
                <a:pos x="3436" y="706"/>
              </a:cxn>
              <a:cxn ang="0">
                <a:pos x="3173" y="442"/>
              </a:cxn>
              <a:cxn ang="0">
                <a:pos x="2864" y="234"/>
              </a:cxn>
              <a:cxn ang="0">
                <a:pos x="2517" y="87"/>
              </a:cxn>
              <a:cxn ang="0">
                <a:pos x="2138" y="10"/>
              </a:cxn>
              <a:cxn ang="0">
                <a:pos x="1741" y="10"/>
              </a:cxn>
              <a:cxn ang="0">
                <a:pos x="1363" y="87"/>
              </a:cxn>
              <a:cxn ang="0">
                <a:pos x="1015" y="234"/>
              </a:cxn>
              <a:cxn ang="0">
                <a:pos x="705" y="442"/>
              </a:cxn>
              <a:cxn ang="0">
                <a:pos x="443" y="706"/>
              </a:cxn>
              <a:cxn ang="0">
                <a:pos x="234" y="1015"/>
              </a:cxn>
              <a:cxn ang="0">
                <a:pos x="87" y="1363"/>
              </a:cxn>
              <a:cxn ang="0">
                <a:pos x="10" y="1741"/>
              </a:cxn>
              <a:cxn ang="0">
                <a:pos x="6" y="2090"/>
              </a:cxn>
              <a:cxn ang="0">
                <a:pos x="51" y="2381"/>
              </a:cxn>
              <a:cxn ang="0">
                <a:pos x="137" y="2657"/>
              </a:cxn>
              <a:cxn ang="0">
                <a:pos x="262" y="2913"/>
              </a:cxn>
              <a:cxn ang="0">
                <a:pos x="422" y="3146"/>
              </a:cxn>
              <a:cxn ang="0">
                <a:pos x="613" y="3353"/>
              </a:cxn>
              <a:cxn ang="0">
                <a:pos x="831" y="3531"/>
              </a:cxn>
              <a:cxn ang="0">
                <a:pos x="1075" y="3676"/>
              </a:cxn>
            </a:cxnLst>
            <a:rect l="0" t="0" r="r" b="b"/>
            <a:pathLst>
              <a:path w="3879" h="7445">
                <a:moveTo>
                  <a:pt x="1205" y="3735"/>
                </a:moveTo>
                <a:lnTo>
                  <a:pt x="1205" y="4556"/>
                </a:lnTo>
                <a:lnTo>
                  <a:pt x="1334" y="4739"/>
                </a:lnTo>
                <a:lnTo>
                  <a:pt x="1334" y="5376"/>
                </a:lnTo>
                <a:lnTo>
                  <a:pt x="1411" y="5426"/>
                </a:lnTo>
                <a:lnTo>
                  <a:pt x="1418" y="5634"/>
                </a:lnTo>
                <a:lnTo>
                  <a:pt x="1433" y="5643"/>
                </a:lnTo>
                <a:lnTo>
                  <a:pt x="1446" y="5654"/>
                </a:lnTo>
                <a:lnTo>
                  <a:pt x="1458" y="5667"/>
                </a:lnTo>
                <a:lnTo>
                  <a:pt x="1470" y="5680"/>
                </a:lnTo>
                <a:lnTo>
                  <a:pt x="1481" y="5695"/>
                </a:lnTo>
                <a:lnTo>
                  <a:pt x="1491" y="5711"/>
                </a:lnTo>
                <a:lnTo>
                  <a:pt x="1501" y="5728"/>
                </a:lnTo>
                <a:lnTo>
                  <a:pt x="1509" y="5746"/>
                </a:lnTo>
                <a:lnTo>
                  <a:pt x="1517" y="5764"/>
                </a:lnTo>
                <a:lnTo>
                  <a:pt x="1523" y="5784"/>
                </a:lnTo>
                <a:lnTo>
                  <a:pt x="1529" y="5803"/>
                </a:lnTo>
                <a:lnTo>
                  <a:pt x="1533" y="5823"/>
                </a:lnTo>
                <a:lnTo>
                  <a:pt x="1536" y="5844"/>
                </a:lnTo>
                <a:lnTo>
                  <a:pt x="1540" y="5864"/>
                </a:lnTo>
                <a:lnTo>
                  <a:pt x="1541" y="5884"/>
                </a:lnTo>
                <a:lnTo>
                  <a:pt x="1540" y="5903"/>
                </a:lnTo>
                <a:lnTo>
                  <a:pt x="1539" y="5923"/>
                </a:lnTo>
                <a:lnTo>
                  <a:pt x="1536" y="5943"/>
                </a:lnTo>
                <a:lnTo>
                  <a:pt x="1532" y="5962"/>
                </a:lnTo>
                <a:lnTo>
                  <a:pt x="1527" y="5981"/>
                </a:lnTo>
                <a:lnTo>
                  <a:pt x="1519" y="5998"/>
                </a:lnTo>
                <a:lnTo>
                  <a:pt x="1511" y="6015"/>
                </a:lnTo>
                <a:lnTo>
                  <a:pt x="1501" y="6030"/>
                </a:lnTo>
                <a:lnTo>
                  <a:pt x="1489" y="6046"/>
                </a:lnTo>
                <a:lnTo>
                  <a:pt x="1476" y="6059"/>
                </a:lnTo>
                <a:lnTo>
                  <a:pt x="1461" y="6071"/>
                </a:lnTo>
                <a:lnTo>
                  <a:pt x="1445" y="6081"/>
                </a:lnTo>
                <a:lnTo>
                  <a:pt x="1426" y="6091"/>
                </a:lnTo>
                <a:lnTo>
                  <a:pt x="1406" y="6098"/>
                </a:lnTo>
                <a:lnTo>
                  <a:pt x="1384" y="6103"/>
                </a:lnTo>
                <a:lnTo>
                  <a:pt x="1361" y="6106"/>
                </a:lnTo>
                <a:lnTo>
                  <a:pt x="1334" y="6109"/>
                </a:lnTo>
                <a:lnTo>
                  <a:pt x="1334" y="6367"/>
                </a:lnTo>
                <a:lnTo>
                  <a:pt x="1334" y="6927"/>
                </a:lnTo>
                <a:lnTo>
                  <a:pt x="1852" y="7445"/>
                </a:lnTo>
                <a:lnTo>
                  <a:pt x="2311" y="6970"/>
                </a:lnTo>
                <a:lnTo>
                  <a:pt x="2294" y="6958"/>
                </a:lnTo>
                <a:lnTo>
                  <a:pt x="2277" y="6946"/>
                </a:lnTo>
                <a:lnTo>
                  <a:pt x="2263" y="6933"/>
                </a:lnTo>
                <a:lnTo>
                  <a:pt x="2249" y="6920"/>
                </a:lnTo>
                <a:lnTo>
                  <a:pt x="2237" y="6906"/>
                </a:lnTo>
                <a:lnTo>
                  <a:pt x="2226" y="6893"/>
                </a:lnTo>
                <a:lnTo>
                  <a:pt x="2216" y="6879"/>
                </a:lnTo>
                <a:lnTo>
                  <a:pt x="2209" y="6866"/>
                </a:lnTo>
                <a:lnTo>
                  <a:pt x="2201" y="6851"/>
                </a:lnTo>
                <a:lnTo>
                  <a:pt x="2195" y="6838"/>
                </a:lnTo>
                <a:lnTo>
                  <a:pt x="2191" y="6824"/>
                </a:lnTo>
                <a:lnTo>
                  <a:pt x="2188" y="6809"/>
                </a:lnTo>
                <a:lnTo>
                  <a:pt x="2185" y="6796"/>
                </a:lnTo>
                <a:lnTo>
                  <a:pt x="2185" y="6782"/>
                </a:lnTo>
                <a:lnTo>
                  <a:pt x="2185" y="6768"/>
                </a:lnTo>
                <a:lnTo>
                  <a:pt x="2187" y="6754"/>
                </a:lnTo>
                <a:lnTo>
                  <a:pt x="2189" y="6741"/>
                </a:lnTo>
                <a:lnTo>
                  <a:pt x="2192" y="6728"/>
                </a:lnTo>
                <a:lnTo>
                  <a:pt x="2195" y="6714"/>
                </a:lnTo>
                <a:lnTo>
                  <a:pt x="2201" y="6702"/>
                </a:lnTo>
                <a:lnTo>
                  <a:pt x="2208" y="6690"/>
                </a:lnTo>
                <a:lnTo>
                  <a:pt x="2214" y="6678"/>
                </a:lnTo>
                <a:lnTo>
                  <a:pt x="2222" y="6666"/>
                </a:lnTo>
                <a:lnTo>
                  <a:pt x="2231" y="6655"/>
                </a:lnTo>
                <a:lnTo>
                  <a:pt x="2240" y="6644"/>
                </a:lnTo>
                <a:lnTo>
                  <a:pt x="2251" y="6634"/>
                </a:lnTo>
                <a:lnTo>
                  <a:pt x="2262" y="6624"/>
                </a:lnTo>
                <a:lnTo>
                  <a:pt x="2273" y="6614"/>
                </a:lnTo>
                <a:lnTo>
                  <a:pt x="2286" y="6605"/>
                </a:lnTo>
                <a:lnTo>
                  <a:pt x="2298" y="6597"/>
                </a:lnTo>
                <a:lnTo>
                  <a:pt x="2312" y="6590"/>
                </a:lnTo>
                <a:lnTo>
                  <a:pt x="2327" y="6582"/>
                </a:lnTo>
                <a:lnTo>
                  <a:pt x="2327" y="6152"/>
                </a:lnTo>
                <a:lnTo>
                  <a:pt x="2305" y="6151"/>
                </a:lnTo>
                <a:lnTo>
                  <a:pt x="2284" y="6147"/>
                </a:lnTo>
                <a:lnTo>
                  <a:pt x="2264" y="6142"/>
                </a:lnTo>
                <a:lnTo>
                  <a:pt x="2245" y="6135"/>
                </a:lnTo>
                <a:lnTo>
                  <a:pt x="2226" y="6127"/>
                </a:lnTo>
                <a:lnTo>
                  <a:pt x="2210" y="6117"/>
                </a:lnTo>
                <a:lnTo>
                  <a:pt x="2195" y="6105"/>
                </a:lnTo>
                <a:lnTo>
                  <a:pt x="2181" y="6093"/>
                </a:lnTo>
                <a:lnTo>
                  <a:pt x="2168" y="6079"/>
                </a:lnTo>
                <a:lnTo>
                  <a:pt x="2157" y="6063"/>
                </a:lnTo>
                <a:lnTo>
                  <a:pt x="2146" y="6048"/>
                </a:lnTo>
                <a:lnTo>
                  <a:pt x="2137" y="6031"/>
                </a:lnTo>
                <a:lnTo>
                  <a:pt x="2129" y="6014"/>
                </a:lnTo>
                <a:lnTo>
                  <a:pt x="2124" y="5996"/>
                </a:lnTo>
                <a:lnTo>
                  <a:pt x="2118" y="5977"/>
                </a:lnTo>
                <a:lnTo>
                  <a:pt x="2116" y="5959"/>
                </a:lnTo>
                <a:lnTo>
                  <a:pt x="2114" y="5940"/>
                </a:lnTo>
                <a:lnTo>
                  <a:pt x="2114" y="5921"/>
                </a:lnTo>
                <a:lnTo>
                  <a:pt x="2115" y="5902"/>
                </a:lnTo>
                <a:lnTo>
                  <a:pt x="2117" y="5884"/>
                </a:lnTo>
                <a:lnTo>
                  <a:pt x="2121" y="5866"/>
                </a:lnTo>
                <a:lnTo>
                  <a:pt x="2128" y="5847"/>
                </a:lnTo>
                <a:lnTo>
                  <a:pt x="2136" y="5831"/>
                </a:lnTo>
                <a:lnTo>
                  <a:pt x="2145" y="5814"/>
                </a:lnTo>
                <a:lnTo>
                  <a:pt x="2156" y="5797"/>
                </a:lnTo>
                <a:lnTo>
                  <a:pt x="2169" y="5783"/>
                </a:lnTo>
                <a:lnTo>
                  <a:pt x="2183" y="5769"/>
                </a:lnTo>
                <a:lnTo>
                  <a:pt x="2200" y="5757"/>
                </a:lnTo>
                <a:lnTo>
                  <a:pt x="2217" y="5746"/>
                </a:lnTo>
                <a:lnTo>
                  <a:pt x="2238" y="5736"/>
                </a:lnTo>
                <a:lnTo>
                  <a:pt x="2259" y="5727"/>
                </a:lnTo>
                <a:lnTo>
                  <a:pt x="2284" y="5720"/>
                </a:lnTo>
                <a:lnTo>
                  <a:pt x="2291" y="4775"/>
                </a:lnTo>
                <a:lnTo>
                  <a:pt x="2499" y="4577"/>
                </a:lnTo>
                <a:lnTo>
                  <a:pt x="2531" y="3786"/>
                </a:lnTo>
                <a:lnTo>
                  <a:pt x="2604" y="3762"/>
                </a:lnTo>
                <a:lnTo>
                  <a:pt x="2674" y="3734"/>
                </a:lnTo>
                <a:lnTo>
                  <a:pt x="2745" y="3703"/>
                </a:lnTo>
                <a:lnTo>
                  <a:pt x="2813" y="3671"/>
                </a:lnTo>
                <a:lnTo>
                  <a:pt x="2881" y="3635"/>
                </a:lnTo>
                <a:lnTo>
                  <a:pt x="2946" y="3597"/>
                </a:lnTo>
                <a:lnTo>
                  <a:pt x="3010" y="3556"/>
                </a:lnTo>
                <a:lnTo>
                  <a:pt x="3072" y="3513"/>
                </a:lnTo>
                <a:lnTo>
                  <a:pt x="3131" y="3469"/>
                </a:lnTo>
                <a:lnTo>
                  <a:pt x="3190" y="3422"/>
                </a:lnTo>
                <a:lnTo>
                  <a:pt x="3246" y="3372"/>
                </a:lnTo>
                <a:lnTo>
                  <a:pt x="3301" y="3320"/>
                </a:lnTo>
                <a:lnTo>
                  <a:pt x="3353" y="3266"/>
                </a:lnTo>
                <a:lnTo>
                  <a:pt x="3404" y="3211"/>
                </a:lnTo>
                <a:lnTo>
                  <a:pt x="3453" y="3153"/>
                </a:lnTo>
                <a:lnTo>
                  <a:pt x="3498" y="3093"/>
                </a:lnTo>
                <a:lnTo>
                  <a:pt x="3542" y="3032"/>
                </a:lnTo>
                <a:lnTo>
                  <a:pt x="3583" y="2968"/>
                </a:lnTo>
                <a:lnTo>
                  <a:pt x="3623" y="2904"/>
                </a:lnTo>
                <a:lnTo>
                  <a:pt x="3659" y="2838"/>
                </a:lnTo>
                <a:lnTo>
                  <a:pt x="3693" y="2770"/>
                </a:lnTo>
                <a:lnTo>
                  <a:pt x="3724" y="2700"/>
                </a:lnTo>
                <a:lnTo>
                  <a:pt x="3753" y="2629"/>
                </a:lnTo>
                <a:lnTo>
                  <a:pt x="3778" y="2558"/>
                </a:lnTo>
                <a:lnTo>
                  <a:pt x="3801" y="2484"/>
                </a:lnTo>
                <a:lnTo>
                  <a:pt x="3821" y="2409"/>
                </a:lnTo>
                <a:lnTo>
                  <a:pt x="3839" y="2334"/>
                </a:lnTo>
                <a:lnTo>
                  <a:pt x="3853" y="2257"/>
                </a:lnTo>
                <a:lnTo>
                  <a:pt x="3864" y="2178"/>
                </a:lnTo>
                <a:lnTo>
                  <a:pt x="3873" y="2100"/>
                </a:lnTo>
                <a:lnTo>
                  <a:pt x="3877" y="2020"/>
                </a:lnTo>
                <a:lnTo>
                  <a:pt x="3879" y="1939"/>
                </a:lnTo>
                <a:lnTo>
                  <a:pt x="3876" y="1839"/>
                </a:lnTo>
                <a:lnTo>
                  <a:pt x="3869" y="1741"/>
                </a:lnTo>
                <a:lnTo>
                  <a:pt x="3856" y="1644"/>
                </a:lnTo>
                <a:lnTo>
                  <a:pt x="3840" y="1548"/>
                </a:lnTo>
                <a:lnTo>
                  <a:pt x="3818" y="1454"/>
                </a:lnTo>
                <a:lnTo>
                  <a:pt x="3791" y="1363"/>
                </a:lnTo>
                <a:lnTo>
                  <a:pt x="3762" y="1272"/>
                </a:lnTo>
                <a:lnTo>
                  <a:pt x="3726" y="1184"/>
                </a:lnTo>
                <a:lnTo>
                  <a:pt x="3688" y="1099"/>
                </a:lnTo>
                <a:lnTo>
                  <a:pt x="3645" y="1015"/>
                </a:lnTo>
                <a:lnTo>
                  <a:pt x="3598" y="934"/>
                </a:lnTo>
                <a:lnTo>
                  <a:pt x="3547" y="855"/>
                </a:lnTo>
                <a:lnTo>
                  <a:pt x="3493" y="779"/>
                </a:lnTo>
                <a:lnTo>
                  <a:pt x="3436" y="706"/>
                </a:lnTo>
                <a:lnTo>
                  <a:pt x="3375" y="636"/>
                </a:lnTo>
                <a:lnTo>
                  <a:pt x="3311" y="568"/>
                </a:lnTo>
                <a:lnTo>
                  <a:pt x="3244" y="504"/>
                </a:lnTo>
                <a:lnTo>
                  <a:pt x="3173" y="442"/>
                </a:lnTo>
                <a:lnTo>
                  <a:pt x="3100" y="385"/>
                </a:lnTo>
                <a:lnTo>
                  <a:pt x="3024" y="331"/>
                </a:lnTo>
                <a:lnTo>
                  <a:pt x="2945" y="280"/>
                </a:lnTo>
                <a:lnTo>
                  <a:pt x="2864" y="234"/>
                </a:lnTo>
                <a:lnTo>
                  <a:pt x="2780" y="191"/>
                </a:lnTo>
                <a:lnTo>
                  <a:pt x="2694" y="152"/>
                </a:lnTo>
                <a:lnTo>
                  <a:pt x="2606" y="118"/>
                </a:lnTo>
                <a:lnTo>
                  <a:pt x="2517" y="87"/>
                </a:lnTo>
                <a:lnTo>
                  <a:pt x="2424" y="61"/>
                </a:lnTo>
                <a:lnTo>
                  <a:pt x="2330" y="40"/>
                </a:lnTo>
                <a:lnTo>
                  <a:pt x="2235" y="22"/>
                </a:lnTo>
                <a:lnTo>
                  <a:pt x="2138" y="10"/>
                </a:lnTo>
                <a:lnTo>
                  <a:pt x="2040" y="2"/>
                </a:lnTo>
                <a:lnTo>
                  <a:pt x="1939" y="0"/>
                </a:lnTo>
                <a:lnTo>
                  <a:pt x="1840" y="2"/>
                </a:lnTo>
                <a:lnTo>
                  <a:pt x="1741" y="10"/>
                </a:lnTo>
                <a:lnTo>
                  <a:pt x="1645" y="22"/>
                </a:lnTo>
                <a:lnTo>
                  <a:pt x="1549" y="40"/>
                </a:lnTo>
                <a:lnTo>
                  <a:pt x="1455" y="61"/>
                </a:lnTo>
                <a:lnTo>
                  <a:pt x="1363" y="87"/>
                </a:lnTo>
                <a:lnTo>
                  <a:pt x="1273" y="118"/>
                </a:lnTo>
                <a:lnTo>
                  <a:pt x="1184" y="152"/>
                </a:lnTo>
                <a:lnTo>
                  <a:pt x="1098" y="191"/>
                </a:lnTo>
                <a:lnTo>
                  <a:pt x="1015" y="234"/>
                </a:lnTo>
                <a:lnTo>
                  <a:pt x="934" y="280"/>
                </a:lnTo>
                <a:lnTo>
                  <a:pt x="855" y="331"/>
                </a:lnTo>
                <a:lnTo>
                  <a:pt x="779" y="385"/>
                </a:lnTo>
                <a:lnTo>
                  <a:pt x="705" y="442"/>
                </a:lnTo>
                <a:lnTo>
                  <a:pt x="636" y="504"/>
                </a:lnTo>
                <a:lnTo>
                  <a:pt x="568" y="568"/>
                </a:lnTo>
                <a:lnTo>
                  <a:pt x="503" y="636"/>
                </a:lnTo>
                <a:lnTo>
                  <a:pt x="443" y="706"/>
                </a:lnTo>
                <a:lnTo>
                  <a:pt x="385" y="779"/>
                </a:lnTo>
                <a:lnTo>
                  <a:pt x="331" y="855"/>
                </a:lnTo>
                <a:lnTo>
                  <a:pt x="280" y="934"/>
                </a:lnTo>
                <a:lnTo>
                  <a:pt x="234" y="1015"/>
                </a:lnTo>
                <a:lnTo>
                  <a:pt x="191" y="1099"/>
                </a:lnTo>
                <a:lnTo>
                  <a:pt x="152" y="1184"/>
                </a:lnTo>
                <a:lnTo>
                  <a:pt x="117" y="1272"/>
                </a:lnTo>
                <a:lnTo>
                  <a:pt x="87" y="1363"/>
                </a:lnTo>
                <a:lnTo>
                  <a:pt x="61" y="1454"/>
                </a:lnTo>
                <a:lnTo>
                  <a:pt x="39" y="1548"/>
                </a:lnTo>
                <a:lnTo>
                  <a:pt x="22" y="1644"/>
                </a:lnTo>
                <a:lnTo>
                  <a:pt x="10" y="1741"/>
                </a:lnTo>
                <a:lnTo>
                  <a:pt x="2" y="1839"/>
                </a:lnTo>
                <a:lnTo>
                  <a:pt x="0" y="1939"/>
                </a:lnTo>
                <a:lnTo>
                  <a:pt x="1" y="2015"/>
                </a:lnTo>
                <a:lnTo>
                  <a:pt x="6" y="2090"/>
                </a:lnTo>
                <a:lnTo>
                  <a:pt x="12" y="2164"/>
                </a:lnTo>
                <a:lnTo>
                  <a:pt x="22" y="2238"/>
                </a:lnTo>
                <a:lnTo>
                  <a:pt x="35" y="2309"/>
                </a:lnTo>
                <a:lnTo>
                  <a:pt x="51" y="2381"/>
                </a:lnTo>
                <a:lnTo>
                  <a:pt x="68" y="2452"/>
                </a:lnTo>
                <a:lnTo>
                  <a:pt x="88" y="2521"/>
                </a:lnTo>
                <a:lnTo>
                  <a:pt x="112" y="2590"/>
                </a:lnTo>
                <a:lnTo>
                  <a:pt x="137" y="2657"/>
                </a:lnTo>
                <a:lnTo>
                  <a:pt x="165" y="2722"/>
                </a:lnTo>
                <a:lnTo>
                  <a:pt x="194" y="2787"/>
                </a:lnTo>
                <a:lnTo>
                  <a:pt x="227" y="2851"/>
                </a:lnTo>
                <a:lnTo>
                  <a:pt x="262" y="2913"/>
                </a:lnTo>
                <a:lnTo>
                  <a:pt x="298" y="2974"/>
                </a:lnTo>
                <a:lnTo>
                  <a:pt x="338" y="3032"/>
                </a:lnTo>
                <a:lnTo>
                  <a:pt x="379" y="3090"/>
                </a:lnTo>
                <a:lnTo>
                  <a:pt x="422" y="3146"/>
                </a:lnTo>
                <a:lnTo>
                  <a:pt x="467" y="3201"/>
                </a:lnTo>
                <a:lnTo>
                  <a:pt x="513" y="3253"/>
                </a:lnTo>
                <a:lnTo>
                  <a:pt x="562" y="3304"/>
                </a:lnTo>
                <a:lnTo>
                  <a:pt x="613" y="3353"/>
                </a:lnTo>
                <a:lnTo>
                  <a:pt x="665" y="3401"/>
                </a:lnTo>
                <a:lnTo>
                  <a:pt x="719" y="3446"/>
                </a:lnTo>
                <a:lnTo>
                  <a:pt x="775" y="3489"/>
                </a:lnTo>
                <a:lnTo>
                  <a:pt x="831" y="3531"/>
                </a:lnTo>
                <a:lnTo>
                  <a:pt x="891" y="3571"/>
                </a:lnTo>
                <a:lnTo>
                  <a:pt x="950" y="3607"/>
                </a:lnTo>
                <a:lnTo>
                  <a:pt x="1012" y="3642"/>
                </a:lnTo>
                <a:lnTo>
                  <a:pt x="1075" y="3676"/>
                </a:lnTo>
                <a:lnTo>
                  <a:pt x="1140" y="3706"/>
                </a:lnTo>
                <a:lnTo>
                  <a:pt x="1205" y="3735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2" name="Freeform 20"/>
          <p:cNvSpPr/>
          <p:nvPr/>
        </p:nvSpPr>
        <p:spPr bwMode="auto">
          <a:xfrm rot="1560975">
            <a:off x="6295313" y="2305143"/>
            <a:ext cx="309889" cy="308498"/>
          </a:xfrm>
          <a:custGeom>
            <a:avLst/>
            <a:gdLst/>
            <a:ahLst/>
            <a:cxnLst>
              <a:cxn ang="0">
                <a:pos x="579" y="3"/>
              </a:cxn>
              <a:cxn ang="0">
                <a:pos x="657" y="17"/>
              </a:cxn>
              <a:cxn ang="0">
                <a:pos x="730" y="42"/>
              </a:cxn>
              <a:cxn ang="0">
                <a:pos x="797" y="76"/>
              </a:cxn>
              <a:cxn ang="0">
                <a:pos x="859" y="120"/>
              </a:cxn>
              <a:cxn ang="0">
                <a:pos x="914" y="172"/>
              </a:cxn>
              <a:cxn ang="0">
                <a:pos x="961" y="232"/>
              </a:cxn>
              <a:cxn ang="0">
                <a:pos x="999" y="298"/>
              </a:cxn>
              <a:cxn ang="0">
                <a:pos x="1027" y="370"/>
              </a:cxn>
              <a:cxn ang="0">
                <a:pos x="1044" y="446"/>
              </a:cxn>
              <a:cxn ang="0">
                <a:pos x="1051" y="525"/>
              </a:cxn>
              <a:cxn ang="0">
                <a:pos x="1044" y="606"/>
              </a:cxn>
              <a:cxn ang="0">
                <a:pos x="1027" y="682"/>
              </a:cxn>
              <a:cxn ang="0">
                <a:pos x="999" y="753"/>
              </a:cxn>
              <a:cxn ang="0">
                <a:pos x="961" y="819"/>
              </a:cxn>
              <a:cxn ang="0">
                <a:pos x="914" y="878"/>
              </a:cxn>
              <a:cxn ang="0">
                <a:pos x="859" y="930"/>
              </a:cxn>
              <a:cxn ang="0">
                <a:pos x="797" y="974"/>
              </a:cxn>
              <a:cxn ang="0">
                <a:pos x="730" y="1010"/>
              </a:cxn>
              <a:cxn ang="0">
                <a:pos x="657" y="1034"/>
              </a:cxn>
              <a:cxn ang="0">
                <a:pos x="579" y="1048"/>
              </a:cxn>
              <a:cxn ang="0">
                <a:pos x="498" y="1049"/>
              </a:cxn>
              <a:cxn ang="0">
                <a:pos x="420" y="1040"/>
              </a:cxn>
              <a:cxn ang="0">
                <a:pos x="345" y="1019"/>
              </a:cxn>
              <a:cxn ang="0">
                <a:pos x="275" y="988"/>
              </a:cxn>
              <a:cxn ang="0">
                <a:pos x="211" y="946"/>
              </a:cxn>
              <a:cxn ang="0">
                <a:pos x="154" y="897"/>
              </a:cxn>
              <a:cxn ang="0">
                <a:pos x="104" y="840"/>
              </a:cxn>
              <a:cxn ang="0">
                <a:pos x="63" y="776"/>
              </a:cxn>
              <a:cxn ang="0">
                <a:pos x="32" y="706"/>
              </a:cxn>
              <a:cxn ang="0">
                <a:pos x="10" y="631"/>
              </a:cxn>
              <a:cxn ang="0">
                <a:pos x="0" y="553"/>
              </a:cxn>
              <a:cxn ang="0">
                <a:pos x="3" y="471"/>
              </a:cxn>
              <a:cxn ang="0">
                <a:pos x="17" y="394"/>
              </a:cxn>
              <a:cxn ang="0">
                <a:pos x="41" y="321"/>
              </a:cxn>
              <a:cxn ang="0">
                <a:pos x="77" y="253"/>
              </a:cxn>
              <a:cxn ang="0">
                <a:pos x="120" y="191"/>
              </a:cxn>
              <a:cxn ang="0">
                <a:pos x="173" y="137"/>
              </a:cxn>
              <a:cxn ang="0">
                <a:pos x="232" y="89"/>
              </a:cxn>
              <a:cxn ang="0">
                <a:pos x="297" y="52"/>
              </a:cxn>
              <a:cxn ang="0">
                <a:pos x="369" y="24"/>
              </a:cxn>
              <a:cxn ang="0">
                <a:pos x="445" y="7"/>
              </a:cxn>
              <a:cxn ang="0">
                <a:pos x="526" y="0"/>
              </a:cxn>
            </a:cxnLst>
            <a:rect l="0" t="0" r="r" b="b"/>
            <a:pathLst>
              <a:path w="1051" h="1051">
                <a:moveTo>
                  <a:pt x="526" y="0"/>
                </a:moveTo>
                <a:lnTo>
                  <a:pt x="552" y="1"/>
                </a:lnTo>
                <a:lnTo>
                  <a:pt x="579" y="3"/>
                </a:lnTo>
                <a:lnTo>
                  <a:pt x="605" y="7"/>
                </a:lnTo>
                <a:lnTo>
                  <a:pt x="632" y="11"/>
                </a:lnTo>
                <a:lnTo>
                  <a:pt x="657" y="17"/>
                </a:lnTo>
                <a:lnTo>
                  <a:pt x="681" y="24"/>
                </a:lnTo>
                <a:lnTo>
                  <a:pt x="706" y="32"/>
                </a:lnTo>
                <a:lnTo>
                  <a:pt x="730" y="42"/>
                </a:lnTo>
                <a:lnTo>
                  <a:pt x="753" y="52"/>
                </a:lnTo>
                <a:lnTo>
                  <a:pt x="775" y="64"/>
                </a:lnTo>
                <a:lnTo>
                  <a:pt x="797" y="76"/>
                </a:lnTo>
                <a:lnTo>
                  <a:pt x="819" y="89"/>
                </a:lnTo>
                <a:lnTo>
                  <a:pt x="839" y="105"/>
                </a:lnTo>
                <a:lnTo>
                  <a:pt x="859" y="120"/>
                </a:lnTo>
                <a:lnTo>
                  <a:pt x="879" y="137"/>
                </a:lnTo>
                <a:lnTo>
                  <a:pt x="897" y="155"/>
                </a:lnTo>
                <a:lnTo>
                  <a:pt x="914" y="172"/>
                </a:lnTo>
                <a:lnTo>
                  <a:pt x="931" y="191"/>
                </a:lnTo>
                <a:lnTo>
                  <a:pt x="946" y="211"/>
                </a:lnTo>
                <a:lnTo>
                  <a:pt x="961" y="232"/>
                </a:lnTo>
                <a:lnTo>
                  <a:pt x="975" y="253"/>
                </a:lnTo>
                <a:lnTo>
                  <a:pt x="987" y="275"/>
                </a:lnTo>
                <a:lnTo>
                  <a:pt x="999" y="298"/>
                </a:lnTo>
                <a:lnTo>
                  <a:pt x="1009" y="321"/>
                </a:lnTo>
                <a:lnTo>
                  <a:pt x="1019" y="344"/>
                </a:lnTo>
                <a:lnTo>
                  <a:pt x="1027" y="370"/>
                </a:lnTo>
                <a:lnTo>
                  <a:pt x="1035" y="394"/>
                </a:lnTo>
                <a:lnTo>
                  <a:pt x="1040" y="419"/>
                </a:lnTo>
                <a:lnTo>
                  <a:pt x="1044" y="446"/>
                </a:lnTo>
                <a:lnTo>
                  <a:pt x="1048" y="471"/>
                </a:lnTo>
                <a:lnTo>
                  <a:pt x="1050" y="499"/>
                </a:lnTo>
                <a:lnTo>
                  <a:pt x="1051" y="525"/>
                </a:lnTo>
                <a:lnTo>
                  <a:pt x="1050" y="553"/>
                </a:lnTo>
                <a:lnTo>
                  <a:pt x="1048" y="579"/>
                </a:lnTo>
                <a:lnTo>
                  <a:pt x="1044" y="606"/>
                </a:lnTo>
                <a:lnTo>
                  <a:pt x="1040" y="631"/>
                </a:lnTo>
                <a:lnTo>
                  <a:pt x="1035" y="657"/>
                </a:lnTo>
                <a:lnTo>
                  <a:pt x="1027" y="682"/>
                </a:lnTo>
                <a:lnTo>
                  <a:pt x="1019" y="706"/>
                </a:lnTo>
                <a:lnTo>
                  <a:pt x="1009" y="729"/>
                </a:lnTo>
                <a:lnTo>
                  <a:pt x="999" y="753"/>
                </a:lnTo>
                <a:lnTo>
                  <a:pt x="987" y="776"/>
                </a:lnTo>
                <a:lnTo>
                  <a:pt x="975" y="798"/>
                </a:lnTo>
                <a:lnTo>
                  <a:pt x="961" y="819"/>
                </a:lnTo>
                <a:lnTo>
                  <a:pt x="946" y="840"/>
                </a:lnTo>
                <a:lnTo>
                  <a:pt x="931" y="860"/>
                </a:lnTo>
                <a:lnTo>
                  <a:pt x="914" y="878"/>
                </a:lnTo>
                <a:lnTo>
                  <a:pt x="897" y="897"/>
                </a:lnTo>
                <a:lnTo>
                  <a:pt x="879" y="914"/>
                </a:lnTo>
                <a:lnTo>
                  <a:pt x="859" y="930"/>
                </a:lnTo>
                <a:lnTo>
                  <a:pt x="839" y="946"/>
                </a:lnTo>
                <a:lnTo>
                  <a:pt x="819" y="961"/>
                </a:lnTo>
                <a:lnTo>
                  <a:pt x="797" y="974"/>
                </a:lnTo>
                <a:lnTo>
                  <a:pt x="775" y="988"/>
                </a:lnTo>
                <a:lnTo>
                  <a:pt x="753" y="999"/>
                </a:lnTo>
                <a:lnTo>
                  <a:pt x="730" y="1010"/>
                </a:lnTo>
                <a:lnTo>
                  <a:pt x="706" y="1019"/>
                </a:lnTo>
                <a:lnTo>
                  <a:pt x="681" y="1027"/>
                </a:lnTo>
                <a:lnTo>
                  <a:pt x="657" y="1034"/>
                </a:lnTo>
                <a:lnTo>
                  <a:pt x="632" y="1040"/>
                </a:lnTo>
                <a:lnTo>
                  <a:pt x="605" y="1045"/>
                </a:lnTo>
                <a:lnTo>
                  <a:pt x="579" y="1048"/>
                </a:lnTo>
                <a:lnTo>
                  <a:pt x="552" y="1049"/>
                </a:lnTo>
                <a:lnTo>
                  <a:pt x="526" y="1051"/>
                </a:lnTo>
                <a:lnTo>
                  <a:pt x="498" y="1049"/>
                </a:lnTo>
                <a:lnTo>
                  <a:pt x="472" y="1048"/>
                </a:lnTo>
                <a:lnTo>
                  <a:pt x="445" y="1045"/>
                </a:lnTo>
                <a:lnTo>
                  <a:pt x="420" y="1040"/>
                </a:lnTo>
                <a:lnTo>
                  <a:pt x="394" y="1034"/>
                </a:lnTo>
                <a:lnTo>
                  <a:pt x="369" y="1027"/>
                </a:lnTo>
                <a:lnTo>
                  <a:pt x="345" y="1019"/>
                </a:lnTo>
                <a:lnTo>
                  <a:pt x="320" y="1010"/>
                </a:lnTo>
                <a:lnTo>
                  <a:pt x="297" y="999"/>
                </a:lnTo>
                <a:lnTo>
                  <a:pt x="275" y="988"/>
                </a:lnTo>
                <a:lnTo>
                  <a:pt x="253" y="974"/>
                </a:lnTo>
                <a:lnTo>
                  <a:pt x="232" y="961"/>
                </a:lnTo>
                <a:lnTo>
                  <a:pt x="211" y="946"/>
                </a:lnTo>
                <a:lnTo>
                  <a:pt x="191" y="930"/>
                </a:lnTo>
                <a:lnTo>
                  <a:pt x="173" y="914"/>
                </a:lnTo>
                <a:lnTo>
                  <a:pt x="154" y="897"/>
                </a:lnTo>
                <a:lnTo>
                  <a:pt x="136" y="878"/>
                </a:lnTo>
                <a:lnTo>
                  <a:pt x="120" y="860"/>
                </a:lnTo>
                <a:lnTo>
                  <a:pt x="104" y="840"/>
                </a:lnTo>
                <a:lnTo>
                  <a:pt x="90" y="819"/>
                </a:lnTo>
                <a:lnTo>
                  <a:pt x="77" y="798"/>
                </a:lnTo>
                <a:lnTo>
                  <a:pt x="63" y="776"/>
                </a:lnTo>
                <a:lnTo>
                  <a:pt x="52" y="753"/>
                </a:lnTo>
                <a:lnTo>
                  <a:pt x="41" y="729"/>
                </a:lnTo>
                <a:lnTo>
                  <a:pt x="32" y="706"/>
                </a:lnTo>
                <a:lnTo>
                  <a:pt x="24" y="682"/>
                </a:lnTo>
                <a:lnTo>
                  <a:pt x="17" y="657"/>
                </a:lnTo>
                <a:lnTo>
                  <a:pt x="10" y="631"/>
                </a:lnTo>
                <a:lnTo>
                  <a:pt x="6" y="606"/>
                </a:lnTo>
                <a:lnTo>
                  <a:pt x="3" y="579"/>
                </a:lnTo>
                <a:lnTo>
                  <a:pt x="0" y="553"/>
                </a:lnTo>
                <a:lnTo>
                  <a:pt x="0" y="525"/>
                </a:lnTo>
                <a:lnTo>
                  <a:pt x="0" y="499"/>
                </a:lnTo>
                <a:lnTo>
                  <a:pt x="3" y="471"/>
                </a:lnTo>
                <a:lnTo>
                  <a:pt x="6" y="446"/>
                </a:lnTo>
                <a:lnTo>
                  <a:pt x="10" y="419"/>
                </a:lnTo>
                <a:lnTo>
                  <a:pt x="17" y="394"/>
                </a:lnTo>
                <a:lnTo>
                  <a:pt x="24" y="370"/>
                </a:lnTo>
                <a:lnTo>
                  <a:pt x="32" y="344"/>
                </a:lnTo>
                <a:lnTo>
                  <a:pt x="41" y="321"/>
                </a:lnTo>
                <a:lnTo>
                  <a:pt x="52" y="298"/>
                </a:lnTo>
                <a:lnTo>
                  <a:pt x="63" y="275"/>
                </a:lnTo>
                <a:lnTo>
                  <a:pt x="77" y="253"/>
                </a:lnTo>
                <a:lnTo>
                  <a:pt x="90" y="232"/>
                </a:lnTo>
                <a:lnTo>
                  <a:pt x="104" y="211"/>
                </a:lnTo>
                <a:lnTo>
                  <a:pt x="120" y="191"/>
                </a:lnTo>
                <a:lnTo>
                  <a:pt x="136" y="172"/>
                </a:lnTo>
                <a:lnTo>
                  <a:pt x="154" y="155"/>
                </a:lnTo>
                <a:lnTo>
                  <a:pt x="173" y="137"/>
                </a:lnTo>
                <a:lnTo>
                  <a:pt x="191" y="120"/>
                </a:lnTo>
                <a:lnTo>
                  <a:pt x="211" y="105"/>
                </a:lnTo>
                <a:lnTo>
                  <a:pt x="232" y="89"/>
                </a:lnTo>
                <a:lnTo>
                  <a:pt x="253" y="76"/>
                </a:lnTo>
                <a:lnTo>
                  <a:pt x="275" y="64"/>
                </a:lnTo>
                <a:lnTo>
                  <a:pt x="297" y="52"/>
                </a:lnTo>
                <a:lnTo>
                  <a:pt x="320" y="42"/>
                </a:lnTo>
                <a:lnTo>
                  <a:pt x="345" y="32"/>
                </a:lnTo>
                <a:lnTo>
                  <a:pt x="369" y="24"/>
                </a:lnTo>
                <a:lnTo>
                  <a:pt x="394" y="17"/>
                </a:lnTo>
                <a:lnTo>
                  <a:pt x="420" y="11"/>
                </a:lnTo>
                <a:lnTo>
                  <a:pt x="445" y="7"/>
                </a:lnTo>
                <a:lnTo>
                  <a:pt x="472" y="3"/>
                </a:lnTo>
                <a:lnTo>
                  <a:pt x="498" y="1"/>
                </a:lnTo>
                <a:lnTo>
                  <a:pt x="526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3" name="文本框 8"/>
          <p:cNvSpPr txBox="1"/>
          <p:nvPr/>
        </p:nvSpPr>
        <p:spPr>
          <a:xfrm>
            <a:off x="1155704" y="2044801"/>
            <a:ext cx="2178375" cy="328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1216660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点击输入简要文字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内容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507938" y="1709668"/>
            <a:ext cx="1826141" cy="3627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点击此处添加标题</a:t>
            </a:r>
            <a:endParaRPr lang="zh-CN" altLang="en-US" sz="1600" b="1" dirty="0">
              <a:solidFill>
                <a:schemeClr val="bg1">
                  <a:lumMod val="6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8"/>
          <p:cNvSpPr txBox="1"/>
          <p:nvPr/>
        </p:nvSpPr>
        <p:spPr>
          <a:xfrm>
            <a:off x="1155704" y="3071072"/>
            <a:ext cx="2178375" cy="328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1216660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点击输入简要文字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内容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507938" y="2735939"/>
            <a:ext cx="1826141" cy="3877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8"/>
          <p:cNvSpPr txBox="1"/>
          <p:nvPr/>
        </p:nvSpPr>
        <p:spPr>
          <a:xfrm>
            <a:off x="1155704" y="4250902"/>
            <a:ext cx="2178375" cy="328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1216660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点击输入简要文字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内容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507938" y="3915769"/>
            <a:ext cx="1826141" cy="3627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点击此处添加标题</a:t>
            </a:r>
            <a:endParaRPr lang="zh-CN" altLang="en-US" sz="1600" b="1" dirty="0">
              <a:solidFill>
                <a:schemeClr val="bg1">
                  <a:lumMod val="6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8"/>
          <p:cNvSpPr txBox="1"/>
          <p:nvPr/>
        </p:nvSpPr>
        <p:spPr>
          <a:xfrm>
            <a:off x="8750356" y="2044801"/>
            <a:ext cx="2178375" cy="328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660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点击输入简要文字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内容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750356" y="1709668"/>
            <a:ext cx="1826141" cy="3627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点击此处添加标题</a:t>
            </a:r>
            <a:endParaRPr lang="zh-CN" altLang="en-US" sz="1600" b="1" dirty="0">
              <a:solidFill>
                <a:schemeClr val="bg1">
                  <a:lumMod val="6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8"/>
          <p:cNvSpPr txBox="1"/>
          <p:nvPr/>
        </p:nvSpPr>
        <p:spPr>
          <a:xfrm>
            <a:off x="8750356" y="3039588"/>
            <a:ext cx="2178375" cy="328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660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点击输入简要文字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内容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8750356" y="2704455"/>
            <a:ext cx="1826141" cy="3627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8"/>
          <p:cNvSpPr txBox="1"/>
          <p:nvPr/>
        </p:nvSpPr>
        <p:spPr>
          <a:xfrm>
            <a:off x="8750356" y="4266183"/>
            <a:ext cx="2178375" cy="328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660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点击输入简要文字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内容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750356" y="3931050"/>
            <a:ext cx="1826141" cy="3627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点击此处添加标题</a:t>
            </a:r>
            <a:endParaRPr lang="zh-CN" altLang="en-US" sz="1600" b="1" dirty="0">
              <a:solidFill>
                <a:schemeClr val="bg1">
                  <a:lumMod val="6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矩形 8"/>
          <p:cNvSpPr>
            <a:spLocks noChangeArrowheads="1"/>
          </p:cNvSpPr>
          <p:nvPr/>
        </p:nvSpPr>
        <p:spPr bwMode="auto">
          <a:xfrm>
            <a:off x="2044371" y="5239273"/>
            <a:ext cx="78612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444" y="0"/>
            <a:ext cx="1295469" cy="947718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1153551" y="534572"/>
            <a:ext cx="2293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点击添加副标题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36"/>
          <p:cNvCxnSpPr/>
          <p:nvPr/>
        </p:nvCxnSpPr>
        <p:spPr bwMode="auto">
          <a:xfrm>
            <a:off x="4391025" y="1939925"/>
            <a:ext cx="0" cy="3525838"/>
          </a:xfrm>
          <a:prstGeom prst="line">
            <a:avLst/>
          </a:prstGeom>
          <a:ln w="12700">
            <a:solidFill>
              <a:srgbClr val="ADBAC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42"/>
          <p:cNvCxnSpPr/>
          <p:nvPr/>
        </p:nvCxnSpPr>
        <p:spPr bwMode="auto">
          <a:xfrm>
            <a:off x="7588250" y="1939925"/>
            <a:ext cx="0" cy="3525838"/>
          </a:xfrm>
          <a:prstGeom prst="line">
            <a:avLst/>
          </a:prstGeom>
          <a:ln w="12700">
            <a:solidFill>
              <a:srgbClr val="ADBAC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6"/>
          <p:cNvSpPr/>
          <p:nvPr/>
        </p:nvSpPr>
        <p:spPr bwMode="auto">
          <a:xfrm>
            <a:off x="2178050" y="2082800"/>
            <a:ext cx="1355725" cy="135731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800" b="1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" name="Oval 23"/>
          <p:cNvSpPr/>
          <p:nvPr/>
        </p:nvSpPr>
        <p:spPr bwMode="auto">
          <a:xfrm>
            <a:off x="5345113" y="2082800"/>
            <a:ext cx="1357312" cy="1357313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76200" tIns="609442" rIns="76201" bIns="609441" spcCol="1270"/>
          <a:lstStyle/>
          <a:p>
            <a:pPr defTabSz="5334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" name="Oval 39"/>
          <p:cNvSpPr/>
          <p:nvPr/>
        </p:nvSpPr>
        <p:spPr bwMode="auto">
          <a:xfrm>
            <a:off x="8543925" y="2082800"/>
            <a:ext cx="1355725" cy="135731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800" b="1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862021" y="2545073"/>
            <a:ext cx="378949" cy="423074"/>
            <a:chOff x="6016626" y="5110164"/>
            <a:chExt cx="231775" cy="258763"/>
          </a:xfrm>
          <a:solidFill>
            <a:schemeClr val="bg1"/>
          </a:solidFill>
        </p:grpSpPr>
        <p:sp>
          <p:nvSpPr>
            <p:cNvPr id="13" name="Rectangle 74"/>
            <p:cNvSpPr>
              <a:spLocks noChangeArrowheads="1"/>
            </p:cNvSpPr>
            <p:nvPr/>
          </p:nvSpPr>
          <p:spPr bwMode="auto">
            <a:xfrm>
              <a:off x="6119813" y="5281614"/>
              <a:ext cx="23813" cy="873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75"/>
            <p:cNvSpPr/>
            <p:nvPr/>
          </p:nvSpPr>
          <p:spPr bwMode="auto">
            <a:xfrm>
              <a:off x="6016626" y="5110164"/>
              <a:ext cx="207963" cy="73025"/>
            </a:xfrm>
            <a:custGeom>
              <a:avLst/>
              <a:gdLst>
                <a:gd name="T0" fmla="*/ 115 w 231"/>
                <a:gd name="T1" fmla="*/ 28 h 81"/>
                <a:gd name="T2" fmla="*/ 30 w 231"/>
                <a:gd name="T3" fmla="*/ 28 h 81"/>
                <a:gd name="T4" fmla="*/ 25 w 231"/>
                <a:gd name="T5" fmla="*/ 30 h 81"/>
                <a:gd name="T6" fmla="*/ 2 w 231"/>
                <a:gd name="T7" fmla="*/ 50 h 81"/>
                <a:gd name="T8" fmla="*/ 0 w 231"/>
                <a:gd name="T9" fmla="*/ 54 h 81"/>
                <a:gd name="T10" fmla="*/ 0 w 231"/>
                <a:gd name="T11" fmla="*/ 55 h 81"/>
                <a:gd name="T12" fmla="*/ 2 w 231"/>
                <a:gd name="T13" fmla="*/ 60 h 81"/>
                <a:gd name="T14" fmla="*/ 25 w 231"/>
                <a:gd name="T15" fmla="*/ 79 h 81"/>
                <a:gd name="T16" fmla="*/ 30 w 231"/>
                <a:gd name="T17" fmla="*/ 81 h 81"/>
                <a:gd name="T18" fmla="*/ 229 w 231"/>
                <a:gd name="T19" fmla="*/ 81 h 81"/>
                <a:gd name="T20" fmla="*/ 231 w 231"/>
                <a:gd name="T21" fmla="*/ 78 h 81"/>
                <a:gd name="T22" fmla="*/ 231 w 231"/>
                <a:gd name="T23" fmla="*/ 31 h 81"/>
                <a:gd name="T24" fmla="*/ 229 w 231"/>
                <a:gd name="T25" fmla="*/ 28 h 81"/>
                <a:gd name="T26" fmla="*/ 142 w 231"/>
                <a:gd name="T27" fmla="*/ 28 h 81"/>
                <a:gd name="T28" fmla="*/ 142 w 231"/>
                <a:gd name="T29" fmla="*/ 13 h 81"/>
                <a:gd name="T30" fmla="*/ 142 w 231"/>
                <a:gd name="T31" fmla="*/ 0 h 81"/>
                <a:gd name="T32" fmla="*/ 115 w 231"/>
                <a:gd name="T33" fmla="*/ 0 h 81"/>
                <a:gd name="T34" fmla="*/ 115 w 231"/>
                <a:gd name="T35" fmla="*/ 13 h 81"/>
                <a:gd name="T36" fmla="*/ 115 w 231"/>
                <a:gd name="T37" fmla="*/ 2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1" h="81">
                  <a:moveTo>
                    <a:pt x="115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28" y="28"/>
                    <a:pt x="26" y="29"/>
                    <a:pt x="25" y="3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1"/>
                    <a:pt x="0" y="53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9"/>
                    <a:pt x="2" y="60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6" y="80"/>
                    <a:pt x="28" y="81"/>
                    <a:pt x="30" y="81"/>
                  </a:cubicBezTo>
                  <a:cubicBezTo>
                    <a:pt x="229" y="81"/>
                    <a:pt x="229" y="81"/>
                    <a:pt x="229" y="81"/>
                  </a:cubicBezTo>
                  <a:cubicBezTo>
                    <a:pt x="230" y="81"/>
                    <a:pt x="231" y="80"/>
                    <a:pt x="231" y="78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31" y="30"/>
                    <a:pt x="230" y="28"/>
                    <a:pt x="229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3"/>
                    <a:pt x="115" y="13"/>
                    <a:pt x="115" y="13"/>
                  </a:cubicBezTo>
                  <a:lnTo>
                    <a:pt x="115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76"/>
            <p:cNvSpPr/>
            <p:nvPr/>
          </p:nvSpPr>
          <p:spPr bwMode="auto">
            <a:xfrm>
              <a:off x="6040438" y="5197476"/>
              <a:ext cx="207963" cy="71438"/>
            </a:xfrm>
            <a:custGeom>
              <a:avLst/>
              <a:gdLst>
                <a:gd name="T0" fmla="*/ 89 w 231"/>
                <a:gd name="T1" fmla="*/ 27 h 80"/>
                <a:gd name="T2" fmla="*/ 3 w 231"/>
                <a:gd name="T3" fmla="*/ 27 h 80"/>
                <a:gd name="T4" fmla="*/ 0 w 231"/>
                <a:gd name="T5" fmla="*/ 30 h 80"/>
                <a:gd name="T6" fmla="*/ 0 w 231"/>
                <a:gd name="T7" fmla="*/ 77 h 80"/>
                <a:gd name="T8" fmla="*/ 3 w 231"/>
                <a:gd name="T9" fmla="*/ 80 h 80"/>
                <a:gd name="T10" fmla="*/ 202 w 231"/>
                <a:gd name="T11" fmla="*/ 80 h 80"/>
                <a:gd name="T12" fmla="*/ 206 w 231"/>
                <a:gd name="T13" fmla="*/ 78 h 80"/>
                <a:gd name="T14" fmla="*/ 229 w 231"/>
                <a:gd name="T15" fmla="*/ 59 h 80"/>
                <a:gd name="T16" fmla="*/ 231 w 231"/>
                <a:gd name="T17" fmla="*/ 54 h 80"/>
                <a:gd name="T18" fmla="*/ 231 w 231"/>
                <a:gd name="T19" fmla="*/ 53 h 80"/>
                <a:gd name="T20" fmla="*/ 229 w 231"/>
                <a:gd name="T21" fmla="*/ 49 h 80"/>
                <a:gd name="T22" fmla="*/ 206 w 231"/>
                <a:gd name="T23" fmla="*/ 29 h 80"/>
                <a:gd name="T24" fmla="*/ 202 w 231"/>
                <a:gd name="T25" fmla="*/ 27 h 80"/>
                <a:gd name="T26" fmla="*/ 116 w 231"/>
                <a:gd name="T27" fmla="*/ 27 h 80"/>
                <a:gd name="T28" fmla="*/ 116 w 231"/>
                <a:gd name="T29" fmla="*/ 12 h 80"/>
                <a:gd name="T30" fmla="*/ 116 w 231"/>
                <a:gd name="T31" fmla="*/ 1 h 80"/>
                <a:gd name="T32" fmla="*/ 116 w 231"/>
                <a:gd name="T33" fmla="*/ 0 h 80"/>
                <a:gd name="T34" fmla="*/ 89 w 231"/>
                <a:gd name="T35" fmla="*/ 0 h 80"/>
                <a:gd name="T36" fmla="*/ 89 w 231"/>
                <a:gd name="T37" fmla="*/ 1 h 80"/>
                <a:gd name="T38" fmla="*/ 89 w 231"/>
                <a:gd name="T39" fmla="*/ 12 h 80"/>
                <a:gd name="T40" fmla="*/ 89 w 231"/>
                <a:gd name="T41" fmla="*/ 2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1" h="80">
                  <a:moveTo>
                    <a:pt x="89" y="27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9"/>
                    <a:pt x="0" y="3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9"/>
                    <a:pt x="1" y="80"/>
                    <a:pt x="3" y="80"/>
                  </a:cubicBezTo>
                  <a:cubicBezTo>
                    <a:pt x="202" y="80"/>
                    <a:pt x="202" y="80"/>
                    <a:pt x="202" y="80"/>
                  </a:cubicBezTo>
                  <a:cubicBezTo>
                    <a:pt x="203" y="80"/>
                    <a:pt x="205" y="79"/>
                    <a:pt x="206" y="78"/>
                  </a:cubicBezTo>
                  <a:cubicBezTo>
                    <a:pt x="229" y="59"/>
                    <a:pt x="229" y="59"/>
                    <a:pt x="229" y="59"/>
                  </a:cubicBezTo>
                  <a:cubicBezTo>
                    <a:pt x="230" y="58"/>
                    <a:pt x="231" y="55"/>
                    <a:pt x="231" y="54"/>
                  </a:cubicBezTo>
                  <a:cubicBezTo>
                    <a:pt x="231" y="53"/>
                    <a:pt x="231" y="53"/>
                    <a:pt x="231" y="53"/>
                  </a:cubicBezTo>
                  <a:cubicBezTo>
                    <a:pt x="231" y="52"/>
                    <a:pt x="230" y="50"/>
                    <a:pt x="229" y="4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5" y="28"/>
                    <a:pt x="203" y="27"/>
                    <a:pt x="202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9" y="12"/>
                    <a:pt x="89" y="12"/>
                    <a:pt x="89" y="12"/>
                  </a:cubicBezTo>
                  <a:lnTo>
                    <a:pt x="89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9057121" y="2593091"/>
            <a:ext cx="360779" cy="423072"/>
            <a:chOff x="6537326" y="5110164"/>
            <a:chExt cx="220662" cy="258762"/>
          </a:xfrm>
          <a:solidFill>
            <a:schemeClr val="bg1"/>
          </a:solidFill>
        </p:grpSpPr>
        <p:sp>
          <p:nvSpPr>
            <p:cNvPr id="17" name="Freeform 77"/>
            <p:cNvSpPr/>
            <p:nvPr/>
          </p:nvSpPr>
          <p:spPr bwMode="auto">
            <a:xfrm>
              <a:off x="6580188" y="5110164"/>
              <a:ext cx="177800" cy="149225"/>
            </a:xfrm>
            <a:custGeom>
              <a:avLst/>
              <a:gdLst>
                <a:gd name="T0" fmla="*/ 134 w 196"/>
                <a:gd name="T1" fmla="*/ 102 h 167"/>
                <a:gd name="T2" fmla="*/ 196 w 196"/>
                <a:gd name="T3" fmla="*/ 34 h 167"/>
                <a:gd name="T4" fmla="*/ 76 w 196"/>
                <a:gd name="T5" fmla="*/ 22 h 167"/>
                <a:gd name="T6" fmla="*/ 0 w 196"/>
                <a:gd name="T7" fmla="*/ 2 h 167"/>
                <a:gd name="T8" fmla="*/ 0 w 196"/>
                <a:gd name="T9" fmla="*/ 137 h 167"/>
                <a:gd name="T10" fmla="*/ 39 w 196"/>
                <a:gd name="T11" fmla="*/ 135 h 167"/>
                <a:gd name="T12" fmla="*/ 191 w 196"/>
                <a:gd name="T13" fmla="*/ 160 h 167"/>
                <a:gd name="T14" fmla="*/ 134 w 196"/>
                <a:gd name="T15" fmla="*/ 10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6" h="167">
                  <a:moveTo>
                    <a:pt x="134" y="102"/>
                  </a:moveTo>
                  <a:cubicBezTo>
                    <a:pt x="134" y="87"/>
                    <a:pt x="196" y="34"/>
                    <a:pt x="196" y="34"/>
                  </a:cubicBezTo>
                  <a:cubicBezTo>
                    <a:pt x="164" y="48"/>
                    <a:pt x="117" y="44"/>
                    <a:pt x="76" y="22"/>
                  </a:cubicBezTo>
                  <a:cubicBezTo>
                    <a:pt x="35" y="0"/>
                    <a:pt x="0" y="2"/>
                    <a:pt x="0" y="2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2" y="136"/>
                    <a:pt x="11" y="133"/>
                    <a:pt x="39" y="135"/>
                  </a:cubicBezTo>
                  <a:cubicBezTo>
                    <a:pt x="73" y="139"/>
                    <a:pt x="160" y="167"/>
                    <a:pt x="191" y="160"/>
                  </a:cubicBezTo>
                  <a:cubicBezTo>
                    <a:pt x="191" y="160"/>
                    <a:pt x="134" y="112"/>
                    <a:pt x="134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8" name="Rectangle 78"/>
            <p:cNvSpPr>
              <a:spLocks noChangeArrowheads="1"/>
            </p:cNvSpPr>
            <p:nvPr/>
          </p:nvSpPr>
          <p:spPr bwMode="auto">
            <a:xfrm>
              <a:off x="6537326" y="5111751"/>
              <a:ext cx="22225" cy="2571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642698" y="2542439"/>
            <a:ext cx="425668" cy="423073"/>
            <a:chOff x="5483226" y="5110164"/>
            <a:chExt cx="260350" cy="258763"/>
          </a:xfrm>
          <a:solidFill>
            <a:schemeClr val="bg1"/>
          </a:solidFill>
        </p:grpSpPr>
        <p:sp>
          <p:nvSpPr>
            <p:cNvPr id="20" name="Freeform 368"/>
            <p:cNvSpPr/>
            <p:nvPr/>
          </p:nvSpPr>
          <p:spPr bwMode="auto">
            <a:xfrm>
              <a:off x="5522913" y="5275264"/>
              <a:ext cx="82550" cy="93663"/>
            </a:xfrm>
            <a:custGeom>
              <a:avLst/>
              <a:gdLst>
                <a:gd name="T0" fmla="*/ 0 w 92"/>
                <a:gd name="T1" fmla="*/ 0 h 104"/>
                <a:gd name="T2" fmla="*/ 18 w 92"/>
                <a:gd name="T3" fmla="*/ 24 h 104"/>
                <a:gd name="T4" fmla="*/ 18 w 92"/>
                <a:gd name="T5" fmla="*/ 89 h 104"/>
                <a:gd name="T6" fmla="*/ 33 w 92"/>
                <a:gd name="T7" fmla="*/ 104 h 104"/>
                <a:gd name="T8" fmla="*/ 76 w 92"/>
                <a:gd name="T9" fmla="*/ 104 h 104"/>
                <a:gd name="T10" fmla="*/ 92 w 92"/>
                <a:gd name="T11" fmla="*/ 89 h 104"/>
                <a:gd name="T12" fmla="*/ 74 w 92"/>
                <a:gd name="T13" fmla="*/ 24 h 104"/>
                <a:gd name="T14" fmla="*/ 84 w 92"/>
                <a:gd name="T15" fmla="*/ 9 h 104"/>
                <a:gd name="T16" fmla="*/ 22 w 92"/>
                <a:gd name="T17" fmla="*/ 2 h 104"/>
                <a:gd name="T18" fmla="*/ 0 w 92"/>
                <a:gd name="T1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104">
                  <a:moveTo>
                    <a:pt x="0" y="0"/>
                  </a:moveTo>
                  <a:cubicBezTo>
                    <a:pt x="18" y="24"/>
                    <a:pt x="18" y="24"/>
                    <a:pt x="18" y="24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97"/>
                    <a:pt x="25" y="104"/>
                    <a:pt x="33" y="104"/>
                  </a:cubicBezTo>
                  <a:cubicBezTo>
                    <a:pt x="76" y="104"/>
                    <a:pt x="76" y="104"/>
                    <a:pt x="76" y="104"/>
                  </a:cubicBezTo>
                  <a:cubicBezTo>
                    <a:pt x="85" y="104"/>
                    <a:pt x="92" y="97"/>
                    <a:pt x="92" y="89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62" y="5"/>
                    <a:pt x="40" y="2"/>
                    <a:pt x="22" y="2"/>
                  </a:cubicBezTo>
                  <a:cubicBezTo>
                    <a:pt x="14" y="2"/>
                    <a:pt x="7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1" name="Freeform 369"/>
            <p:cNvSpPr/>
            <p:nvPr/>
          </p:nvSpPr>
          <p:spPr bwMode="auto">
            <a:xfrm>
              <a:off x="5564188" y="5110164"/>
              <a:ext cx="179388" cy="196850"/>
            </a:xfrm>
            <a:custGeom>
              <a:avLst/>
              <a:gdLst>
                <a:gd name="T0" fmla="*/ 0 w 198"/>
                <a:gd name="T1" fmla="*/ 160 h 219"/>
                <a:gd name="T2" fmla="*/ 198 w 198"/>
                <a:gd name="T3" fmla="*/ 219 h 219"/>
                <a:gd name="T4" fmla="*/ 198 w 198"/>
                <a:gd name="T5" fmla="*/ 0 h 219"/>
                <a:gd name="T6" fmla="*/ 0 w 198"/>
                <a:gd name="T7" fmla="*/ 59 h 219"/>
                <a:gd name="T8" fmla="*/ 0 w 198"/>
                <a:gd name="T9" fmla="*/ 16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219">
                  <a:moveTo>
                    <a:pt x="0" y="160"/>
                  </a:moveTo>
                  <a:cubicBezTo>
                    <a:pt x="78" y="168"/>
                    <a:pt x="185" y="207"/>
                    <a:pt x="198" y="219"/>
                  </a:cubicBezTo>
                  <a:cubicBezTo>
                    <a:pt x="198" y="0"/>
                    <a:pt x="198" y="0"/>
                    <a:pt x="198" y="0"/>
                  </a:cubicBezTo>
                  <a:cubicBezTo>
                    <a:pt x="182" y="14"/>
                    <a:pt x="77" y="52"/>
                    <a:pt x="0" y="59"/>
                  </a:cubicBezTo>
                  <a:lnTo>
                    <a:pt x="0" y="1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370"/>
            <p:cNvSpPr/>
            <p:nvPr/>
          </p:nvSpPr>
          <p:spPr bwMode="auto">
            <a:xfrm>
              <a:off x="5483226" y="5164139"/>
              <a:ext cx="52388" cy="88900"/>
            </a:xfrm>
            <a:custGeom>
              <a:avLst/>
              <a:gdLst>
                <a:gd name="T0" fmla="*/ 57 w 57"/>
                <a:gd name="T1" fmla="*/ 98 h 98"/>
                <a:gd name="T2" fmla="*/ 57 w 57"/>
                <a:gd name="T3" fmla="*/ 0 h 98"/>
                <a:gd name="T4" fmla="*/ 0 w 57"/>
                <a:gd name="T5" fmla="*/ 49 h 98"/>
                <a:gd name="T6" fmla="*/ 57 w 57"/>
                <a:gd name="T7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98">
                  <a:moveTo>
                    <a:pt x="57" y="98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11" y="3"/>
                    <a:pt x="0" y="31"/>
                    <a:pt x="0" y="49"/>
                  </a:cubicBezTo>
                  <a:cubicBezTo>
                    <a:pt x="0" y="68"/>
                    <a:pt x="10" y="94"/>
                    <a:pt x="57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9229" name="矩形 22"/>
          <p:cNvSpPr>
            <a:spLocks noChangeArrowheads="1"/>
          </p:cNvSpPr>
          <p:nvPr/>
        </p:nvSpPr>
        <p:spPr bwMode="auto">
          <a:xfrm>
            <a:off x="1884363" y="4090988"/>
            <a:ext cx="2078037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230" name="TextBox 13"/>
          <p:cNvSpPr txBox="1">
            <a:spLocks noChangeArrowheads="1"/>
          </p:cNvSpPr>
          <p:nvPr/>
        </p:nvSpPr>
        <p:spPr bwMode="auto">
          <a:xfrm>
            <a:off x="2276475" y="3709988"/>
            <a:ext cx="129381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231" name="矩形 24"/>
          <p:cNvSpPr>
            <a:spLocks noChangeArrowheads="1"/>
          </p:cNvSpPr>
          <p:nvPr/>
        </p:nvSpPr>
        <p:spPr bwMode="auto">
          <a:xfrm>
            <a:off x="4949825" y="4090988"/>
            <a:ext cx="2076450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232" name="TextBox 13"/>
          <p:cNvSpPr txBox="1">
            <a:spLocks noChangeArrowheads="1"/>
          </p:cNvSpPr>
          <p:nvPr/>
        </p:nvSpPr>
        <p:spPr bwMode="auto">
          <a:xfrm>
            <a:off x="5340350" y="3709988"/>
            <a:ext cx="1295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233" name="矩形 26"/>
          <p:cNvSpPr>
            <a:spLocks noChangeArrowheads="1"/>
          </p:cNvSpPr>
          <p:nvPr/>
        </p:nvSpPr>
        <p:spPr bwMode="auto">
          <a:xfrm>
            <a:off x="8148638" y="4090988"/>
            <a:ext cx="2078037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234" name="TextBox 13"/>
          <p:cNvSpPr txBox="1">
            <a:spLocks noChangeArrowheads="1"/>
          </p:cNvSpPr>
          <p:nvPr/>
        </p:nvSpPr>
        <p:spPr bwMode="auto">
          <a:xfrm>
            <a:off x="8539163" y="3709988"/>
            <a:ext cx="1295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444" y="0"/>
            <a:ext cx="1295469" cy="947718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1153551" y="534572"/>
            <a:ext cx="2293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点击添加副标题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250" y="-296863"/>
            <a:ext cx="4857750" cy="706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矩形 7"/>
          <p:cNvSpPr>
            <a:spLocks noChangeArrowheads="1"/>
          </p:cNvSpPr>
          <p:nvPr/>
        </p:nvSpPr>
        <p:spPr bwMode="auto">
          <a:xfrm>
            <a:off x="1292225" y="4551363"/>
            <a:ext cx="556577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245" name="矩形 8"/>
          <p:cNvSpPr>
            <a:spLocks noChangeArrowheads="1"/>
          </p:cNvSpPr>
          <p:nvPr/>
        </p:nvSpPr>
        <p:spPr bwMode="auto">
          <a:xfrm>
            <a:off x="1292225" y="3756025"/>
            <a:ext cx="556577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0246" name="组合 9"/>
          <p:cNvGrpSpPr/>
          <p:nvPr/>
        </p:nvGrpSpPr>
        <p:grpSpPr bwMode="auto">
          <a:xfrm>
            <a:off x="1292225" y="2686050"/>
            <a:ext cx="3789363" cy="955675"/>
            <a:chOff x="0" y="0"/>
            <a:chExt cx="3788756" cy="955148"/>
          </a:xfrm>
        </p:grpSpPr>
        <p:pic>
          <p:nvPicPr>
            <p:cNvPr id="10247" name="图片 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788756" cy="955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48" name="文本框 11"/>
            <p:cNvSpPr txBox="1">
              <a:spLocks noChangeArrowheads="1"/>
            </p:cNvSpPr>
            <p:nvPr/>
          </p:nvSpPr>
          <p:spPr bwMode="auto">
            <a:xfrm>
              <a:off x="384577" y="180329"/>
              <a:ext cx="165735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单击添加标题</a:t>
              </a:r>
              <a:endPara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444" y="0"/>
            <a:ext cx="1295469" cy="947718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153551" y="534572"/>
            <a:ext cx="2293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点击添加副标题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椭圆 30"/>
          <p:cNvSpPr/>
          <p:nvPr/>
        </p:nvSpPr>
        <p:spPr>
          <a:xfrm>
            <a:off x="4556125" y="2152015"/>
            <a:ext cx="2490470" cy="249047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2236470" y="2446655"/>
            <a:ext cx="1544955" cy="1544955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7383780" y="1516380"/>
            <a:ext cx="2031365" cy="2031365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3725545" y="3992245"/>
            <a:ext cx="571500" cy="5715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3866515" y="1657350"/>
            <a:ext cx="891540" cy="89154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6901815" y="1687830"/>
            <a:ext cx="362585" cy="362585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/>
          </a:p>
        </p:txBody>
      </p:sp>
      <p:sp>
        <p:nvSpPr>
          <p:cNvPr id="38" name="椭圆 37"/>
          <p:cNvSpPr/>
          <p:nvPr/>
        </p:nvSpPr>
        <p:spPr>
          <a:xfrm>
            <a:off x="7278370" y="3679825"/>
            <a:ext cx="640080" cy="64008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/>
          </a:p>
        </p:txBody>
      </p:sp>
      <p:sp>
        <p:nvSpPr>
          <p:cNvPr id="39" name="椭圆 38"/>
          <p:cNvSpPr/>
          <p:nvPr/>
        </p:nvSpPr>
        <p:spPr>
          <a:xfrm>
            <a:off x="1644650" y="3762375"/>
            <a:ext cx="362585" cy="362585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/>
          </a:p>
        </p:txBody>
      </p:sp>
      <p:sp>
        <p:nvSpPr>
          <p:cNvPr id="40" name="椭圆 39"/>
          <p:cNvSpPr/>
          <p:nvPr/>
        </p:nvSpPr>
        <p:spPr>
          <a:xfrm>
            <a:off x="9853295" y="2804795"/>
            <a:ext cx="362585" cy="362585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/>
          </a:p>
        </p:txBody>
      </p:sp>
      <p:sp>
        <p:nvSpPr>
          <p:cNvPr id="26" name="文本框 25"/>
          <p:cNvSpPr txBox="1"/>
          <p:nvPr/>
        </p:nvSpPr>
        <p:spPr>
          <a:xfrm>
            <a:off x="2169160" y="2963545"/>
            <a:ext cx="1673860" cy="54864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/>
            <a:r>
              <a:rPr lang="zh-CN" altLang="da-DK" sz="28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关键词</a:t>
            </a:r>
            <a:endParaRPr lang="zh-CN" altLang="da-DK" sz="2800" b="1" kern="0" noProof="0" dirty="0" smtClean="0">
              <a:ln>
                <a:noFill/>
              </a:ln>
              <a:solidFill>
                <a:schemeClr val="bg1"/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438650" y="3020695"/>
            <a:ext cx="2632710" cy="808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/>
            <a:r>
              <a:rPr lang="zh-CN" altLang="da-DK" sz="44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关键词</a:t>
            </a:r>
            <a:endParaRPr lang="zh-CN" altLang="da-DK" sz="4400" b="1" kern="0" noProof="0" dirty="0" smtClean="0">
              <a:ln>
                <a:noFill/>
              </a:ln>
              <a:solidFill>
                <a:schemeClr val="bg1"/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567295" y="2284730"/>
            <a:ext cx="1673860" cy="54864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/>
            <a:r>
              <a:rPr lang="zh-CN" altLang="da-DK" sz="28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关键词</a:t>
            </a:r>
            <a:endParaRPr lang="zh-CN" altLang="da-DK" sz="2800" b="1" kern="0" noProof="0" dirty="0" smtClean="0">
              <a:ln>
                <a:noFill/>
              </a:ln>
              <a:solidFill>
                <a:schemeClr val="bg1"/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393555" y="3524250"/>
            <a:ext cx="1075690" cy="35242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/>
            <a:r>
              <a:rPr lang="zh-CN" altLang="da-DK" sz="16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关键词</a:t>
            </a:r>
            <a:endParaRPr lang="zh-CN" altLang="da-DK" sz="1600" b="1" kern="0" noProof="0" dirty="0" smtClean="0">
              <a:ln>
                <a:noFill/>
              </a:ln>
              <a:solidFill>
                <a:schemeClr val="bg1"/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761105" y="1899285"/>
            <a:ext cx="1075690" cy="35242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/>
            <a:r>
              <a:rPr lang="zh-CN" altLang="da-DK" sz="16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关键词</a:t>
            </a:r>
            <a:endParaRPr lang="zh-CN" altLang="da-DK" sz="1600" b="1" kern="0" noProof="0" dirty="0" smtClean="0">
              <a:ln>
                <a:noFill/>
              </a:ln>
              <a:solidFill>
                <a:schemeClr val="bg1"/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2295525" y="5455285"/>
            <a:ext cx="7462520" cy="746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/>
            <a:r>
              <a:rPr lang="zh-CN" altLang="da-DK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</a:t>
            </a:r>
            <a:r>
              <a:rPr lang="zh-CN" altLang="da-DK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击此处输入文本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</a:t>
            </a:r>
            <a:r>
              <a:rPr lang="zh-CN" altLang="da-DK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单击此处输入文</a:t>
            </a:r>
            <a:r>
              <a:rPr lang="zh-CN" altLang="da-DK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</a:t>
            </a:r>
            <a:r>
              <a:rPr lang="zh-CN" altLang="da-DK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单击此处输入文</a:t>
            </a:r>
            <a:r>
              <a:rPr lang="zh-CN" altLang="da-DK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</a:t>
            </a:r>
            <a:r>
              <a:rPr lang="zh-CN" altLang="da-DK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单击此处输入文</a:t>
            </a:r>
            <a:r>
              <a:rPr lang="zh-CN" altLang="da-DK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</a:t>
            </a:r>
            <a:r>
              <a:rPr lang="zh-CN" altLang="da-DK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单击此处输入文</a:t>
            </a:r>
            <a:r>
              <a:rPr lang="zh-CN" altLang="da-DK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</a:t>
            </a:r>
            <a:r>
              <a:rPr lang="zh-CN" altLang="da-DK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单击此处输入文</a:t>
            </a:r>
            <a:r>
              <a:rPr lang="zh-CN" altLang="da-DK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</a:t>
            </a:r>
            <a:r>
              <a:rPr lang="zh-CN" altLang="da-DK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单击此处输入文</a:t>
            </a:r>
            <a:r>
              <a:rPr lang="zh-CN" altLang="da-DK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</a:t>
            </a:r>
            <a:r>
              <a:rPr lang="zh-CN" altLang="da-DK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单击此处输入文</a:t>
            </a:r>
            <a:r>
              <a:rPr lang="zh-CN" altLang="da-DK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</a:t>
            </a:r>
            <a:r>
              <a:rPr lang="zh-CN" altLang="da-DK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单击此处输入文</a:t>
            </a:r>
            <a:r>
              <a:rPr lang="zh-CN" altLang="da-DK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</a:t>
            </a:r>
            <a:r>
              <a:rPr lang="zh-CN" altLang="da-DK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单击此处输入文</a:t>
            </a:r>
            <a:r>
              <a:rPr lang="zh-CN" altLang="da-DK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本</a:t>
            </a:r>
            <a:endParaRPr lang="zh-CN" altLang="da-DK" sz="14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444" y="0"/>
            <a:ext cx="1295469" cy="947718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1153551" y="534572"/>
            <a:ext cx="2293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点击添加副标题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55"/>
          <a:stretch>
            <a:fillRect/>
          </a:stretch>
        </p:blipFill>
        <p:spPr>
          <a:xfrm>
            <a:off x="-21437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90"/>
          <a:stretch>
            <a:fillRect/>
          </a:stretch>
        </p:blipFill>
        <p:spPr>
          <a:xfrm>
            <a:off x="6253316" y="-256868"/>
            <a:ext cx="5938684" cy="73152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268" y="5391073"/>
            <a:ext cx="4081280" cy="166725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268" y="5391073"/>
            <a:ext cx="1552910" cy="63438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303" y="2441572"/>
            <a:ext cx="2066548" cy="15118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484" y="1397315"/>
            <a:ext cx="1475235" cy="91745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4122619" y="2393391"/>
            <a:ext cx="1287015" cy="2103814"/>
            <a:chOff x="3665419" y="2393391"/>
            <a:chExt cx="1287015" cy="2103814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3051" y="2393391"/>
              <a:ext cx="749383" cy="782295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3665419" y="2662321"/>
              <a:ext cx="523220" cy="183488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100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封面和内页所有素材均可</a:t>
              </a:r>
              <a:endParaRPr lang="en-US" altLang="zh-CN" sz="11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r>
                <a:rPr lang="zh-CN" altLang="en-US" sz="1100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自由编辑替换和移动</a:t>
              </a:r>
              <a:endParaRPr lang="zh-CN" altLang="en-US" sz="11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824861" y="3077017"/>
            <a:ext cx="399186" cy="1308866"/>
            <a:chOff x="4367661" y="3077017"/>
            <a:chExt cx="399186" cy="1308866"/>
          </a:xfrm>
        </p:grpSpPr>
        <p:sp>
          <p:nvSpPr>
            <p:cNvPr id="16" name="椭圆 15"/>
            <p:cNvSpPr/>
            <p:nvPr/>
          </p:nvSpPr>
          <p:spPr>
            <a:xfrm>
              <a:off x="4367661" y="3527549"/>
              <a:ext cx="399186" cy="399186"/>
            </a:xfrm>
            <a:prstGeom prst="ellipse">
              <a:avLst/>
            </a:prstGeom>
            <a:solidFill>
              <a:srgbClr val="9068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4367661" y="3077017"/>
              <a:ext cx="399186" cy="399186"/>
            </a:xfrm>
            <a:prstGeom prst="ellipse">
              <a:avLst/>
            </a:prstGeom>
            <a:solidFill>
              <a:srgbClr val="9068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4367661" y="3986697"/>
              <a:ext cx="399186" cy="399186"/>
            </a:xfrm>
            <a:prstGeom prst="ellipse">
              <a:avLst/>
            </a:prstGeom>
            <a:solidFill>
              <a:srgbClr val="9068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1543931" y="1033504"/>
            <a:ext cx="158205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>
                <a:solidFill>
                  <a:prstClr val="black"/>
                </a:solidFill>
                <a:latin typeface="钟齐段宁行书" panose="02010800040101010101" pitchFamily="2" charset="-122"/>
                <a:ea typeface="钟齐段宁行书" panose="02010800040101010101" pitchFamily="2" charset="-122"/>
              </a:rPr>
              <a:t>风</a:t>
            </a:r>
            <a:endParaRPr lang="zh-CN" altLang="en-US" sz="11500" dirty="0">
              <a:solidFill>
                <a:prstClr val="black"/>
              </a:solidFill>
              <a:latin typeface="钟齐段宁行书" panose="02010800040101010101" pitchFamily="2" charset="-122"/>
              <a:ea typeface="钟齐段宁行书" panose="02010800040101010101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685188" y="1964528"/>
            <a:ext cx="158205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>
                <a:solidFill>
                  <a:prstClr val="black"/>
                </a:solidFill>
                <a:latin typeface="钟齐段宁行书" panose="02010800040101010101" pitchFamily="2" charset="-122"/>
                <a:ea typeface="钟齐段宁行书" panose="02010800040101010101" pitchFamily="2" charset="-122"/>
              </a:rPr>
              <a:t>情</a:t>
            </a:r>
            <a:endParaRPr lang="zh-CN" altLang="en-US" sz="11500" dirty="0">
              <a:solidFill>
                <a:prstClr val="black"/>
              </a:solidFill>
              <a:latin typeface="钟齐段宁行书" panose="02010800040101010101" pitchFamily="2" charset="-122"/>
              <a:ea typeface="钟齐段宁行书" panose="0201080004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580529" y="1210235"/>
            <a:ext cx="5593977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谢谢观赏</a:t>
            </a:r>
            <a:endParaRPr lang="en-US" altLang="zh-CN" sz="9600" dirty="0" smtClean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  <a:p>
            <a:r>
              <a:rPr lang="en-US" altLang="zh-CN" dirty="0" smtClean="0"/>
              <a:t>             THANK YOU FOR YOUR WATCHING</a:t>
            </a:r>
            <a:endParaRPr lang="en-US" altLang="zh-C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3620</Words>
  <Application>WPS 演示</Application>
  <PresentationFormat>宽屏</PresentationFormat>
  <Paragraphs>363</Paragraphs>
  <Slides>27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6" baseType="lpstr">
      <vt:lpstr>Arial</vt:lpstr>
      <vt:lpstr>宋体</vt:lpstr>
      <vt:lpstr>Wingdings</vt:lpstr>
      <vt:lpstr>楷体</vt:lpstr>
      <vt:lpstr>钟齐段宁行书</vt:lpstr>
      <vt:lpstr>禹卫书法行书简体</vt:lpstr>
      <vt:lpstr>幼圆</vt:lpstr>
      <vt:lpstr>微软雅黑</vt:lpstr>
      <vt:lpstr>Calibri</vt:lpstr>
      <vt:lpstr>Open Sans Light</vt:lpstr>
      <vt:lpstr>Times New Roman</vt:lpstr>
      <vt:lpstr>等线</vt:lpstr>
      <vt:lpstr>Segoe Print</vt:lpstr>
      <vt:lpstr>Arial Unicode MS</vt:lpstr>
      <vt:lpstr>等线 Light</vt:lpstr>
      <vt:lpstr>Calibri Light</vt:lpstr>
      <vt:lpstr>方正宋刻本秀楷简体</vt:lpstr>
      <vt:lpstr>Helvetica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HZJ</dc:creator>
  <cp:lastModifiedBy>拉普耶鲁</cp:lastModifiedBy>
  <cp:revision>10</cp:revision>
  <dcterms:created xsi:type="dcterms:W3CDTF">2016-08-21T10:05:00Z</dcterms:created>
  <dcterms:modified xsi:type="dcterms:W3CDTF">2018-01-15T07:53:28Z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