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2"/>
  </p:handoutMasterIdLst>
  <p:sldIdLst>
    <p:sldId id="256" r:id="rId3"/>
    <p:sldId id="257" r:id="rId5"/>
    <p:sldId id="259" r:id="rId6"/>
    <p:sldId id="273" r:id="rId7"/>
    <p:sldId id="266" r:id="rId8"/>
    <p:sldId id="269" r:id="rId9"/>
    <p:sldId id="263" r:id="rId10"/>
    <p:sldId id="274" r:id="rId11"/>
    <p:sldId id="268" r:id="rId12"/>
    <p:sldId id="271" r:id="rId13"/>
    <p:sldId id="264" r:id="rId14"/>
    <p:sldId id="270" r:id="rId15"/>
    <p:sldId id="267" r:id="rId16"/>
    <p:sldId id="265" r:id="rId17"/>
    <p:sldId id="272" r:id="rId18"/>
    <p:sldId id="262" r:id="rId19"/>
    <p:sldId id="275" r:id="rId20"/>
    <p:sldId id="258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F4F4"/>
    <a:srgbClr val="A0262F"/>
    <a:srgbClr val="943240"/>
    <a:srgbClr val="2F2F2F"/>
    <a:srgbClr val="363636"/>
    <a:srgbClr val="893C3D"/>
    <a:srgbClr val="AD7B7B"/>
    <a:srgbClr val="965354"/>
    <a:srgbClr val="3D3D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 autoAdjust="0"/>
  </p:normalViewPr>
  <p:slideViewPr>
    <p:cSldViewPr snapToGrid="0">
      <p:cViewPr varScale="1">
        <p:scale>
          <a:sx n="103" d="100"/>
          <a:sy n="103" d="100"/>
        </p:scale>
        <p:origin x="138" y="4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47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handoutMaster" Target="handoutMasters/handoutMaster1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7CF20-921C-42F1-A68E-F09665F291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0D04F-731C-4441-B470-8376EAB841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7CF20-921C-42F1-A68E-F09665F291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0D04F-731C-4441-B470-8376EAB841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7CF20-921C-42F1-A68E-F09665F291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0D04F-731C-4441-B470-8376EAB841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7CF20-921C-42F1-A68E-F09665F291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0D04F-731C-4441-B470-8376EAB841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7CF20-921C-42F1-A68E-F09665F291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0D04F-731C-4441-B470-8376EAB841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7CF20-921C-42F1-A68E-F09665F291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0D04F-731C-4441-B470-8376EAB841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7CF20-921C-42F1-A68E-F09665F291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0D04F-731C-4441-B470-8376EAB841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7CF20-921C-42F1-A68E-F09665F291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0D04F-731C-4441-B470-8376EAB841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7CF20-921C-42F1-A68E-F09665F291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0D04F-731C-4441-B470-8376EAB841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7CF20-921C-42F1-A68E-F09665F291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0D04F-731C-4441-B470-8376EAB841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7CF20-921C-42F1-A68E-F09665F291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0D04F-731C-4441-B470-8376EAB841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67CF20-921C-42F1-A68E-F09665F291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90D04F-731C-4441-B470-8376EAB8418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3704071" y="2149883"/>
            <a:ext cx="4783859" cy="3546206"/>
            <a:chOff x="3722731" y="1625270"/>
            <a:chExt cx="4783859" cy="3546206"/>
          </a:xfrm>
        </p:grpSpPr>
        <p:sp>
          <p:nvSpPr>
            <p:cNvPr id="4" name="文本框 3"/>
            <p:cNvSpPr txBox="1"/>
            <p:nvPr/>
          </p:nvSpPr>
          <p:spPr>
            <a:xfrm>
              <a:off x="3722731" y="2729726"/>
              <a:ext cx="4783859" cy="76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4400" kern="0" noProof="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商务述职报千模板</a:t>
              </a:r>
              <a:endParaRPr kumimoji="0" lang="zh-CN" altLang="en-US" sz="44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842871" y="1625270"/>
              <a:ext cx="2981325" cy="13220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A0262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20XX</a:t>
              </a:r>
              <a:endParaRPr kumimoji="0" lang="zh-CN" altLang="en-US" sz="8000" i="0" u="none" strike="noStrike" kern="0" cap="none" spc="0" normalizeH="0" baseline="0" noProof="0" dirty="0">
                <a:ln>
                  <a:noFill/>
                </a:ln>
                <a:solidFill>
                  <a:srgbClr val="A0262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4271046" y="3329890"/>
              <a:ext cx="368722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dirty="0" smtClean="0">
                  <a:solidFill>
                    <a:srgbClr val="3D3D3D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Business year-end summary template </a:t>
              </a:r>
              <a:endParaRPr lang="en-US" altLang="zh-CN" sz="1600" dirty="0">
                <a:solidFill>
                  <a:srgbClr val="3D3D3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956396" y="3929592"/>
              <a:ext cx="4316529" cy="674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Personality light bulb general template</a:t>
              </a:r>
              <a:endPara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en-US" altLang="zh-CN" sz="10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In order to be irreplaceable , one must always be different</a:t>
              </a:r>
              <a:r>
                <a:rPr lang="en-US" altLang="zh-CN" sz="105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.</a:t>
              </a:r>
              <a:endParaRPr lang="en-US" altLang="zh-CN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en-US" altLang="zh-CN" sz="105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Add anything what u want.</a:t>
              </a:r>
              <a:endParaRPr lang="zh-CN" alt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304181" y="4864771"/>
              <a:ext cx="1238885" cy="3067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rgbClr val="893C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汇报人：</a:t>
              </a:r>
              <a:r>
                <a:rPr lang="en-US" altLang="zh-CN" sz="1400" dirty="0" smtClean="0">
                  <a:solidFill>
                    <a:srgbClr val="893C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</a:t>
              </a:r>
              <a:endParaRPr lang="en-US" altLang="zh-CN" sz="1400" dirty="0" smtClean="0">
                <a:solidFill>
                  <a:srgbClr val="893C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isľïdé"/>
          <p:cNvGrpSpPr/>
          <p:nvPr/>
        </p:nvGrpSpPr>
        <p:grpSpPr>
          <a:xfrm>
            <a:off x="3261120" y="810337"/>
            <a:ext cx="1296144" cy="854786"/>
            <a:chOff x="2243572" y="4073361"/>
            <a:chExt cx="1296144" cy="854786"/>
          </a:xfrm>
        </p:grpSpPr>
        <p:sp>
          <p:nvSpPr>
            <p:cNvPr id="52" name="îṩľïḑê"/>
            <p:cNvSpPr txBox="1"/>
            <p:nvPr/>
          </p:nvSpPr>
          <p:spPr>
            <a:xfrm>
              <a:off x="2243572" y="4073361"/>
              <a:ext cx="1296144" cy="239233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 fontScale="92500" lnSpcReduction="10000"/>
            </a:bodyPr>
            <a:lstStyle/>
            <a:p>
              <a:pPr algn="ctr"/>
              <a:r>
                <a:rPr lang="en-US" altLang="zh-CN">
                  <a:solidFill>
                    <a:srgbClr val="893C3D"/>
                  </a:solidFill>
                </a:rPr>
                <a:t>CONTENTS</a:t>
              </a:r>
              <a:endParaRPr lang="en-US" altLang="zh-CN">
                <a:solidFill>
                  <a:srgbClr val="893C3D"/>
                </a:solidFill>
              </a:endParaRPr>
            </a:p>
          </p:txBody>
        </p:sp>
        <p:sp>
          <p:nvSpPr>
            <p:cNvPr id="53" name="ïŝḻiḑè"/>
            <p:cNvSpPr txBox="1"/>
            <p:nvPr/>
          </p:nvSpPr>
          <p:spPr>
            <a:xfrm>
              <a:off x="2243572" y="4312594"/>
              <a:ext cx="1296144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893C3D"/>
                  </a:solidFill>
                </a:rPr>
                <a:t>目录</a:t>
              </a:r>
              <a:endParaRPr lang="zh-CN" altLang="en-US" sz="4000" b="1" dirty="0">
                <a:solidFill>
                  <a:srgbClr val="893C3D"/>
                </a:solidFill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5967432" y="2255270"/>
            <a:ext cx="4472768" cy="3379651"/>
            <a:chOff x="5435588" y="2199286"/>
            <a:chExt cx="4472768" cy="3379651"/>
          </a:xfrm>
        </p:grpSpPr>
        <p:sp>
          <p:nvSpPr>
            <p:cNvPr id="48" name="îṩľïḍé"/>
            <p:cNvSpPr/>
            <p:nvPr/>
          </p:nvSpPr>
          <p:spPr bwMode="auto">
            <a:xfrm>
              <a:off x="9827170" y="4644861"/>
              <a:ext cx="81186" cy="81186"/>
            </a:xfrm>
            <a:prstGeom prst="rect">
              <a:avLst/>
            </a:prstGeom>
            <a:solidFill>
              <a:srgbClr val="3D3D3D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cxnSp>
          <p:nvCxnSpPr>
            <p:cNvPr id="49" name="Straight Connector 23"/>
            <p:cNvCxnSpPr/>
            <p:nvPr/>
          </p:nvCxnSpPr>
          <p:spPr>
            <a:xfrm>
              <a:off x="5525417" y="4685454"/>
              <a:ext cx="4339600" cy="0"/>
            </a:xfrm>
            <a:prstGeom prst="line">
              <a:avLst/>
            </a:prstGeom>
            <a:ln w="12700" cap="flat" cmpd="sng" algn="ctr">
              <a:solidFill>
                <a:srgbClr val="3D3D3D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iṡľiḍe"/>
            <p:cNvSpPr/>
            <p:nvPr/>
          </p:nvSpPr>
          <p:spPr bwMode="auto">
            <a:xfrm>
              <a:off x="9827170" y="3791971"/>
              <a:ext cx="81186" cy="81186"/>
            </a:xfrm>
            <a:prstGeom prst="rect">
              <a:avLst/>
            </a:prstGeom>
            <a:solidFill>
              <a:srgbClr val="3D3D3D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cxnSp>
          <p:nvCxnSpPr>
            <p:cNvPr id="47" name="Straight Connector 27"/>
            <p:cNvCxnSpPr/>
            <p:nvPr/>
          </p:nvCxnSpPr>
          <p:spPr>
            <a:xfrm>
              <a:off x="5525417" y="3832564"/>
              <a:ext cx="4339600" cy="0"/>
            </a:xfrm>
            <a:prstGeom prst="line">
              <a:avLst/>
            </a:prstGeom>
            <a:ln w="12700" cap="flat" cmpd="sng" algn="ctr">
              <a:solidFill>
                <a:srgbClr val="3D3D3D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iş1iḍe"/>
            <p:cNvSpPr/>
            <p:nvPr/>
          </p:nvSpPr>
          <p:spPr bwMode="auto">
            <a:xfrm>
              <a:off x="9827170" y="2939081"/>
              <a:ext cx="81186" cy="81186"/>
            </a:xfrm>
            <a:prstGeom prst="rect">
              <a:avLst/>
            </a:prstGeom>
            <a:solidFill>
              <a:srgbClr val="3D3D3D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cxnSp>
          <p:nvCxnSpPr>
            <p:cNvPr id="45" name="Straight Connector 30"/>
            <p:cNvCxnSpPr/>
            <p:nvPr/>
          </p:nvCxnSpPr>
          <p:spPr>
            <a:xfrm>
              <a:off x="5525417" y="2979674"/>
              <a:ext cx="4339600" cy="0"/>
            </a:xfrm>
            <a:prstGeom prst="line">
              <a:avLst/>
            </a:prstGeom>
            <a:ln w="12700" cap="flat" cmpd="sng" algn="ctr">
              <a:solidFill>
                <a:srgbClr val="3D3D3D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6"/>
            <p:cNvCxnSpPr/>
            <p:nvPr/>
          </p:nvCxnSpPr>
          <p:spPr>
            <a:xfrm>
              <a:off x="5525417" y="5538344"/>
              <a:ext cx="4339600" cy="0"/>
            </a:xfrm>
            <a:prstGeom prst="line">
              <a:avLst/>
            </a:prstGeom>
            <a:ln w="12700" cap="flat" cmpd="sng" algn="ctr">
              <a:solidFill>
                <a:srgbClr val="3D3D3D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îṩḻïḑê"/>
            <p:cNvSpPr/>
            <p:nvPr/>
          </p:nvSpPr>
          <p:spPr bwMode="auto">
            <a:xfrm>
              <a:off x="9827170" y="5497751"/>
              <a:ext cx="81186" cy="81186"/>
            </a:xfrm>
            <a:prstGeom prst="rect">
              <a:avLst/>
            </a:prstGeom>
            <a:solidFill>
              <a:srgbClr val="3D3D3D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6" name="íšļïďê"/>
            <p:cNvSpPr txBox="1"/>
            <p:nvPr/>
          </p:nvSpPr>
          <p:spPr>
            <a:xfrm>
              <a:off x="5474060" y="2199286"/>
              <a:ext cx="655949" cy="707886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algn="ctr"/>
              <a:r>
                <a:rPr lang="en-US" altLang="zh-CN" sz="4000" dirty="0">
                  <a:solidFill>
                    <a:srgbClr val="893C3D"/>
                  </a:solidFill>
                  <a:latin typeface="Impact" panose="020B0806030902050204" pitchFamily="34" charset="0"/>
                </a:rPr>
                <a:t>01</a:t>
              </a:r>
              <a:endParaRPr lang="en-US" altLang="zh-CN" sz="4000" dirty="0">
                <a:solidFill>
                  <a:srgbClr val="893C3D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37" name="iṥļídè"/>
            <p:cNvGrpSpPr/>
            <p:nvPr/>
          </p:nvGrpSpPr>
          <p:grpSpPr>
            <a:xfrm>
              <a:off x="5928049" y="2271613"/>
              <a:ext cx="3962574" cy="563232"/>
              <a:chOff x="3943834" y="704409"/>
              <a:chExt cx="3962574" cy="563232"/>
            </a:xfrm>
          </p:grpSpPr>
          <p:sp>
            <p:nvSpPr>
              <p:cNvPr id="38" name="iṡḻîḑé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r>
                  <a:rPr lang="zh-CN" altLang="en-US" sz="1600" b="1" dirty="0" smtClean="0">
                    <a:solidFill>
                      <a:srgbClr val="893C3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点击此处添加标题</a:t>
                </a:r>
                <a:endParaRPr lang="zh-CN" altLang="en-US" sz="1600" b="1" dirty="0">
                  <a:solidFill>
                    <a:srgbClr val="893C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ïṩlíḑé"/>
              <p:cNvSpPr txBox="1"/>
              <p:nvPr/>
            </p:nvSpPr>
            <p:spPr>
              <a:xfrm>
                <a:off x="3943834" y="947273"/>
                <a:ext cx="3607837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r>
                  <a:rPr lang="en-US" altLang="zh-CN" sz="1050" dirty="0" smtClean="0">
                    <a:solidFill>
                      <a:srgbClr val="3D3D3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The young pioneers, the most diligent demonstration, only for you.</a:t>
                </a:r>
                <a:endParaRPr lang="zh-CN" altLang="en-US" sz="1050" dirty="0">
                  <a:solidFill>
                    <a:srgbClr val="3D3D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2" name="îşľiḋè"/>
            <p:cNvSpPr txBox="1"/>
            <p:nvPr/>
          </p:nvSpPr>
          <p:spPr>
            <a:xfrm>
              <a:off x="5442802" y="3052176"/>
              <a:ext cx="718466" cy="707886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algn="ctr"/>
              <a:r>
                <a:rPr lang="en-US" altLang="zh-CN" sz="4000" dirty="0">
                  <a:solidFill>
                    <a:srgbClr val="893C3D"/>
                  </a:solidFill>
                  <a:latin typeface="Impact" panose="020B0806030902050204" pitchFamily="34" charset="0"/>
                </a:rPr>
                <a:t>02</a:t>
              </a:r>
              <a:endParaRPr lang="en-US" altLang="zh-CN" sz="4000" dirty="0">
                <a:solidFill>
                  <a:srgbClr val="893C3D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8" name="î$ḻide"/>
            <p:cNvSpPr txBox="1"/>
            <p:nvPr/>
          </p:nvSpPr>
          <p:spPr>
            <a:xfrm>
              <a:off x="5435588" y="3905066"/>
              <a:ext cx="732893" cy="707886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algn="ctr"/>
              <a:r>
                <a:rPr lang="en-US" altLang="zh-CN" sz="4000">
                  <a:solidFill>
                    <a:srgbClr val="893C3D"/>
                  </a:solidFill>
                  <a:latin typeface="Impact" panose="020B0806030902050204" pitchFamily="34" charset="0"/>
                </a:rPr>
                <a:t>03</a:t>
              </a:r>
              <a:endParaRPr lang="en-US" altLang="zh-CN" sz="4000">
                <a:solidFill>
                  <a:srgbClr val="893C3D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4" name="í$ļíďe"/>
            <p:cNvSpPr txBox="1"/>
            <p:nvPr/>
          </p:nvSpPr>
          <p:spPr>
            <a:xfrm>
              <a:off x="5443603" y="4757956"/>
              <a:ext cx="716863" cy="707886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algn="ctr"/>
              <a:r>
                <a:rPr lang="en-US" altLang="zh-CN" sz="4000">
                  <a:solidFill>
                    <a:srgbClr val="893C3D"/>
                  </a:solidFill>
                  <a:latin typeface="Impact" panose="020B0806030902050204" pitchFamily="34" charset="0"/>
                </a:rPr>
                <a:t>04</a:t>
              </a:r>
              <a:endParaRPr lang="en-US" altLang="zh-CN" sz="4000">
                <a:solidFill>
                  <a:srgbClr val="893C3D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54" name="iṥļídè"/>
            <p:cNvGrpSpPr/>
            <p:nvPr/>
          </p:nvGrpSpPr>
          <p:grpSpPr>
            <a:xfrm>
              <a:off x="5928049" y="3165095"/>
              <a:ext cx="3962574" cy="563232"/>
              <a:chOff x="3943834" y="704409"/>
              <a:chExt cx="3962574" cy="563232"/>
            </a:xfrm>
          </p:grpSpPr>
          <p:sp>
            <p:nvSpPr>
              <p:cNvPr id="55" name="iṡḻîḑé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r>
                  <a:rPr lang="zh-CN" altLang="en-US" sz="1600" b="1" dirty="0" smtClean="0">
                    <a:solidFill>
                      <a:srgbClr val="893C3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点击此处添加标题</a:t>
                </a:r>
                <a:endParaRPr lang="zh-CN" altLang="en-US" sz="1600" b="1" dirty="0">
                  <a:solidFill>
                    <a:srgbClr val="893C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ïṩlíḑé"/>
              <p:cNvSpPr txBox="1"/>
              <p:nvPr/>
            </p:nvSpPr>
            <p:spPr>
              <a:xfrm>
                <a:off x="3943834" y="947273"/>
                <a:ext cx="3607837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r>
                  <a:rPr lang="en-US" altLang="zh-CN" sz="1050" dirty="0" smtClean="0">
                    <a:solidFill>
                      <a:srgbClr val="3D3D3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The young pioneers, the most diligent demonstration, only for you.</a:t>
                </a:r>
                <a:endParaRPr lang="zh-CN" altLang="en-US" sz="1050" dirty="0">
                  <a:solidFill>
                    <a:srgbClr val="3D3D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7" name="iṥļídè"/>
            <p:cNvGrpSpPr/>
            <p:nvPr/>
          </p:nvGrpSpPr>
          <p:grpSpPr>
            <a:xfrm>
              <a:off x="5928049" y="3996527"/>
              <a:ext cx="3962574" cy="563232"/>
              <a:chOff x="3943834" y="704409"/>
              <a:chExt cx="3962574" cy="563232"/>
            </a:xfrm>
          </p:grpSpPr>
          <p:sp>
            <p:nvSpPr>
              <p:cNvPr id="58" name="iṡḻîḑé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r>
                  <a:rPr lang="zh-CN" altLang="en-US" sz="1600" b="1" dirty="0" smtClean="0">
                    <a:solidFill>
                      <a:srgbClr val="893C3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点击此处添加标题</a:t>
                </a:r>
                <a:endParaRPr lang="zh-CN" altLang="en-US" sz="1600" b="1" dirty="0">
                  <a:solidFill>
                    <a:srgbClr val="893C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ïṩlíḑé"/>
              <p:cNvSpPr txBox="1"/>
              <p:nvPr/>
            </p:nvSpPr>
            <p:spPr>
              <a:xfrm>
                <a:off x="3943834" y="947273"/>
                <a:ext cx="3607837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r>
                  <a:rPr lang="en-US" altLang="zh-CN" sz="1050" dirty="0" smtClean="0">
                    <a:solidFill>
                      <a:srgbClr val="3D3D3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The young pioneers, the most diligent demonstration, only for you.</a:t>
                </a:r>
                <a:endParaRPr lang="zh-CN" altLang="en-US" sz="1050" dirty="0">
                  <a:solidFill>
                    <a:srgbClr val="3D3D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0" name="iṥļídè"/>
            <p:cNvGrpSpPr/>
            <p:nvPr/>
          </p:nvGrpSpPr>
          <p:grpSpPr>
            <a:xfrm>
              <a:off x="5928049" y="4890009"/>
              <a:ext cx="3962574" cy="563232"/>
              <a:chOff x="3943834" y="704409"/>
              <a:chExt cx="3962574" cy="563232"/>
            </a:xfrm>
          </p:grpSpPr>
          <p:sp>
            <p:nvSpPr>
              <p:cNvPr id="61" name="iṡḻîḑé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r>
                  <a:rPr lang="zh-CN" altLang="en-US" sz="1600" b="1" dirty="0" smtClean="0">
                    <a:solidFill>
                      <a:srgbClr val="893C3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点击此处添加标题</a:t>
                </a:r>
                <a:endParaRPr lang="zh-CN" altLang="en-US" sz="1600" b="1" dirty="0">
                  <a:solidFill>
                    <a:srgbClr val="893C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ïṩlíḑé"/>
              <p:cNvSpPr txBox="1"/>
              <p:nvPr/>
            </p:nvSpPr>
            <p:spPr>
              <a:xfrm>
                <a:off x="3943834" y="947273"/>
                <a:ext cx="3607837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r>
                  <a:rPr lang="en-US" altLang="zh-CN" sz="1050" dirty="0" smtClean="0">
                    <a:solidFill>
                      <a:srgbClr val="3D3D3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The young pioneers, the most diligent demonstration, only for you.</a:t>
                </a:r>
                <a:endParaRPr lang="zh-CN" altLang="en-US" sz="1050" dirty="0">
                  <a:solidFill>
                    <a:srgbClr val="3D3D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40000" r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312760" y="2417616"/>
            <a:ext cx="3641124" cy="2400658"/>
            <a:chOff x="4238895" y="1876440"/>
            <a:chExt cx="3641124" cy="2400658"/>
          </a:xfrm>
        </p:grpSpPr>
        <p:sp>
          <p:nvSpPr>
            <p:cNvPr id="4" name="文本框 3"/>
            <p:cNvSpPr txBox="1"/>
            <p:nvPr/>
          </p:nvSpPr>
          <p:spPr>
            <a:xfrm>
              <a:off x="5293590" y="1876440"/>
              <a:ext cx="153173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200" dirty="0" smtClean="0">
                  <a:solidFill>
                    <a:srgbClr val="893C3D"/>
                  </a:solidFill>
                  <a:latin typeface="华文琥珀" panose="02010800040101010101" pitchFamily="2" charset="-122"/>
                  <a:ea typeface="华文琥珀" panose="02010800040101010101" pitchFamily="2" charset="-122"/>
                </a:rPr>
                <a:t>01</a:t>
              </a:r>
              <a:endParaRPr lang="zh-CN" altLang="en-US" sz="7200" dirty="0">
                <a:solidFill>
                  <a:srgbClr val="893C3D"/>
                </a:solidFill>
                <a:latin typeface="华文琥珀" panose="02010800040101010101" pitchFamily="2" charset="-122"/>
                <a:ea typeface="华文琥珀" panose="02010800040101010101" pitchFamily="2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582129" y="3065106"/>
              <a:ext cx="295465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 smtClean="0">
                  <a:solidFill>
                    <a:srgbClr val="893C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此处添加标题</a:t>
              </a:r>
              <a:endParaRPr lang="zh-CN" altLang="en-US" sz="3600" b="1" dirty="0">
                <a:solidFill>
                  <a:srgbClr val="893C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4238895" y="3753878"/>
              <a:ext cx="364112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rgbClr val="3D3D3D"/>
                  </a:solidFill>
                  <a:cs typeface="+mn-ea"/>
                </a:rPr>
                <a:t>The young pioneers, the most diligent demonstration, only for you.</a:t>
              </a:r>
              <a:endParaRPr lang="zh-CN" altLang="en-US" sz="1400" dirty="0">
                <a:solidFill>
                  <a:srgbClr val="3D3D3D"/>
                </a:solidFill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组合 54"/>
          <p:cNvGrpSpPr/>
          <p:nvPr/>
        </p:nvGrpSpPr>
        <p:grpSpPr>
          <a:xfrm>
            <a:off x="4697417" y="177085"/>
            <a:ext cx="2797167" cy="743263"/>
            <a:chOff x="4450352" y="624954"/>
            <a:chExt cx="2797167" cy="743263"/>
          </a:xfrm>
        </p:grpSpPr>
        <p:sp>
          <p:nvSpPr>
            <p:cNvPr id="56" name="文本框 55"/>
            <p:cNvSpPr txBox="1"/>
            <p:nvPr/>
          </p:nvSpPr>
          <p:spPr>
            <a:xfrm>
              <a:off x="4987160" y="624954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rgbClr val="893C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此处添加标题</a:t>
              </a:r>
              <a:endParaRPr lang="zh-CN" altLang="en-US" sz="2000" b="1" dirty="0">
                <a:solidFill>
                  <a:srgbClr val="893C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4450352" y="937330"/>
              <a:ext cx="2797167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50" dirty="0">
                  <a:solidFill>
                    <a:srgbClr val="3D3D3D"/>
                  </a:solidFill>
                  <a:cs typeface="+mn-ea"/>
                </a:rPr>
                <a:t>The young pioneers, the most diligent demonstration, only for you.</a:t>
              </a:r>
              <a:endParaRPr lang="zh-CN" altLang="en-US" sz="1050" dirty="0">
                <a:solidFill>
                  <a:srgbClr val="3D3D3D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335296" y="1776964"/>
            <a:ext cx="7463552" cy="4318681"/>
            <a:chOff x="2360105" y="1545144"/>
            <a:chExt cx="7463552" cy="4318681"/>
          </a:xfrm>
        </p:grpSpPr>
        <p:grpSp>
          <p:nvGrpSpPr>
            <p:cNvPr id="6" name="组合 5"/>
            <p:cNvGrpSpPr/>
            <p:nvPr/>
          </p:nvGrpSpPr>
          <p:grpSpPr>
            <a:xfrm>
              <a:off x="3195727" y="2667800"/>
              <a:ext cx="6188246" cy="2041370"/>
              <a:chOff x="2057400" y="2822575"/>
              <a:chExt cx="5360988" cy="1768475"/>
            </a:xfrm>
          </p:grpSpPr>
          <p:sp>
            <p:nvSpPr>
              <p:cNvPr id="16" name="Freeform 17"/>
              <p:cNvSpPr/>
              <p:nvPr/>
            </p:nvSpPr>
            <p:spPr bwMode="auto">
              <a:xfrm>
                <a:off x="4392613" y="3005138"/>
                <a:ext cx="1427162" cy="1404937"/>
              </a:xfrm>
              <a:custGeom>
                <a:avLst/>
                <a:gdLst>
                  <a:gd name="T0" fmla="*/ 145 w 145"/>
                  <a:gd name="T1" fmla="*/ 74 h 143"/>
                  <a:gd name="T2" fmla="*/ 133 w 145"/>
                  <a:gd name="T3" fmla="*/ 88 h 143"/>
                  <a:gd name="T4" fmla="*/ 8 w 145"/>
                  <a:gd name="T5" fmla="*/ 143 h 143"/>
                  <a:gd name="T6" fmla="*/ 2 w 145"/>
                  <a:gd name="T7" fmla="*/ 141 h 143"/>
                  <a:gd name="T8" fmla="*/ 0 w 145"/>
                  <a:gd name="T9" fmla="*/ 135 h 143"/>
                  <a:gd name="T10" fmla="*/ 6 w 145"/>
                  <a:gd name="T11" fmla="*/ 108 h 143"/>
                  <a:gd name="T12" fmla="*/ 50 w 145"/>
                  <a:gd name="T13" fmla="*/ 73 h 143"/>
                  <a:gd name="T14" fmla="*/ 21 w 145"/>
                  <a:gd name="T15" fmla="*/ 44 h 143"/>
                  <a:gd name="T16" fmla="*/ 29 w 145"/>
                  <a:gd name="T17" fmla="*/ 8 h 143"/>
                  <a:gd name="T18" fmla="*/ 36 w 145"/>
                  <a:gd name="T19" fmla="*/ 1 h 143"/>
                  <a:gd name="T20" fmla="*/ 44 w 145"/>
                  <a:gd name="T21" fmla="*/ 3 h 143"/>
                  <a:gd name="T22" fmla="*/ 138 w 145"/>
                  <a:gd name="T23" fmla="*/ 61 h 143"/>
                  <a:gd name="T24" fmla="*/ 145 w 145"/>
                  <a:gd name="T25" fmla="*/ 74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5" h="143">
                    <a:moveTo>
                      <a:pt x="145" y="74"/>
                    </a:moveTo>
                    <a:cubicBezTo>
                      <a:pt x="145" y="82"/>
                      <a:pt x="133" y="88"/>
                      <a:pt x="133" y="88"/>
                    </a:cubicBezTo>
                    <a:cubicBezTo>
                      <a:pt x="8" y="143"/>
                      <a:pt x="8" y="143"/>
                      <a:pt x="8" y="143"/>
                    </a:cubicBezTo>
                    <a:cubicBezTo>
                      <a:pt x="8" y="143"/>
                      <a:pt x="4" y="143"/>
                      <a:pt x="2" y="141"/>
                    </a:cubicBezTo>
                    <a:cubicBezTo>
                      <a:pt x="0" y="139"/>
                      <a:pt x="0" y="135"/>
                      <a:pt x="0" y="135"/>
                    </a:cubicBezTo>
                    <a:cubicBezTo>
                      <a:pt x="6" y="108"/>
                      <a:pt x="6" y="108"/>
                      <a:pt x="6" y="108"/>
                    </a:cubicBezTo>
                    <a:cubicBezTo>
                      <a:pt x="6" y="108"/>
                      <a:pt x="50" y="92"/>
                      <a:pt x="50" y="73"/>
                    </a:cubicBezTo>
                    <a:cubicBezTo>
                      <a:pt x="49" y="57"/>
                      <a:pt x="21" y="44"/>
                      <a:pt x="21" y="44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9" y="8"/>
                      <a:pt x="31" y="3"/>
                      <a:pt x="36" y="1"/>
                    </a:cubicBezTo>
                    <a:cubicBezTo>
                      <a:pt x="40" y="0"/>
                      <a:pt x="44" y="3"/>
                      <a:pt x="44" y="3"/>
                    </a:cubicBezTo>
                    <a:cubicBezTo>
                      <a:pt x="138" y="61"/>
                      <a:pt x="138" y="61"/>
                      <a:pt x="138" y="61"/>
                    </a:cubicBezTo>
                    <a:cubicBezTo>
                      <a:pt x="138" y="61"/>
                      <a:pt x="145" y="65"/>
                      <a:pt x="145" y="74"/>
                    </a:cubicBezTo>
                    <a:close/>
                  </a:path>
                </a:pathLst>
              </a:custGeom>
              <a:solidFill>
                <a:srgbClr val="893C3D"/>
              </a:solidFill>
              <a:ln w="3175" cap="flat" cmpd="sng" algn="ctr">
                <a:noFill/>
                <a:prstDash val="solid"/>
              </a:ln>
              <a:effectLst>
                <a:outerShdw blurRad="50800" dist="25400" dir="2700000" algn="tl" rotWithShape="0">
                  <a:prstClr val="black">
                    <a:alpha val="15000"/>
                  </a:prstClr>
                </a:outerShdw>
              </a:effectLst>
            </p:spPr>
            <p:txBody>
              <a:bodyPr lIns="43200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800" kern="0" dirty="0">
                    <a:solidFill>
                      <a:srgbClr val="FFFFFF"/>
                    </a:solidFill>
                    <a:latin typeface="+mn-lt"/>
                    <a:ea typeface="+mn-ea"/>
                  </a:rPr>
                  <a:t>03</a:t>
                </a:r>
                <a:endParaRPr lang="zh-CN" altLang="en-US" sz="2800" kern="0" dirty="0">
                  <a:solidFill>
                    <a:srgbClr val="FFFFFF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7" name="Freeform 18"/>
              <p:cNvSpPr/>
              <p:nvPr/>
            </p:nvSpPr>
            <p:spPr bwMode="auto">
              <a:xfrm>
                <a:off x="3090863" y="3097213"/>
                <a:ext cx="1247775" cy="1219200"/>
              </a:xfrm>
              <a:custGeom>
                <a:avLst/>
                <a:gdLst>
                  <a:gd name="T0" fmla="*/ 127 w 127"/>
                  <a:gd name="T1" fmla="*/ 64 h 124"/>
                  <a:gd name="T2" fmla="*/ 117 w 127"/>
                  <a:gd name="T3" fmla="*/ 76 h 124"/>
                  <a:gd name="T4" fmla="*/ 8 w 127"/>
                  <a:gd name="T5" fmla="*/ 124 h 124"/>
                  <a:gd name="T6" fmla="*/ 2 w 127"/>
                  <a:gd name="T7" fmla="*/ 123 h 124"/>
                  <a:gd name="T8" fmla="*/ 1 w 127"/>
                  <a:gd name="T9" fmla="*/ 118 h 124"/>
                  <a:gd name="T10" fmla="*/ 6 w 127"/>
                  <a:gd name="T11" fmla="*/ 94 h 124"/>
                  <a:gd name="T12" fmla="*/ 39 w 127"/>
                  <a:gd name="T13" fmla="*/ 62 h 124"/>
                  <a:gd name="T14" fmla="*/ 19 w 127"/>
                  <a:gd name="T15" fmla="*/ 38 h 124"/>
                  <a:gd name="T16" fmla="*/ 26 w 127"/>
                  <a:gd name="T17" fmla="*/ 6 h 124"/>
                  <a:gd name="T18" fmla="*/ 32 w 127"/>
                  <a:gd name="T19" fmla="*/ 1 h 124"/>
                  <a:gd name="T20" fmla="*/ 39 w 127"/>
                  <a:gd name="T21" fmla="*/ 2 h 124"/>
                  <a:gd name="T22" fmla="*/ 121 w 127"/>
                  <a:gd name="T23" fmla="*/ 52 h 124"/>
                  <a:gd name="T24" fmla="*/ 127 w 127"/>
                  <a:gd name="T25" fmla="*/ 6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7" h="124">
                    <a:moveTo>
                      <a:pt x="127" y="64"/>
                    </a:moveTo>
                    <a:cubicBezTo>
                      <a:pt x="127" y="71"/>
                      <a:pt x="117" y="76"/>
                      <a:pt x="117" y="76"/>
                    </a:cubicBezTo>
                    <a:cubicBezTo>
                      <a:pt x="8" y="124"/>
                      <a:pt x="8" y="124"/>
                      <a:pt x="8" y="124"/>
                    </a:cubicBezTo>
                    <a:cubicBezTo>
                      <a:pt x="8" y="124"/>
                      <a:pt x="4" y="124"/>
                      <a:pt x="2" y="123"/>
                    </a:cubicBezTo>
                    <a:cubicBezTo>
                      <a:pt x="0" y="121"/>
                      <a:pt x="1" y="118"/>
                      <a:pt x="1" y="118"/>
                    </a:cubicBezTo>
                    <a:cubicBezTo>
                      <a:pt x="6" y="94"/>
                      <a:pt x="6" y="94"/>
                      <a:pt x="6" y="94"/>
                    </a:cubicBezTo>
                    <a:cubicBezTo>
                      <a:pt x="6" y="94"/>
                      <a:pt x="39" y="81"/>
                      <a:pt x="39" y="62"/>
                    </a:cubicBezTo>
                    <a:cubicBezTo>
                      <a:pt x="40" y="48"/>
                      <a:pt x="19" y="38"/>
                      <a:pt x="19" y="38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6" y="6"/>
                      <a:pt x="28" y="2"/>
                      <a:pt x="32" y="1"/>
                    </a:cubicBezTo>
                    <a:cubicBezTo>
                      <a:pt x="36" y="0"/>
                      <a:pt x="39" y="2"/>
                      <a:pt x="39" y="2"/>
                    </a:cubicBezTo>
                    <a:cubicBezTo>
                      <a:pt x="121" y="52"/>
                      <a:pt x="121" y="52"/>
                      <a:pt x="121" y="52"/>
                    </a:cubicBezTo>
                    <a:cubicBezTo>
                      <a:pt x="121" y="52"/>
                      <a:pt x="127" y="57"/>
                      <a:pt x="127" y="64"/>
                    </a:cubicBezTo>
                    <a:close/>
                  </a:path>
                </a:pathLst>
              </a:custGeom>
              <a:solidFill>
                <a:srgbClr val="AD7B7B"/>
              </a:solidFill>
              <a:ln w="3175" cap="flat" cmpd="sng" algn="ctr">
                <a:noFill/>
                <a:prstDash val="solid"/>
              </a:ln>
              <a:effectLst>
                <a:outerShdw blurRad="50800" dist="25400" dir="2700000" algn="tl" rotWithShape="0">
                  <a:prstClr val="black">
                    <a:alpha val="15000"/>
                  </a:prstClr>
                </a:outerShdw>
              </a:effectLst>
            </p:spPr>
            <p:txBody>
              <a:bodyPr lIns="28800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800" kern="0" dirty="0">
                    <a:solidFill>
                      <a:srgbClr val="FFFFFF"/>
                    </a:solidFill>
                    <a:latin typeface="+mn-lt"/>
                    <a:ea typeface="+mn-ea"/>
                  </a:rPr>
                  <a:t>02</a:t>
                </a:r>
                <a:endParaRPr lang="zh-CN" altLang="en-US" sz="2800" kern="0" dirty="0">
                  <a:solidFill>
                    <a:srgbClr val="FFFFFF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8" name="Freeform 19"/>
              <p:cNvSpPr/>
              <p:nvPr/>
            </p:nvSpPr>
            <p:spPr bwMode="auto">
              <a:xfrm>
                <a:off x="2057400" y="3205163"/>
                <a:ext cx="990600" cy="1003300"/>
              </a:xfrm>
              <a:custGeom>
                <a:avLst/>
                <a:gdLst>
                  <a:gd name="T0" fmla="*/ 15 w 101"/>
                  <a:gd name="T1" fmla="*/ 31 h 102"/>
                  <a:gd name="T2" fmla="*/ 21 w 101"/>
                  <a:gd name="T3" fmla="*/ 5 h 102"/>
                  <a:gd name="T4" fmla="*/ 26 w 101"/>
                  <a:gd name="T5" fmla="*/ 1 h 102"/>
                  <a:gd name="T6" fmla="*/ 32 w 101"/>
                  <a:gd name="T7" fmla="*/ 2 h 102"/>
                  <a:gd name="T8" fmla="*/ 95 w 101"/>
                  <a:gd name="T9" fmla="*/ 41 h 102"/>
                  <a:gd name="T10" fmla="*/ 101 w 101"/>
                  <a:gd name="T11" fmla="*/ 51 h 102"/>
                  <a:gd name="T12" fmla="*/ 94 w 101"/>
                  <a:gd name="T13" fmla="*/ 63 h 102"/>
                  <a:gd name="T14" fmla="*/ 6 w 101"/>
                  <a:gd name="T15" fmla="*/ 102 h 102"/>
                  <a:gd name="T16" fmla="*/ 2 w 101"/>
                  <a:gd name="T17" fmla="*/ 101 h 102"/>
                  <a:gd name="T18" fmla="*/ 0 w 101"/>
                  <a:gd name="T19" fmla="*/ 97 h 102"/>
                  <a:gd name="T20" fmla="*/ 5 w 101"/>
                  <a:gd name="T21" fmla="*/ 77 h 102"/>
                  <a:gd name="T22" fmla="*/ 15 w 101"/>
                  <a:gd name="T23" fmla="*/ 3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1" h="102">
                    <a:moveTo>
                      <a:pt x="15" y="31"/>
                    </a:moveTo>
                    <a:cubicBezTo>
                      <a:pt x="21" y="5"/>
                      <a:pt x="21" y="5"/>
                      <a:pt x="21" y="5"/>
                    </a:cubicBezTo>
                    <a:cubicBezTo>
                      <a:pt x="21" y="5"/>
                      <a:pt x="22" y="2"/>
                      <a:pt x="26" y="1"/>
                    </a:cubicBezTo>
                    <a:cubicBezTo>
                      <a:pt x="29" y="0"/>
                      <a:pt x="32" y="2"/>
                      <a:pt x="32" y="2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95" y="41"/>
                      <a:pt x="101" y="46"/>
                      <a:pt x="101" y="51"/>
                    </a:cubicBezTo>
                    <a:cubicBezTo>
                      <a:pt x="101" y="60"/>
                      <a:pt x="94" y="63"/>
                      <a:pt x="94" y="63"/>
                    </a:cubicBezTo>
                    <a:cubicBezTo>
                      <a:pt x="6" y="102"/>
                      <a:pt x="6" y="102"/>
                      <a:pt x="6" y="102"/>
                    </a:cubicBezTo>
                    <a:cubicBezTo>
                      <a:pt x="6" y="102"/>
                      <a:pt x="3" y="102"/>
                      <a:pt x="2" y="101"/>
                    </a:cubicBezTo>
                    <a:cubicBezTo>
                      <a:pt x="0" y="99"/>
                      <a:pt x="0" y="97"/>
                      <a:pt x="0" y="97"/>
                    </a:cubicBezTo>
                    <a:cubicBezTo>
                      <a:pt x="5" y="77"/>
                      <a:pt x="5" y="77"/>
                      <a:pt x="5" y="77"/>
                    </a:cubicBezTo>
                    <a:lnTo>
                      <a:pt x="15" y="31"/>
                    </a:lnTo>
                    <a:close/>
                  </a:path>
                </a:pathLst>
              </a:custGeom>
              <a:solidFill>
                <a:srgbClr val="893C3D"/>
              </a:solidFill>
              <a:ln w="3175" cap="flat" cmpd="sng" algn="ctr">
                <a:noFill/>
                <a:prstDash val="solid"/>
              </a:ln>
              <a:effectLst>
                <a:outerShdw blurRad="50800" dist="25400" dir="2700000" algn="tl" rotWithShape="0">
                  <a:prstClr val="black">
                    <a:alpha val="15000"/>
                  </a:prstClr>
                </a:outerShdw>
              </a:effec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800" kern="0" dirty="0">
                    <a:solidFill>
                      <a:srgbClr val="FFFFFF"/>
                    </a:solidFill>
                    <a:latin typeface="+mn-lt"/>
                    <a:ea typeface="+mn-ea"/>
                  </a:rPr>
                  <a:t>01</a:t>
                </a:r>
                <a:endParaRPr lang="zh-CN" altLang="en-US" sz="2800" kern="0" dirty="0">
                  <a:solidFill>
                    <a:srgbClr val="FFFFFF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9" name="Freeform 17"/>
              <p:cNvSpPr/>
              <p:nvPr/>
            </p:nvSpPr>
            <p:spPr bwMode="auto">
              <a:xfrm>
                <a:off x="5621338" y="2822575"/>
                <a:ext cx="1797050" cy="1768475"/>
              </a:xfrm>
              <a:custGeom>
                <a:avLst/>
                <a:gdLst>
                  <a:gd name="T0" fmla="*/ 145 w 145"/>
                  <a:gd name="T1" fmla="*/ 74 h 143"/>
                  <a:gd name="T2" fmla="*/ 133 w 145"/>
                  <a:gd name="T3" fmla="*/ 88 h 143"/>
                  <a:gd name="T4" fmla="*/ 8 w 145"/>
                  <a:gd name="T5" fmla="*/ 143 h 143"/>
                  <a:gd name="T6" fmla="*/ 2 w 145"/>
                  <a:gd name="T7" fmla="*/ 141 h 143"/>
                  <a:gd name="T8" fmla="*/ 0 w 145"/>
                  <a:gd name="T9" fmla="*/ 135 h 143"/>
                  <a:gd name="T10" fmla="*/ 6 w 145"/>
                  <a:gd name="T11" fmla="*/ 108 h 143"/>
                  <a:gd name="T12" fmla="*/ 50 w 145"/>
                  <a:gd name="T13" fmla="*/ 73 h 143"/>
                  <a:gd name="T14" fmla="*/ 21 w 145"/>
                  <a:gd name="T15" fmla="*/ 44 h 143"/>
                  <a:gd name="T16" fmla="*/ 29 w 145"/>
                  <a:gd name="T17" fmla="*/ 8 h 143"/>
                  <a:gd name="T18" fmla="*/ 36 w 145"/>
                  <a:gd name="T19" fmla="*/ 1 h 143"/>
                  <a:gd name="T20" fmla="*/ 44 w 145"/>
                  <a:gd name="T21" fmla="*/ 3 h 143"/>
                  <a:gd name="T22" fmla="*/ 138 w 145"/>
                  <a:gd name="T23" fmla="*/ 61 h 143"/>
                  <a:gd name="T24" fmla="*/ 145 w 145"/>
                  <a:gd name="T25" fmla="*/ 74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5" h="143">
                    <a:moveTo>
                      <a:pt x="145" y="74"/>
                    </a:moveTo>
                    <a:cubicBezTo>
                      <a:pt x="145" y="82"/>
                      <a:pt x="133" y="88"/>
                      <a:pt x="133" y="88"/>
                    </a:cubicBezTo>
                    <a:cubicBezTo>
                      <a:pt x="8" y="143"/>
                      <a:pt x="8" y="143"/>
                      <a:pt x="8" y="143"/>
                    </a:cubicBezTo>
                    <a:cubicBezTo>
                      <a:pt x="8" y="143"/>
                      <a:pt x="4" y="143"/>
                      <a:pt x="2" y="141"/>
                    </a:cubicBezTo>
                    <a:cubicBezTo>
                      <a:pt x="0" y="139"/>
                      <a:pt x="0" y="135"/>
                      <a:pt x="0" y="135"/>
                    </a:cubicBezTo>
                    <a:cubicBezTo>
                      <a:pt x="6" y="108"/>
                      <a:pt x="6" y="108"/>
                      <a:pt x="6" y="108"/>
                    </a:cubicBezTo>
                    <a:cubicBezTo>
                      <a:pt x="6" y="108"/>
                      <a:pt x="50" y="92"/>
                      <a:pt x="50" y="73"/>
                    </a:cubicBezTo>
                    <a:cubicBezTo>
                      <a:pt x="49" y="57"/>
                      <a:pt x="21" y="44"/>
                      <a:pt x="21" y="44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9" y="8"/>
                      <a:pt x="31" y="3"/>
                      <a:pt x="36" y="1"/>
                    </a:cubicBezTo>
                    <a:cubicBezTo>
                      <a:pt x="40" y="0"/>
                      <a:pt x="44" y="3"/>
                      <a:pt x="44" y="3"/>
                    </a:cubicBezTo>
                    <a:cubicBezTo>
                      <a:pt x="138" y="61"/>
                      <a:pt x="138" y="61"/>
                      <a:pt x="138" y="61"/>
                    </a:cubicBezTo>
                    <a:cubicBezTo>
                      <a:pt x="138" y="61"/>
                      <a:pt x="145" y="65"/>
                      <a:pt x="145" y="74"/>
                    </a:cubicBezTo>
                    <a:close/>
                  </a:path>
                </a:pathLst>
              </a:custGeom>
              <a:solidFill>
                <a:srgbClr val="AD7B7B"/>
              </a:solidFill>
              <a:ln w="3175" cap="flat" cmpd="sng" algn="ctr">
                <a:noFill/>
                <a:prstDash val="solid"/>
              </a:ln>
              <a:effectLst>
                <a:outerShdw blurRad="50800" dist="25400" dir="2700000" algn="tl" rotWithShape="0">
                  <a:prstClr val="black">
                    <a:alpha val="15000"/>
                  </a:prstClr>
                </a:outerShdw>
              </a:effectLst>
            </p:spPr>
            <p:txBody>
              <a:bodyPr lIns="54000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800" kern="0" dirty="0">
                    <a:solidFill>
                      <a:srgbClr val="FFFFFF"/>
                    </a:solidFill>
                    <a:latin typeface="+mn-lt"/>
                    <a:ea typeface="+mn-ea"/>
                  </a:rPr>
                  <a:t>04</a:t>
                </a:r>
                <a:endParaRPr lang="zh-CN" altLang="en-US" sz="2800" kern="0" dirty="0">
                  <a:solidFill>
                    <a:srgbClr val="FFFFFF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2301875" y="3287713"/>
                <a:ext cx="107950" cy="10795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3160713" y="4122738"/>
                <a:ext cx="107950" cy="10795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4733925" y="3100388"/>
                <a:ext cx="107950" cy="10795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5694363" y="4411663"/>
                <a:ext cx="107950" cy="10795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dirty="0"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2360105" y="1545144"/>
              <a:ext cx="2109188" cy="992024"/>
              <a:chOff x="2282825" y="1927217"/>
              <a:chExt cx="2109188" cy="992024"/>
            </a:xfrm>
          </p:grpSpPr>
          <p:sp>
            <p:nvSpPr>
              <p:cNvPr id="14" name="Text Placeholder 2"/>
              <p:cNvSpPr txBox="1"/>
              <p:nvPr/>
            </p:nvSpPr>
            <p:spPr>
              <a:xfrm>
                <a:off x="2282825" y="1927217"/>
                <a:ext cx="1669504" cy="339273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defPPr>
                  <a:defRPr lang="en-US"/>
                </a:defPPr>
                <a:lvl1pPr marL="0" algn="ctr" defTabSz="914400" rtl="0" eaLnBrk="1" latinLnBrk="0" hangingPunct="1">
                  <a:defRPr sz="1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l"/>
                <a:r>
                  <a:rPr lang="zh-CN" altLang="en-US" sz="1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单击添加标题</a:t>
                </a:r>
                <a:endPara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TextBox 104"/>
              <p:cNvSpPr txBox="1"/>
              <p:nvPr/>
            </p:nvSpPr>
            <p:spPr>
              <a:xfrm>
                <a:off x="2296829" y="2365521"/>
                <a:ext cx="2095184" cy="55372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zh-CN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明白为何出发，就是最好的开始。最用心的演示，只为你而做。</a:t>
                </a:r>
                <a:endPara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8" name="Text Placeholder 2"/>
            <p:cNvSpPr txBox="1"/>
            <p:nvPr/>
          </p:nvSpPr>
          <p:spPr>
            <a:xfrm>
              <a:off x="5575125" y="1545144"/>
              <a:ext cx="1669504" cy="339273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/>
              <a:r>
                <a:rPr lang="zh-CN" altLang="en-US" sz="1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TextBox 104"/>
            <p:cNvSpPr txBox="1"/>
            <p:nvPr/>
          </p:nvSpPr>
          <p:spPr>
            <a:xfrm>
              <a:off x="5589129" y="1983448"/>
              <a:ext cx="2095184" cy="5537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明白为何出发，就是最好的开始。最用心的演示，只为你而做。</a:t>
              </a: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endParaRPr>
            </a:p>
          </p:txBody>
        </p:sp>
        <p:sp>
          <p:nvSpPr>
            <p:cNvPr id="10" name="Text Placeholder 2"/>
            <p:cNvSpPr txBox="1"/>
            <p:nvPr/>
          </p:nvSpPr>
          <p:spPr>
            <a:xfrm>
              <a:off x="3905621" y="4871801"/>
              <a:ext cx="1669504" cy="339273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/>
              <a:r>
                <a:rPr lang="zh-CN" altLang="en-US" sz="1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TextBox 104"/>
            <p:cNvSpPr txBox="1"/>
            <p:nvPr/>
          </p:nvSpPr>
          <p:spPr>
            <a:xfrm>
              <a:off x="3919625" y="5310105"/>
              <a:ext cx="2095184" cy="5537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明白为何出发，就是最好的开始。最用心的演示，只为你而做。</a:t>
              </a: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endParaRPr>
            </a:p>
          </p:txBody>
        </p:sp>
        <p:sp>
          <p:nvSpPr>
            <p:cNvPr id="12" name="Text Placeholder 2"/>
            <p:cNvSpPr txBox="1"/>
            <p:nvPr/>
          </p:nvSpPr>
          <p:spPr>
            <a:xfrm>
              <a:off x="7714469" y="4832664"/>
              <a:ext cx="1669504" cy="339273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/>
              <a:r>
                <a:rPr lang="zh-CN" altLang="en-US" sz="1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TextBox 104"/>
            <p:cNvSpPr txBox="1"/>
            <p:nvPr/>
          </p:nvSpPr>
          <p:spPr>
            <a:xfrm>
              <a:off x="7728473" y="5270968"/>
              <a:ext cx="2095184" cy="5537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明白为何出发，就是最好的开始。最用心的演示，只为你而做。</a:t>
              </a: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组合 54"/>
          <p:cNvGrpSpPr/>
          <p:nvPr/>
        </p:nvGrpSpPr>
        <p:grpSpPr>
          <a:xfrm>
            <a:off x="4697417" y="177085"/>
            <a:ext cx="2797167" cy="743263"/>
            <a:chOff x="4450352" y="624954"/>
            <a:chExt cx="2797167" cy="743263"/>
          </a:xfrm>
        </p:grpSpPr>
        <p:sp>
          <p:nvSpPr>
            <p:cNvPr id="56" name="文本框 55"/>
            <p:cNvSpPr txBox="1"/>
            <p:nvPr/>
          </p:nvSpPr>
          <p:spPr>
            <a:xfrm>
              <a:off x="4987160" y="624954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rgbClr val="893C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此处添加标题</a:t>
              </a:r>
              <a:endParaRPr lang="zh-CN" altLang="en-US" sz="2000" b="1" dirty="0">
                <a:solidFill>
                  <a:srgbClr val="893C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4450352" y="937330"/>
              <a:ext cx="2797167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50" dirty="0">
                  <a:solidFill>
                    <a:srgbClr val="3D3D3D"/>
                  </a:solidFill>
                  <a:cs typeface="+mn-ea"/>
                </a:rPr>
                <a:t>The young pioneers, the most diligent demonstration, only for you.</a:t>
              </a:r>
              <a:endParaRPr lang="zh-CN" altLang="en-US" sz="1050" dirty="0">
                <a:solidFill>
                  <a:srgbClr val="3D3D3D"/>
                </a:solidFill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1533774" y="1867859"/>
            <a:ext cx="5086553" cy="3074885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" name="矩形 5"/>
          <p:cNvSpPr/>
          <p:nvPr/>
        </p:nvSpPr>
        <p:spPr>
          <a:xfrm>
            <a:off x="5156753" y="2356337"/>
            <a:ext cx="1438176" cy="1438620"/>
          </a:xfrm>
          <a:prstGeom prst="rect">
            <a:avLst/>
          </a:prstGeom>
          <a:solidFill>
            <a:srgbClr val="893C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620331" y="2356337"/>
            <a:ext cx="3817011" cy="1438620"/>
          </a:xfrm>
          <a:prstGeom prst="rect">
            <a:avLst/>
          </a:prstGeom>
          <a:solidFill>
            <a:schemeClr val="bg1">
              <a:lumMod val="6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156753" y="3992602"/>
            <a:ext cx="1438176" cy="1438620"/>
          </a:xfrm>
          <a:prstGeom prst="rect">
            <a:avLst/>
          </a:prstGeom>
          <a:solidFill>
            <a:srgbClr val="893C3D"/>
          </a:solidFill>
          <a:ln w="6350">
            <a:noFill/>
          </a:ln>
          <a:effectLst/>
        </p:spPr>
        <p:txBody>
          <a:bodyPr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620331" y="3992602"/>
            <a:ext cx="3817011" cy="1438620"/>
          </a:xfrm>
          <a:prstGeom prst="rect">
            <a:avLst/>
          </a:prstGeom>
          <a:solidFill>
            <a:schemeClr val="bg1">
              <a:lumMod val="6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Freeform 6"/>
          <p:cNvSpPr>
            <a:spLocks noEditPoints="1"/>
          </p:cNvSpPr>
          <p:nvPr/>
        </p:nvSpPr>
        <p:spPr bwMode="auto">
          <a:xfrm>
            <a:off x="5648700" y="2799036"/>
            <a:ext cx="454281" cy="553222"/>
          </a:xfrm>
          <a:custGeom>
            <a:avLst/>
            <a:gdLst>
              <a:gd name="T0" fmla="*/ 193 w 3540"/>
              <a:gd name="T1" fmla="*/ 4311 h 4311"/>
              <a:gd name="T2" fmla="*/ 118 w 3540"/>
              <a:gd name="T3" fmla="*/ 4295 h 4311"/>
              <a:gd name="T4" fmla="*/ 57 w 3540"/>
              <a:gd name="T5" fmla="*/ 4254 h 4311"/>
              <a:gd name="T6" fmla="*/ 16 w 3540"/>
              <a:gd name="T7" fmla="*/ 4194 h 4311"/>
              <a:gd name="T8" fmla="*/ 0 w 3540"/>
              <a:gd name="T9" fmla="*/ 4120 h 4311"/>
              <a:gd name="T10" fmla="*/ 4 w 3540"/>
              <a:gd name="T11" fmla="*/ 541 h 4311"/>
              <a:gd name="T12" fmla="*/ 33 w 3540"/>
              <a:gd name="T13" fmla="*/ 471 h 4311"/>
              <a:gd name="T14" fmla="*/ 85 w 3540"/>
              <a:gd name="T15" fmla="*/ 420 h 4311"/>
              <a:gd name="T16" fmla="*/ 153 w 3540"/>
              <a:gd name="T17" fmla="*/ 391 h 4311"/>
              <a:gd name="T18" fmla="*/ 861 w 3540"/>
              <a:gd name="T19" fmla="*/ 387 h 4311"/>
              <a:gd name="T20" fmla="*/ 1055 w 3540"/>
              <a:gd name="T21" fmla="*/ 0 h 4311"/>
              <a:gd name="T22" fmla="*/ 2490 w 3540"/>
              <a:gd name="T23" fmla="*/ 387 h 4311"/>
              <a:gd name="T24" fmla="*/ 2683 w 3540"/>
              <a:gd name="T25" fmla="*/ 0 h 4311"/>
              <a:gd name="T26" fmla="*/ 3347 w 3540"/>
              <a:gd name="T27" fmla="*/ 387 h 4311"/>
              <a:gd name="T28" fmla="*/ 3422 w 3540"/>
              <a:gd name="T29" fmla="*/ 402 h 4311"/>
              <a:gd name="T30" fmla="*/ 3483 w 3540"/>
              <a:gd name="T31" fmla="*/ 444 h 4311"/>
              <a:gd name="T32" fmla="*/ 3524 w 3540"/>
              <a:gd name="T33" fmla="*/ 504 h 4311"/>
              <a:gd name="T34" fmla="*/ 3540 w 3540"/>
              <a:gd name="T35" fmla="*/ 579 h 4311"/>
              <a:gd name="T36" fmla="*/ 3536 w 3540"/>
              <a:gd name="T37" fmla="*/ 4158 h 4311"/>
              <a:gd name="T38" fmla="*/ 3507 w 3540"/>
              <a:gd name="T39" fmla="*/ 4226 h 4311"/>
              <a:gd name="T40" fmla="*/ 3455 w 3540"/>
              <a:gd name="T41" fmla="*/ 4278 h 4311"/>
              <a:gd name="T42" fmla="*/ 3387 w 3540"/>
              <a:gd name="T43" fmla="*/ 4307 h 4311"/>
              <a:gd name="T44" fmla="*/ 3354 w 3540"/>
              <a:gd name="T45" fmla="*/ 669 h 4311"/>
              <a:gd name="T46" fmla="*/ 3341 w 3540"/>
              <a:gd name="T47" fmla="*/ 620 h 4311"/>
              <a:gd name="T48" fmla="*/ 3307 w 3540"/>
              <a:gd name="T49" fmla="*/ 585 h 4311"/>
              <a:gd name="T50" fmla="*/ 3258 w 3540"/>
              <a:gd name="T51" fmla="*/ 572 h 4311"/>
              <a:gd name="T52" fmla="*/ 2683 w 3540"/>
              <a:gd name="T53" fmla="*/ 962 h 4311"/>
              <a:gd name="T54" fmla="*/ 2490 w 3540"/>
              <a:gd name="T55" fmla="*/ 573 h 4311"/>
              <a:gd name="T56" fmla="*/ 1055 w 3540"/>
              <a:gd name="T57" fmla="*/ 962 h 4311"/>
              <a:gd name="T58" fmla="*/ 861 w 3540"/>
              <a:gd name="T59" fmla="*/ 573 h 4311"/>
              <a:gd name="T60" fmla="*/ 257 w 3540"/>
              <a:gd name="T61" fmla="*/ 576 h 4311"/>
              <a:gd name="T62" fmla="*/ 214 w 3540"/>
              <a:gd name="T63" fmla="*/ 601 h 4311"/>
              <a:gd name="T64" fmla="*/ 190 w 3540"/>
              <a:gd name="T65" fmla="*/ 643 h 4311"/>
              <a:gd name="T66" fmla="*/ 186 w 3540"/>
              <a:gd name="T67" fmla="*/ 4029 h 4311"/>
              <a:gd name="T68" fmla="*/ 199 w 3540"/>
              <a:gd name="T69" fmla="*/ 4078 h 4311"/>
              <a:gd name="T70" fmla="*/ 233 w 3540"/>
              <a:gd name="T71" fmla="*/ 4112 h 4311"/>
              <a:gd name="T72" fmla="*/ 282 w 3540"/>
              <a:gd name="T73" fmla="*/ 4125 h 4311"/>
              <a:gd name="T74" fmla="*/ 3283 w 3540"/>
              <a:gd name="T75" fmla="*/ 4122 h 4311"/>
              <a:gd name="T76" fmla="*/ 3325 w 3540"/>
              <a:gd name="T77" fmla="*/ 4097 h 4311"/>
              <a:gd name="T78" fmla="*/ 3350 w 3540"/>
              <a:gd name="T79" fmla="*/ 4054 h 4311"/>
              <a:gd name="T80" fmla="*/ 3354 w 3540"/>
              <a:gd name="T81" fmla="*/ 669 h 4311"/>
              <a:gd name="T82" fmla="*/ 2969 w 3540"/>
              <a:gd name="T83" fmla="*/ 2977 h 4311"/>
              <a:gd name="T84" fmla="*/ 1150 w 3540"/>
              <a:gd name="T85" fmla="*/ 3167 h 4311"/>
              <a:gd name="T86" fmla="*/ 1150 w 3540"/>
              <a:gd name="T87" fmla="*/ 2210 h 4311"/>
              <a:gd name="T88" fmla="*/ 2971 w 3540"/>
              <a:gd name="T89" fmla="*/ 2399 h 4311"/>
              <a:gd name="T90" fmla="*/ 1150 w 3540"/>
              <a:gd name="T91" fmla="*/ 2210 h 4311"/>
              <a:gd name="T92" fmla="*/ 2969 w 3540"/>
              <a:gd name="T93" fmla="*/ 1443 h 4311"/>
              <a:gd name="T94" fmla="*/ 1150 w 3540"/>
              <a:gd name="T95" fmla="*/ 1632 h 4311"/>
              <a:gd name="T96" fmla="*/ 575 w 3540"/>
              <a:gd name="T97" fmla="*/ 2977 h 4311"/>
              <a:gd name="T98" fmla="*/ 863 w 3540"/>
              <a:gd name="T99" fmla="*/ 3167 h 4311"/>
              <a:gd name="T100" fmla="*/ 575 w 3540"/>
              <a:gd name="T101" fmla="*/ 2977 h 4311"/>
              <a:gd name="T102" fmla="*/ 861 w 3540"/>
              <a:gd name="T103" fmla="*/ 2210 h 4311"/>
              <a:gd name="T104" fmla="*/ 575 w 3540"/>
              <a:gd name="T105" fmla="*/ 2399 h 4311"/>
              <a:gd name="T106" fmla="*/ 575 w 3540"/>
              <a:gd name="T107" fmla="*/ 1443 h 4311"/>
              <a:gd name="T108" fmla="*/ 863 w 3540"/>
              <a:gd name="T109" fmla="*/ 1632 h 4311"/>
              <a:gd name="T110" fmla="*/ 575 w 3540"/>
              <a:gd name="T111" fmla="*/ 1443 h 4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540" h="4311">
                <a:moveTo>
                  <a:pt x="3347" y="4311"/>
                </a:moveTo>
                <a:lnTo>
                  <a:pt x="193" y="4311"/>
                </a:lnTo>
                <a:lnTo>
                  <a:pt x="153" y="4307"/>
                </a:lnTo>
                <a:lnTo>
                  <a:pt x="118" y="4295"/>
                </a:lnTo>
                <a:lnTo>
                  <a:pt x="85" y="4278"/>
                </a:lnTo>
                <a:lnTo>
                  <a:pt x="57" y="4254"/>
                </a:lnTo>
                <a:lnTo>
                  <a:pt x="33" y="4226"/>
                </a:lnTo>
                <a:lnTo>
                  <a:pt x="16" y="4194"/>
                </a:lnTo>
                <a:lnTo>
                  <a:pt x="4" y="4158"/>
                </a:lnTo>
                <a:lnTo>
                  <a:pt x="0" y="4120"/>
                </a:lnTo>
                <a:lnTo>
                  <a:pt x="0" y="579"/>
                </a:lnTo>
                <a:lnTo>
                  <a:pt x="4" y="541"/>
                </a:lnTo>
                <a:lnTo>
                  <a:pt x="16" y="504"/>
                </a:lnTo>
                <a:lnTo>
                  <a:pt x="33" y="471"/>
                </a:lnTo>
                <a:lnTo>
                  <a:pt x="57" y="444"/>
                </a:lnTo>
                <a:lnTo>
                  <a:pt x="85" y="420"/>
                </a:lnTo>
                <a:lnTo>
                  <a:pt x="118" y="402"/>
                </a:lnTo>
                <a:lnTo>
                  <a:pt x="153" y="391"/>
                </a:lnTo>
                <a:lnTo>
                  <a:pt x="193" y="387"/>
                </a:lnTo>
                <a:lnTo>
                  <a:pt x="861" y="387"/>
                </a:lnTo>
                <a:lnTo>
                  <a:pt x="861" y="0"/>
                </a:lnTo>
                <a:lnTo>
                  <a:pt x="1055" y="0"/>
                </a:lnTo>
                <a:lnTo>
                  <a:pt x="1055" y="387"/>
                </a:lnTo>
                <a:lnTo>
                  <a:pt x="2490" y="387"/>
                </a:lnTo>
                <a:lnTo>
                  <a:pt x="2490" y="0"/>
                </a:lnTo>
                <a:lnTo>
                  <a:pt x="2683" y="0"/>
                </a:lnTo>
                <a:lnTo>
                  <a:pt x="2683" y="387"/>
                </a:lnTo>
                <a:lnTo>
                  <a:pt x="3347" y="387"/>
                </a:lnTo>
                <a:lnTo>
                  <a:pt x="3387" y="391"/>
                </a:lnTo>
                <a:lnTo>
                  <a:pt x="3422" y="402"/>
                </a:lnTo>
                <a:lnTo>
                  <a:pt x="3455" y="420"/>
                </a:lnTo>
                <a:lnTo>
                  <a:pt x="3483" y="444"/>
                </a:lnTo>
                <a:lnTo>
                  <a:pt x="3507" y="471"/>
                </a:lnTo>
                <a:lnTo>
                  <a:pt x="3524" y="504"/>
                </a:lnTo>
                <a:lnTo>
                  <a:pt x="3536" y="541"/>
                </a:lnTo>
                <a:lnTo>
                  <a:pt x="3540" y="579"/>
                </a:lnTo>
                <a:lnTo>
                  <a:pt x="3540" y="4120"/>
                </a:lnTo>
                <a:lnTo>
                  <a:pt x="3536" y="4158"/>
                </a:lnTo>
                <a:lnTo>
                  <a:pt x="3524" y="4194"/>
                </a:lnTo>
                <a:lnTo>
                  <a:pt x="3507" y="4226"/>
                </a:lnTo>
                <a:lnTo>
                  <a:pt x="3483" y="4254"/>
                </a:lnTo>
                <a:lnTo>
                  <a:pt x="3455" y="4278"/>
                </a:lnTo>
                <a:lnTo>
                  <a:pt x="3422" y="4295"/>
                </a:lnTo>
                <a:lnTo>
                  <a:pt x="3387" y="4307"/>
                </a:lnTo>
                <a:lnTo>
                  <a:pt x="3347" y="4311"/>
                </a:lnTo>
                <a:close/>
                <a:moveTo>
                  <a:pt x="3354" y="669"/>
                </a:moveTo>
                <a:lnTo>
                  <a:pt x="3350" y="643"/>
                </a:lnTo>
                <a:lnTo>
                  <a:pt x="3341" y="620"/>
                </a:lnTo>
                <a:lnTo>
                  <a:pt x="3325" y="601"/>
                </a:lnTo>
                <a:lnTo>
                  <a:pt x="3307" y="585"/>
                </a:lnTo>
                <a:lnTo>
                  <a:pt x="3283" y="576"/>
                </a:lnTo>
                <a:lnTo>
                  <a:pt x="3258" y="572"/>
                </a:lnTo>
                <a:lnTo>
                  <a:pt x="2683" y="572"/>
                </a:lnTo>
                <a:lnTo>
                  <a:pt x="2683" y="962"/>
                </a:lnTo>
                <a:lnTo>
                  <a:pt x="2490" y="959"/>
                </a:lnTo>
                <a:lnTo>
                  <a:pt x="2490" y="573"/>
                </a:lnTo>
                <a:lnTo>
                  <a:pt x="1055" y="573"/>
                </a:lnTo>
                <a:lnTo>
                  <a:pt x="1055" y="962"/>
                </a:lnTo>
                <a:lnTo>
                  <a:pt x="861" y="959"/>
                </a:lnTo>
                <a:lnTo>
                  <a:pt x="861" y="573"/>
                </a:lnTo>
                <a:lnTo>
                  <a:pt x="282" y="573"/>
                </a:lnTo>
                <a:lnTo>
                  <a:pt x="257" y="576"/>
                </a:lnTo>
                <a:lnTo>
                  <a:pt x="233" y="586"/>
                </a:lnTo>
                <a:lnTo>
                  <a:pt x="214" y="601"/>
                </a:lnTo>
                <a:lnTo>
                  <a:pt x="199" y="620"/>
                </a:lnTo>
                <a:lnTo>
                  <a:pt x="190" y="643"/>
                </a:lnTo>
                <a:lnTo>
                  <a:pt x="186" y="669"/>
                </a:lnTo>
                <a:lnTo>
                  <a:pt x="186" y="4029"/>
                </a:lnTo>
                <a:lnTo>
                  <a:pt x="190" y="4054"/>
                </a:lnTo>
                <a:lnTo>
                  <a:pt x="199" y="4078"/>
                </a:lnTo>
                <a:lnTo>
                  <a:pt x="214" y="4097"/>
                </a:lnTo>
                <a:lnTo>
                  <a:pt x="233" y="4112"/>
                </a:lnTo>
                <a:lnTo>
                  <a:pt x="257" y="4122"/>
                </a:lnTo>
                <a:lnTo>
                  <a:pt x="282" y="4125"/>
                </a:lnTo>
                <a:lnTo>
                  <a:pt x="3258" y="4125"/>
                </a:lnTo>
                <a:lnTo>
                  <a:pt x="3283" y="4122"/>
                </a:lnTo>
                <a:lnTo>
                  <a:pt x="3307" y="4112"/>
                </a:lnTo>
                <a:lnTo>
                  <a:pt x="3325" y="4097"/>
                </a:lnTo>
                <a:lnTo>
                  <a:pt x="3341" y="4078"/>
                </a:lnTo>
                <a:lnTo>
                  <a:pt x="3350" y="4054"/>
                </a:lnTo>
                <a:lnTo>
                  <a:pt x="3354" y="4029"/>
                </a:lnTo>
                <a:lnTo>
                  <a:pt x="3354" y="669"/>
                </a:lnTo>
                <a:close/>
                <a:moveTo>
                  <a:pt x="1150" y="2977"/>
                </a:moveTo>
                <a:lnTo>
                  <a:pt x="2969" y="2977"/>
                </a:lnTo>
                <a:lnTo>
                  <a:pt x="2971" y="3167"/>
                </a:lnTo>
                <a:lnTo>
                  <a:pt x="1150" y="3167"/>
                </a:lnTo>
                <a:lnTo>
                  <a:pt x="1150" y="2977"/>
                </a:lnTo>
                <a:close/>
                <a:moveTo>
                  <a:pt x="1150" y="2210"/>
                </a:moveTo>
                <a:lnTo>
                  <a:pt x="2969" y="2210"/>
                </a:lnTo>
                <a:lnTo>
                  <a:pt x="2971" y="2399"/>
                </a:lnTo>
                <a:lnTo>
                  <a:pt x="1150" y="2399"/>
                </a:lnTo>
                <a:lnTo>
                  <a:pt x="1150" y="2210"/>
                </a:lnTo>
                <a:close/>
                <a:moveTo>
                  <a:pt x="1150" y="1443"/>
                </a:moveTo>
                <a:lnTo>
                  <a:pt x="2969" y="1443"/>
                </a:lnTo>
                <a:lnTo>
                  <a:pt x="2971" y="1632"/>
                </a:lnTo>
                <a:lnTo>
                  <a:pt x="1150" y="1632"/>
                </a:lnTo>
                <a:lnTo>
                  <a:pt x="1150" y="1443"/>
                </a:lnTo>
                <a:close/>
                <a:moveTo>
                  <a:pt x="575" y="2977"/>
                </a:moveTo>
                <a:lnTo>
                  <a:pt x="861" y="2977"/>
                </a:lnTo>
                <a:lnTo>
                  <a:pt x="863" y="3167"/>
                </a:lnTo>
                <a:lnTo>
                  <a:pt x="575" y="3167"/>
                </a:lnTo>
                <a:lnTo>
                  <a:pt x="575" y="2977"/>
                </a:lnTo>
                <a:close/>
                <a:moveTo>
                  <a:pt x="575" y="2210"/>
                </a:moveTo>
                <a:lnTo>
                  <a:pt x="861" y="2210"/>
                </a:lnTo>
                <a:lnTo>
                  <a:pt x="863" y="2399"/>
                </a:lnTo>
                <a:lnTo>
                  <a:pt x="575" y="2399"/>
                </a:lnTo>
                <a:lnTo>
                  <a:pt x="575" y="2210"/>
                </a:lnTo>
                <a:close/>
                <a:moveTo>
                  <a:pt x="575" y="1443"/>
                </a:moveTo>
                <a:lnTo>
                  <a:pt x="861" y="1443"/>
                </a:lnTo>
                <a:lnTo>
                  <a:pt x="863" y="1632"/>
                </a:lnTo>
                <a:lnTo>
                  <a:pt x="575" y="1632"/>
                </a:lnTo>
                <a:lnTo>
                  <a:pt x="575" y="1443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318"/>
          <p:cNvSpPr/>
          <p:nvPr/>
        </p:nvSpPr>
        <p:spPr bwMode="auto">
          <a:xfrm>
            <a:off x="5603201" y="4489222"/>
            <a:ext cx="545278" cy="445380"/>
          </a:xfrm>
          <a:custGeom>
            <a:avLst/>
            <a:gdLst>
              <a:gd name="T0" fmla="*/ 298 w 298"/>
              <a:gd name="T1" fmla="*/ 29 h 243"/>
              <a:gd name="T2" fmla="*/ 263 w 298"/>
              <a:gd name="T3" fmla="*/ 39 h 243"/>
              <a:gd name="T4" fmla="*/ 290 w 298"/>
              <a:gd name="T5" fmla="*/ 5 h 243"/>
              <a:gd name="T6" fmla="*/ 251 w 298"/>
              <a:gd name="T7" fmla="*/ 20 h 243"/>
              <a:gd name="T8" fmla="*/ 207 w 298"/>
              <a:gd name="T9" fmla="*/ 0 h 243"/>
              <a:gd name="T10" fmla="*/ 145 w 298"/>
              <a:gd name="T11" fmla="*/ 62 h 243"/>
              <a:gd name="T12" fmla="*/ 147 w 298"/>
              <a:gd name="T13" fmla="*/ 76 h 243"/>
              <a:gd name="T14" fmla="*/ 21 w 298"/>
              <a:gd name="T15" fmla="*/ 12 h 243"/>
              <a:gd name="T16" fmla="*/ 13 w 298"/>
              <a:gd name="T17" fmla="*/ 42 h 243"/>
              <a:gd name="T18" fmla="*/ 40 w 298"/>
              <a:gd name="T19" fmla="*/ 93 h 243"/>
              <a:gd name="T20" fmla="*/ 12 w 298"/>
              <a:gd name="T21" fmla="*/ 86 h 243"/>
              <a:gd name="T22" fmla="*/ 12 w 298"/>
              <a:gd name="T23" fmla="*/ 86 h 243"/>
              <a:gd name="T24" fmla="*/ 61 w 298"/>
              <a:gd name="T25" fmla="*/ 146 h 243"/>
              <a:gd name="T26" fmla="*/ 45 w 298"/>
              <a:gd name="T27" fmla="*/ 149 h 243"/>
              <a:gd name="T28" fmla="*/ 34 w 298"/>
              <a:gd name="T29" fmla="*/ 147 h 243"/>
              <a:gd name="T30" fmla="*/ 91 w 298"/>
              <a:gd name="T31" fmla="*/ 190 h 243"/>
              <a:gd name="T32" fmla="*/ 15 w 298"/>
              <a:gd name="T33" fmla="*/ 216 h 243"/>
              <a:gd name="T34" fmla="*/ 0 w 298"/>
              <a:gd name="T35" fmla="*/ 215 h 243"/>
              <a:gd name="T36" fmla="*/ 94 w 298"/>
              <a:gd name="T37" fmla="*/ 243 h 243"/>
              <a:gd name="T38" fmla="*/ 268 w 298"/>
              <a:gd name="T39" fmla="*/ 69 h 243"/>
              <a:gd name="T40" fmla="*/ 268 w 298"/>
              <a:gd name="T41" fmla="*/ 61 h 243"/>
              <a:gd name="T42" fmla="*/ 298 w 298"/>
              <a:gd name="T43" fmla="*/ 29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98" h="243">
                <a:moveTo>
                  <a:pt x="298" y="29"/>
                </a:moveTo>
                <a:cubicBezTo>
                  <a:pt x="287" y="34"/>
                  <a:pt x="276" y="37"/>
                  <a:pt x="263" y="39"/>
                </a:cubicBezTo>
                <a:cubicBezTo>
                  <a:pt x="276" y="31"/>
                  <a:pt x="285" y="19"/>
                  <a:pt x="290" y="5"/>
                </a:cubicBezTo>
                <a:cubicBezTo>
                  <a:pt x="278" y="12"/>
                  <a:pt x="265" y="17"/>
                  <a:pt x="251" y="20"/>
                </a:cubicBezTo>
                <a:cubicBezTo>
                  <a:pt x="240" y="8"/>
                  <a:pt x="224" y="0"/>
                  <a:pt x="207" y="0"/>
                </a:cubicBezTo>
                <a:cubicBezTo>
                  <a:pt x="173" y="0"/>
                  <a:pt x="145" y="28"/>
                  <a:pt x="145" y="62"/>
                </a:cubicBezTo>
                <a:cubicBezTo>
                  <a:pt x="145" y="66"/>
                  <a:pt x="146" y="71"/>
                  <a:pt x="147" y="76"/>
                </a:cubicBezTo>
                <a:cubicBezTo>
                  <a:pt x="96" y="73"/>
                  <a:pt x="51" y="49"/>
                  <a:pt x="21" y="12"/>
                </a:cubicBezTo>
                <a:cubicBezTo>
                  <a:pt x="16" y="21"/>
                  <a:pt x="13" y="31"/>
                  <a:pt x="13" y="42"/>
                </a:cubicBezTo>
                <a:cubicBezTo>
                  <a:pt x="13" y="64"/>
                  <a:pt x="24" y="82"/>
                  <a:pt x="40" y="93"/>
                </a:cubicBezTo>
                <a:cubicBezTo>
                  <a:pt x="30" y="93"/>
                  <a:pt x="20" y="90"/>
                  <a:pt x="12" y="86"/>
                </a:cubicBezTo>
                <a:cubicBezTo>
                  <a:pt x="12" y="86"/>
                  <a:pt x="12" y="86"/>
                  <a:pt x="12" y="86"/>
                </a:cubicBezTo>
                <a:cubicBezTo>
                  <a:pt x="12" y="116"/>
                  <a:pt x="33" y="141"/>
                  <a:pt x="61" y="146"/>
                </a:cubicBezTo>
                <a:cubicBezTo>
                  <a:pt x="56" y="148"/>
                  <a:pt x="51" y="149"/>
                  <a:pt x="45" y="149"/>
                </a:cubicBezTo>
                <a:cubicBezTo>
                  <a:pt x="41" y="149"/>
                  <a:pt x="37" y="148"/>
                  <a:pt x="34" y="147"/>
                </a:cubicBezTo>
                <a:cubicBezTo>
                  <a:pt x="41" y="172"/>
                  <a:pt x="64" y="189"/>
                  <a:pt x="91" y="190"/>
                </a:cubicBezTo>
                <a:cubicBezTo>
                  <a:pt x="70" y="206"/>
                  <a:pt x="44" y="216"/>
                  <a:pt x="15" y="216"/>
                </a:cubicBezTo>
                <a:cubicBezTo>
                  <a:pt x="10" y="216"/>
                  <a:pt x="5" y="216"/>
                  <a:pt x="0" y="215"/>
                </a:cubicBezTo>
                <a:cubicBezTo>
                  <a:pt x="27" y="233"/>
                  <a:pt x="59" y="243"/>
                  <a:pt x="94" y="243"/>
                </a:cubicBezTo>
                <a:cubicBezTo>
                  <a:pt x="206" y="243"/>
                  <a:pt x="268" y="150"/>
                  <a:pt x="268" y="69"/>
                </a:cubicBezTo>
                <a:cubicBezTo>
                  <a:pt x="268" y="66"/>
                  <a:pt x="268" y="63"/>
                  <a:pt x="268" y="61"/>
                </a:cubicBezTo>
                <a:cubicBezTo>
                  <a:pt x="280" y="52"/>
                  <a:pt x="290" y="41"/>
                  <a:pt x="298" y="29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14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52"/>
          <p:cNvSpPr txBox="1"/>
          <p:nvPr/>
        </p:nvSpPr>
        <p:spPr bwMode="auto">
          <a:xfrm>
            <a:off x="6793952" y="2706315"/>
            <a:ext cx="3469767" cy="59880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明白为何出发，就是最好的开始。最用心的演示，只为你而做。</a:t>
            </a:r>
            <a:r>
              <a:rPr lang="zh-CN" altLang="en-US" sz="11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更多精彩</a:t>
            </a:r>
            <a:r>
              <a:rPr lang="en-US" altLang="zh-CN" sz="11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PPT</a:t>
            </a:r>
            <a:r>
              <a:rPr lang="zh-CN" altLang="en-US" sz="11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，请在稻壳儿搜索“少先队员”。</a:t>
            </a:r>
            <a:endParaRPr lang="en-US" altLang="zh-CN" sz="11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文本框 52"/>
          <p:cNvSpPr txBox="1"/>
          <p:nvPr/>
        </p:nvSpPr>
        <p:spPr bwMode="auto">
          <a:xfrm>
            <a:off x="6793951" y="4342580"/>
            <a:ext cx="3469767" cy="59880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明白为何出发，就是最好的开始。最用心的演示，只为你而做。</a:t>
            </a:r>
            <a:r>
              <a:rPr lang="zh-CN" altLang="en-US" sz="11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更多精彩</a:t>
            </a:r>
            <a:r>
              <a:rPr lang="en-US" altLang="zh-CN" sz="11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PPT</a:t>
            </a:r>
            <a:r>
              <a:rPr lang="zh-CN" altLang="en-US" sz="11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，请在稻壳儿搜索“少先队员”。</a:t>
            </a:r>
            <a:endParaRPr lang="en-US" altLang="zh-CN" sz="11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组合 54"/>
          <p:cNvGrpSpPr/>
          <p:nvPr/>
        </p:nvGrpSpPr>
        <p:grpSpPr>
          <a:xfrm>
            <a:off x="4697417" y="177085"/>
            <a:ext cx="2797167" cy="743263"/>
            <a:chOff x="4450352" y="624954"/>
            <a:chExt cx="2797167" cy="743263"/>
          </a:xfrm>
        </p:grpSpPr>
        <p:sp>
          <p:nvSpPr>
            <p:cNvPr id="56" name="文本框 55"/>
            <p:cNvSpPr txBox="1"/>
            <p:nvPr/>
          </p:nvSpPr>
          <p:spPr>
            <a:xfrm>
              <a:off x="4987160" y="624954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rgbClr val="893C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此处添加标题</a:t>
              </a:r>
              <a:endParaRPr lang="zh-CN" altLang="en-US" sz="2000" b="1" dirty="0">
                <a:solidFill>
                  <a:srgbClr val="893C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4450352" y="937330"/>
              <a:ext cx="2797167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50" dirty="0">
                  <a:solidFill>
                    <a:srgbClr val="3D3D3D"/>
                  </a:solidFill>
                  <a:cs typeface="+mn-ea"/>
                </a:rPr>
                <a:t>The young pioneers, the most diligent demonstration, only for you.</a:t>
              </a:r>
              <a:endParaRPr lang="zh-CN" altLang="en-US" sz="1050" dirty="0">
                <a:solidFill>
                  <a:srgbClr val="3D3D3D"/>
                </a:solidFill>
              </a:endParaRPr>
            </a:p>
          </p:txBody>
        </p:sp>
      </p:grpSp>
      <p:grpSp>
        <p:nvGrpSpPr>
          <p:cNvPr id="5" name="3dac50c0-d469-44b9-9e18-ac047e1498f9"/>
          <p:cNvGrpSpPr>
            <a:grpSpLocks noChangeAspect="1"/>
          </p:cNvGrpSpPr>
          <p:nvPr/>
        </p:nvGrpSpPr>
        <p:grpSpPr>
          <a:xfrm>
            <a:off x="1451484" y="1925040"/>
            <a:ext cx="9502908" cy="3434654"/>
            <a:chOff x="219860" y="1075827"/>
            <a:chExt cx="12009284" cy="4340538"/>
          </a:xfrm>
        </p:grpSpPr>
        <p:grpSp>
          <p:nvGrpSpPr>
            <p:cNvPr id="6" name="Group 11"/>
            <p:cNvGrpSpPr/>
            <p:nvPr/>
          </p:nvGrpSpPr>
          <p:grpSpPr>
            <a:xfrm>
              <a:off x="1835153" y="2146300"/>
              <a:ext cx="8521693" cy="2242820"/>
              <a:chOff x="1835153" y="2146300"/>
              <a:chExt cx="8521693" cy="2242820"/>
            </a:xfrm>
          </p:grpSpPr>
          <p:sp>
            <p:nvSpPr>
              <p:cNvPr id="19" name="îŝḷîḓé-Rectangle 9"/>
              <p:cNvSpPr/>
              <p:nvPr/>
            </p:nvSpPr>
            <p:spPr>
              <a:xfrm rot="2280706" flipV="1">
                <a:off x="9788808" y="3249867"/>
                <a:ext cx="568038" cy="1078759"/>
              </a:xfrm>
              <a:prstGeom prst="rect">
                <a:avLst/>
              </a:prstGeom>
              <a:solidFill>
                <a:srgbClr val="965354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0" name="îŝḷîḓé-Rectangle 8"/>
              <p:cNvSpPr/>
              <p:nvPr/>
            </p:nvSpPr>
            <p:spPr>
              <a:xfrm rot="19319294">
                <a:off x="1835153" y="3249867"/>
                <a:ext cx="568038" cy="1078759"/>
              </a:xfrm>
              <a:prstGeom prst="rect">
                <a:avLst/>
              </a:prstGeom>
              <a:solidFill>
                <a:srgbClr val="AD7B7B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1" name="îŝḷîḓé-Parallelogram 2"/>
              <p:cNvSpPr/>
              <p:nvPr/>
            </p:nvSpPr>
            <p:spPr>
              <a:xfrm flipV="1">
                <a:off x="3982305" y="2146300"/>
                <a:ext cx="2468607" cy="2242820"/>
              </a:xfrm>
              <a:prstGeom prst="parallelogram">
                <a:avLst>
                  <a:gd name="adj" fmla="val 78020"/>
                </a:avLst>
              </a:prstGeom>
              <a:solidFill>
                <a:srgbClr val="965354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2" name="îŝḷîḓé-Parallelogram 1"/>
              <p:cNvSpPr/>
              <p:nvPr/>
            </p:nvSpPr>
            <p:spPr>
              <a:xfrm>
                <a:off x="2229838" y="2146300"/>
                <a:ext cx="2468607" cy="2242820"/>
              </a:xfrm>
              <a:prstGeom prst="parallelogram">
                <a:avLst>
                  <a:gd name="adj" fmla="val 78020"/>
                </a:avLst>
              </a:prstGeom>
              <a:solidFill>
                <a:srgbClr val="893C3D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3" name="îŝḷîḓé-Parallelogram 3"/>
              <p:cNvSpPr/>
              <p:nvPr/>
            </p:nvSpPr>
            <p:spPr>
              <a:xfrm flipV="1">
                <a:off x="7487239" y="2146300"/>
                <a:ext cx="2468607" cy="2242820"/>
              </a:xfrm>
              <a:prstGeom prst="parallelogram">
                <a:avLst>
                  <a:gd name="adj" fmla="val 78020"/>
                </a:avLst>
              </a:prstGeom>
              <a:solidFill>
                <a:srgbClr val="893C3D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4" name="îŝḷîḓé-Parallelogram 4"/>
              <p:cNvSpPr/>
              <p:nvPr/>
            </p:nvSpPr>
            <p:spPr>
              <a:xfrm>
                <a:off x="5734772" y="2146300"/>
                <a:ext cx="2468607" cy="2242820"/>
              </a:xfrm>
              <a:prstGeom prst="parallelogram">
                <a:avLst>
                  <a:gd name="adj" fmla="val 78020"/>
                </a:avLst>
              </a:prstGeom>
              <a:solidFill>
                <a:srgbClr val="AD7B7B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7" name="Group 10"/>
            <p:cNvGrpSpPr/>
            <p:nvPr/>
          </p:nvGrpSpPr>
          <p:grpSpPr>
            <a:xfrm>
              <a:off x="219860" y="4499962"/>
              <a:ext cx="3080937" cy="916403"/>
              <a:chOff x="181478" y="3058697"/>
              <a:chExt cx="3080937" cy="916403"/>
            </a:xfrm>
          </p:grpSpPr>
          <p:sp>
            <p:nvSpPr>
              <p:cNvPr id="17" name="îŝḷîḓé-TextBox 12"/>
              <p:cNvSpPr txBox="1"/>
              <p:nvPr/>
            </p:nvSpPr>
            <p:spPr>
              <a:xfrm>
                <a:off x="181478" y="3385544"/>
                <a:ext cx="3080937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Autofit/>
              </a:bodyPr>
              <a:lstStyle/>
              <a:p>
                <a:pPr algn="r" defTabSz="1216660">
                  <a:spcBef>
                    <a:spcPct val="20000"/>
                  </a:spcBef>
                  <a:defRPr/>
                </a:pP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明白为何出发，就是最好的开始。最用心的演示，只为你而做。</a:t>
                </a:r>
                <a:endParaRPr lang="en-US" altLang="zh-CN" sz="1100" kern="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8" name="îŝḷîḓé-Rectangle 13"/>
              <p:cNvSpPr/>
              <p:nvPr/>
            </p:nvSpPr>
            <p:spPr>
              <a:xfrm>
                <a:off x="609599" y="3058697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Autofit/>
              </a:bodyPr>
              <a:lstStyle/>
              <a:p>
                <a:pPr lvl="0" algn="r" defTabSz="913765">
                  <a:defRPr/>
                </a:pPr>
                <a:r>
                  <a:rPr lang="zh-CN" altLang="en-US" sz="1600" b="1">
                    <a:cs typeface="+mn-ea"/>
                    <a:sym typeface="+mn-lt"/>
                  </a:rPr>
                  <a:t>标题文本预设</a:t>
                </a:r>
                <a:endParaRPr lang="zh-CN" altLang="en-US" sz="1600" b="1"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Group 14"/>
            <p:cNvGrpSpPr/>
            <p:nvPr/>
          </p:nvGrpSpPr>
          <p:grpSpPr>
            <a:xfrm>
              <a:off x="9137044" y="4499962"/>
              <a:ext cx="3092100" cy="916403"/>
              <a:chOff x="9029820" y="3058697"/>
              <a:chExt cx="3092100" cy="916403"/>
            </a:xfrm>
          </p:grpSpPr>
          <p:sp>
            <p:nvSpPr>
              <p:cNvPr id="15" name="îŝḷîḓé-TextBox 15"/>
              <p:cNvSpPr txBox="1"/>
              <p:nvPr/>
            </p:nvSpPr>
            <p:spPr>
              <a:xfrm>
                <a:off x="9029820" y="3385544"/>
                <a:ext cx="3092100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Autofit/>
              </a:bodyPr>
              <a:lstStyle/>
              <a:p>
                <a:pPr defTabSz="1216660">
                  <a:spcBef>
                    <a:spcPct val="20000"/>
                  </a:spcBef>
                  <a:defRPr/>
                </a:pP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明白为何出发，就是最好的开始。最用心的演示，只为你而做。</a:t>
                </a:r>
                <a:endParaRPr lang="en-US" altLang="zh-CN" sz="1100" kern="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6" name="îŝḷîḓé-Rectangle 16"/>
              <p:cNvSpPr/>
              <p:nvPr/>
            </p:nvSpPr>
            <p:spPr>
              <a:xfrm>
                <a:off x="9029821" y="3058697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Autofit/>
              </a:bodyPr>
              <a:lstStyle/>
              <a:p>
                <a:pPr lvl="0" defTabSz="913765">
                  <a:defRPr/>
                </a:pPr>
                <a:r>
                  <a:rPr lang="zh-CN" altLang="en-US" sz="1600" b="1">
                    <a:cs typeface="+mn-ea"/>
                    <a:sym typeface="+mn-lt"/>
                  </a:rPr>
                  <a:t>标题文本预设</a:t>
                </a:r>
                <a:endParaRPr lang="zh-CN" altLang="en-US" sz="1600" b="1"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Group 17"/>
            <p:cNvGrpSpPr/>
            <p:nvPr/>
          </p:nvGrpSpPr>
          <p:grpSpPr>
            <a:xfrm>
              <a:off x="1934360" y="1075827"/>
              <a:ext cx="3010279" cy="916403"/>
              <a:chOff x="181478" y="3058697"/>
              <a:chExt cx="3010279" cy="916403"/>
            </a:xfrm>
          </p:grpSpPr>
          <p:sp>
            <p:nvSpPr>
              <p:cNvPr id="13" name="îŝḷîḓé-TextBox 18"/>
              <p:cNvSpPr txBox="1"/>
              <p:nvPr/>
            </p:nvSpPr>
            <p:spPr>
              <a:xfrm>
                <a:off x="181478" y="3385544"/>
                <a:ext cx="301027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Autofit/>
              </a:bodyPr>
              <a:lstStyle/>
              <a:p>
                <a:pPr defTabSz="1216660">
                  <a:spcBef>
                    <a:spcPct val="20000"/>
                  </a:spcBef>
                  <a:defRPr/>
                </a:pP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明白为何出发，就是最好的开始。最用心的演示，只为你而做。</a:t>
                </a:r>
                <a:endParaRPr lang="en-US" altLang="zh-CN" sz="1100" kern="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4" name="îŝḷîḓé-Rectangle 19"/>
              <p:cNvSpPr/>
              <p:nvPr/>
            </p:nvSpPr>
            <p:spPr>
              <a:xfrm>
                <a:off x="609599" y="3058697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Autofit/>
              </a:bodyPr>
              <a:lstStyle/>
              <a:p>
                <a:pPr lvl="0" algn="r" defTabSz="913765">
                  <a:defRPr/>
                </a:pPr>
                <a:r>
                  <a:rPr lang="zh-CN" altLang="en-US" sz="1600" b="1" dirty="0">
                    <a:cs typeface="+mn-ea"/>
                    <a:sym typeface="+mn-lt"/>
                  </a:rPr>
                  <a:t>标题文本预设</a:t>
                </a:r>
                <a:endParaRPr lang="zh-CN" altLang="en-US" sz="1600" b="1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10" name="Group 20"/>
            <p:cNvGrpSpPr/>
            <p:nvPr/>
          </p:nvGrpSpPr>
          <p:grpSpPr>
            <a:xfrm>
              <a:off x="7413751" y="1075827"/>
              <a:ext cx="3092100" cy="916403"/>
              <a:chOff x="9029820" y="3058697"/>
              <a:chExt cx="3092100" cy="916403"/>
            </a:xfrm>
          </p:grpSpPr>
          <p:sp>
            <p:nvSpPr>
              <p:cNvPr id="11" name="îŝḷîḓé-TextBox 21"/>
              <p:cNvSpPr txBox="1"/>
              <p:nvPr/>
            </p:nvSpPr>
            <p:spPr>
              <a:xfrm>
                <a:off x="9029820" y="3385544"/>
                <a:ext cx="3092100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Autofit/>
              </a:bodyPr>
              <a:lstStyle/>
              <a:p>
                <a:pPr defTabSz="1216660">
                  <a:spcBef>
                    <a:spcPct val="20000"/>
                  </a:spcBef>
                  <a:defRPr/>
                </a:pP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明白为何出发，就是最好的开始。最用心的演示，只为你而做。</a:t>
                </a:r>
                <a:endParaRPr lang="en-US" altLang="zh-CN" sz="1100" kern="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2" name="îŝḷîḓé-Rectangle 22"/>
              <p:cNvSpPr/>
              <p:nvPr/>
            </p:nvSpPr>
            <p:spPr>
              <a:xfrm>
                <a:off x="9029821" y="3058697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Autofit/>
              </a:bodyPr>
              <a:lstStyle/>
              <a:p>
                <a:pPr lvl="0" defTabSz="913765">
                  <a:defRPr/>
                </a:pPr>
                <a:r>
                  <a:rPr lang="zh-CN" altLang="en-US" sz="1600" b="1">
                    <a:cs typeface="+mn-ea"/>
                    <a:sym typeface="+mn-lt"/>
                  </a:rPr>
                  <a:t>标题文本预设</a:t>
                </a:r>
                <a:endParaRPr lang="zh-CN" altLang="en-US" sz="1600" b="1"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40000" r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312760" y="2417616"/>
            <a:ext cx="3641124" cy="2400658"/>
            <a:chOff x="4238895" y="1876440"/>
            <a:chExt cx="3641124" cy="2400658"/>
          </a:xfrm>
        </p:grpSpPr>
        <p:sp>
          <p:nvSpPr>
            <p:cNvPr id="4" name="文本框 3"/>
            <p:cNvSpPr txBox="1"/>
            <p:nvPr/>
          </p:nvSpPr>
          <p:spPr>
            <a:xfrm>
              <a:off x="5293590" y="1876440"/>
              <a:ext cx="153173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200" dirty="0" smtClean="0">
                  <a:solidFill>
                    <a:srgbClr val="893C3D"/>
                  </a:solidFill>
                  <a:latin typeface="华文琥珀" panose="02010800040101010101" pitchFamily="2" charset="-122"/>
                  <a:ea typeface="华文琥珀" panose="02010800040101010101" pitchFamily="2" charset="-122"/>
                </a:rPr>
                <a:t>02</a:t>
              </a:r>
              <a:endParaRPr lang="zh-CN" altLang="en-US" sz="7200" dirty="0">
                <a:solidFill>
                  <a:srgbClr val="893C3D"/>
                </a:solidFill>
                <a:latin typeface="华文琥珀" panose="02010800040101010101" pitchFamily="2" charset="-122"/>
                <a:ea typeface="华文琥珀" panose="02010800040101010101" pitchFamily="2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582129" y="3065106"/>
              <a:ext cx="295465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 smtClean="0">
                  <a:solidFill>
                    <a:srgbClr val="893C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此处添加标题</a:t>
              </a:r>
              <a:endParaRPr lang="zh-CN" altLang="en-US" sz="3600" b="1" dirty="0">
                <a:solidFill>
                  <a:srgbClr val="893C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4238895" y="3753878"/>
              <a:ext cx="364112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rgbClr val="3D3D3D"/>
                  </a:solidFill>
                  <a:cs typeface="+mn-ea"/>
                </a:rPr>
                <a:t>The young pioneers, the most diligent demonstration, only for you.</a:t>
              </a:r>
              <a:endParaRPr lang="zh-CN" altLang="en-US" sz="1400" dirty="0">
                <a:solidFill>
                  <a:srgbClr val="3D3D3D"/>
                </a:solidFill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组合 54"/>
          <p:cNvGrpSpPr/>
          <p:nvPr/>
        </p:nvGrpSpPr>
        <p:grpSpPr>
          <a:xfrm>
            <a:off x="4697417" y="177085"/>
            <a:ext cx="2797167" cy="743263"/>
            <a:chOff x="4450352" y="624954"/>
            <a:chExt cx="2797167" cy="743263"/>
          </a:xfrm>
        </p:grpSpPr>
        <p:sp>
          <p:nvSpPr>
            <p:cNvPr id="56" name="文本框 55"/>
            <p:cNvSpPr txBox="1"/>
            <p:nvPr/>
          </p:nvSpPr>
          <p:spPr>
            <a:xfrm>
              <a:off x="4987160" y="624954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rgbClr val="893C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此处添加标题</a:t>
              </a:r>
              <a:endParaRPr lang="zh-CN" altLang="en-US" sz="2000" b="1" dirty="0">
                <a:solidFill>
                  <a:srgbClr val="893C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4450352" y="937330"/>
              <a:ext cx="2797167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50" dirty="0">
                  <a:solidFill>
                    <a:srgbClr val="3D3D3D"/>
                  </a:solidFill>
                  <a:cs typeface="+mn-ea"/>
                </a:rPr>
                <a:t>The young pioneers, the most diligent demonstration, only for you.</a:t>
              </a:r>
              <a:endParaRPr lang="zh-CN" altLang="en-US" sz="1050" dirty="0">
                <a:solidFill>
                  <a:srgbClr val="3D3D3D"/>
                </a:solidFill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04" t="495" r="20210" b="3677"/>
          <a:stretch>
            <a:fillRect/>
          </a:stretch>
        </p:blipFill>
        <p:spPr>
          <a:xfrm>
            <a:off x="4621192" y="2220412"/>
            <a:ext cx="2949615" cy="2949615"/>
          </a:xfrm>
          <a:custGeom>
            <a:avLst/>
            <a:gdLst>
              <a:gd name="connsiteX0" fmla="*/ 1474808 w 2949615"/>
              <a:gd name="connsiteY0" fmla="*/ 0 h 2949615"/>
              <a:gd name="connsiteX1" fmla="*/ 2949615 w 2949615"/>
              <a:gd name="connsiteY1" fmla="*/ 1474808 h 2949615"/>
              <a:gd name="connsiteX2" fmla="*/ 1474808 w 2949615"/>
              <a:gd name="connsiteY2" fmla="*/ 2949615 h 2949615"/>
              <a:gd name="connsiteX3" fmla="*/ 0 w 2949615"/>
              <a:gd name="connsiteY3" fmla="*/ 1474808 h 2949615"/>
              <a:gd name="connsiteX4" fmla="*/ 1474808 w 2949615"/>
              <a:gd name="connsiteY4" fmla="*/ 0 h 2949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9615" h="2949615">
                <a:moveTo>
                  <a:pt x="1474808" y="0"/>
                </a:moveTo>
                <a:cubicBezTo>
                  <a:pt x="2289322" y="0"/>
                  <a:pt x="2949615" y="660294"/>
                  <a:pt x="2949615" y="1474808"/>
                </a:cubicBezTo>
                <a:cubicBezTo>
                  <a:pt x="2949615" y="2289322"/>
                  <a:pt x="2289322" y="2949615"/>
                  <a:pt x="1474808" y="2949615"/>
                </a:cubicBezTo>
                <a:cubicBezTo>
                  <a:pt x="660294" y="2949615"/>
                  <a:pt x="0" y="2289322"/>
                  <a:pt x="0" y="1474808"/>
                </a:cubicBezTo>
                <a:cubicBezTo>
                  <a:pt x="0" y="660294"/>
                  <a:pt x="660294" y="0"/>
                  <a:pt x="1474808" y="0"/>
                </a:cubicBezTo>
                <a:close/>
              </a:path>
            </a:pathLst>
          </a:custGeom>
          <a:ln w="19050">
            <a:solidFill>
              <a:srgbClr val="AB5B2C"/>
            </a:solidFill>
          </a:ln>
        </p:spPr>
      </p:pic>
      <p:cxnSp>
        <p:nvCxnSpPr>
          <p:cNvPr id="6" name="直接连接符 5"/>
          <p:cNvCxnSpPr/>
          <p:nvPr/>
        </p:nvCxnSpPr>
        <p:spPr>
          <a:xfrm>
            <a:off x="4621192" y="3695218"/>
            <a:ext cx="2949615" cy="0"/>
          </a:xfrm>
          <a:prstGeom prst="line">
            <a:avLst/>
          </a:prstGeom>
          <a:ln w="38100">
            <a:solidFill>
              <a:srgbClr val="893C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V="1">
            <a:off x="6096000" y="2220410"/>
            <a:ext cx="0" cy="2949615"/>
          </a:xfrm>
          <a:prstGeom prst="line">
            <a:avLst/>
          </a:prstGeom>
          <a:ln w="38100">
            <a:solidFill>
              <a:srgbClr val="893C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1475180" y="3695218"/>
            <a:ext cx="2876901" cy="0"/>
          </a:xfrm>
          <a:prstGeom prst="line">
            <a:avLst/>
          </a:prstGeom>
          <a:ln w="12700">
            <a:solidFill>
              <a:srgbClr val="893C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7905508" y="3698112"/>
            <a:ext cx="2822328" cy="0"/>
          </a:xfrm>
          <a:prstGeom prst="line">
            <a:avLst/>
          </a:prstGeom>
          <a:ln w="12700">
            <a:solidFill>
              <a:srgbClr val="893C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42"/>
          <p:cNvSpPr txBox="1"/>
          <p:nvPr/>
        </p:nvSpPr>
        <p:spPr>
          <a:xfrm>
            <a:off x="7921699" y="2704810"/>
            <a:ext cx="2629019" cy="3689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明白为何出发，就是最好的开始。最用心的演示，只为你而做。</a:t>
            </a:r>
            <a:endParaRPr lang="en-US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TextBox 44"/>
          <p:cNvSpPr txBox="1"/>
          <p:nvPr/>
        </p:nvSpPr>
        <p:spPr>
          <a:xfrm>
            <a:off x="7905508" y="2464499"/>
            <a:ext cx="1231106" cy="24622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lvl="0"/>
            <a:r>
              <a: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dirty="0">
              <a:solidFill>
                <a:schemeClr val="tx1">
                  <a:lumMod val="95000"/>
                  <a:lumOff val="5000"/>
                </a:schemeClr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TextBox 42"/>
          <p:cNvSpPr txBox="1"/>
          <p:nvPr/>
        </p:nvSpPr>
        <p:spPr>
          <a:xfrm>
            <a:off x="1725657" y="2700751"/>
            <a:ext cx="2618480" cy="553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明白为何出发，就是最好的开始。最用心的演示，只为你而做。</a:t>
            </a:r>
            <a:endParaRPr lang="en-US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endParaRPr lang="en-US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TextBox 44"/>
          <p:cNvSpPr txBox="1"/>
          <p:nvPr/>
        </p:nvSpPr>
        <p:spPr>
          <a:xfrm>
            <a:off x="2585621" y="2464499"/>
            <a:ext cx="1728760" cy="24622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lvl="0" algn="r"/>
            <a:r>
              <a: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dirty="0">
              <a:solidFill>
                <a:schemeClr val="tx1">
                  <a:lumMod val="95000"/>
                  <a:lumOff val="5000"/>
                </a:schemeClr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TextBox 42"/>
          <p:cNvSpPr txBox="1"/>
          <p:nvPr/>
        </p:nvSpPr>
        <p:spPr>
          <a:xfrm>
            <a:off x="7921699" y="4536151"/>
            <a:ext cx="2629019" cy="3689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明白为何出发，就是最好的开始。最用心的演示，只为你而做。</a:t>
            </a:r>
            <a:endParaRPr lang="en-US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TextBox 44"/>
          <p:cNvSpPr txBox="1"/>
          <p:nvPr/>
        </p:nvSpPr>
        <p:spPr>
          <a:xfrm>
            <a:off x="7905508" y="4295840"/>
            <a:ext cx="1231106" cy="24622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lvl="0"/>
            <a:r>
              <a: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dirty="0">
              <a:solidFill>
                <a:schemeClr val="tx1">
                  <a:lumMod val="95000"/>
                  <a:lumOff val="5000"/>
                </a:schemeClr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TextBox 42"/>
          <p:cNvSpPr txBox="1"/>
          <p:nvPr/>
        </p:nvSpPr>
        <p:spPr>
          <a:xfrm>
            <a:off x="1725657" y="4532092"/>
            <a:ext cx="2618480" cy="3689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明白为何出发，就是最好的开始。最用心的演示，只为你而做。</a:t>
            </a:r>
            <a:endParaRPr lang="en-US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TextBox 44"/>
          <p:cNvSpPr txBox="1"/>
          <p:nvPr/>
        </p:nvSpPr>
        <p:spPr>
          <a:xfrm>
            <a:off x="2585621" y="4295840"/>
            <a:ext cx="1728760" cy="24622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lvl="0" algn="r"/>
            <a:r>
              <a: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dirty="0">
              <a:solidFill>
                <a:schemeClr val="tx1">
                  <a:lumMod val="95000"/>
                  <a:lumOff val="5000"/>
                </a:schemeClr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组合 54"/>
          <p:cNvGrpSpPr/>
          <p:nvPr/>
        </p:nvGrpSpPr>
        <p:grpSpPr>
          <a:xfrm>
            <a:off x="4697417" y="177085"/>
            <a:ext cx="2797167" cy="743263"/>
            <a:chOff x="4450352" y="624954"/>
            <a:chExt cx="2797167" cy="743263"/>
          </a:xfrm>
        </p:grpSpPr>
        <p:sp>
          <p:nvSpPr>
            <p:cNvPr id="56" name="文本框 55"/>
            <p:cNvSpPr txBox="1"/>
            <p:nvPr/>
          </p:nvSpPr>
          <p:spPr>
            <a:xfrm>
              <a:off x="4987160" y="624954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rgbClr val="893C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此处添加标题</a:t>
              </a:r>
              <a:endParaRPr lang="zh-CN" altLang="en-US" sz="2000" b="1" dirty="0">
                <a:solidFill>
                  <a:srgbClr val="893C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4450352" y="937330"/>
              <a:ext cx="2797167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50" dirty="0">
                  <a:solidFill>
                    <a:srgbClr val="3D3D3D"/>
                  </a:solidFill>
                  <a:cs typeface="+mn-ea"/>
                </a:rPr>
                <a:t>The young pioneers, the most diligent demonstration, only for you.</a:t>
              </a:r>
              <a:endParaRPr lang="zh-CN" altLang="en-US" sz="1050" dirty="0">
                <a:solidFill>
                  <a:srgbClr val="3D3D3D"/>
                </a:solidFill>
              </a:endParaRPr>
            </a:p>
          </p:txBody>
        </p:sp>
      </p:grpSp>
      <p:grpSp>
        <p:nvGrpSpPr>
          <p:cNvPr id="5" name="c79d55db-7e57-4ed3-ae6c-11e3dbd8d39a"/>
          <p:cNvGrpSpPr>
            <a:grpSpLocks noChangeAspect="1"/>
          </p:cNvGrpSpPr>
          <p:nvPr/>
        </p:nvGrpSpPr>
        <p:grpSpPr>
          <a:xfrm>
            <a:off x="862144" y="2232239"/>
            <a:ext cx="10467712" cy="3710565"/>
            <a:chOff x="862144" y="1446628"/>
            <a:chExt cx="10467712" cy="3710565"/>
          </a:xfrm>
        </p:grpSpPr>
        <p:grpSp>
          <p:nvGrpSpPr>
            <p:cNvPr id="6" name="Group 5"/>
            <p:cNvGrpSpPr/>
            <p:nvPr/>
          </p:nvGrpSpPr>
          <p:grpSpPr>
            <a:xfrm>
              <a:off x="4024209" y="2350533"/>
              <a:ext cx="4143574" cy="2806660"/>
              <a:chOff x="4505707" y="2900943"/>
              <a:chExt cx="3356148" cy="2273293"/>
            </a:xfrm>
          </p:grpSpPr>
          <p:sp>
            <p:nvSpPr>
              <p:cNvPr id="16" name="íślíḋè-Freeform: Shape 25"/>
              <p:cNvSpPr/>
              <p:nvPr/>
            </p:nvSpPr>
            <p:spPr>
              <a:xfrm>
                <a:off x="5701184" y="4209037"/>
                <a:ext cx="965199" cy="965199"/>
              </a:xfrm>
              <a:custGeom>
                <a:avLst/>
                <a:gdLst>
                  <a:gd name="connsiteX0" fmla="*/ 0 w 1147490"/>
                  <a:gd name="connsiteY0" fmla="*/ 573745 h 1147490"/>
                  <a:gd name="connsiteX1" fmla="*/ 573745 w 1147490"/>
                  <a:gd name="connsiteY1" fmla="*/ 0 h 1147490"/>
                  <a:gd name="connsiteX2" fmla="*/ 1147490 w 1147490"/>
                  <a:gd name="connsiteY2" fmla="*/ 573745 h 1147490"/>
                  <a:gd name="connsiteX3" fmla="*/ 573745 w 1147490"/>
                  <a:gd name="connsiteY3" fmla="*/ 1147490 h 1147490"/>
                  <a:gd name="connsiteX4" fmla="*/ 0 w 1147490"/>
                  <a:gd name="connsiteY4" fmla="*/ 573745 h 1147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7490" h="1147490">
                    <a:moveTo>
                      <a:pt x="0" y="573745"/>
                    </a:moveTo>
                    <a:cubicBezTo>
                      <a:pt x="0" y="256874"/>
                      <a:pt x="256874" y="0"/>
                      <a:pt x="573745" y="0"/>
                    </a:cubicBezTo>
                    <a:cubicBezTo>
                      <a:pt x="890616" y="0"/>
                      <a:pt x="1147490" y="256874"/>
                      <a:pt x="1147490" y="573745"/>
                    </a:cubicBezTo>
                    <a:cubicBezTo>
                      <a:pt x="1147490" y="890616"/>
                      <a:pt x="890616" y="1147490"/>
                      <a:pt x="573745" y="1147490"/>
                    </a:cubicBezTo>
                    <a:cubicBezTo>
                      <a:pt x="256874" y="1147490"/>
                      <a:pt x="0" y="890616"/>
                      <a:pt x="0" y="573745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7" name="íślíḋè-Arrow: Left 26"/>
              <p:cNvSpPr/>
              <p:nvPr/>
            </p:nvSpPr>
            <p:spPr>
              <a:xfrm rot="12900000">
                <a:off x="4802227" y="4010029"/>
                <a:ext cx="775448" cy="327035"/>
              </a:xfrm>
              <a:prstGeom prst="leftArrow">
                <a:avLst>
                  <a:gd name="adj1" fmla="val 60000"/>
                  <a:gd name="adj2" fmla="val 50000"/>
                </a:avLst>
              </a:prstGeom>
              <a:solidFill>
                <a:schemeClr val="bg1">
                  <a:lumMod val="75000"/>
                </a:schemeClr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8" name="íślíḋè-Freeform: Shape 27"/>
              <p:cNvSpPr/>
              <p:nvPr/>
            </p:nvSpPr>
            <p:spPr>
              <a:xfrm>
                <a:off x="4505707" y="3583631"/>
                <a:ext cx="733280" cy="735055"/>
              </a:xfrm>
              <a:custGeom>
                <a:avLst/>
                <a:gdLst>
                  <a:gd name="connsiteX0" fmla="*/ 0 w 869988"/>
                  <a:gd name="connsiteY0" fmla="*/ 436046 h 872092"/>
                  <a:gd name="connsiteX1" fmla="*/ 434994 w 869988"/>
                  <a:gd name="connsiteY1" fmla="*/ 0 h 872092"/>
                  <a:gd name="connsiteX2" fmla="*/ 869988 w 869988"/>
                  <a:gd name="connsiteY2" fmla="*/ 436046 h 872092"/>
                  <a:gd name="connsiteX3" fmla="*/ 434994 w 869988"/>
                  <a:gd name="connsiteY3" fmla="*/ 872092 h 872092"/>
                  <a:gd name="connsiteX4" fmla="*/ 0 w 869988"/>
                  <a:gd name="connsiteY4" fmla="*/ 436046 h 8720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988" h="872092">
                    <a:moveTo>
                      <a:pt x="0" y="436046"/>
                    </a:moveTo>
                    <a:cubicBezTo>
                      <a:pt x="0" y="195224"/>
                      <a:pt x="194753" y="0"/>
                      <a:pt x="434994" y="0"/>
                    </a:cubicBezTo>
                    <a:cubicBezTo>
                      <a:pt x="675235" y="0"/>
                      <a:pt x="869988" y="195224"/>
                      <a:pt x="869988" y="436046"/>
                    </a:cubicBezTo>
                    <a:cubicBezTo>
                      <a:pt x="869988" y="676868"/>
                      <a:pt x="675235" y="872092"/>
                      <a:pt x="434994" y="872092"/>
                    </a:cubicBezTo>
                    <a:cubicBezTo>
                      <a:pt x="194753" y="872092"/>
                      <a:pt x="0" y="676868"/>
                      <a:pt x="0" y="436046"/>
                    </a:cubicBezTo>
                    <a:close/>
                  </a:path>
                </a:pathLst>
              </a:custGeom>
              <a:solidFill>
                <a:srgbClr val="893C3D"/>
              </a:solidFill>
              <a:ln>
                <a:noFill/>
              </a:ln>
              <a:effectLst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9" name="íślíḋè-Arrow: Left 28"/>
              <p:cNvSpPr/>
              <p:nvPr/>
            </p:nvSpPr>
            <p:spPr>
              <a:xfrm rot="16200000">
                <a:off x="5771003" y="3517733"/>
                <a:ext cx="825564" cy="327035"/>
              </a:xfrm>
              <a:prstGeom prst="leftArrow">
                <a:avLst>
                  <a:gd name="adj1" fmla="val 60000"/>
                  <a:gd name="adj2" fmla="val 50000"/>
                </a:avLst>
              </a:prstGeom>
              <a:solidFill>
                <a:schemeClr val="bg1">
                  <a:lumMod val="75000"/>
                </a:schemeClr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0" name="íślíḋè-Freeform: Shape 29"/>
              <p:cNvSpPr/>
              <p:nvPr/>
            </p:nvSpPr>
            <p:spPr>
              <a:xfrm>
                <a:off x="5817141" y="2900943"/>
                <a:ext cx="733280" cy="735055"/>
              </a:xfrm>
              <a:custGeom>
                <a:avLst/>
                <a:gdLst>
                  <a:gd name="connsiteX0" fmla="*/ 0 w 869988"/>
                  <a:gd name="connsiteY0" fmla="*/ 436046 h 872092"/>
                  <a:gd name="connsiteX1" fmla="*/ 434994 w 869988"/>
                  <a:gd name="connsiteY1" fmla="*/ 0 h 872092"/>
                  <a:gd name="connsiteX2" fmla="*/ 869988 w 869988"/>
                  <a:gd name="connsiteY2" fmla="*/ 436046 h 872092"/>
                  <a:gd name="connsiteX3" fmla="*/ 434994 w 869988"/>
                  <a:gd name="connsiteY3" fmla="*/ 872092 h 872092"/>
                  <a:gd name="connsiteX4" fmla="*/ 0 w 869988"/>
                  <a:gd name="connsiteY4" fmla="*/ 436046 h 8720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988" h="872092">
                    <a:moveTo>
                      <a:pt x="0" y="436046"/>
                    </a:moveTo>
                    <a:cubicBezTo>
                      <a:pt x="0" y="195224"/>
                      <a:pt x="194753" y="0"/>
                      <a:pt x="434994" y="0"/>
                    </a:cubicBezTo>
                    <a:cubicBezTo>
                      <a:pt x="675235" y="0"/>
                      <a:pt x="869988" y="195224"/>
                      <a:pt x="869988" y="436046"/>
                    </a:cubicBezTo>
                    <a:cubicBezTo>
                      <a:pt x="869988" y="676868"/>
                      <a:pt x="675235" y="872092"/>
                      <a:pt x="434994" y="872092"/>
                    </a:cubicBezTo>
                    <a:cubicBezTo>
                      <a:pt x="194753" y="872092"/>
                      <a:pt x="0" y="676868"/>
                      <a:pt x="0" y="436046"/>
                    </a:cubicBezTo>
                    <a:close/>
                  </a:path>
                </a:pathLst>
              </a:custGeom>
              <a:solidFill>
                <a:srgbClr val="893C3D"/>
              </a:solidFill>
              <a:ln>
                <a:noFill/>
              </a:ln>
              <a:effectLst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1" name="íślíḋè-Arrow: Left 30"/>
              <p:cNvSpPr/>
              <p:nvPr/>
            </p:nvSpPr>
            <p:spPr>
              <a:xfrm rot="19500000">
                <a:off x="6724883" y="4030525"/>
                <a:ext cx="846915" cy="327035"/>
              </a:xfrm>
              <a:prstGeom prst="leftArrow">
                <a:avLst>
                  <a:gd name="adj1" fmla="val 60000"/>
                  <a:gd name="adj2" fmla="val 50000"/>
                </a:avLst>
              </a:prstGeom>
              <a:solidFill>
                <a:schemeClr val="bg1">
                  <a:lumMod val="75000"/>
                </a:schemeClr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2" name="íślíḋè-Freeform: Shape 31"/>
              <p:cNvSpPr/>
              <p:nvPr/>
            </p:nvSpPr>
            <p:spPr>
              <a:xfrm>
                <a:off x="7128575" y="3583631"/>
                <a:ext cx="733280" cy="735055"/>
              </a:xfrm>
              <a:custGeom>
                <a:avLst/>
                <a:gdLst>
                  <a:gd name="connsiteX0" fmla="*/ 0 w 869988"/>
                  <a:gd name="connsiteY0" fmla="*/ 436046 h 872092"/>
                  <a:gd name="connsiteX1" fmla="*/ 434994 w 869988"/>
                  <a:gd name="connsiteY1" fmla="*/ 0 h 872092"/>
                  <a:gd name="connsiteX2" fmla="*/ 869988 w 869988"/>
                  <a:gd name="connsiteY2" fmla="*/ 436046 h 872092"/>
                  <a:gd name="connsiteX3" fmla="*/ 434994 w 869988"/>
                  <a:gd name="connsiteY3" fmla="*/ 872092 h 872092"/>
                  <a:gd name="connsiteX4" fmla="*/ 0 w 869988"/>
                  <a:gd name="connsiteY4" fmla="*/ 436046 h 8720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988" h="872092">
                    <a:moveTo>
                      <a:pt x="0" y="436046"/>
                    </a:moveTo>
                    <a:cubicBezTo>
                      <a:pt x="0" y="195224"/>
                      <a:pt x="194753" y="0"/>
                      <a:pt x="434994" y="0"/>
                    </a:cubicBezTo>
                    <a:cubicBezTo>
                      <a:pt x="675235" y="0"/>
                      <a:pt x="869988" y="195224"/>
                      <a:pt x="869988" y="436046"/>
                    </a:cubicBezTo>
                    <a:cubicBezTo>
                      <a:pt x="869988" y="676868"/>
                      <a:pt x="675235" y="872092"/>
                      <a:pt x="434994" y="872092"/>
                    </a:cubicBezTo>
                    <a:cubicBezTo>
                      <a:pt x="194753" y="872092"/>
                      <a:pt x="0" y="676868"/>
                      <a:pt x="0" y="436046"/>
                    </a:cubicBezTo>
                    <a:close/>
                  </a:path>
                </a:pathLst>
              </a:custGeom>
              <a:solidFill>
                <a:srgbClr val="893C3D"/>
              </a:solidFill>
              <a:ln>
                <a:noFill/>
              </a:ln>
              <a:effectLst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3" name="íślíḋè-Freeform: Shape 19"/>
              <p:cNvSpPr/>
              <p:nvPr/>
            </p:nvSpPr>
            <p:spPr bwMode="auto">
              <a:xfrm>
                <a:off x="7267071" y="3717258"/>
                <a:ext cx="456288" cy="456288"/>
              </a:xfrm>
              <a:custGeom>
                <a:avLst/>
                <a:gdLst>
                  <a:gd name="T0" fmla="*/ 118 w 236"/>
                  <a:gd name="T1" fmla="*/ 0 h 236"/>
                  <a:gd name="T2" fmla="*/ 0 w 236"/>
                  <a:gd name="T3" fmla="*/ 118 h 236"/>
                  <a:gd name="T4" fmla="*/ 118 w 236"/>
                  <a:gd name="T5" fmla="*/ 236 h 236"/>
                  <a:gd name="T6" fmla="*/ 236 w 236"/>
                  <a:gd name="T7" fmla="*/ 118 h 236"/>
                  <a:gd name="T8" fmla="*/ 118 w 236"/>
                  <a:gd name="T9" fmla="*/ 0 h 236"/>
                  <a:gd name="T10" fmla="*/ 106 w 236"/>
                  <a:gd name="T11" fmla="*/ 171 h 236"/>
                  <a:gd name="T12" fmla="*/ 54 w 236"/>
                  <a:gd name="T13" fmla="*/ 163 h 236"/>
                  <a:gd name="T14" fmla="*/ 54 w 236"/>
                  <a:gd name="T15" fmla="*/ 121 h 236"/>
                  <a:gd name="T16" fmla="*/ 106 w 236"/>
                  <a:gd name="T17" fmla="*/ 121 h 236"/>
                  <a:gd name="T18" fmla="*/ 106 w 236"/>
                  <a:gd name="T19" fmla="*/ 171 h 236"/>
                  <a:gd name="T20" fmla="*/ 106 w 236"/>
                  <a:gd name="T21" fmla="*/ 114 h 236"/>
                  <a:gd name="T22" fmla="*/ 54 w 236"/>
                  <a:gd name="T23" fmla="*/ 114 h 236"/>
                  <a:gd name="T24" fmla="*/ 54 w 236"/>
                  <a:gd name="T25" fmla="*/ 72 h 236"/>
                  <a:gd name="T26" fmla="*/ 106 w 236"/>
                  <a:gd name="T27" fmla="*/ 64 h 236"/>
                  <a:gd name="T28" fmla="*/ 106 w 236"/>
                  <a:gd name="T29" fmla="*/ 114 h 236"/>
                  <a:gd name="T30" fmla="*/ 182 w 236"/>
                  <a:gd name="T31" fmla="*/ 182 h 236"/>
                  <a:gd name="T32" fmla="*/ 113 w 236"/>
                  <a:gd name="T33" fmla="*/ 172 h 236"/>
                  <a:gd name="T34" fmla="*/ 113 w 236"/>
                  <a:gd name="T35" fmla="*/ 121 h 236"/>
                  <a:gd name="T36" fmla="*/ 182 w 236"/>
                  <a:gd name="T37" fmla="*/ 121 h 236"/>
                  <a:gd name="T38" fmla="*/ 182 w 236"/>
                  <a:gd name="T39" fmla="*/ 182 h 236"/>
                  <a:gd name="T40" fmla="*/ 182 w 236"/>
                  <a:gd name="T41" fmla="*/ 114 h 236"/>
                  <a:gd name="T42" fmla="*/ 113 w 236"/>
                  <a:gd name="T43" fmla="*/ 114 h 236"/>
                  <a:gd name="T44" fmla="*/ 113 w 236"/>
                  <a:gd name="T45" fmla="*/ 63 h 236"/>
                  <a:gd name="T46" fmla="*/ 182 w 236"/>
                  <a:gd name="T47" fmla="*/ 53 h 236"/>
                  <a:gd name="T48" fmla="*/ 182 w 236"/>
                  <a:gd name="T49" fmla="*/ 114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36" h="236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cubicBezTo>
                      <a:pt x="0" y="183"/>
                      <a:pt x="53" y="236"/>
                      <a:pt x="118" y="236"/>
                    </a:cubicBezTo>
                    <a:cubicBezTo>
                      <a:pt x="183" y="236"/>
                      <a:pt x="236" y="183"/>
                      <a:pt x="236" y="118"/>
                    </a:cubicBezTo>
                    <a:cubicBezTo>
                      <a:pt x="236" y="53"/>
                      <a:pt x="183" y="0"/>
                      <a:pt x="118" y="0"/>
                    </a:cubicBezTo>
                    <a:close/>
                    <a:moveTo>
                      <a:pt x="106" y="171"/>
                    </a:moveTo>
                    <a:cubicBezTo>
                      <a:pt x="54" y="163"/>
                      <a:pt x="54" y="163"/>
                      <a:pt x="54" y="163"/>
                    </a:cubicBezTo>
                    <a:cubicBezTo>
                      <a:pt x="54" y="121"/>
                      <a:pt x="54" y="121"/>
                      <a:pt x="54" y="121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71"/>
                    </a:lnTo>
                    <a:close/>
                    <a:moveTo>
                      <a:pt x="106" y="114"/>
                    </a:moveTo>
                    <a:cubicBezTo>
                      <a:pt x="54" y="114"/>
                      <a:pt x="54" y="114"/>
                      <a:pt x="54" y="114"/>
                    </a:cubicBezTo>
                    <a:cubicBezTo>
                      <a:pt x="54" y="72"/>
                      <a:pt x="54" y="72"/>
                      <a:pt x="54" y="72"/>
                    </a:cubicBezTo>
                    <a:cubicBezTo>
                      <a:pt x="106" y="64"/>
                      <a:pt x="106" y="64"/>
                      <a:pt x="106" y="64"/>
                    </a:cubicBezTo>
                    <a:lnTo>
                      <a:pt x="106" y="114"/>
                    </a:lnTo>
                    <a:close/>
                    <a:moveTo>
                      <a:pt x="182" y="182"/>
                    </a:moveTo>
                    <a:cubicBezTo>
                      <a:pt x="113" y="172"/>
                      <a:pt x="113" y="172"/>
                      <a:pt x="113" y="172"/>
                    </a:cubicBezTo>
                    <a:cubicBezTo>
                      <a:pt x="113" y="121"/>
                      <a:pt x="113" y="121"/>
                      <a:pt x="113" y="121"/>
                    </a:cubicBezTo>
                    <a:cubicBezTo>
                      <a:pt x="182" y="121"/>
                      <a:pt x="182" y="121"/>
                      <a:pt x="182" y="121"/>
                    </a:cubicBezTo>
                    <a:lnTo>
                      <a:pt x="182" y="182"/>
                    </a:lnTo>
                    <a:close/>
                    <a:moveTo>
                      <a:pt x="182" y="114"/>
                    </a:moveTo>
                    <a:cubicBezTo>
                      <a:pt x="113" y="114"/>
                      <a:pt x="113" y="114"/>
                      <a:pt x="113" y="114"/>
                    </a:cubicBezTo>
                    <a:cubicBezTo>
                      <a:pt x="113" y="63"/>
                      <a:pt x="113" y="63"/>
                      <a:pt x="113" y="63"/>
                    </a:cubicBezTo>
                    <a:cubicBezTo>
                      <a:pt x="182" y="53"/>
                      <a:pt x="182" y="53"/>
                      <a:pt x="182" y="53"/>
                    </a:cubicBezTo>
                    <a:lnTo>
                      <a:pt x="182" y="11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4" name="íślíḋè-Freeform: Shape 20"/>
              <p:cNvSpPr/>
              <p:nvPr/>
            </p:nvSpPr>
            <p:spPr bwMode="auto">
              <a:xfrm>
                <a:off x="5961717" y="4463492"/>
                <a:ext cx="456288" cy="456288"/>
              </a:xfrm>
              <a:custGeom>
                <a:avLst/>
                <a:gdLst>
                  <a:gd name="T0" fmla="*/ 223 w 228"/>
                  <a:gd name="T1" fmla="*/ 95 h 228"/>
                  <a:gd name="T2" fmla="*/ 196 w 228"/>
                  <a:gd name="T3" fmla="*/ 90 h 228"/>
                  <a:gd name="T4" fmla="*/ 189 w 228"/>
                  <a:gd name="T5" fmla="*/ 74 h 228"/>
                  <a:gd name="T6" fmla="*/ 205 w 228"/>
                  <a:gd name="T7" fmla="*/ 50 h 228"/>
                  <a:gd name="T8" fmla="*/ 205 w 228"/>
                  <a:gd name="T9" fmla="*/ 43 h 228"/>
                  <a:gd name="T10" fmla="*/ 185 w 228"/>
                  <a:gd name="T11" fmla="*/ 24 h 228"/>
                  <a:gd name="T12" fmla="*/ 178 w 228"/>
                  <a:gd name="T13" fmla="*/ 23 h 228"/>
                  <a:gd name="T14" fmla="*/ 155 w 228"/>
                  <a:gd name="T15" fmla="*/ 39 h 228"/>
                  <a:gd name="T16" fmla="*/ 138 w 228"/>
                  <a:gd name="T17" fmla="*/ 32 h 228"/>
                  <a:gd name="T18" fmla="*/ 133 w 228"/>
                  <a:gd name="T19" fmla="*/ 5 h 228"/>
                  <a:gd name="T20" fmla="*/ 127 w 228"/>
                  <a:gd name="T21" fmla="*/ 0 h 228"/>
                  <a:gd name="T22" fmla="*/ 100 w 228"/>
                  <a:gd name="T23" fmla="*/ 0 h 228"/>
                  <a:gd name="T24" fmla="*/ 94 w 228"/>
                  <a:gd name="T25" fmla="*/ 5 h 228"/>
                  <a:gd name="T26" fmla="*/ 89 w 228"/>
                  <a:gd name="T27" fmla="*/ 32 h 228"/>
                  <a:gd name="T28" fmla="*/ 73 w 228"/>
                  <a:gd name="T29" fmla="*/ 39 h 228"/>
                  <a:gd name="T30" fmla="*/ 50 w 228"/>
                  <a:gd name="T31" fmla="*/ 23 h 228"/>
                  <a:gd name="T32" fmla="*/ 43 w 228"/>
                  <a:gd name="T33" fmla="*/ 24 h 228"/>
                  <a:gd name="T34" fmla="*/ 23 w 228"/>
                  <a:gd name="T35" fmla="*/ 43 h 228"/>
                  <a:gd name="T36" fmla="*/ 23 w 228"/>
                  <a:gd name="T37" fmla="*/ 51 h 228"/>
                  <a:gd name="T38" fmla="*/ 39 w 228"/>
                  <a:gd name="T39" fmla="*/ 74 h 228"/>
                  <a:gd name="T40" fmla="*/ 32 w 228"/>
                  <a:gd name="T41" fmla="*/ 90 h 228"/>
                  <a:gd name="T42" fmla="*/ 5 w 228"/>
                  <a:gd name="T43" fmla="*/ 95 h 228"/>
                  <a:gd name="T44" fmla="*/ 0 w 228"/>
                  <a:gd name="T45" fmla="*/ 100 h 228"/>
                  <a:gd name="T46" fmla="*/ 0 w 228"/>
                  <a:gd name="T47" fmla="*/ 128 h 228"/>
                  <a:gd name="T48" fmla="*/ 5 w 228"/>
                  <a:gd name="T49" fmla="*/ 134 h 228"/>
                  <a:gd name="T50" fmla="*/ 32 w 228"/>
                  <a:gd name="T51" fmla="*/ 139 h 228"/>
                  <a:gd name="T52" fmla="*/ 39 w 228"/>
                  <a:gd name="T53" fmla="*/ 155 h 228"/>
                  <a:gd name="T54" fmla="*/ 23 w 228"/>
                  <a:gd name="T55" fmla="*/ 178 h 228"/>
                  <a:gd name="T56" fmla="*/ 24 w 228"/>
                  <a:gd name="T57" fmla="*/ 185 h 228"/>
                  <a:gd name="T58" fmla="*/ 43 w 228"/>
                  <a:gd name="T59" fmla="*/ 204 h 228"/>
                  <a:gd name="T60" fmla="*/ 51 w 228"/>
                  <a:gd name="T61" fmla="*/ 205 h 228"/>
                  <a:gd name="T62" fmla="*/ 73 w 228"/>
                  <a:gd name="T63" fmla="*/ 189 h 228"/>
                  <a:gd name="T64" fmla="*/ 89 w 228"/>
                  <a:gd name="T65" fmla="*/ 196 h 228"/>
                  <a:gd name="T66" fmla="*/ 94 w 228"/>
                  <a:gd name="T67" fmla="*/ 223 h 228"/>
                  <a:gd name="T68" fmla="*/ 100 w 228"/>
                  <a:gd name="T69" fmla="*/ 228 h 228"/>
                  <a:gd name="T70" fmla="*/ 127 w 228"/>
                  <a:gd name="T71" fmla="*/ 228 h 228"/>
                  <a:gd name="T72" fmla="*/ 133 w 228"/>
                  <a:gd name="T73" fmla="*/ 223 h 228"/>
                  <a:gd name="T74" fmla="*/ 138 w 228"/>
                  <a:gd name="T75" fmla="*/ 196 h 228"/>
                  <a:gd name="T76" fmla="*/ 154 w 228"/>
                  <a:gd name="T77" fmla="*/ 190 h 228"/>
                  <a:gd name="T78" fmla="*/ 177 w 228"/>
                  <a:gd name="T79" fmla="*/ 205 h 228"/>
                  <a:gd name="T80" fmla="*/ 185 w 228"/>
                  <a:gd name="T81" fmla="*/ 205 h 228"/>
                  <a:gd name="T82" fmla="*/ 204 w 228"/>
                  <a:gd name="T83" fmla="*/ 185 h 228"/>
                  <a:gd name="T84" fmla="*/ 205 w 228"/>
                  <a:gd name="T85" fmla="*/ 178 h 228"/>
                  <a:gd name="T86" fmla="*/ 189 w 228"/>
                  <a:gd name="T87" fmla="*/ 155 h 228"/>
                  <a:gd name="T88" fmla="*/ 196 w 228"/>
                  <a:gd name="T89" fmla="*/ 139 h 228"/>
                  <a:gd name="T90" fmla="*/ 223 w 228"/>
                  <a:gd name="T91" fmla="*/ 134 h 228"/>
                  <a:gd name="T92" fmla="*/ 228 w 228"/>
                  <a:gd name="T93" fmla="*/ 128 h 228"/>
                  <a:gd name="T94" fmla="*/ 228 w 228"/>
                  <a:gd name="T95" fmla="*/ 100 h 228"/>
                  <a:gd name="T96" fmla="*/ 223 w 228"/>
                  <a:gd name="T97" fmla="*/ 95 h 228"/>
                  <a:gd name="T98" fmla="*/ 114 w 228"/>
                  <a:gd name="T99" fmla="*/ 149 h 228"/>
                  <a:gd name="T100" fmla="*/ 79 w 228"/>
                  <a:gd name="T101" fmla="*/ 114 h 228"/>
                  <a:gd name="T102" fmla="*/ 114 w 228"/>
                  <a:gd name="T103" fmla="*/ 79 h 228"/>
                  <a:gd name="T104" fmla="*/ 149 w 228"/>
                  <a:gd name="T105" fmla="*/ 114 h 228"/>
                  <a:gd name="T106" fmla="*/ 114 w 228"/>
                  <a:gd name="T107" fmla="*/ 149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28" h="228">
                    <a:moveTo>
                      <a:pt x="223" y="95"/>
                    </a:moveTo>
                    <a:cubicBezTo>
                      <a:pt x="196" y="90"/>
                      <a:pt x="196" y="90"/>
                      <a:pt x="196" y="90"/>
                    </a:cubicBezTo>
                    <a:cubicBezTo>
                      <a:pt x="194" y="84"/>
                      <a:pt x="192" y="79"/>
                      <a:pt x="189" y="74"/>
                    </a:cubicBezTo>
                    <a:cubicBezTo>
                      <a:pt x="205" y="50"/>
                      <a:pt x="205" y="50"/>
                      <a:pt x="205" y="50"/>
                    </a:cubicBezTo>
                    <a:cubicBezTo>
                      <a:pt x="207" y="48"/>
                      <a:pt x="206" y="45"/>
                      <a:pt x="205" y="43"/>
                    </a:cubicBezTo>
                    <a:cubicBezTo>
                      <a:pt x="185" y="24"/>
                      <a:pt x="185" y="24"/>
                      <a:pt x="185" y="24"/>
                    </a:cubicBezTo>
                    <a:cubicBezTo>
                      <a:pt x="183" y="22"/>
                      <a:pt x="180" y="21"/>
                      <a:pt x="178" y="23"/>
                    </a:cubicBezTo>
                    <a:cubicBezTo>
                      <a:pt x="155" y="39"/>
                      <a:pt x="155" y="39"/>
                      <a:pt x="155" y="39"/>
                    </a:cubicBezTo>
                    <a:cubicBezTo>
                      <a:pt x="149" y="36"/>
                      <a:pt x="144" y="34"/>
                      <a:pt x="138" y="32"/>
                    </a:cubicBezTo>
                    <a:cubicBezTo>
                      <a:pt x="133" y="5"/>
                      <a:pt x="133" y="5"/>
                      <a:pt x="133" y="5"/>
                    </a:cubicBezTo>
                    <a:cubicBezTo>
                      <a:pt x="133" y="2"/>
                      <a:pt x="130" y="0"/>
                      <a:pt x="127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97" y="0"/>
                      <a:pt x="95" y="2"/>
                      <a:pt x="94" y="5"/>
                    </a:cubicBezTo>
                    <a:cubicBezTo>
                      <a:pt x="89" y="32"/>
                      <a:pt x="89" y="32"/>
                      <a:pt x="89" y="32"/>
                    </a:cubicBezTo>
                    <a:cubicBezTo>
                      <a:pt x="83" y="34"/>
                      <a:pt x="78" y="36"/>
                      <a:pt x="73" y="39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48" y="22"/>
                      <a:pt x="45" y="22"/>
                      <a:pt x="43" y="24"/>
                    </a:cubicBezTo>
                    <a:cubicBezTo>
                      <a:pt x="23" y="43"/>
                      <a:pt x="23" y="43"/>
                      <a:pt x="23" y="43"/>
                    </a:cubicBezTo>
                    <a:cubicBezTo>
                      <a:pt x="22" y="45"/>
                      <a:pt x="21" y="49"/>
                      <a:pt x="23" y="51"/>
                    </a:cubicBezTo>
                    <a:cubicBezTo>
                      <a:pt x="39" y="74"/>
                      <a:pt x="39" y="74"/>
                      <a:pt x="39" y="74"/>
                    </a:cubicBezTo>
                    <a:cubicBezTo>
                      <a:pt x="36" y="79"/>
                      <a:pt x="34" y="84"/>
                      <a:pt x="32" y="90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2" y="95"/>
                      <a:pt x="0" y="98"/>
                      <a:pt x="0" y="100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131"/>
                      <a:pt x="2" y="133"/>
                      <a:pt x="5" y="134"/>
                    </a:cubicBezTo>
                    <a:cubicBezTo>
                      <a:pt x="32" y="139"/>
                      <a:pt x="32" y="139"/>
                      <a:pt x="32" y="139"/>
                    </a:cubicBezTo>
                    <a:cubicBezTo>
                      <a:pt x="34" y="144"/>
                      <a:pt x="36" y="150"/>
                      <a:pt x="39" y="155"/>
                    </a:cubicBezTo>
                    <a:cubicBezTo>
                      <a:pt x="23" y="178"/>
                      <a:pt x="23" y="178"/>
                      <a:pt x="23" y="178"/>
                    </a:cubicBezTo>
                    <a:cubicBezTo>
                      <a:pt x="22" y="180"/>
                      <a:pt x="22" y="183"/>
                      <a:pt x="24" y="185"/>
                    </a:cubicBezTo>
                    <a:cubicBezTo>
                      <a:pt x="43" y="204"/>
                      <a:pt x="43" y="204"/>
                      <a:pt x="43" y="204"/>
                    </a:cubicBezTo>
                    <a:cubicBezTo>
                      <a:pt x="45" y="206"/>
                      <a:pt x="48" y="207"/>
                      <a:pt x="51" y="205"/>
                    </a:cubicBezTo>
                    <a:cubicBezTo>
                      <a:pt x="73" y="189"/>
                      <a:pt x="73" y="189"/>
                      <a:pt x="73" y="189"/>
                    </a:cubicBezTo>
                    <a:cubicBezTo>
                      <a:pt x="78" y="192"/>
                      <a:pt x="84" y="194"/>
                      <a:pt x="89" y="196"/>
                    </a:cubicBezTo>
                    <a:cubicBezTo>
                      <a:pt x="94" y="223"/>
                      <a:pt x="94" y="223"/>
                      <a:pt x="94" y="223"/>
                    </a:cubicBezTo>
                    <a:cubicBezTo>
                      <a:pt x="95" y="226"/>
                      <a:pt x="97" y="228"/>
                      <a:pt x="100" y="228"/>
                    </a:cubicBezTo>
                    <a:cubicBezTo>
                      <a:pt x="127" y="228"/>
                      <a:pt x="127" y="228"/>
                      <a:pt x="127" y="228"/>
                    </a:cubicBezTo>
                    <a:cubicBezTo>
                      <a:pt x="130" y="228"/>
                      <a:pt x="133" y="226"/>
                      <a:pt x="133" y="223"/>
                    </a:cubicBezTo>
                    <a:cubicBezTo>
                      <a:pt x="138" y="196"/>
                      <a:pt x="138" y="196"/>
                      <a:pt x="138" y="196"/>
                    </a:cubicBezTo>
                    <a:cubicBezTo>
                      <a:pt x="144" y="194"/>
                      <a:pt x="149" y="192"/>
                      <a:pt x="154" y="190"/>
                    </a:cubicBezTo>
                    <a:cubicBezTo>
                      <a:pt x="177" y="205"/>
                      <a:pt x="177" y="205"/>
                      <a:pt x="177" y="205"/>
                    </a:cubicBezTo>
                    <a:cubicBezTo>
                      <a:pt x="180" y="207"/>
                      <a:pt x="183" y="207"/>
                      <a:pt x="185" y="205"/>
                    </a:cubicBezTo>
                    <a:cubicBezTo>
                      <a:pt x="204" y="185"/>
                      <a:pt x="204" y="185"/>
                      <a:pt x="204" y="185"/>
                    </a:cubicBezTo>
                    <a:cubicBezTo>
                      <a:pt x="206" y="183"/>
                      <a:pt x="206" y="180"/>
                      <a:pt x="205" y="178"/>
                    </a:cubicBezTo>
                    <a:cubicBezTo>
                      <a:pt x="189" y="155"/>
                      <a:pt x="189" y="155"/>
                      <a:pt x="189" y="155"/>
                    </a:cubicBezTo>
                    <a:cubicBezTo>
                      <a:pt x="192" y="150"/>
                      <a:pt x="194" y="144"/>
                      <a:pt x="196" y="139"/>
                    </a:cubicBezTo>
                    <a:cubicBezTo>
                      <a:pt x="223" y="134"/>
                      <a:pt x="223" y="134"/>
                      <a:pt x="223" y="134"/>
                    </a:cubicBezTo>
                    <a:cubicBezTo>
                      <a:pt x="226" y="133"/>
                      <a:pt x="228" y="131"/>
                      <a:pt x="228" y="128"/>
                    </a:cubicBezTo>
                    <a:cubicBezTo>
                      <a:pt x="228" y="100"/>
                      <a:pt x="228" y="100"/>
                      <a:pt x="228" y="100"/>
                    </a:cubicBezTo>
                    <a:cubicBezTo>
                      <a:pt x="228" y="98"/>
                      <a:pt x="226" y="95"/>
                      <a:pt x="223" y="95"/>
                    </a:cubicBezTo>
                    <a:close/>
                    <a:moveTo>
                      <a:pt x="114" y="149"/>
                    </a:moveTo>
                    <a:cubicBezTo>
                      <a:pt x="95" y="149"/>
                      <a:pt x="79" y="133"/>
                      <a:pt x="79" y="114"/>
                    </a:cubicBezTo>
                    <a:cubicBezTo>
                      <a:pt x="79" y="95"/>
                      <a:pt x="95" y="79"/>
                      <a:pt x="114" y="79"/>
                    </a:cubicBezTo>
                    <a:cubicBezTo>
                      <a:pt x="133" y="79"/>
                      <a:pt x="149" y="95"/>
                      <a:pt x="149" y="114"/>
                    </a:cubicBezTo>
                    <a:cubicBezTo>
                      <a:pt x="149" y="133"/>
                      <a:pt x="133" y="149"/>
                      <a:pt x="114" y="14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5" name="íślíḋè-Freeform: Shape 21"/>
              <p:cNvSpPr/>
              <p:nvPr/>
            </p:nvSpPr>
            <p:spPr bwMode="auto">
              <a:xfrm>
                <a:off x="5954509" y="3027449"/>
                <a:ext cx="456288" cy="456288"/>
              </a:xfrm>
              <a:custGeom>
                <a:avLst/>
                <a:gdLst>
                  <a:gd name="T0" fmla="*/ 130 w 236"/>
                  <a:gd name="T1" fmla="*/ 1 h 236"/>
                  <a:gd name="T2" fmla="*/ 118 w 236"/>
                  <a:gd name="T3" fmla="*/ 0 h 236"/>
                  <a:gd name="T4" fmla="*/ 30 w 236"/>
                  <a:gd name="T5" fmla="*/ 40 h 236"/>
                  <a:gd name="T6" fmla="*/ 68 w 236"/>
                  <a:gd name="T7" fmla="*/ 105 h 236"/>
                  <a:gd name="T8" fmla="*/ 130 w 236"/>
                  <a:gd name="T9" fmla="*/ 1 h 236"/>
                  <a:gd name="T10" fmla="*/ 20 w 236"/>
                  <a:gd name="T11" fmla="*/ 52 h 236"/>
                  <a:gd name="T12" fmla="*/ 0 w 236"/>
                  <a:gd name="T13" fmla="*/ 118 h 236"/>
                  <a:gd name="T14" fmla="*/ 5 w 236"/>
                  <a:gd name="T15" fmla="*/ 153 h 236"/>
                  <a:gd name="T16" fmla="*/ 81 w 236"/>
                  <a:gd name="T17" fmla="*/ 153 h 236"/>
                  <a:gd name="T18" fmla="*/ 20 w 236"/>
                  <a:gd name="T19" fmla="*/ 52 h 236"/>
                  <a:gd name="T20" fmla="*/ 225 w 236"/>
                  <a:gd name="T21" fmla="*/ 68 h 236"/>
                  <a:gd name="T22" fmla="*/ 145 w 236"/>
                  <a:gd name="T23" fmla="*/ 3 h 236"/>
                  <a:gd name="T24" fmla="*/ 106 w 236"/>
                  <a:gd name="T25" fmla="*/ 68 h 236"/>
                  <a:gd name="T26" fmla="*/ 225 w 236"/>
                  <a:gd name="T27" fmla="*/ 68 h 236"/>
                  <a:gd name="T28" fmla="*/ 130 w 236"/>
                  <a:gd name="T29" fmla="*/ 167 h 236"/>
                  <a:gd name="T30" fmla="*/ 11 w 236"/>
                  <a:gd name="T31" fmla="*/ 167 h 236"/>
                  <a:gd name="T32" fmla="*/ 96 w 236"/>
                  <a:gd name="T33" fmla="*/ 234 h 236"/>
                  <a:gd name="T34" fmla="*/ 93 w 236"/>
                  <a:gd name="T35" fmla="*/ 232 h 236"/>
                  <a:gd name="T36" fmla="*/ 130 w 236"/>
                  <a:gd name="T37" fmla="*/ 167 h 236"/>
                  <a:gd name="T38" fmla="*/ 230 w 236"/>
                  <a:gd name="T39" fmla="*/ 82 h 236"/>
                  <a:gd name="T40" fmla="*/ 155 w 236"/>
                  <a:gd name="T41" fmla="*/ 82 h 236"/>
                  <a:gd name="T42" fmla="*/ 215 w 236"/>
                  <a:gd name="T43" fmla="*/ 186 h 236"/>
                  <a:gd name="T44" fmla="*/ 236 w 236"/>
                  <a:gd name="T45" fmla="*/ 118 h 236"/>
                  <a:gd name="T46" fmla="*/ 230 w 236"/>
                  <a:gd name="T47" fmla="*/ 82 h 236"/>
                  <a:gd name="T48" fmla="*/ 108 w 236"/>
                  <a:gd name="T49" fmla="*/ 236 h 236"/>
                  <a:gd name="T50" fmla="*/ 118 w 236"/>
                  <a:gd name="T51" fmla="*/ 236 h 236"/>
                  <a:gd name="T52" fmla="*/ 205 w 236"/>
                  <a:gd name="T53" fmla="*/ 198 h 236"/>
                  <a:gd name="T54" fmla="*/ 167 w 236"/>
                  <a:gd name="T55" fmla="*/ 132 h 236"/>
                  <a:gd name="T56" fmla="*/ 108 w 236"/>
                  <a:gd name="T57" fmla="*/ 236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36" h="236">
                    <a:moveTo>
                      <a:pt x="130" y="1"/>
                    </a:moveTo>
                    <a:cubicBezTo>
                      <a:pt x="126" y="0"/>
                      <a:pt x="122" y="0"/>
                      <a:pt x="118" y="0"/>
                    </a:cubicBezTo>
                    <a:cubicBezTo>
                      <a:pt x="83" y="0"/>
                      <a:pt x="51" y="16"/>
                      <a:pt x="30" y="40"/>
                    </a:cubicBezTo>
                    <a:cubicBezTo>
                      <a:pt x="68" y="105"/>
                      <a:pt x="68" y="105"/>
                      <a:pt x="68" y="105"/>
                    </a:cubicBezTo>
                    <a:lnTo>
                      <a:pt x="130" y="1"/>
                    </a:lnTo>
                    <a:close/>
                    <a:moveTo>
                      <a:pt x="20" y="52"/>
                    </a:moveTo>
                    <a:cubicBezTo>
                      <a:pt x="7" y="71"/>
                      <a:pt x="0" y="94"/>
                      <a:pt x="0" y="118"/>
                    </a:cubicBezTo>
                    <a:cubicBezTo>
                      <a:pt x="0" y="130"/>
                      <a:pt x="2" y="142"/>
                      <a:pt x="5" y="153"/>
                    </a:cubicBezTo>
                    <a:cubicBezTo>
                      <a:pt x="81" y="153"/>
                      <a:pt x="81" y="153"/>
                      <a:pt x="81" y="153"/>
                    </a:cubicBezTo>
                    <a:lnTo>
                      <a:pt x="20" y="52"/>
                    </a:lnTo>
                    <a:close/>
                    <a:moveTo>
                      <a:pt x="225" y="68"/>
                    </a:moveTo>
                    <a:cubicBezTo>
                      <a:pt x="210" y="36"/>
                      <a:pt x="180" y="11"/>
                      <a:pt x="145" y="3"/>
                    </a:cubicBezTo>
                    <a:cubicBezTo>
                      <a:pt x="106" y="68"/>
                      <a:pt x="106" y="68"/>
                      <a:pt x="106" y="68"/>
                    </a:cubicBezTo>
                    <a:lnTo>
                      <a:pt x="225" y="68"/>
                    </a:lnTo>
                    <a:close/>
                    <a:moveTo>
                      <a:pt x="130" y="167"/>
                    </a:moveTo>
                    <a:cubicBezTo>
                      <a:pt x="11" y="167"/>
                      <a:pt x="11" y="167"/>
                      <a:pt x="11" y="167"/>
                    </a:cubicBezTo>
                    <a:cubicBezTo>
                      <a:pt x="26" y="201"/>
                      <a:pt x="58" y="227"/>
                      <a:pt x="96" y="234"/>
                    </a:cubicBezTo>
                    <a:cubicBezTo>
                      <a:pt x="93" y="232"/>
                      <a:pt x="93" y="232"/>
                      <a:pt x="93" y="232"/>
                    </a:cubicBezTo>
                    <a:lnTo>
                      <a:pt x="130" y="167"/>
                    </a:lnTo>
                    <a:close/>
                    <a:moveTo>
                      <a:pt x="230" y="82"/>
                    </a:moveTo>
                    <a:cubicBezTo>
                      <a:pt x="155" y="82"/>
                      <a:pt x="155" y="82"/>
                      <a:pt x="155" y="82"/>
                    </a:cubicBezTo>
                    <a:cubicBezTo>
                      <a:pt x="215" y="186"/>
                      <a:pt x="215" y="186"/>
                      <a:pt x="215" y="186"/>
                    </a:cubicBezTo>
                    <a:cubicBezTo>
                      <a:pt x="228" y="167"/>
                      <a:pt x="236" y="143"/>
                      <a:pt x="236" y="118"/>
                    </a:cubicBezTo>
                    <a:cubicBezTo>
                      <a:pt x="236" y="106"/>
                      <a:pt x="234" y="94"/>
                      <a:pt x="230" y="82"/>
                    </a:cubicBezTo>
                    <a:close/>
                    <a:moveTo>
                      <a:pt x="108" y="236"/>
                    </a:moveTo>
                    <a:cubicBezTo>
                      <a:pt x="111" y="236"/>
                      <a:pt x="115" y="236"/>
                      <a:pt x="118" y="236"/>
                    </a:cubicBezTo>
                    <a:cubicBezTo>
                      <a:pt x="152" y="236"/>
                      <a:pt x="183" y="221"/>
                      <a:pt x="205" y="198"/>
                    </a:cubicBezTo>
                    <a:cubicBezTo>
                      <a:pt x="167" y="132"/>
                      <a:pt x="167" y="132"/>
                      <a:pt x="167" y="132"/>
                    </a:cubicBezTo>
                    <a:lnTo>
                      <a:pt x="108" y="23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6" name="íślíḋè-Freeform: Shape 22"/>
              <p:cNvSpPr/>
              <p:nvPr/>
            </p:nvSpPr>
            <p:spPr bwMode="auto">
              <a:xfrm>
                <a:off x="4640060" y="3719599"/>
                <a:ext cx="472863" cy="472863"/>
              </a:xfrm>
              <a:custGeom>
                <a:avLst/>
                <a:gdLst>
                  <a:gd name="T0" fmla="*/ 118 w 236"/>
                  <a:gd name="T1" fmla="*/ 142 h 236"/>
                  <a:gd name="T2" fmla="*/ 142 w 236"/>
                  <a:gd name="T3" fmla="*/ 118 h 236"/>
                  <a:gd name="T4" fmla="*/ 137 w 236"/>
                  <a:gd name="T5" fmla="*/ 105 h 236"/>
                  <a:gd name="T6" fmla="*/ 118 w 236"/>
                  <a:gd name="T7" fmla="*/ 95 h 236"/>
                  <a:gd name="T8" fmla="*/ 99 w 236"/>
                  <a:gd name="T9" fmla="*/ 105 h 236"/>
                  <a:gd name="T10" fmla="*/ 94 w 236"/>
                  <a:gd name="T11" fmla="*/ 118 h 236"/>
                  <a:gd name="T12" fmla="*/ 118 w 236"/>
                  <a:gd name="T13" fmla="*/ 142 h 236"/>
                  <a:gd name="T14" fmla="*/ 170 w 236"/>
                  <a:gd name="T15" fmla="*/ 89 h 236"/>
                  <a:gd name="T16" fmla="*/ 170 w 236"/>
                  <a:gd name="T17" fmla="*/ 70 h 236"/>
                  <a:gd name="T18" fmla="*/ 170 w 236"/>
                  <a:gd name="T19" fmla="*/ 67 h 236"/>
                  <a:gd name="T20" fmla="*/ 167 w 236"/>
                  <a:gd name="T21" fmla="*/ 67 h 236"/>
                  <a:gd name="T22" fmla="*/ 147 w 236"/>
                  <a:gd name="T23" fmla="*/ 67 h 236"/>
                  <a:gd name="T24" fmla="*/ 147 w 236"/>
                  <a:gd name="T25" fmla="*/ 90 h 236"/>
                  <a:gd name="T26" fmla="*/ 170 w 236"/>
                  <a:gd name="T27" fmla="*/ 89 h 236"/>
                  <a:gd name="T28" fmla="*/ 118 w 236"/>
                  <a:gd name="T29" fmla="*/ 0 h 236"/>
                  <a:gd name="T30" fmla="*/ 0 w 236"/>
                  <a:gd name="T31" fmla="*/ 118 h 236"/>
                  <a:gd name="T32" fmla="*/ 118 w 236"/>
                  <a:gd name="T33" fmla="*/ 236 h 236"/>
                  <a:gd name="T34" fmla="*/ 236 w 236"/>
                  <a:gd name="T35" fmla="*/ 118 h 236"/>
                  <a:gd name="T36" fmla="*/ 118 w 236"/>
                  <a:gd name="T37" fmla="*/ 0 h 236"/>
                  <a:gd name="T38" fmla="*/ 185 w 236"/>
                  <a:gd name="T39" fmla="*/ 105 h 236"/>
                  <a:gd name="T40" fmla="*/ 185 w 236"/>
                  <a:gd name="T41" fmla="*/ 160 h 236"/>
                  <a:gd name="T42" fmla="*/ 159 w 236"/>
                  <a:gd name="T43" fmla="*/ 186 h 236"/>
                  <a:gd name="T44" fmla="*/ 77 w 236"/>
                  <a:gd name="T45" fmla="*/ 186 h 236"/>
                  <a:gd name="T46" fmla="*/ 51 w 236"/>
                  <a:gd name="T47" fmla="*/ 160 h 236"/>
                  <a:gd name="T48" fmla="*/ 51 w 236"/>
                  <a:gd name="T49" fmla="*/ 105 h 236"/>
                  <a:gd name="T50" fmla="*/ 51 w 236"/>
                  <a:gd name="T51" fmla="*/ 77 h 236"/>
                  <a:gd name="T52" fmla="*/ 77 w 236"/>
                  <a:gd name="T53" fmla="*/ 51 h 236"/>
                  <a:gd name="T54" fmla="*/ 159 w 236"/>
                  <a:gd name="T55" fmla="*/ 51 h 236"/>
                  <a:gd name="T56" fmla="*/ 185 w 236"/>
                  <a:gd name="T57" fmla="*/ 77 h 236"/>
                  <a:gd name="T58" fmla="*/ 185 w 236"/>
                  <a:gd name="T59" fmla="*/ 105 h 236"/>
                  <a:gd name="T60" fmla="*/ 155 w 236"/>
                  <a:gd name="T61" fmla="*/ 118 h 236"/>
                  <a:gd name="T62" fmla="*/ 118 w 236"/>
                  <a:gd name="T63" fmla="*/ 155 h 236"/>
                  <a:gd name="T64" fmla="*/ 81 w 236"/>
                  <a:gd name="T65" fmla="*/ 118 h 236"/>
                  <a:gd name="T66" fmla="*/ 84 w 236"/>
                  <a:gd name="T67" fmla="*/ 105 h 236"/>
                  <a:gd name="T68" fmla="*/ 64 w 236"/>
                  <a:gd name="T69" fmla="*/ 105 h 236"/>
                  <a:gd name="T70" fmla="*/ 64 w 236"/>
                  <a:gd name="T71" fmla="*/ 160 h 236"/>
                  <a:gd name="T72" fmla="*/ 77 w 236"/>
                  <a:gd name="T73" fmla="*/ 172 h 236"/>
                  <a:gd name="T74" fmla="*/ 159 w 236"/>
                  <a:gd name="T75" fmla="*/ 172 h 236"/>
                  <a:gd name="T76" fmla="*/ 172 w 236"/>
                  <a:gd name="T77" fmla="*/ 160 h 236"/>
                  <a:gd name="T78" fmla="*/ 172 w 236"/>
                  <a:gd name="T79" fmla="*/ 105 h 236"/>
                  <a:gd name="T80" fmla="*/ 152 w 236"/>
                  <a:gd name="T81" fmla="*/ 105 h 236"/>
                  <a:gd name="T82" fmla="*/ 155 w 236"/>
                  <a:gd name="T83" fmla="*/ 118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36" h="236">
                    <a:moveTo>
                      <a:pt x="118" y="142"/>
                    </a:moveTo>
                    <a:cubicBezTo>
                      <a:pt x="131" y="142"/>
                      <a:pt x="142" y="131"/>
                      <a:pt x="142" y="118"/>
                    </a:cubicBezTo>
                    <a:cubicBezTo>
                      <a:pt x="142" y="113"/>
                      <a:pt x="140" y="108"/>
                      <a:pt x="137" y="105"/>
                    </a:cubicBezTo>
                    <a:cubicBezTo>
                      <a:pt x="133" y="99"/>
                      <a:pt x="126" y="95"/>
                      <a:pt x="118" y="95"/>
                    </a:cubicBezTo>
                    <a:cubicBezTo>
                      <a:pt x="110" y="95"/>
                      <a:pt x="103" y="99"/>
                      <a:pt x="99" y="105"/>
                    </a:cubicBezTo>
                    <a:cubicBezTo>
                      <a:pt x="96" y="108"/>
                      <a:pt x="94" y="113"/>
                      <a:pt x="94" y="118"/>
                    </a:cubicBezTo>
                    <a:cubicBezTo>
                      <a:pt x="94" y="131"/>
                      <a:pt x="105" y="142"/>
                      <a:pt x="118" y="142"/>
                    </a:cubicBezTo>
                    <a:close/>
                    <a:moveTo>
                      <a:pt x="170" y="89"/>
                    </a:moveTo>
                    <a:cubicBezTo>
                      <a:pt x="170" y="70"/>
                      <a:pt x="170" y="70"/>
                      <a:pt x="170" y="70"/>
                    </a:cubicBezTo>
                    <a:cubicBezTo>
                      <a:pt x="170" y="67"/>
                      <a:pt x="170" y="67"/>
                      <a:pt x="170" y="67"/>
                    </a:cubicBezTo>
                    <a:cubicBezTo>
                      <a:pt x="167" y="67"/>
                      <a:pt x="167" y="67"/>
                      <a:pt x="167" y="67"/>
                    </a:cubicBezTo>
                    <a:cubicBezTo>
                      <a:pt x="147" y="67"/>
                      <a:pt x="147" y="67"/>
                      <a:pt x="147" y="67"/>
                    </a:cubicBezTo>
                    <a:cubicBezTo>
                      <a:pt x="147" y="90"/>
                      <a:pt x="147" y="90"/>
                      <a:pt x="147" y="90"/>
                    </a:cubicBezTo>
                    <a:lnTo>
                      <a:pt x="170" y="89"/>
                    </a:lnTo>
                    <a:close/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cubicBezTo>
                      <a:pt x="0" y="183"/>
                      <a:pt x="53" y="236"/>
                      <a:pt x="118" y="236"/>
                    </a:cubicBezTo>
                    <a:cubicBezTo>
                      <a:pt x="183" y="236"/>
                      <a:pt x="236" y="183"/>
                      <a:pt x="236" y="118"/>
                    </a:cubicBezTo>
                    <a:cubicBezTo>
                      <a:pt x="236" y="53"/>
                      <a:pt x="183" y="0"/>
                      <a:pt x="118" y="0"/>
                    </a:cubicBezTo>
                    <a:close/>
                    <a:moveTo>
                      <a:pt x="185" y="105"/>
                    </a:moveTo>
                    <a:cubicBezTo>
                      <a:pt x="185" y="160"/>
                      <a:pt x="185" y="160"/>
                      <a:pt x="185" y="160"/>
                    </a:cubicBezTo>
                    <a:cubicBezTo>
                      <a:pt x="185" y="174"/>
                      <a:pt x="173" y="186"/>
                      <a:pt x="159" y="186"/>
                    </a:cubicBezTo>
                    <a:cubicBezTo>
                      <a:pt x="77" y="186"/>
                      <a:pt x="77" y="186"/>
                      <a:pt x="77" y="186"/>
                    </a:cubicBezTo>
                    <a:cubicBezTo>
                      <a:pt x="62" y="186"/>
                      <a:pt x="51" y="174"/>
                      <a:pt x="51" y="160"/>
                    </a:cubicBezTo>
                    <a:cubicBezTo>
                      <a:pt x="51" y="105"/>
                      <a:pt x="51" y="105"/>
                      <a:pt x="51" y="105"/>
                    </a:cubicBezTo>
                    <a:cubicBezTo>
                      <a:pt x="51" y="77"/>
                      <a:pt x="51" y="77"/>
                      <a:pt x="51" y="77"/>
                    </a:cubicBezTo>
                    <a:cubicBezTo>
                      <a:pt x="51" y="63"/>
                      <a:pt x="62" y="51"/>
                      <a:pt x="77" y="51"/>
                    </a:cubicBezTo>
                    <a:cubicBezTo>
                      <a:pt x="159" y="51"/>
                      <a:pt x="159" y="51"/>
                      <a:pt x="159" y="51"/>
                    </a:cubicBezTo>
                    <a:cubicBezTo>
                      <a:pt x="173" y="51"/>
                      <a:pt x="185" y="63"/>
                      <a:pt x="185" y="77"/>
                    </a:cubicBezTo>
                    <a:lnTo>
                      <a:pt x="185" y="105"/>
                    </a:lnTo>
                    <a:close/>
                    <a:moveTo>
                      <a:pt x="155" y="118"/>
                    </a:moveTo>
                    <a:cubicBezTo>
                      <a:pt x="155" y="139"/>
                      <a:pt x="138" y="155"/>
                      <a:pt x="118" y="155"/>
                    </a:cubicBezTo>
                    <a:cubicBezTo>
                      <a:pt x="98" y="155"/>
                      <a:pt x="81" y="139"/>
                      <a:pt x="81" y="118"/>
                    </a:cubicBezTo>
                    <a:cubicBezTo>
                      <a:pt x="81" y="114"/>
                      <a:pt x="82" y="109"/>
                      <a:pt x="84" y="105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4" y="160"/>
                      <a:pt x="64" y="160"/>
                      <a:pt x="64" y="160"/>
                    </a:cubicBezTo>
                    <a:cubicBezTo>
                      <a:pt x="64" y="167"/>
                      <a:pt x="70" y="172"/>
                      <a:pt x="77" y="172"/>
                    </a:cubicBezTo>
                    <a:cubicBezTo>
                      <a:pt x="159" y="172"/>
                      <a:pt x="159" y="172"/>
                      <a:pt x="159" y="172"/>
                    </a:cubicBezTo>
                    <a:cubicBezTo>
                      <a:pt x="166" y="172"/>
                      <a:pt x="172" y="167"/>
                      <a:pt x="172" y="160"/>
                    </a:cubicBezTo>
                    <a:cubicBezTo>
                      <a:pt x="172" y="105"/>
                      <a:pt x="172" y="105"/>
                      <a:pt x="172" y="105"/>
                    </a:cubicBezTo>
                    <a:cubicBezTo>
                      <a:pt x="152" y="105"/>
                      <a:pt x="152" y="105"/>
                      <a:pt x="152" y="105"/>
                    </a:cubicBezTo>
                    <a:cubicBezTo>
                      <a:pt x="154" y="109"/>
                      <a:pt x="155" y="114"/>
                      <a:pt x="155" y="11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7" name="Group 3"/>
            <p:cNvGrpSpPr/>
            <p:nvPr/>
          </p:nvGrpSpPr>
          <p:grpSpPr>
            <a:xfrm>
              <a:off x="8167788" y="3242436"/>
              <a:ext cx="3162068" cy="795220"/>
              <a:chOff x="8009908" y="3586901"/>
              <a:chExt cx="3639572" cy="795220"/>
            </a:xfrm>
          </p:grpSpPr>
          <p:sp>
            <p:nvSpPr>
              <p:cNvPr id="14" name="íślíḋè-TextBox 24"/>
              <p:cNvSpPr txBox="1"/>
              <p:nvPr/>
            </p:nvSpPr>
            <p:spPr bwMode="auto">
              <a:xfrm>
                <a:off x="8009908" y="3586901"/>
                <a:ext cx="3639572" cy="309958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ctr">
                <a:normAutofit/>
              </a:bodyPr>
              <a:lstStyle/>
              <a:p>
                <a:pPr algn="l" latinLnBrk="0"/>
                <a:r>
                  <a:rPr lang="zh-CN" altLang="en-US" sz="1400" b="1">
                    <a:solidFill>
                      <a:schemeClr val="accent1">
                        <a:lumMod val="7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  <a:endParaRPr lang="zh-CN" altLang="en-US" sz="1400" b="1">
                  <a:solidFill>
                    <a:schemeClr val="accent1">
                      <a:lumMod val="7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5" name="íślíḋè-TextBox 34"/>
              <p:cNvSpPr txBox="1"/>
              <p:nvPr/>
            </p:nvSpPr>
            <p:spPr bwMode="auto">
              <a:xfrm>
                <a:off x="8009908" y="3896859"/>
                <a:ext cx="3006241" cy="485262"/>
              </a:xfrm>
              <a:prstGeom prst="rect">
                <a:avLst/>
              </a:prstGeom>
              <a:noFill/>
            </p:spPr>
            <p:txBody>
              <a:bodyPr wrap="square" lIns="144000" tIns="0" rIns="144000" bIns="0" anchor="ctr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明白为何出发，就是最好的开始。最用心的演示，只为你而做。</a:t>
                </a: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Group 4"/>
            <p:cNvGrpSpPr/>
            <p:nvPr/>
          </p:nvGrpSpPr>
          <p:grpSpPr>
            <a:xfrm>
              <a:off x="862144" y="3249543"/>
              <a:ext cx="3162068" cy="795220"/>
              <a:chOff x="2514399" y="3586901"/>
              <a:chExt cx="3639572" cy="795220"/>
            </a:xfrm>
          </p:grpSpPr>
          <p:sp>
            <p:nvSpPr>
              <p:cNvPr id="12" name="íślíḋè-TextBox 41"/>
              <p:cNvSpPr txBox="1"/>
              <p:nvPr/>
            </p:nvSpPr>
            <p:spPr bwMode="auto">
              <a:xfrm>
                <a:off x="2514399" y="3586901"/>
                <a:ext cx="3639572" cy="309958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ctr">
                <a:normAutofit/>
              </a:bodyPr>
              <a:lstStyle/>
              <a:p>
                <a:pPr algn="r" latinLnBrk="0"/>
                <a:r>
                  <a:rPr lang="zh-CN" altLang="en-US" sz="1400" b="1">
                    <a:solidFill>
                      <a:schemeClr val="accent1">
                        <a:lumMod val="7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  <a:endParaRPr lang="zh-CN" altLang="en-US" sz="1400" b="1">
                  <a:solidFill>
                    <a:schemeClr val="accent1">
                      <a:lumMod val="7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3" name="íślíḋè-TextBox 42"/>
              <p:cNvSpPr txBox="1"/>
              <p:nvPr/>
            </p:nvSpPr>
            <p:spPr bwMode="auto">
              <a:xfrm>
                <a:off x="3108198" y="3896859"/>
                <a:ext cx="3045772" cy="485262"/>
              </a:xfrm>
              <a:prstGeom prst="rect">
                <a:avLst/>
              </a:prstGeom>
              <a:noFill/>
            </p:spPr>
            <p:txBody>
              <a:bodyPr wrap="square" lIns="144000" tIns="0" rIns="144000" bIns="0" anchor="ctr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明白为何出发，就是最好的开始。最用心的演示，只为你而做。</a:t>
                </a: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Group 2"/>
            <p:cNvGrpSpPr/>
            <p:nvPr/>
          </p:nvGrpSpPr>
          <p:grpSpPr>
            <a:xfrm>
              <a:off x="4274821" y="1446628"/>
              <a:ext cx="3639572" cy="819970"/>
              <a:chOff x="4370336" y="1988840"/>
              <a:chExt cx="3639572" cy="819970"/>
            </a:xfrm>
          </p:grpSpPr>
          <p:sp>
            <p:nvSpPr>
              <p:cNvPr id="10" name="íślíḋè-TextBox 44"/>
              <p:cNvSpPr txBox="1"/>
              <p:nvPr/>
            </p:nvSpPr>
            <p:spPr bwMode="auto">
              <a:xfrm>
                <a:off x="4370336" y="1988840"/>
                <a:ext cx="3639572" cy="309958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rmAutofit/>
              </a:bodyPr>
              <a:lstStyle/>
              <a:p>
                <a:pPr algn="ctr" latinLnBrk="0"/>
                <a:r>
                  <a:rPr lang="zh-CN" altLang="en-US" sz="1400" b="1" dirty="0">
                    <a:solidFill>
                      <a:schemeClr val="accent1">
                        <a:lumMod val="7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  <a:endParaRPr lang="zh-CN" altLang="en-US" sz="14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1" name="íślíḋè-TextBox 45"/>
              <p:cNvSpPr txBox="1"/>
              <p:nvPr/>
            </p:nvSpPr>
            <p:spPr bwMode="auto">
              <a:xfrm>
                <a:off x="4846253" y="2298798"/>
                <a:ext cx="2705528" cy="510012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明白为何出发，就是最好的开始。最用心的演示，只为你而做。</a:t>
                </a: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组合 54"/>
          <p:cNvGrpSpPr/>
          <p:nvPr/>
        </p:nvGrpSpPr>
        <p:grpSpPr>
          <a:xfrm>
            <a:off x="4697417" y="177085"/>
            <a:ext cx="2797167" cy="743263"/>
            <a:chOff x="4450352" y="624954"/>
            <a:chExt cx="2797167" cy="743263"/>
          </a:xfrm>
        </p:grpSpPr>
        <p:sp>
          <p:nvSpPr>
            <p:cNvPr id="56" name="文本框 55"/>
            <p:cNvSpPr txBox="1"/>
            <p:nvPr/>
          </p:nvSpPr>
          <p:spPr>
            <a:xfrm>
              <a:off x="4987160" y="624954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rgbClr val="893C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此处添加标题</a:t>
              </a:r>
              <a:endParaRPr lang="zh-CN" altLang="en-US" sz="2000" b="1" dirty="0">
                <a:solidFill>
                  <a:srgbClr val="893C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4450352" y="937330"/>
              <a:ext cx="2797167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50" dirty="0">
                  <a:solidFill>
                    <a:srgbClr val="3D3D3D"/>
                  </a:solidFill>
                  <a:cs typeface="+mn-ea"/>
                </a:rPr>
                <a:t>The young pioneers, the most diligent demonstration, only for you.</a:t>
              </a:r>
              <a:endParaRPr lang="zh-CN" altLang="en-US" sz="1050" dirty="0">
                <a:solidFill>
                  <a:srgbClr val="3D3D3D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034124" y="2057487"/>
            <a:ext cx="8055693" cy="3549754"/>
            <a:chOff x="2235692" y="2057487"/>
            <a:chExt cx="8055693" cy="3549754"/>
          </a:xfrm>
        </p:grpSpPr>
        <p:grpSp>
          <p:nvGrpSpPr>
            <p:cNvPr id="6" name="组合 5"/>
            <p:cNvGrpSpPr/>
            <p:nvPr/>
          </p:nvGrpSpPr>
          <p:grpSpPr>
            <a:xfrm>
              <a:off x="5348498" y="2057487"/>
              <a:ext cx="4942887" cy="3549754"/>
              <a:chOff x="6384032" y="1958648"/>
              <a:chExt cx="4942887" cy="3549754"/>
            </a:xfrm>
          </p:grpSpPr>
          <p:grpSp>
            <p:nvGrpSpPr>
              <p:cNvPr id="10" name="组合 9"/>
              <p:cNvGrpSpPr/>
              <p:nvPr/>
            </p:nvGrpSpPr>
            <p:grpSpPr>
              <a:xfrm>
                <a:off x="6384032" y="2348880"/>
                <a:ext cx="4933282" cy="2781213"/>
                <a:chOff x="3609765" y="2264418"/>
                <a:chExt cx="4933282" cy="2781213"/>
              </a:xfrm>
            </p:grpSpPr>
            <p:sp>
              <p:nvSpPr>
                <p:cNvPr id="15" name="任意多边形: 形状 2"/>
                <p:cNvSpPr/>
                <p:nvPr/>
              </p:nvSpPr>
              <p:spPr bwMode="auto">
                <a:xfrm>
                  <a:off x="3609765" y="2951453"/>
                  <a:ext cx="1624774" cy="1527694"/>
                </a:xfrm>
                <a:custGeom>
                  <a:avLst/>
                  <a:gdLst>
                    <a:gd name="T0" fmla="*/ 188 w 215"/>
                    <a:gd name="T1" fmla="*/ 67 h 202"/>
                    <a:gd name="T2" fmla="*/ 200 w 215"/>
                    <a:gd name="T3" fmla="*/ 54 h 202"/>
                    <a:gd name="T4" fmla="*/ 208 w 215"/>
                    <a:gd name="T5" fmla="*/ 49 h 202"/>
                    <a:gd name="T6" fmla="*/ 215 w 215"/>
                    <a:gd name="T7" fmla="*/ 52 h 202"/>
                    <a:gd name="T8" fmla="*/ 188 w 215"/>
                    <a:gd name="T9" fmla="*/ 25 h 202"/>
                    <a:gd name="T10" fmla="*/ 191 w 215"/>
                    <a:gd name="T11" fmla="*/ 32 h 202"/>
                    <a:gd name="T12" fmla="*/ 185 w 215"/>
                    <a:gd name="T13" fmla="*/ 43 h 202"/>
                    <a:gd name="T14" fmla="*/ 173 w 215"/>
                    <a:gd name="T15" fmla="*/ 56 h 202"/>
                    <a:gd name="T16" fmla="*/ 168 w 215"/>
                    <a:gd name="T17" fmla="*/ 57 h 202"/>
                    <a:gd name="T18" fmla="*/ 163 w 215"/>
                    <a:gd name="T19" fmla="*/ 56 h 202"/>
                    <a:gd name="T20" fmla="*/ 111 w 215"/>
                    <a:gd name="T21" fmla="*/ 6 h 202"/>
                    <a:gd name="T22" fmla="*/ 87 w 215"/>
                    <a:gd name="T23" fmla="*/ 7 h 202"/>
                    <a:gd name="T24" fmla="*/ 6 w 215"/>
                    <a:gd name="T25" fmla="*/ 91 h 202"/>
                    <a:gd name="T26" fmla="*/ 7 w 215"/>
                    <a:gd name="T27" fmla="*/ 115 h 202"/>
                    <a:gd name="T28" fmla="*/ 91 w 215"/>
                    <a:gd name="T29" fmla="*/ 196 h 202"/>
                    <a:gd name="T30" fmla="*/ 115 w 215"/>
                    <a:gd name="T31" fmla="*/ 195 h 202"/>
                    <a:gd name="T32" fmla="*/ 196 w 215"/>
                    <a:gd name="T33" fmla="*/ 111 h 202"/>
                    <a:gd name="T34" fmla="*/ 195 w 215"/>
                    <a:gd name="T35" fmla="*/ 87 h 202"/>
                    <a:gd name="T36" fmla="*/ 186 w 215"/>
                    <a:gd name="T37" fmla="*/ 78 h 202"/>
                    <a:gd name="T38" fmla="*/ 185 w 215"/>
                    <a:gd name="T39" fmla="*/ 74 h 202"/>
                    <a:gd name="T40" fmla="*/ 188 w 215"/>
                    <a:gd name="T41" fmla="*/ 67 h 2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15" h="202">
                      <a:moveTo>
                        <a:pt x="188" y="67"/>
                      </a:moveTo>
                      <a:cubicBezTo>
                        <a:pt x="200" y="54"/>
                        <a:pt x="200" y="54"/>
                        <a:pt x="200" y="54"/>
                      </a:cubicBezTo>
                      <a:cubicBezTo>
                        <a:pt x="201" y="53"/>
                        <a:pt x="206" y="49"/>
                        <a:pt x="208" y="49"/>
                      </a:cubicBezTo>
                      <a:cubicBezTo>
                        <a:pt x="211" y="49"/>
                        <a:pt x="214" y="50"/>
                        <a:pt x="215" y="52"/>
                      </a:cubicBezTo>
                      <a:cubicBezTo>
                        <a:pt x="188" y="25"/>
                        <a:pt x="188" y="25"/>
                        <a:pt x="188" y="25"/>
                      </a:cubicBezTo>
                      <a:cubicBezTo>
                        <a:pt x="190" y="27"/>
                        <a:pt x="191" y="30"/>
                        <a:pt x="191" y="32"/>
                      </a:cubicBezTo>
                      <a:cubicBezTo>
                        <a:pt x="192" y="35"/>
                        <a:pt x="187" y="41"/>
                        <a:pt x="185" y="43"/>
                      </a:cubicBezTo>
                      <a:cubicBezTo>
                        <a:pt x="173" y="56"/>
                        <a:pt x="173" y="56"/>
                        <a:pt x="173" y="56"/>
                      </a:cubicBezTo>
                      <a:cubicBezTo>
                        <a:pt x="172" y="57"/>
                        <a:pt x="170" y="57"/>
                        <a:pt x="168" y="57"/>
                      </a:cubicBezTo>
                      <a:cubicBezTo>
                        <a:pt x="166" y="57"/>
                        <a:pt x="164" y="57"/>
                        <a:pt x="163" y="56"/>
                      </a:cubicBezTo>
                      <a:cubicBezTo>
                        <a:pt x="111" y="6"/>
                        <a:pt x="111" y="6"/>
                        <a:pt x="111" y="6"/>
                      </a:cubicBezTo>
                      <a:cubicBezTo>
                        <a:pt x="104" y="0"/>
                        <a:pt x="93" y="0"/>
                        <a:pt x="87" y="7"/>
                      </a:cubicBezTo>
                      <a:cubicBezTo>
                        <a:pt x="6" y="91"/>
                        <a:pt x="6" y="91"/>
                        <a:pt x="6" y="91"/>
                      </a:cubicBezTo>
                      <a:cubicBezTo>
                        <a:pt x="0" y="98"/>
                        <a:pt x="0" y="109"/>
                        <a:pt x="7" y="115"/>
                      </a:cubicBezTo>
                      <a:cubicBezTo>
                        <a:pt x="91" y="196"/>
                        <a:pt x="91" y="196"/>
                        <a:pt x="91" y="196"/>
                      </a:cubicBezTo>
                      <a:cubicBezTo>
                        <a:pt x="98" y="202"/>
                        <a:pt x="109" y="202"/>
                        <a:pt x="115" y="195"/>
                      </a:cubicBezTo>
                      <a:cubicBezTo>
                        <a:pt x="196" y="111"/>
                        <a:pt x="196" y="111"/>
                        <a:pt x="196" y="111"/>
                      </a:cubicBezTo>
                      <a:cubicBezTo>
                        <a:pt x="202" y="104"/>
                        <a:pt x="202" y="93"/>
                        <a:pt x="195" y="87"/>
                      </a:cubicBezTo>
                      <a:cubicBezTo>
                        <a:pt x="186" y="78"/>
                        <a:pt x="186" y="78"/>
                        <a:pt x="186" y="78"/>
                      </a:cubicBezTo>
                      <a:cubicBezTo>
                        <a:pt x="185" y="77"/>
                        <a:pt x="185" y="75"/>
                        <a:pt x="185" y="74"/>
                      </a:cubicBezTo>
                      <a:cubicBezTo>
                        <a:pt x="185" y="71"/>
                        <a:pt x="186" y="68"/>
                        <a:pt x="188" y="67"/>
                      </a:cubicBezTo>
                      <a:close/>
                    </a:path>
                  </a:pathLst>
                </a:custGeom>
                <a:solidFill>
                  <a:srgbClr val="AD7B7B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6" name="菱形 15"/>
                <p:cNvSpPr/>
                <p:nvPr/>
              </p:nvSpPr>
              <p:spPr>
                <a:xfrm>
                  <a:off x="3727474" y="3070963"/>
                  <a:ext cx="1288674" cy="1288674"/>
                </a:xfrm>
                <a:prstGeom prst="diamond">
                  <a:avLst/>
                </a:prstGeom>
                <a:solidFill>
                  <a:schemeClr val="bg1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7" name="任意多边形: 形状 4"/>
                <p:cNvSpPr/>
                <p:nvPr/>
              </p:nvSpPr>
              <p:spPr bwMode="auto">
                <a:xfrm>
                  <a:off x="5763684" y="3511536"/>
                  <a:ext cx="1563965" cy="1534095"/>
                </a:xfrm>
                <a:custGeom>
                  <a:avLst/>
                  <a:gdLst>
                    <a:gd name="T0" fmla="*/ 177 w 207"/>
                    <a:gd name="T1" fmla="*/ 70 h 203"/>
                    <a:gd name="T2" fmla="*/ 176 w 207"/>
                    <a:gd name="T3" fmla="*/ 66 h 203"/>
                    <a:gd name="T4" fmla="*/ 179 w 207"/>
                    <a:gd name="T5" fmla="*/ 58 h 203"/>
                    <a:gd name="T6" fmla="*/ 191 w 207"/>
                    <a:gd name="T7" fmla="*/ 46 h 203"/>
                    <a:gd name="T8" fmla="*/ 200 w 207"/>
                    <a:gd name="T9" fmla="*/ 41 h 203"/>
                    <a:gd name="T10" fmla="*/ 207 w 207"/>
                    <a:gd name="T11" fmla="*/ 43 h 203"/>
                    <a:gd name="T12" fmla="*/ 180 w 207"/>
                    <a:gd name="T13" fmla="*/ 17 h 203"/>
                    <a:gd name="T14" fmla="*/ 183 w 207"/>
                    <a:gd name="T15" fmla="*/ 24 h 203"/>
                    <a:gd name="T16" fmla="*/ 177 w 207"/>
                    <a:gd name="T17" fmla="*/ 35 h 203"/>
                    <a:gd name="T18" fmla="*/ 165 w 207"/>
                    <a:gd name="T19" fmla="*/ 48 h 203"/>
                    <a:gd name="T20" fmla="*/ 159 w 207"/>
                    <a:gd name="T21" fmla="*/ 49 h 203"/>
                    <a:gd name="T22" fmla="*/ 154 w 207"/>
                    <a:gd name="T23" fmla="*/ 48 h 203"/>
                    <a:gd name="T24" fmla="*/ 111 w 207"/>
                    <a:gd name="T25" fmla="*/ 7 h 203"/>
                    <a:gd name="T26" fmla="*/ 87 w 207"/>
                    <a:gd name="T27" fmla="*/ 7 h 203"/>
                    <a:gd name="T28" fmla="*/ 7 w 207"/>
                    <a:gd name="T29" fmla="*/ 92 h 203"/>
                    <a:gd name="T30" fmla="*/ 7 w 207"/>
                    <a:gd name="T31" fmla="*/ 116 h 203"/>
                    <a:gd name="T32" fmla="*/ 92 w 207"/>
                    <a:gd name="T33" fmla="*/ 196 h 203"/>
                    <a:gd name="T34" fmla="*/ 116 w 207"/>
                    <a:gd name="T35" fmla="*/ 196 h 203"/>
                    <a:gd name="T36" fmla="*/ 196 w 207"/>
                    <a:gd name="T37" fmla="*/ 111 h 203"/>
                    <a:gd name="T38" fmla="*/ 195 w 207"/>
                    <a:gd name="T39" fmla="*/ 87 h 203"/>
                    <a:gd name="T40" fmla="*/ 177 w 207"/>
                    <a:gd name="T41" fmla="*/ 70 h 2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07" h="203">
                      <a:moveTo>
                        <a:pt x="177" y="70"/>
                      </a:moveTo>
                      <a:cubicBezTo>
                        <a:pt x="177" y="69"/>
                        <a:pt x="176" y="67"/>
                        <a:pt x="176" y="66"/>
                      </a:cubicBezTo>
                      <a:cubicBezTo>
                        <a:pt x="176" y="63"/>
                        <a:pt x="177" y="60"/>
                        <a:pt x="179" y="58"/>
                      </a:cubicBezTo>
                      <a:cubicBezTo>
                        <a:pt x="191" y="46"/>
                        <a:pt x="191" y="46"/>
                        <a:pt x="191" y="46"/>
                      </a:cubicBezTo>
                      <a:cubicBezTo>
                        <a:pt x="193" y="45"/>
                        <a:pt x="198" y="41"/>
                        <a:pt x="200" y="41"/>
                      </a:cubicBezTo>
                      <a:cubicBezTo>
                        <a:pt x="203" y="41"/>
                        <a:pt x="205" y="42"/>
                        <a:pt x="207" y="43"/>
                      </a:cubicBezTo>
                      <a:cubicBezTo>
                        <a:pt x="180" y="17"/>
                        <a:pt x="180" y="17"/>
                        <a:pt x="180" y="17"/>
                      </a:cubicBezTo>
                      <a:cubicBezTo>
                        <a:pt x="182" y="19"/>
                        <a:pt x="183" y="21"/>
                        <a:pt x="183" y="24"/>
                      </a:cubicBezTo>
                      <a:cubicBezTo>
                        <a:pt x="183" y="27"/>
                        <a:pt x="179" y="33"/>
                        <a:pt x="177" y="35"/>
                      </a:cubicBezTo>
                      <a:cubicBezTo>
                        <a:pt x="165" y="48"/>
                        <a:pt x="165" y="48"/>
                        <a:pt x="165" y="48"/>
                      </a:cubicBezTo>
                      <a:cubicBezTo>
                        <a:pt x="163" y="49"/>
                        <a:pt x="161" y="49"/>
                        <a:pt x="159" y="49"/>
                      </a:cubicBezTo>
                      <a:cubicBezTo>
                        <a:pt x="157" y="49"/>
                        <a:pt x="155" y="49"/>
                        <a:pt x="154" y="48"/>
                      </a:cubicBezTo>
                      <a:cubicBezTo>
                        <a:pt x="111" y="7"/>
                        <a:pt x="111" y="7"/>
                        <a:pt x="111" y="7"/>
                      </a:cubicBezTo>
                      <a:cubicBezTo>
                        <a:pt x="105" y="0"/>
                        <a:pt x="94" y="1"/>
                        <a:pt x="87" y="7"/>
                      </a:cubicBezTo>
                      <a:cubicBezTo>
                        <a:pt x="7" y="92"/>
                        <a:pt x="7" y="92"/>
                        <a:pt x="7" y="92"/>
                      </a:cubicBezTo>
                      <a:cubicBezTo>
                        <a:pt x="0" y="98"/>
                        <a:pt x="1" y="109"/>
                        <a:pt x="7" y="116"/>
                      </a:cubicBezTo>
                      <a:cubicBezTo>
                        <a:pt x="92" y="196"/>
                        <a:pt x="92" y="196"/>
                        <a:pt x="92" y="196"/>
                      </a:cubicBezTo>
                      <a:cubicBezTo>
                        <a:pt x="98" y="203"/>
                        <a:pt x="109" y="202"/>
                        <a:pt x="116" y="196"/>
                      </a:cubicBezTo>
                      <a:cubicBezTo>
                        <a:pt x="196" y="111"/>
                        <a:pt x="196" y="111"/>
                        <a:pt x="196" y="111"/>
                      </a:cubicBezTo>
                      <a:cubicBezTo>
                        <a:pt x="203" y="105"/>
                        <a:pt x="202" y="94"/>
                        <a:pt x="195" y="87"/>
                      </a:cubicBezTo>
                      <a:lnTo>
                        <a:pt x="177" y="70"/>
                      </a:lnTo>
                      <a:close/>
                    </a:path>
                  </a:pathLst>
                </a:custGeom>
                <a:solidFill>
                  <a:srgbClr val="AD7B7B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8" name="任意多边形: 形状 5"/>
                <p:cNvSpPr/>
                <p:nvPr/>
              </p:nvSpPr>
              <p:spPr bwMode="auto">
                <a:xfrm>
                  <a:off x="7008953" y="2730866"/>
                  <a:ext cx="1534094" cy="1527694"/>
                </a:xfrm>
                <a:custGeom>
                  <a:avLst/>
                  <a:gdLst>
                    <a:gd name="T0" fmla="*/ 116 w 203"/>
                    <a:gd name="T1" fmla="*/ 195 h 202"/>
                    <a:gd name="T2" fmla="*/ 92 w 203"/>
                    <a:gd name="T3" fmla="*/ 196 h 202"/>
                    <a:gd name="T4" fmla="*/ 8 w 203"/>
                    <a:gd name="T5" fmla="*/ 115 h 202"/>
                    <a:gd name="T6" fmla="*/ 7 w 203"/>
                    <a:gd name="T7" fmla="*/ 91 h 202"/>
                    <a:gd name="T8" fmla="*/ 87 w 203"/>
                    <a:gd name="T9" fmla="*/ 7 h 202"/>
                    <a:gd name="T10" fmla="*/ 111 w 203"/>
                    <a:gd name="T11" fmla="*/ 6 h 202"/>
                    <a:gd name="T12" fmla="*/ 196 w 203"/>
                    <a:gd name="T13" fmla="*/ 87 h 202"/>
                    <a:gd name="T14" fmla="*/ 196 w 203"/>
                    <a:gd name="T15" fmla="*/ 111 h 202"/>
                    <a:gd name="T16" fmla="*/ 116 w 203"/>
                    <a:gd name="T17" fmla="*/ 195 h 2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03" h="202">
                      <a:moveTo>
                        <a:pt x="116" y="195"/>
                      </a:moveTo>
                      <a:cubicBezTo>
                        <a:pt x="109" y="202"/>
                        <a:pt x="98" y="202"/>
                        <a:pt x="92" y="196"/>
                      </a:cubicBezTo>
                      <a:cubicBezTo>
                        <a:pt x="8" y="115"/>
                        <a:pt x="8" y="115"/>
                        <a:pt x="8" y="115"/>
                      </a:cubicBezTo>
                      <a:cubicBezTo>
                        <a:pt x="1" y="109"/>
                        <a:pt x="0" y="98"/>
                        <a:pt x="7" y="91"/>
                      </a:cubicBezTo>
                      <a:cubicBezTo>
                        <a:pt x="87" y="7"/>
                        <a:pt x="87" y="7"/>
                        <a:pt x="87" y="7"/>
                      </a:cubicBezTo>
                      <a:cubicBezTo>
                        <a:pt x="94" y="0"/>
                        <a:pt x="105" y="0"/>
                        <a:pt x="111" y="6"/>
                      </a:cubicBezTo>
                      <a:cubicBezTo>
                        <a:pt x="196" y="87"/>
                        <a:pt x="196" y="87"/>
                        <a:pt x="196" y="87"/>
                      </a:cubicBezTo>
                      <a:cubicBezTo>
                        <a:pt x="202" y="93"/>
                        <a:pt x="203" y="104"/>
                        <a:pt x="196" y="111"/>
                      </a:cubicBezTo>
                      <a:lnTo>
                        <a:pt x="116" y="195"/>
                      </a:lnTo>
                      <a:close/>
                    </a:path>
                  </a:pathLst>
                </a:custGeom>
                <a:solidFill>
                  <a:srgbClr val="893C3D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9" name="任意多边形: 形状 6"/>
                <p:cNvSpPr/>
                <p:nvPr/>
              </p:nvSpPr>
              <p:spPr bwMode="auto">
                <a:xfrm>
                  <a:off x="4969967" y="2264418"/>
                  <a:ext cx="1526626" cy="1647178"/>
                </a:xfrm>
                <a:custGeom>
                  <a:avLst/>
                  <a:gdLst>
                    <a:gd name="T0" fmla="*/ 195 w 202"/>
                    <a:gd name="T1" fmla="*/ 87 h 218"/>
                    <a:gd name="T2" fmla="*/ 111 w 202"/>
                    <a:gd name="T3" fmla="*/ 7 h 218"/>
                    <a:gd name="T4" fmla="*/ 87 w 202"/>
                    <a:gd name="T5" fmla="*/ 7 h 218"/>
                    <a:gd name="T6" fmla="*/ 7 w 202"/>
                    <a:gd name="T7" fmla="*/ 91 h 218"/>
                    <a:gd name="T8" fmla="*/ 7 w 202"/>
                    <a:gd name="T9" fmla="*/ 115 h 218"/>
                    <a:gd name="T10" fmla="*/ 91 w 202"/>
                    <a:gd name="T11" fmla="*/ 196 h 218"/>
                    <a:gd name="T12" fmla="*/ 116 w 202"/>
                    <a:gd name="T13" fmla="*/ 195 h 218"/>
                    <a:gd name="T14" fmla="*/ 121 w 202"/>
                    <a:gd name="T15" fmla="*/ 189 h 218"/>
                    <a:gd name="T16" fmla="*/ 127 w 202"/>
                    <a:gd name="T17" fmla="*/ 187 h 218"/>
                    <a:gd name="T18" fmla="*/ 134 w 202"/>
                    <a:gd name="T19" fmla="*/ 190 h 218"/>
                    <a:gd name="T20" fmla="*/ 147 w 202"/>
                    <a:gd name="T21" fmla="*/ 202 h 218"/>
                    <a:gd name="T22" fmla="*/ 152 w 202"/>
                    <a:gd name="T23" fmla="*/ 211 h 218"/>
                    <a:gd name="T24" fmla="*/ 149 w 202"/>
                    <a:gd name="T25" fmla="*/ 218 h 218"/>
                    <a:gd name="T26" fmla="*/ 175 w 202"/>
                    <a:gd name="T27" fmla="*/ 191 h 218"/>
                    <a:gd name="T28" fmla="*/ 168 w 202"/>
                    <a:gd name="T29" fmla="*/ 194 h 218"/>
                    <a:gd name="T30" fmla="*/ 158 w 202"/>
                    <a:gd name="T31" fmla="*/ 188 h 218"/>
                    <a:gd name="T32" fmla="*/ 145 w 202"/>
                    <a:gd name="T33" fmla="*/ 176 h 218"/>
                    <a:gd name="T34" fmla="*/ 143 w 202"/>
                    <a:gd name="T35" fmla="*/ 170 h 218"/>
                    <a:gd name="T36" fmla="*/ 145 w 202"/>
                    <a:gd name="T37" fmla="*/ 164 h 218"/>
                    <a:gd name="T38" fmla="*/ 129 w 202"/>
                    <a:gd name="T39" fmla="*/ 181 h 218"/>
                    <a:gd name="T40" fmla="*/ 196 w 202"/>
                    <a:gd name="T41" fmla="*/ 111 h 218"/>
                    <a:gd name="T42" fmla="*/ 195 w 202"/>
                    <a:gd name="T43" fmla="*/ 87 h 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02" h="218">
                      <a:moveTo>
                        <a:pt x="195" y="87"/>
                      </a:moveTo>
                      <a:cubicBezTo>
                        <a:pt x="111" y="7"/>
                        <a:pt x="111" y="7"/>
                        <a:pt x="111" y="7"/>
                      </a:cubicBezTo>
                      <a:cubicBezTo>
                        <a:pt x="104" y="0"/>
                        <a:pt x="94" y="0"/>
                        <a:pt x="87" y="7"/>
                      </a:cubicBezTo>
                      <a:cubicBezTo>
                        <a:pt x="7" y="91"/>
                        <a:pt x="7" y="91"/>
                        <a:pt x="7" y="91"/>
                      </a:cubicBezTo>
                      <a:cubicBezTo>
                        <a:pt x="0" y="98"/>
                        <a:pt x="0" y="109"/>
                        <a:pt x="7" y="115"/>
                      </a:cubicBezTo>
                      <a:cubicBezTo>
                        <a:pt x="91" y="196"/>
                        <a:pt x="91" y="196"/>
                        <a:pt x="91" y="196"/>
                      </a:cubicBezTo>
                      <a:cubicBezTo>
                        <a:pt x="98" y="202"/>
                        <a:pt x="109" y="202"/>
                        <a:pt x="116" y="195"/>
                      </a:cubicBezTo>
                      <a:cubicBezTo>
                        <a:pt x="121" y="189"/>
                        <a:pt x="121" y="189"/>
                        <a:pt x="121" y="189"/>
                      </a:cubicBezTo>
                      <a:cubicBezTo>
                        <a:pt x="123" y="188"/>
                        <a:pt x="125" y="187"/>
                        <a:pt x="127" y="187"/>
                      </a:cubicBezTo>
                      <a:cubicBezTo>
                        <a:pt x="130" y="187"/>
                        <a:pt x="132" y="188"/>
                        <a:pt x="134" y="190"/>
                      </a:cubicBezTo>
                      <a:cubicBezTo>
                        <a:pt x="147" y="202"/>
                        <a:pt x="147" y="202"/>
                        <a:pt x="147" y="202"/>
                      </a:cubicBezTo>
                      <a:cubicBezTo>
                        <a:pt x="148" y="204"/>
                        <a:pt x="152" y="209"/>
                        <a:pt x="152" y="211"/>
                      </a:cubicBezTo>
                      <a:cubicBezTo>
                        <a:pt x="152" y="213"/>
                        <a:pt x="151" y="216"/>
                        <a:pt x="149" y="218"/>
                      </a:cubicBezTo>
                      <a:cubicBezTo>
                        <a:pt x="175" y="191"/>
                        <a:pt x="175" y="191"/>
                        <a:pt x="175" y="191"/>
                      </a:cubicBezTo>
                      <a:cubicBezTo>
                        <a:pt x="174" y="193"/>
                        <a:pt x="171" y="194"/>
                        <a:pt x="168" y="194"/>
                      </a:cubicBezTo>
                      <a:cubicBezTo>
                        <a:pt x="166" y="194"/>
                        <a:pt x="160" y="190"/>
                        <a:pt x="158" y="188"/>
                      </a:cubicBezTo>
                      <a:cubicBezTo>
                        <a:pt x="145" y="176"/>
                        <a:pt x="145" y="176"/>
                        <a:pt x="145" y="176"/>
                      </a:cubicBezTo>
                      <a:cubicBezTo>
                        <a:pt x="144" y="174"/>
                        <a:pt x="143" y="172"/>
                        <a:pt x="143" y="170"/>
                      </a:cubicBezTo>
                      <a:cubicBezTo>
                        <a:pt x="143" y="168"/>
                        <a:pt x="144" y="166"/>
                        <a:pt x="145" y="164"/>
                      </a:cubicBezTo>
                      <a:cubicBezTo>
                        <a:pt x="129" y="181"/>
                        <a:pt x="129" y="181"/>
                        <a:pt x="129" y="181"/>
                      </a:cubicBezTo>
                      <a:cubicBezTo>
                        <a:pt x="196" y="111"/>
                        <a:pt x="196" y="111"/>
                        <a:pt x="196" y="111"/>
                      </a:cubicBezTo>
                      <a:cubicBezTo>
                        <a:pt x="202" y="104"/>
                        <a:pt x="202" y="93"/>
                        <a:pt x="195" y="87"/>
                      </a:cubicBezTo>
                      <a:close/>
                    </a:path>
                  </a:pathLst>
                </a:custGeom>
                <a:solidFill>
                  <a:srgbClr val="893C3D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0" name="菱形 19"/>
                <p:cNvSpPr/>
                <p:nvPr/>
              </p:nvSpPr>
              <p:spPr>
                <a:xfrm>
                  <a:off x="5088943" y="2384418"/>
                  <a:ext cx="1288674" cy="1288674"/>
                </a:xfrm>
                <a:prstGeom prst="diamond">
                  <a:avLst/>
                </a:prstGeom>
                <a:solidFill>
                  <a:schemeClr val="bg1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1" name="菱形 20"/>
                <p:cNvSpPr/>
                <p:nvPr/>
              </p:nvSpPr>
              <p:spPr>
                <a:xfrm>
                  <a:off x="5884092" y="3647929"/>
                  <a:ext cx="1288674" cy="1288674"/>
                </a:xfrm>
                <a:prstGeom prst="diamond">
                  <a:avLst/>
                </a:prstGeom>
                <a:solidFill>
                  <a:schemeClr val="bg1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2" name="菱形 21"/>
                <p:cNvSpPr/>
                <p:nvPr/>
              </p:nvSpPr>
              <p:spPr>
                <a:xfrm>
                  <a:off x="7131663" y="2850376"/>
                  <a:ext cx="1288674" cy="1288674"/>
                </a:xfrm>
                <a:prstGeom prst="diamond">
                  <a:avLst/>
                </a:prstGeom>
                <a:solidFill>
                  <a:schemeClr val="bg1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3" name="任意多边形: 形状 10"/>
                <p:cNvSpPr/>
                <p:nvPr/>
              </p:nvSpPr>
              <p:spPr bwMode="auto">
                <a:xfrm>
                  <a:off x="6306194" y="4092720"/>
                  <a:ext cx="380796" cy="380264"/>
                </a:xfrm>
                <a:custGeom>
                  <a:avLst/>
                  <a:gdLst>
                    <a:gd name="connsiteX0" fmla="*/ 126452 w 606933"/>
                    <a:gd name="connsiteY0" fmla="*/ 239923 h 606087"/>
                    <a:gd name="connsiteX1" fmla="*/ 191364 w 606933"/>
                    <a:gd name="connsiteY1" fmla="*/ 239923 h 606087"/>
                    <a:gd name="connsiteX2" fmla="*/ 289791 w 606933"/>
                    <a:gd name="connsiteY2" fmla="*/ 336874 h 606087"/>
                    <a:gd name="connsiteX3" fmla="*/ 303467 w 606933"/>
                    <a:gd name="connsiteY3" fmla="*/ 345627 h 606087"/>
                    <a:gd name="connsiteX4" fmla="*/ 317142 w 606933"/>
                    <a:gd name="connsiteY4" fmla="*/ 336874 h 606087"/>
                    <a:gd name="connsiteX5" fmla="*/ 415569 w 606933"/>
                    <a:gd name="connsiteY5" fmla="*/ 239923 h 606087"/>
                    <a:gd name="connsiteX6" fmla="*/ 480481 w 606933"/>
                    <a:gd name="connsiteY6" fmla="*/ 239923 h 606087"/>
                    <a:gd name="connsiteX7" fmla="*/ 480481 w 606933"/>
                    <a:gd name="connsiteY7" fmla="*/ 404009 h 606087"/>
                    <a:gd name="connsiteX8" fmla="*/ 316083 w 606933"/>
                    <a:gd name="connsiteY8" fmla="*/ 404009 h 606087"/>
                    <a:gd name="connsiteX9" fmla="*/ 316083 w 606933"/>
                    <a:gd name="connsiteY9" fmla="*/ 441905 h 606087"/>
                    <a:gd name="connsiteX10" fmla="*/ 568988 w 606933"/>
                    <a:gd name="connsiteY10" fmla="*/ 441905 h 606087"/>
                    <a:gd name="connsiteX11" fmla="*/ 568988 w 606933"/>
                    <a:gd name="connsiteY11" fmla="*/ 505096 h 606087"/>
                    <a:gd name="connsiteX12" fmla="*/ 606933 w 606933"/>
                    <a:gd name="connsiteY12" fmla="*/ 505096 h 606087"/>
                    <a:gd name="connsiteX13" fmla="*/ 606933 w 606933"/>
                    <a:gd name="connsiteY13" fmla="*/ 606087 h 606087"/>
                    <a:gd name="connsiteX14" fmla="*/ 505714 w 606933"/>
                    <a:gd name="connsiteY14" fmla="*/ 606087 h 606087"/>
                    <a:gd name="connsiteX15" fmla="*/ 505714 w 606933"/>
                    <a:gd name="connsiteY15" fmla="*/ 505096 h 606087"/>
                    <a:gd name="connsiteX16" fmla="*/ 543659 w 606933"/>
                    <a:gd name="connsiteY16" fmla="*/ 505096 h 606087"/>
                    <a:gd name="connsiteX17" fmla="*/ 543659 w 606933"/>
                    <a:gd name="connsiteY17" fmla="*/ 467105 h 606087"/>
                    <a:gd name="connsiteX18" fmla="*/ 316083 w 606933"/>
                    <a:gd name="connsiteY18" fmla="*/ 467105 h 606087"/>
                    <a:gd name="connsiteX19" fmla="*/ 316083 w 606933"/>
                    <a:gd name="connsiteY19" fmla="*/ 505096 h 606087"/>
                    <a:gd name="connsiteX20" fmla="*/ 354028 w 606933"/>
                    <a:gd name="connsiteY20" fmla="*/ 505096 h 606087"/>
                    <a:gd name="connsiteX21" fmla="*/ 354028 w 606933"/>
                    <a:gd name="connsiteY21" fmla="*/ 606087 h 606087"/>
                    <a:gd name="connsiteX22" fmla="*/ 252905 w 606933"/>
                    <a:gd name="connsiteY22" fmla="*/ 606087 h 606087"/>
                    <a:gd name="connsiteX23" fmla="*/ 252905 w 606933"/>
                    <a:gd name="connsiteY23" fmla="*/ 505096 h 606087"/>
                    <a:gd name="connsiteX24" fmla="*/ 290850 w 606933"/>
                    <a:gd name="connsiteY24" fmla="*/ 505096 h 606087"/>
                    <a:gd name="connsiteX25" fmla="*/ 290850 w 606933"/>
                    <a:gd name="connsiteY25" fmla="*/ 467105 h 606087"/>
                    <a:gd name="connsiteX26" fmla="*/ 63274 w 606933"/>
                    <a:gd name="connsiteY26" fmla="*/ 467105 h 606087"/>
                    <a:gd name="connsiteX27" fmla="*/ 63274 w 606933"/>
                    <a:gd name="connsiteY27" fmla="*/ 505096 h 606087"/>
                    <a:gd name="connsiteX28" fmla="*/ 101123 w 606933"/>
                    <a:gd name="connsiteY28" fmla="*/ 505096 h 606087"/>
                    <a:gd name="connsiteX29" fmla="*/ 101123 w 606933"/>
                    <a:gd name="connsiteY29" fmla="*/ 606087 h 606087"/>
                    <a:gd name="connsiteX30" fmla="*/ 0 w 606933"/>
                    <a:gd name="connsiteY30" fmla="*/ 606087 h 606087"/>
                    <a:gd name="connsiteX31" fmla="*/ 0 w 606933"/>
                    <a:gd name="connsiteY31" fmla="*/ 505096 h 606087"/>
                    <a:gd name="connsiteX32" fmla="*/ 37945 w 606933"/>
                    <a:gd name="connsiteY32" fmla="*/ 505096 h 606087"/>
                    <a:gd name="connsiteX33" fmla="*/ 37945 w 606933"/>
                    <a:gd name="connsiteY33" fmla="*/ 441905 h 606087"/>
                    <a:gd name="connsiteX34" fmla="*/ 290850 w 606933"/>
                    <a:gd name="connsiteY34" fmla="*/ 441905 h 606087"/>
                    <a:gd name="connsiteX35" fmla="*/ 290850 w 606933"/>
                    <a:gd name="connsiteY35" fmla="*/ 404009 h 606087"/>
                    <a:gd name="connsiteX36" fmla="*/ 126452 w 606933"/>
                    <a:gd name="connsiteY36" fmla="*/ 404009 h 606087"/>
                    <a:gd name="connsiteX37" fmla="*/ 303502 w 606933"/>
                    <a:gd name="connsiteY37" fmla="*/ 71264 h 606087"/>
                    <a:gd name="connsiteX38" fmla="*/ 250822 w 606933"/>
                    <a:gd name="connsiteY38" fmla="*/ 122140 h 606087"/>
                    <a:gd name="connsiteX39" fmla="*/ 303502 w 606933"/>
                    <a:gd name="connsiteY39" fmla="*/ 173111 h 606087"/>
                    <a:gd name="connsiteX40" fmla="*/ 356183 w 606933"/>
                    <a:gd name="connsiteY40" fmla="*/ 122140 h 606087"/>
                    <a:gd name="connsiteX41" fmla="*/ 303502 w 606933"/>
                    <a:gd name="connsiteY41" fmla="*/ 71264 h 606087"/>
                    <a:gd name="connsiteX42" fmla="*/ 303502 w 606933"/>
                    <a:gd name="connsiteY42" fmla="*/ 0 h 606087"/>
                    <a:gd name="connsiteX43" fmla="*/ 429955 w 606933"/>
                    <a:gd name="connsiteY43" fmla="*/ 122140 h 606087"/>
                    <a:gd name="connsiteX44" fmla="*/ 303502 w 606933"/>
                    <a:gd name="connsiteY44" fmla="*/ 315639 h 606087"/>
                    <a:gd name="connsiteX45" fmla="*/ 177049 w 606933"/>
                    <a:gd name="connsiteY45" fmla="*/ 122140 h 606087"/>
                    <a:gd name="connsiteX46" fmla="*/ 303502 w 606933"/>
                    <a:gd name="connsiteY46" fmla="*/ 0 h 6060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</a:cxnLst>
                  <a:rect l="l" t="t" r="r" b="b"/>
                  <a:pathLst>
                    <a:path w="606933" h="606087">
                      <a:moveTo>
                        <a:pt x="126452" y="239923"/>
                      </a:moveTo>
                      <a:lnTo>
                        <a:pt x="191364" y="239923"/>
                      </a:lnTo>
                      <a:cubicBezTo>
                        <a:pt x="230851" y="298209"/>
                        <a:pt x="286131" y="334566"/>
                        <a:pt x="289791" y="336874"/>
                      </a:cubicBezTo>
                      <a:lnTo>
                        <a:pt x="303467" y="345627"/>
                      </a:lnTo>
                      <a:lnTo>
                        <a:pt x="317142" y="336874"/>
                      </a:lnTo>
                      <a:cubicBezTo>
                        <a:pt x="320802" y="334566"/>
                        <a:pt x="376083" y="298209"/>
                        <a:pt x="415569" y="239923"/>
                      </a:cubicBezTo>
                      <a:lnTo>
                        <a:pt x="480481" y="239923"/>
                      </a:lnTo>
                      <a:lnTo>
                        <a:pt x="480481" y="404009"/>
                      </a:lnTo>
                      <a:lnTo>
                        <a:pt x="316083" y="404009"/>
                      </a:lnTo>
                      <a:lnTo>
                        <a:pt x="316083" y="441905"/>
                      </a:lnTo>
                      <a:lnTo>
                        <a:pt x="568988" y="441905"/>
                      </a:lnTo>
                      <a:lnTo>
                        <a:pt x="568988" y="505096"/>
                      </a:lnTo>
                      <a:lnTo>
                        <a:pt x="606933" y="505096"/>
                      </a:lnTo>
                      <a:lnTo>
                        <a:pt x="606933" y="606087"/>
                      </a:lnTo>
                      <a:lnTo>
                        <a:pt x="505714" y="606087"/>
                      </a:lnTo>
                      <a:lnTo>
                        <a:pt x="505714" y="505096"/>
                      </a:lnTo>
                      <a:lnTo>
                        <a:pt x="543659" y="505096"/>
                      </a:lnTo>
                      <a:lnTo>
                        <a:pt x="543659" y="467105"/>
                      </a:lnTo>
                      <a:lnTo>
                        <a:pt x="316083" y="467105"/>
                      </a:lnTo>
                      <a:lnTo>
                        <a:pt x="316083" y="505096"/>
                      </a:lnTo>
                      <a:lnTo>
                        <a:pt x="354028" y="505096"/>
                      </a:lnTo>
                      <a:lnTo>
                        <a:pt x="354028" y="606087"/>
                      </a:lnTo>
                      <a:lnTo>
                        <a:pt x="252905" y="606087"/>
                      </a:lnTo>
                      <a:lnTo>
                        <a:pt x="252905" y="505096"/>
                      </a:lnTo>
                      <a:lnTo>
                        <a:pt x="290850" y="505096"/>
                      </a:lnTo>
                      <a:lnTo>
                        <a:pt x="290850" y="467105"/>
                      </a:lnTo>
                      <a:lnTo>
                        <a:pt x="63274" y="467105"/>
                      </a:lnTo>
                      <a:lnTo>
                        <a:pt x="63274" y="505096"/>
                      </a:lnTo>
                      <a:lnTo>
                        <a:pt x="101123" y="505096"/>
                      </a:lnTo>
                      <a:lnTo>
                        <a:pt x="101123" y="606087"/>
                      </a:lnTo>
                      <a:lnTo>
                        <a:pt x="0" y="606087"/>
                      </a:lnTo>
                      <a:lnTo>
                        <a:pt x="0" y="505096"/>
                      </a:lnTo>
                      <a:lnTo>
                        <a:pt x="37945" y="505096"/>
                      </a:lnTo>
                      <a:lnTo>
                        <a:pt x="37945" y="441905"/>
                      </a:lnTo>
                      <a:lnTo>
                        <a:pt x="290850" y="441905"/>
                      </a:lnTo>
                      <a:lnTo>
                        <a:pt x="290850" y="404009"/>
                      </a:lnTo>
                      <a:lnTo>
                        <a:pt x="126452" y="404009"/>
                      </a:lnTo>
                      <a:close/>
                      <a:moveTo>
                        <a:pt x="303502" y="71264"/>
                      </a:moveTo>
                      <a:cubicBezTo>
                        <a:pt x="274417" y="71264"/>
                        <a:pt x="250822" y="94057"/>
                        <a:pt x="250822" y="122140"/>
                      </a:cubicBezTo>
                      <a:cubicBezTo>
                        <a:pt x="250822" y="150318"/>
                        <a:pt x="274417" y="173111"/>
                        <a:pt x="303502" y="173111"/>
                      </a:cubicBezTo>
                      <a:cubicBezTo>
                        <a:pt x="332587" y="173111"/>
                        <a:pt x="356183" y="150318"/>
                        <a:pt x="356183" y="122140"/>
                      </a:cubicBezTo>
                      <a:cubicBezTo>
                        <a:pt x="356183" y="94057"/>
                        <a:pt x="332587" y="71264"/>
                        <a:pt x="303502" y="71264"/>
                      </a:cubicBezTo>
                      <a:close/>
                      <a:moveTo>
                        <a:pt x="303502" y="0"/>
                      </a:moveTo>
                      <a:cubicBezTo>
                        <a:pt x="373326" y="0"/>
                        <a:pt x="429955" y="54723"/>
                        <a:pt x="429955" y="122140"/>
                      </a:cubicBezTo>
                      <a:cubicBezTo>
                        <a:pt x="429955" y="234181"/>
                        <a:pt x="303502" y="315639"/>
                        <a:pt x="303502" y="315639"/>
                      </a:cubicBezTo>
                      <a:cubicBezTo>
                        <a:pt x="303502" y="315639"/>
                        <a:pt x="177049" y="234181"/>
                        <a:pt x="177049" y="122140"/>
                      </a:cubicBezTo>
                      <a:cubicBezTo>
                        <a:pt x="177049" y="54723"/>
                        <a:pt x="233679" y="0"/>
                        <a:pt x="303502" y="0"/>
                      </a:cubicBezTo>
                      <a:close/>
                    </a:path>
                  </a:pathLst>
                </a:custGeom>
                <a:solidFill>
                  <a:srgbClr val="AD7B7B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4" name="任意多边形: 形状 11"/>
                <p:cNvSpPr/>
                <p:nvPr/>
              </p:nvSpPr>
              <p:spPr bwMode="auto">
                <a:xfrm>
                  <a:off x="4169062" y="3515021"/>
                  <a:ext cx="396518" cy="378154"/>
                </a:xfrm>
                <a:custGeom>
                  <a:avLst/>
                  <a:gdLst>
                    <a:gd name="connsiteX0" fmla="*/ 315778 w 607639"/>
                    <a:gd name="connsiteY0" fmla="*/ 173080 h 579502"/>
                    <a:gd name="connsiteX1" fmla="*/ 315778 w 607639"/>
                    <a:gd name="connsiteY1" fmla="*/ 266058 h 579502"/>
                    <a:gd name="connsiteX2" fmla="*/ 303493 w 607639"/>
                    <a:gd name="connsiteY2" fmla="*/ 278325 h 579502"/>
                    <a:gd name="connsiteX3" fmla="*/ 210375 w 607639"/>
                    <a:gd name="connsiteY3" fmla="*/ 278325 h 579502"/>
                    <a:gd name="connsiteX4" fmla="*/ 303493 w 607639"/>
                    <a:gd name="connsiteY4" fmla="*/ 359925 h 579502"/>
                    <a:gd name="connsiteX5" fmla="*/ 397500 w 607639"/>
                    <a:gd name="connsiteY5" fmla="*/ 266058 h 579502"/>
                    <a:gd name="connsiteX6" fmla="*/ 315778 w 607639"/>
                    <a:gd name="connsiteY6" fmla="*/ 173080 h 579502"/>
                    <a:gd name="connsiteX7" fmla="*/ 249814 w 607639"/>
                    <a:gd name="connsiteY7" fmla="*/ 160816 h 579502"/>
                    <a:gd name="connsiteX8" fmla="*/ 198110 w 607639"/>
                    <a:gd name="connsiteY8" fmla="*/ 212449 h 579502"/>
                    <a:gd name="connsiteX9" fmla="*/ 249814 w 607639"/>
                    <a:gd name="connsiteY9" fmla="*/ 212449 h 579502"/>
                    <a:gd name="connsiteX10" fmla="*/ 303493 w 607639"/>
                    <a:gd name="connsiteY10" fmla="*/ 147835 h 579502"/>
                    <a:gd name="connsiteX11" fmla="*/ 421981 w 607639"/>
                    <a:gd name="connsiteY11" fmla="*/ 266058 h 579502"/>
                    <a:gd name="connsiteX12" fmla="*/ 303493 w 607639"/>
                    <a:gd name="connsiteY12" fmla="*/ 384370 h 579502"/>
                    <a:gd name="connsiteX13" fmla="*/ 185093 w 607639"/>
                    <a:gd name="connsiteY13" fmla="*/ 266058 h 579502"/>
                    <a:gd name="connsiteX14" fmla="*/ 197289 w 607639"/>
                    <a:gd name="connsiteY14" fmla="*/ 253880 h 579502"/>
                    <a:gd name="connsiteX15" fmla="*/ 291297 w 607639"/>
                    <a:gd name="connsiteY15" fmla="*/ 253880 h 579502"/>
                    <a:gd name="connsiteX16" fmla="*/ 291297 w 607639"/>
                    <a:gd name="connsiteY16" fmla="*/ 160013 h 579502"/>
                    <a:gd name="connsiteX17" fmla="*/ 303493 w 607639"/>
                    <a:gd name="connsiteY17" fmla="*/ 147835 h 579502"/>
                    <a:gd name="connsiteX18" fmla="*/ 262095 w 607639"/>
                    <a:gd name="connsiteY18" fmla="*/ 135133 h 579502"/>
                    <a:gd name="connsiteX19" fmla="*/ 274287 w 607639"/>
                    <a:gd name="connsiteY19" fmla="*/ 147397 h 579502"/>
                    <a:gd name="connsiteX20" fmla="*/ 274287 w 607639"/>
                    <a:gd name="connsiteY20" fmla="*/ 224713 h 579502"/>
                    <a:gd name="connsiteX21" fmla="*/ 262095 w 607639"/>
                    <a:gd name="connsiteY21" fmla="*/ 236888 h 579502"/>
                    <a:gd name="connsiteX22" fmla="*/ 184672 w 607639"/>
                    <a:gd name="connsiteY22" fmla="*/ 236888 h 579502"/>
                    <a:gd name="connsiteX23" fmla="*/ 172391 w 607639"/>
                    <a:gd name="connsiteY23" fmla="*/ 224713 h 579502"/>
                    <a:gd name="connsiteX24" fmla="*/ 262095 w 607639"/>
                    <a:gd name="connsiteY24" fmla="*/ 135133 h 579502"/>
                    <a:gd name="connsiteX25" fmla="*/ 58120 w 607639"/>
                    <a:gd name="connsiteY25" fmla="*/ 108514 h 579502"/>
                    <a:gd name="connsiteX26" fmla="*/ 58120 w 607639"/>
                    <a:gd name="connsiteY26" fmla="*/ 413970 h 579502"/>
                    <a:gd name="connsiteX27" fmla="*/ 549430 w 607639"/>
                    <a:gd name="connsiteY27" fmla="*/ 413970 h 579502"/>
                    <a:gd name="connsiteX28" fmla="*/ 549430 w 607639"/>
                    <a:gd name="connsiteY28" fmla="*/ 108514 h 579502"/>
                    <a:gd name="connsiteX29" fmla="*/ 27236 w 607639"/>
                    <a:gd name="connsiteY29" fmla="*/ 56079 h 579502"/>
                    <a:gd name="connsiteX30" fmla="*/ 27236 w 607639"/>
                    <a:gd name="connsiteY30" fmla="*/ 81319 h 579502"/>
                    <a:gd name="connsiteX31" fmla="*/ 580403 w 607639"/>
                    <a:gd name="connsiteY31" fmla="*/ 81319 h 579502"/>
                    <a:gd name="connsiteX32" fmla="*/ 580403 w 607639"/>
                    <a:gd name="connsiteY32" fmla="*/ 56079 h 579502"/>
                    <a:gd name="connsiteX33" fmla="*/ 303775 w 607639"/>
                    <a:gd name="connsiteY33" fmla="*/ 0 h 579502"/>
                    <a:gd name="connsiteX34" fmla="*/ 317393 w 607639"/>
                    <a:gd name="connsiteY34" fmla="*/ 13597 h 579502"/>
                    <a:gd name="connsiteX35" fmla="*/ 317393 w 607639"/>
                    <a:gd name="connsiteY35" fmla="*/ 28884 h 579502"/>
                    <a:gd name="connsiteX36" fmla="*/ 580403 w 607639"/>
                    <a:gd name="connsiteY36" fmla="*/ 28884 h 579502"/>
                    <a:gd name="connsiteX37" fmla="*/ 607639 w 607639"/>
                    <a:gd name="connsiteY37" fmla="*/ 56079 h 579502"/>
                    <a:gd name="connsiteX38" fmla="*/ 607639 w 607639"/>
                    <a:gd name="connsiteY38" fmla="*/ 81319 h 579502"/>
                    <a:gd name="connsiteX39" fmla="*/ 580403 w 607639"/>
                    <a:gd name="connsiteY39" fmla="*/ 108514 h 579502"/>
                    <a:gd name="connsiteX40" fmla="*/ 576665 w 607639"/>
                    <a:gd name="connsiteY40" fmla="*/ 108514 h 579502"/>
                    <a:gd name="connsiteX41" fmla="*/ 576665 w 607639"/>
                    <a:gd name="connsiteY41" fmla="*/ 413970 h 579502"/>
                    <a:gd name="connsiteX42" fmla="*/ 549430 w 607639"/>
                    <a:gd name="connsiteY42" fmla="*/ 441165 h 579502"/>
                    <a:gd name="connsiteX43" fmla="*/ 317393 w 607639"/>
                    <a:gd name="connsiteY43" fmla="*/ 441165 h 579502"/>
                    <a:gd name="connsiteX44" fmla="*/ 317393 w 607639"/>
                    <a:gd name="connsiteY44" fmla="*/ 481069 h 579502"/>
                    <a:gd name="connsiteX45" fmla="*/ 418236 w 607639"/>
                    <a:gd name="connsiteY45" fmla="*/ 554923 h 579502"/>
                    <a:gd name="connsiteX46" fmla="*/ 421173 w 607639"/>
                    <a:gd name="connsiteY46" fmla="*/ 573942 h 579502"/>
                    <a:gd name="connsiteX47" fmla="*/ 410225 w 607639"/>
                    <a:gd name="connsiteY47" fmla="*/ 579452 h 579502"/>
                    <a:gd name="connsiteX48" fmla="*/ 402215 w 607639"/>
                    <a:gd name="connsiteY48" fmla="*/ 576874 h 579502"/>
                    <a:gd name="connsiteX49" fmla="*/ 317393 w 607639"/>
                    <a:gd name="connsiteY49" fmla="*/ 514752 h 579502"/>
                    <a:gd name="connsiteX50" fmla="*/ 317393 w 607639"/>
                    <a:gd name="connsiteY50" fmla="*/ 565854 h 579502"/>
                    <a:gd name="connsiteX51" fmla="*/ 303775 w 607639"/>
                    <a:gd name="connsiteY51" fmla="*/ 579452 h 579502"/>
                    <a:gd name="connsiteX52" fmla="*/ 290157 w 607639"/>
                    <a:gd name="connsiteY52" fmla="*/ 565854 h 579502"/>
                    <a:gd name="connsiteX53" fmla="*/ 290157 w 607639"/>
                    <a:gd name="connsiteY53" fmla="*/ 514752 h 579502"/>
                    <a:gd name="connsiteX54" fmla="*/ 205424 w 607639"/>
                    <a:gd name="connsiteY54" fmla="*/ 576874 h 579502"/>
                    <a:gd name="connsiteX55" fmla="*/ 186377 w 607639"/>
                    <a:gd name="connsiteY55" fmla="*/ 573942 h 579502"/>
                    <a:gd name="connsiteX56" fmla="*/ 189314 w 607639"/>
                    <a:gd name="connsiteY56" fmla="*/ 554923 h 579502"/>
                    <a:gd name="connsiteX57" fmla="*/ 290157 w 607639"/>
                    <a:gd name="connsiteY57" fmla="*/ 481069 h 579502"/>
                    <a:gd name="connsiteX58" fmla="*/ 290157 w 607639"/>
                    <a:gd name="connsiteY58" fmla="*/ 441165 h 579502"/>
                    <a:gd name="connsiteX59" fmla="*/ 58120 w 607639"/>
                    <a:gd name="connsiteY59" fmla="*/ 441165 h 579502"/>
                    <a:gd name="connsiteX60" fmla="*/ 30885 w 607639"/>
                    <a:gd name="connsiteY60" fmla="*/ 413970 h 579502"/>
                    <a:gd name="connsiteX61" fmla="*/ 30885 w 607639"/>
                    <a:gd name="connsiteY61" fmla="*/ 108514 h 579502"/>
                    <a:gd name="connsiteX62" fmla="*/ 27236 w 607639"/>
                    <a:gd name="connsiteY62" fmla="*/ 108514 h 579502"/>
                    <a:gd name="connsiteX63" fmla="*/ 0 w 607639"/>
                    <a:gd name="connsiteY63" fmla="*/ 81319 h 579502"/>
                    <a:gd name="connsiteX64" fmla="*/ 0 w 607639"/>
                    <a:gd name="connsiteY64" fmla="*/ 56079 h 579502"/>
                    <a:gd name="connsiteX65" fmla="*/ 27236 w 607639"/>
                    <a:gd name="connsiteY65" fmla="*/ 28884 h 579502"/>
                    <a:gd name="connsiteX66" fmla="*/ 290157 w 607639"/>
                    <a:gd name="connsiteY66" fmla="*/ 28884 h 579502"/>
                    <a:gd name="connsiteX67" fmla="*/ 290157 w 607639"/>
                    <a:gd name="connsiteY67" fmla="*/ 13597 h 579502"/>
                    <a:gd name="connsiteX68" fmla="*/ 303775 w 607639"/>
                    <a:gd name="connsiteY68" fmla="*/ 0 h 5795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</a:cxnLst>
                  <a:rect l="l" t="t" r="r" b="b"/>
                  <a:pathLst>
                    <a:path w="607639" h="579502">
                      <a:moveTo>
                        <a:pt x="315778" y="173080"/>
                      </a:moveTo>
                      <a:lnTo>
                        <a:pt x="315778" y="266058"/>
                      </a:lnTo>
                      <a:cubicBezTo>
                        <a:pt x="315778" y="272814"/>
                        <a:pt x="310258" y="278325"/>
                        <a:pt x="303493" y="278325"/>
                      </a:cubicBezTo>
                      <a:lnTo>
                        <a:pt x="210375" y="278325"/>
                      </a:lnTo>
                      <a:cubicBezTo>
                        <a:pt x="216429" y="324281"/>
                        <a:pt x="255866" y="359925"/>
                        <a:pt x="303493" y="359925"/>
                      </a:cubicBezTo>
                      <a:cubicBezTo>
                        <a:pt x="355303" y="359925"/>
                        <a:pt x="397500" y="317792"/>
                        <a:pt x="397500" y="266058"/>
                      </a:cubicBezTo>
                      <a:cubicBezTo>
                        <a:pt x="397500" y="218502"/>
                        <a:pt x="361802" y="179124"/>
                        <a:pt x="315778" y="173080"/>
                      </a:cubicBezTo>
                      <a:close/>
                      <a:moveTo>
                        <a:pt x="249814" y="160816"/>
                      </a:moveTo>
                      <a:cubicBezTo>
                        <a:pt x="223740" y="165793"/>
                        <a:pt x="203093" y="186410"/>
                        <a:pt x="198110" y="212449"/>
                      </a:cubicBezTo>
                      <a:lnTo>
                        <a:pt x="249814" y="212449"/>
                      </a:lnTo>
                      <a:close/>
                      <a:moveTo>
                        <a:pt x="303493" y="147835"/>
                      </a:moveTo>
                      <a:cubicBezTo>
                        <a:pt x="368835" y="147835"/>
                        <a:pt x="421981" y="200902"/>
                        <a:pt x="421981" y="266058"/>
                      </a:cubicBezTo>
                      <a:cubicBezTo>
                        <a:pt x="421981" y="331303"/>
                        <a:pt x="368835" y="384370"/>
                        <a:pt x="303493" y="384370"/>
                      </a:cubicBezTo>
                      <a:cubicBezTo>
                        <a:pt x="238239" y="384370"/>
                        <a:pt x="185093" y="331303"/>
                        <a:pt x="185093" y="266058"/>
                      </a:cubicBezTo>
                      <a:cubicBezTo>
                        <a:pt x="185093" y="259303"/>
                        <a:pt x="190523" y="253880"/>
                        <a:pt x="197289" y="253880"/>
                      </a:cubicBezTo>
                      <a:lnTo>
                        <a:pt x="291297" y="253880"/>
                      </a:lnTo>
                      <a:lnTo>
                        <a:pt x="291297" y="160013"/>
                      </a:lnTo>
                      <a:cubicBezTo>
                        <a:pt x="291297" y="153257"/>
                        <a:pt x="296727" y="147835"/>
                        <a:pt x="303493" y="147835"/>
                      </a:cubicBezTo>
                      <a:close/>
                      <a:moveTo>
                        <a:pt x="262095" y="135133"/>
                      </a:moveTo>
                      <a:cubicBezTo>
                        <a:pt x="268859" y="135133"/>
                        <a:pt x="274287" y="140643"/>
                        <a:pt x="274287" y="147397"/>
                      </a:cubicBezTo>
                      <a:lnTo>
                        <a:pt x="274287" y="224713"/>
                      </a:lnTo>
                      <a:cubicBezTo>
                        <a:pt x="274287" y="231467"/>
                        <a:pt x="268859" y="236888"/>
                        <a:pt x="262095" y="236888"/>
                      </a:cubicBezTo>
                      <a:lnTo>
                        <a:pt x="184672" y="236888"/>
                      </a:lnTo>
                      <a:cubicBezTo>
                        <a:pt x="177909" y="236888"/>
                        <a:pt x="172391" y="231467"/>
                        <a:pt x="172391" y="224713"/>
                      </a:cubicBezTo>
                      <a:cubicBezTo>
                        <a:pt x="172391" y="175302"/>
                        <a:pt x="212616" y="135133"/>
                        <a:pt x="262095" y="135133"/>
                      </a:cubicBezTo>
                      <a:close/>
                      <a:moveTo>
                        <a:pt x="58120" y="108514"/>
                      </a:moveTo>
                      <a:lnTo>
                        <a:pt x="58120" y="413970"/>
                      </a:lnTo>
                      <a:lnTo>
                        <a:pt x="549430" y="413970"/>
                      </a:lnTo>
                      <a:lnTo>
                        <a:pt x="549430" y="108514"/>
                      </a:lnTo>
                      <a:close/>
                      <a:moveTo>
                        <a:pt x="27236" y="56079"/>
                      </a:moveTo>
                      <a:lnTo>
                        <a:pt x="27236" y="81319"/>
                      </a:lnTo>
                      <a:lnTo>
                        <a:pt x="580403" y="81319"/>
                      </a:lnTo>
                      <a:lnTo>
                        <a:pt x="580403" y="56079"/>
                      </a:lnTo>
                      <a:close/>
                      <a:moveTo>
                        <a:pt x="303775" y="0"/>
                      </a:moveTo>
                      <a:cubicBezTo>
                        <a:pt x="311341" y="0"/>
                        <a:pt x="317393" y="6132"/>
                        <a:pt x="317393" y="13597"/>
                      </a:cubicBezTo>
                      <a:lnTo>
                        <a:pt x="317393" y="28884"/>
                      </a:lnTo>
                      <a:lnTo>
                        <a:pt x="580403" y="28884"/>
                      </a:lnTo>
                      <a:cubicBezTo>
                        <a:pt x="595356" y="28884"/>
                        <a:pt x="607639" y="41148"/>
                        <a:pt x="607639" y="56079"/>
                      </a:cubicBezTo>
                      <a:lnTo>
                        <a:pt x="607639" y="81319"/>
                      </a:lnTo>
                      <a:cubicBezTo>
                        <a:pt x="607639" y="96338"/>
                        <a:pt x="595356" y="108514"/>
                        <a:pt x="580403" y="108514"/>
                      </a:cubicBezTo>
                      <a:lnTo>
                        <a:pt x="576665" y="108514"/>
                      </a:lnTo>
                      <a:lnTo>
                        <a:pt x="576665" y="413970"/>
                      </a:lnTo>
                      <a:cubicBezTo>
                        <a:pt x="576665" y="428990"/>
                        <a:pt x="564472" y="441165"/>
                        <a:pt x="549430" y="441165"/>
                      </a:cubicBezTo>
                      <a:lnTo>
                        <a:pt x="317393" y="441165"/>
                      </a:lnTo>
                      <a:lnTo>
                        <a:pt x="317393" y="481069"/>
                      </a:lnTo>
                      <a:lnTo>
                        <a:pt x="418236" y="554923"/>
                      </a:lnTo>
                      <a:cubicBezTo>
                        <a:pt x="424377" y="559366"/>
                        <a:pt x="425623" y="567898"/>
                        <a:pt x="421173" y="573942"/>
                      </a:cubicBezTo>
                      <a:cubicBezTo>
                        <a:pt x="418503" y="577585"/>
                        <a:pt x="414409" y="579452"/>
                        <a:pt x="410225" y="579452"/>
                      </a:cubicBezTo>
                      <a:cubicBezTo>
                        <a:pt x="407466" y="579452"/>
                        <a:pt x="404618" y="578652"/>
                        <a:pt x="402215" y="576874"/>
                      </a:cubicBezTo>
                      <a:lnTo>
                        <a:pt x="317393" y="514752"/>
                      </a:lnTo>
                      <a:lnTo>
                        <a:pt x="317393" y="565854"/>
                      </a:lnTo>
                      <a:cubicBezTo>
                        <a:pt x="317393" y="573408"/>
                        <a:pt x="311341" y="579452"/>
                        <a:pt x="303775" y="579452"/>
                      </a:cubicBezTo>
                      <a:cubicBezTo>
                        <a:pt x="296299" y="579452"/>
                        <a:pt x="290157" y="573408"/>
                        <a:pt x="290157" y="565854"/>
                      </a:cubicBezTo>
                      <a:lnTo>
                        <a:pt x="290157" y="514752"/>
                      </a:lnTo>
                      <a:lnTo>
                        <a:pt x="205424" y="576874"/>
                      </a:lnTo>
                      <a:cubicBezTo>
                        <a:pt x="199372" y="581318"/>
                        <a:pt x="190827" y="579985"/>
                        <a:pt x="186377" y="573942"/>
                      </a:cubicBezTo>
                      <a:cubicBezTo>
                        <a:pt x="181927" y="567898"/>
                        <a:pt x="183262" y="559366"/>
                        <a:pt x="189314" y="554923"/>
                      </a:cubicBezTo>
                      <a:lnTo>
                        <a:pt x="290157" y="481069"/>
                      </a:lnTo>
                      <a:lnTo>
                        <a:pt x="290157" y="441165"/>
                      </a:lnTo>
                      <a:lnTo>
                        <a:pt x="58120" y="441165"/>
                      </a:lnTo>
                      <a:cubicBezTo>
                        <a:pt x="43167" y="441165"/>
                        <a:pt x="30885" y="428990"/>
                        <a:pt x="30885" y="413970"/>
                      </a:cubicBezTo>
                      <a:lnTo>
                        <a:pt x="30885" y="108514"/>
                      </a:lnTo>
                      <a:lnTo>
                        <a:pt x="27236" y="108514"/>
                      </a:lnTo>
                      <a:cubicBezTo>
                        <a:pt x="12194" y="108514"/>
                        <a:pt x="0" y="96338"/>
                        <a:pt x="0" y="81319"/>
                      </a:cubicBezTo>
                      <a:lnTo>
                        <a:pt x="0" y="56079"/>
                      </a:lnTo>
                      <a:cubicBezTo>
                        <a:pt x="0" y="41148"/>
                        <a:pt x="12194" y="28884"/>
                        <a:pt x="27236" y="28884"/>
                      </a:cubicBezTo>
                      <a:lnTo>
                        <a:pt x="290157" y="28884"/>
                      </a:lnTo>
                      <a:lnTo>
                        <a:pt x="290157" y="13597"/>
                      </a:lnTo>
                      <a:cubicBezTo>
                        <a:pt x="290157" y="6132"/>
                        <a:pt x="296299" y="0"/>
                        <a:pt x="303775" y="0"/>
                      </a:cubicBezTo>
                      <a:close/>
                    </a:path>
                  </a:pathLst>
                </a:custGeom>
                <a:solidFill>
                  <a:srgbClr val="AD7B7B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5" name="任意多边形: 形状 12"/>
                <p:cNvSpPr/>
                <p:nvPr/>
              </p:nvSpPr>
              <p:spPr bwMode="auto">
                <a:xfrm>
                  <a:off x="5543566" y="2777341"/>
                  <a:ext cx="396518" cy="395918"/>
                </a:xfrm>
                <a:custGeom>
                  <a:avLst/>
                  <a:gdLst>
                    <a:gd name="connsiteX0" fmla="*/ 497095 w 607639"/>
                    <a:gd name="connsiteY0" fmla="*/ 261992 h 606722"/>
                    <a:gd name="connsiteX1" fmla="*/ 497095 w 607639"/>
                    <a:gd name="connsiteY1" fmla="*/ 468794 h 606722"/>
                    <a:gd name="connsiteX2" fmla="*/ 524775 w 607639"/>
                    <a:gd name="connsiteY2" fmla="*/ 468794 h 606722"/>
                    <a:gd name="connsiteX3" fmla="*/ 524775 w 607639"/>
                    <a:gd name="connsiteY3" fmla="*/ 261992 h 606722"/>
                    <a:gd name="connsiteX4" fmla="*/ 414320 w 607639"/>
                    <a:gd name="connsiteY4" fmla="*/ 261992 h 606722"/>
                    <a:gd name="connsiteX5" fmla="*/ 414320 w 607639"/>
                    <a:gd name="connsiteY5" fmla="*/ 468794 h 606722"/>
                    <a:gd name="connsiteX6" fmla="*/ 469503 w 607639"/>
                    <a:gd name="connsiteY6" fmla="*/ 468794 h 606722"/>
                    <a:gd name="connsiteX7" fmla="*/ 469503 w 607639"/>
                    <a:gd name="connsiteY7" fmla="*/ 261992 h 606722"/>
                    <a:gd name="connsiteX8" fmla="*/ 359047 w 607639"/>
                    <a:gd name="connsiteY8" fmla="*/ 261992 h 606722"/>
                    <a:gd name="connsiteX9" fmla="*/ 359047 w 607639"/>
                    <a:gd name="connsiteY9" fmla="*/ 468794 h 606722"/>
                    <a:gd name="connsiteX10" fmla="*/ 386639 w 607639"/>
                    <a:gd name="connsiteY10" fmla="*/ 468794 h 606722"/>
                    <a:gd name="connsiteX11" fmla="*/ 386639 w 607639"/>
                    <a:gd name="connsiteY11" fmla="*/ 261992 h 606722"/>
                    <a:gd name="connsiteX12" fmla="*/ 276183 w 607639"/>
                    <a:gd name="connsiteY12" fmla="*/ 261992 h 606722"/>
                    <a:gd name="connsiteX13" fmla="*/ 276183 w 607639"/>
                    <a:gd name="connsiteY13" fmla="*/ 468794 h 606722"/>
                    <a:gd name="connsiteX14" fmla="*/ 331456 w 607639"/>
                    <a:gd name="connsiteY14" fmla="*/ 468794 h 606722"/>
                    <a:gd name="connsiteX15" fmla="*/ 331456 w 607639"/>
                    <a:gd name="connsiteY15" fmla="*/ 261992 h 606722"/>
                    <a:gd name="connsiteX16" fmla="*/ 220911 w 607639"/>
                    <a:gd name="connsiteY16" fmla="*/ 261992 h 606722"/>
                    <a:gd name="connsiteX17" fmla="*/ 220911 w 607639"/>
                    <a:gd name="connsiteY17" fmla="*/ 468794 h 606722"/>
                    <a:gd name="connsiteX18" fmla="*/ 248592 w 607639"/>
                    <a:gd name="connsiteY18" fmla="*/ 468794 h 606722"/>
                    <a:gd name="connsiteX19" fmla="*/ 248592 w 607639"/>
                    <a:gd name="connsiteY19" fmla="*/ 261992 h 606722"/>
                    <a:gd name="connsiteX20" fmla="*/ 138136 w 607639"/>
                    <a:gd name="connsiteY20" fmla="*/ 261992 h 606722"/>
                    <a:gd name="connsiteX21" fmla="*/ 138136 w 607639"/>
                    <a:gd name="connsiteY21" fmla="*/ 468794 h 606722"/>
                    <a:gd name="connsiteX22" fmla="*/ 193319 w 607639"/>
                    <a:gd name="connsiteY22" fmla="*/ 468794 h 606722"/>
                    <a:gd name="connsiteX23" fmla="*/ 193319 w 607639"/>
                    <a:gd name="connsiteY23" fmla="*/ 261992 h 606722"/>
                    <a:gd name="connsiteX24" fmla="*/ 82864 w 607639"/>
                    <a:gd name="connsiteY24" fmla="*/ 261992 h 606722"/>
                    <a:gd name="connsiteX25" fmla="*/ 82864 w 607639"/>
                    <a:gd name="connsiteY25" fmla="*/ 468794 h 606722"/>
                    <a:gd name="connsiteX26" fmla="*/ 110455 w 607639"/>
                    <a:gd name="connsiteY26" fmla="*/ 468794 h 606722"/>
                    <a:gd name="connsiteX27" fmla="*/ 110455 w 607639"/>
                    <a:gd name="connsiteY27" fmla="*/ 261992 h 606722"/>
                    <a:gd name="connsiteX28" fmla="*/ 303820 w 607639"/>
                    <a:gd name="connsiteY28" fmla="*/ 110294 h 606722"/>
                    <a:gd name="connsiteX29" fmla="*/ 331447 w 607639"/>
                    <a:gd name="connsiteY29" fmla="*/ 137885 h 606722"/>
                    <a:gd name="connsiteX30" fmla="*/ 303820 w 607639"/>
                    <a:gd name="connsiteY30" fmla="*/ 165476 h 606722"/>
                    <a:gd name="connsiteX31" fmla="*/ 276193 w 607639"/>
                    <a:gd name="connsiteY31" fmla="*/ 137885 h 606722"/>
                    <a:gd name="connsiteX32" fmla="*/ 303820 w 607639"/>
                    <a:gd name="connsiteY32" fmla="*/ 110294 h 606722"/>
                    <a:gd name="connsiteX33" fmla="*/ 303775 w 607639"/>
                    <a:gd name="connsiteY33" fmla="*/ 27550 h 606722"/>
                    <a:gd name="connsiteX34" fmla="*/ 174005 w 607639"/>
                    <a:gd name="connsiteY34" fmla="*/ 103446 h 606722"/>
                    <a:gd name="connsiteX35" fmla="*/ 299681 w 607639"/>
                    <a:gd name="connsiteY35" fmla="*/ 56522 h 606722"/>
                    <a:gd name="connsiteX36" fmla="*/ 309293 w 607639"/>
                    <a:gd name="connsiteY36" fmla="*/ 55189 h 606722"/>
                    <a:gd name="connsiteX37" fmla="*/ 434969 w 607639"/>
                    <a:gd name="connsiteY37" fmla="*/ 102024 h 606722"/>
                    <a:gd name="connsiteX38" fmla="*/ 303775 w 607639"/>
                    <a:gd name="connsiteY38" fmla="*/ 27550 h 606722"/>
                    <a:gd name="connsiteX39" fmla="*/ 303775 w 607639"/>
                    <a:gd name="connsiteY39" fmla="*/ 0 h 606722"/>
                    <a:gd name="connsiteX40" fmla="*/ 470927 w 607639"/>
                    <a:gd name="connsiteY40" fmla="*/ 115799 h 606722"/>
                    <a:gd name="connsiteX41" fmla="*/ 570346 w 607639"/>
                    <a:gd name="connsiteY41" fmla="*/ 153036 h 606722"/>
                    <a:gd name="connsiteX42" fmla="*/ 579958 w 607639"/>
                    <a:gd name="connsiteY42" fmla="*/ 165478 h 606722"/>
                    <a:gd name="connsiteX43" fmla="*/ 579958 w 607639"/>
                    <a:gd name="connsiteY43" fmla="*/ 193028 h 606722"/>
                    <a:gd name="connsiteX44" fmla="*/ 579958 w 607639"/>
                    <a:gd name="connsiteY44" fmla="*/ 248217 h 606722"/>
                    <a:gd name="connsiteX45" fmla="*/ 566163 w 607639"/>
                    <a:gd name="connsiteY45" fmla="*/ 261992 h 606722"/>
                    <a:gd name="connsiteX46" fmla="*/ 552367 w 607639"/>
                    <a:gd name="connsiteY46" fmla="*/ 261992 h 606722"/>
                    <a:gd name="connsiteX47" fmla="*/ 552367 w 607639"/>
                    <a:gd name="connsiteY47" fmla="*/ 468794 h 606722"/>
                    <a:gd name="connsiteX48" fmla="*/ 566163 w 607639"/>
                    <a:gd name="connsiteY48" fmla="*/ 468794 h 606722"/>
                    <a:gd name="connsiteX49" fmla="*/ 579958 w 607639"/>
                    <a:gd name="connsiteY49" fmla="*/ 482569 h 606722"/>
                    <a:gd name="connsiteX50" fmla="*/ 566163 w 607639"/>
                    <a:gd name="connsiteY50" fmla="*/ 496344 h 606722"/>
                    <a:gd name="connsiteX51" fmla="*/ 538571 w 607639"/>
                    <a:gd name="connsiteY51" fmla="*/ 496344 h 606722"/>
                    <a:gd name="connsiteX52" fmla="*/ 483299 w 607639"/>
                    <a:gd name="connsiteY52" fmla="*/ 496344 h 606722"/>
                    <a:gd name="connsiteX53" fmla="*/ 400435 w 607639"/>
                    <a:gd name="connsiteY53" fmla="*/ 496344 h 606722"/>
                    <a:gd name="connsiteX54" fmla="*/ 345252 w 607639"/>
                    <a:gd name="connsiteY54" fmla="*/ 496344 h 606722"/>
                    <a:gd name="connsiteX55" fmla="*/ 262387 w 607639"/>
                    <a:gd name="connsiteY55" fmla="*/ 496344 h 606722"/>
                    <a:gd name="connsiteX56" fmla="*/ 207115 w 607639"/>
                    <a:gd name="connsiteY56" fmla="*/ 496344 h 606722"/>
                    <a:gd name="connsiteX57" fmla="*/ 124251 w 607639"/>
                    <a:gd name="connsiteY57" fmla="*/ 496344 h 606722"/>
                    <a:gd name="connsiteX58" fmla="*/ 69068 w 607639"/>
                    <a:gd name="connsiteY58" fmla="*/ 496344 h 606722"/>
                    <a:gd name="connsiteX59" fmla="*/ 55272 w 607639"/>
                    <a:gd name="connsiteY59" fmla="*/ 496344 h 606722"/>
                    <a:gd name="connsiteX60" fmla="*/ 55272 w 607639"/>
                    <a:gd name="connsiteY60" fmla="*/ 537758 h 606722"/>
                    <a:gd name="connsiteX61" fmla="*/ 41387 w 607639"/>
                    <a:gd name="connsiteY61" fmla="*/ 551533 h 606722"/>
                    <a:gd name="connsiteX62" fmla="*/ 27592 w 607639"/>
                    <a:gd name="connsiteY62" fmla="*/ 551533 h 606722"/>
                    <a:gd name="connsiteX63" fmla="*/ 27592 w 607639"/>
                    <a:gd name="connsiteY63" fmla="*/ 579083 h 606722"/>
                    <a:gd name="connsiteX64" fmla="*/ 579958 w 607639"/>
                    <a:gd name="connsiteY64" fmla="*/ 579083 h 606722"/>
                    <a:gd name="connsiteX65" fmla="*/ 579958 w 607639"/>
                    <a:gd name="connsiteY65" fmla="*/ 551533 h 606722"/>
                    <a:gd name="connsiteX66" fmla="*/ 96660 w 607639"/>
                    <a:gd name="connsiteY66" fmla="*/ 551533 h 606722"/>
                    <a:gd name="connsiteX67" fmla="*/ 82864 w 607639"/>
                    <a:gd name="connsiteY67" fmla="*/ 537758 h 606722"/>
                    <a:gd name="connsiteX68" fmla="*/ 96660 w 607639"/>
                    <a:gd name="connsiteY68" fmla="*/ 523983 h 606722"/>
                    <a:gd name="connsiteX69" fmla="*/ 593843 w 607639"/>
                    <a:gd name="connsiteY69" fmla="*/ 523983 h 606722"/>
                    <a:gd name="connsiteX70" fmla="*/ 607639 w 607639"/>
                    <a:gd name="connsiteY70" fmla="*/ 537758 h 606722"/>
                    <a:gd name="connsiteX71" fmla="*/ 607639 w 607639"/>
                    <a:gd name="connsiteY71" fmla="*/ 592947 h 606722"/>
                    <a:gd name="connsiteX72" fmla="*/ 593843 w 607639"/>
                    <a:gd name="connsiteY72" fmla="*/ 606722 h 606722"/>
                    <a:gd name="connsiteX73" fmla="*/ 13796 w 607639"/>
                    <a:gd name="connsiteY73" fmla="*/ 606722 h 606722"/>
                    <a:gd name="connsiteX74" fmla="*/ 0 w 607639"/>
                    <a:gd name="connsiteY74" fmla="*/ 592947 h 606722"/>
                    <a:gd name="connsiteX75" fmla="*/ 0 w 607639"/>
                    <a:gd name="connsiteY75" fmla="*/ 537758 h 606722"/>
                    <a:gd name="connsiteX76" fmla="*/ 13796 w 607639"/>
                    <a:gd name="connsiteY76" fmla="*/ 523983 h 606722"/>
                    <a:gd name="connsiteX77" fmla="*/ 27592 w 607639"/>
                    <a:gd name="connsiteY77" fmla="*/ 523983 h 606722"/>
                    <a:gd name="connsiteX78" fmla="*/ 27592 w 607639"/>
                    <a:gd name="connsiteY78" fmla="*/ 482569 h 606722"/>
                    <a:gd name="connsiteX79" fmla="*/ 41387 w 607639"/>
                    <a:gd name="connsiteY79" fmla="*/ 468794 h 606722"/>
                    <a:gd name="connsiteX80" fmla="*/ 55272 w 607639"/>
                    <a:gd name="connsiteY80" fmla="*/ 468794 h 606722"/>
                    <a:gd name="connsiteX81" fmla="*/ 55272 w 607639"/>
                    <a:gd name="connsiteY81" fmla="*/ 261992 h 606722"/>
                    <a:gd name="connsiteX82" fmla="*/ 41387 w 607639"/>
                    <a:gd name="connsiteY82" fmla="*/ 261992 h 606722"/>
                    <a:gd name="connsiteX83" fmla="*/ 27592 w 607639"/>
                    <a:gd name="connsiteY83" fmla="*/ 248217 h 606722"/>
                    <a:gd name="connsiteX84" fmla="*/ 41387 w 607639"/>
                    <a:gd name="connsiteY84" fmla="*/ 234442 h 606722"/>
                    <a:gd name="connsiteX85" fmla="*/ 69068 w 607639"/>
                    <a:gd name="connsiteY85" fmla="*/ 234442 h 606722"/>
                    <a:gd name="connsiteX86" fmla="*/ 124251 w 607639"/>
                    <a:gd name="connsiteY86" fmla="*/ 234442 h 606722"/>
                    <a:gd name="connsiteX87" fmla="*/ 207115 w 607639"/>
                    <a:gd name="connsiteY87" fmla="*/ 234442 h 606722"/>
                    <a:gd name="connsiteX88" fmla="*/ 262387 w 607639"/>
                    <a:gd name="connsiteY88" fmla="*/ 234442 h 606722"/>
                    <a:gd name="connsiteX89" fmla="*/ 345252 w 607639"/>
                    <a:gd name="connsiteY89" fmla="*/ 234442 h 606722"/>
                    <a:gd name="connsiteX90" fmla="*/ 400435 w 607639"/>
                    <a:gd name="connsiteY90" fmla="*/ 234442 h 606722"/>
                    <a:gd name="connsiteX91" fmla="*/ 483299 w 607639"/>
                    <a:gd name="connsiteY91" fmla="*/ 234442 h 606722"/>
                    <a:gd name="connsiteX92" fmla="*/ 538571 w 607639"/>
                    <a:gd name="connsiteY92" fmla="*/ 234442 h 606722"/>
                    <a:gd name="connsiteX93" fmla="*/ 552367 w 607639"/>
                    <a:gd name="connsiteY93" fmla="*/ 234442 h 606722"/>
                    <a:gd name="connsiteX94" fmla="*/ 552367 w 607639"/>
                    <a:gd name="connsiteY94" fmla="*/ 193028 h 606722"/>
                    <a:gd name="connsiteX95" fmla="*/ 552367 w 607639"/>
                    <a:gd name="connsiteY95" fmla="*/ 175076 h 606722"/>
                    <a:gd name="connsiteX96" fmla="*/ 303775 w 607639"/>
                    <a:gd name="connsiteY96" fmla="*/ 84072 h 606722"/>
                    <a:gd name="connsiteX97" fmla="*/ 55272 w 607639"/>
                    <a:gd name="connsiteY97" fmla="*/ 175076 h 606722"/>
                    <a:gd name="connsiteX98" fmla="*/ 55272 w 607639"/>
                    <a:gd name="connsiteY98" fmla="*/ 179253 h 606722"/>
                    <a:gd name="connsiteX99" fmla="*/ 510979 w 607639"/>
                    <a:gd name="connsiteY99" fmla="*/ 179253 h 606722"/>
                    <a:gd name="connsiteX100" fmla="*/ 524775 w 607639"/>
                    <a:gd name="connsiteY100" fmla="*/ 193028 h 606722"/>
                    <a:gd name="connsiteX101" fmla="*/ 510979 w 607639"/>
                    <a:gd name="connsiteY101" fmla="*/ 206803 h 606722"/>
                    <a:gd name="connsiteX102" fmla="*/ 41387 w 607639"/>
                    <a:gd name="connsiteY102" fmla="*/ 206803 h 606722"/>
                    <a:gd name="connsiteX103" fmla="*/ 27592 w 607639"/>
                    <a:gd name="connsiteY103" fmla="*/ 193028 h 606722"/>
                    <a:gd name="connsiteX104" fmla="*/ 27592 w 607639"/>
                    <a:gd name="connsiteY104" fmla="*/ 165478 h 606722"/>
                    <a:gd name="connsiteX105" fmla="*/ 37293 w 607639"/>
                    <a:gd name="connsiteY105" fmla="*/ 153036 h 606722"/>
                    <a:gd name="connsiteX106" fmla="*/ 136712 w 607639"/>
                    <a:gd name="connsiteY106" fmla="*/ 115799 h 606722"/>
                    <a:gd name="connsiteX107" fmla="*/ 303775 w 607639"/>
                    <a:gd name="connsiteY107" fmla="*/ 0 h 606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</a:cxnLst>
                  <a:rect l="l" t="t" r="r" b="b"/>
                  <a:pathLst>
                    <a:path w="607639" h="606722">
                      <a:moveTo>
                        <a:pt x="497095" y="261992"/>
                      </a:moveTo>
                      <a:lnTo>
                        <a:pt x="497095" y="468794"/>
                      </a:lnTo>
                      <a:lnTo>
                        <a:pt x="524775" y="468794"/>
                      </a:lnTo>
                      <a:lnTo>
                        <a:pt x="524775" y="261992"/>
                      </a:lnTo>
                      <a:close/>
                      <a:moveTo>
                        <a:pt x="414320" y="261992"/>
                      </a:moveTo>
                      <a:lnTo>
                        <a:pt x="414320" y="468794"/>
                      </a:lnTo>
                      <a:lnTo>
                        <a:pt x="469503" y="468794"/>
                      </a:lnTo>
                      <a:lnTo>
                        <a:pt x="469503" y="261992"/>
                      </a:lnTo>
                      <a:close/>
                      <a:moveTo>
                        <a:pt x="359047" y="261992"/>
                      </a:moveTo>
                      <a:lnTo>
                        <a:pt x="359047" y="468794"/>
                      </a:lnTo>
                      <a:lnTo>
                        <a:pt x="386639" y="468794"/>
                      </a:lnTo>
                      <a:lnTo>
                        <a:pt x="386639" y="261992"/>
                      </a:lnTo>
                      <a:close/>
                      <a:moveTo>
                        <a:pt x="276183" y="261992"/>
                      </a:moveTo>
                      <a:lnTo>
                        <a:pt x="276183" y="468794"/>
                      </a:lnTo>
                      <a:lnTo>
                        <a:pt x="331456" y="468794"/>
                      </a:lnTo>
                      <a:lnTo>
                        <a:pt x="331456" y="261992"/>
                      </a:lnTo>
                      <a:close/>
                      <a:moveTo>
                        <a:pt x="220911" y="261992"/>
                      </a:moveTo>
                      <a:lnTo>
                        <a:pt x="220911" y="468794"/>
                      </a:lnTo>
                      <a:lnTo>
                        <a:pt x="248592" y="468794"/>
                      </a:lnTo>
                      <a:lnTo>
                        <a:pt x="248592" y="261992"/>
                      </a:lnTo>
                      <a:close/>
                      <a:moveTo>
                        <a:pt x="138136" y="261992"/>
                      </a:moveTo>
                      <a:lnTo>
                        <a:pt x="138136" y="468794"/>
                      </a:lnTo>
                      <a:lnTo>
                        <a:pt x="193319" y="468794"/>
                      </a:lnTo>
                      <a:lnTo>
                        <a:pt x="193319" y="261992"/>
                      </a:lnTo>
                      <a:close/>
                      <a:moveTo>
                        <a:pt x="82864" y="261992"/>
                      </a:moveTo>
                      <a:lnTo>
                        <a:pt x="82864" y="468794"/>
                      </a:lnTo>
                      <a:lnTo>
                        <a:pt x="110455" y="468794"/>
                      </a:lnTo>
                      <a:lnTo>
                        <a:pt x="110455" y="261992"/>
                      </a:lnTo>
                      <a:close/>
                      <a:moveTo>
                        <a:pt x="303820" y="110294"/>
                      </a:moveTo>
                      <a:cubicBezTo>
                        <a:pt x="319078" y="110294"/>
                        <a:pt x="331447" y="122647"/>
                        <a:pt x="331447" y="137885"/>
                      </a:cubicBezTo>
                      <a:cubicBezTo>
                        <a:pt x="331447" y="153123"/>
                        <a:pt x="319078" y="165476"/>
                        <a:pt x="303820" y="165476"/>
                      </a:cubicBezTo>
                      <a:cubicBezTo>
                        <a:pt x="288562" y="165476"/>
                        <a:pt x="276193" y="153123"/>
                        <a:pt x="276193" y="137885"/>
                      </a:cubicBezTo>
                      <a:cubicBezTo>
                        <a:pt x="276193" y="122647"/>
                        <a:pt x="288562" y="110294"/>
                        <a:pt x="303820" y="110294"/>
                      </a:cubicBezTo>
                      <a:close/>
                      <a:moveTo>
                        <a:pt x="303775" y="27550"/>
                      </a:moveTo>
                      <a:cubicBezTo>
                        <a:pt x="248592" y="27550"/>
                        <a:pt x="198838" y="57944"/>
                        <a:pt x="174005" y="103446"/>
                      </a:cubicBezTo>
                      <a:lnTo>
                        <a:pt x="299681" y="56522"/>
                      </a:lnTo>
                      <a:cubicBezTo>
                        <a:pt x="302440" y="55189"/>
                        <a:pt x="305199" y="55189"/>
                        <a:pt x="309293" y="55189"/>
                      </a:cubicBezTo>
                      <a:lnTo>
                        <a:pt x="434969" y="102024"/>
                      </a:lnTo>
                      <a:cubicBezTo>
                        <a:pt x="408712" y="57944"/>
                        <a:pt x="359047" y="27550"/>
                        <a:pt x="303775" y="27550"/>
                      </a:cubicBezTo>
                      <a:close/>
                      <a:moveTo>
                        <a:pt x="303775" y="0"/>
                      </a:moveTo>
                      <a:cubicBezTo>
                        <a:pt x="379786" y="0"/>
                        <a:pt x="446006" y="48257"/>
                        <a:pt x="470927" y="115799"/>
                      </a:cubicBezTo>
                      <a:lnTo>
                        <a:pt x="570346" y="153036"/>
                      </a:lnTo>
                      <a:cubicBezTo>
                        <a:pt x="575864" y="154458"/>
                        <a:pt x="579958" y="159968"/>
                        <a:pt x="579958" y="165478"/>
                      </a:cubicBezTo>
                      <a:lnTo>
                        <a:pt x="579958" y="193028"/>
                      </a:lnTo>
                      <a:lnTo>
                        <a:pt x="579958" y="248217"/>
                      </a:lnTo>
                      <a:cubicBezTo>
                        <a:pt x="579958" y="256482"/>
                        <a:pt x="574440" y="261992"/>
                        <a:pt x="566163" y="261992"/>
                      </a:cubicBezTo>
                      <a:lnTo>
                        <a:pt x="552367" y="261992"/>
                      </a:lnTo>
                      <a:lnTo>
                        <a:pt x="552367" y="468794"/>
                      </a:lnTo>
                      <a:lnTo>
                        <a:pt x="566163" y="468794"/>
                      </a:lnTo>
                      <a:cubicBezTo>
                        <a:pt x="574440" y="468794"/>
                        <a:pt x="579958" y="474304"/>
                        <a:pt x="579958" y="482569"/>
                      </a:cubicBezTo>
                      <a:cubicBezTo>
                        <a:pt x="579958" y="490834"/>
                        <a:pt x="574440" y="496344"/>
                        <a:pt x="566163" y="496344"/>
                      </a:cubicBezTo>
                      <a:lnTo>
                        <a:pt x="538571" y="496344"/>
                      </a:lnTo>
                      <a:lnTo>
                        <a:pt x="483299" y="496344"/>
                      </a:lnTo>
                      <a:lnTo>
                        <a:pt x="400435" y="496344"/>
                      </a:lnTo>
                      <a:lnTo>
                        <a:pt x="345252" y="496344"/>
                      </a:lnTo>
                      <a:lnTo>
                        <a:pt x="262387" y="496344"/>
                      </a:lnTo>
                      <a:lnTo>
                        <a:pt x="207115" y="496344"/>
                      </a:lnTo>
                      <a:lnTo>
                        <a:pt x="124251" y="496344"/>
                      </a:lnTo>
                      <a:lnTo>
                        <a:pt x="69068" y="496344"/>
                      </a:lnTo>
                      <a:lnTo>
                        <a:pt x="55272" y="496344"/>
                      </a:lnTo>
                      <a:lnTo>
                        <a:pt x="55272" y="537758"/>
                      </a:lnTo>
                      <a:cubicBezTo>
                        <a:pt x="55272" y="546023"/>
                        <a:pt x="49754" y="551533"/>
                        <a:pt x="41387" y="551533"/>
                      </a:cubicBezTo>
                      <a:lnTo>
                        <a:pt x="27592" y="551533"/>
                      </a:lnTo>
                      <a:lnTo>
                        <a:pt x="27592" y="579083"/>
                      </a:lnTo>
                      <a:lnTo>
                        <a:pt x="579958" y="579083"/>
                      </a:lnTo>
                      <a:lnTo>
                        <a:pt x="579958" y="551533"/>
                      </a:lnTo>
                      <a:lnTo>
                        <a:pt x="96660" y="551533"/>
                      </a:lnTo>
                      <a:cubicBezTo>
                        <a:pt x="88382" y="551533"/>
                        <a:pt x="82864" y="546023"/>
                        <a:pt x="82864" y="537758"/>
                      </a:cubicBezTo>
                      <a:cubicBezTo>
                        <a:pt x="82864" y="529493"/>
                        <a:pt x="88382" y="523983"/>
                        <a:pt x="96660" y="523983"/>
                      </a:cubicBezTo>
                      <a:lnTo>
                        <a:pt x="593843" y="523983"/>
                      </a:lnTo>
                      <a:cubicBezTo>
                        <a:pt x="602121" y="523983"/>
                        <a:pt x="607639" y="529493"/>
                        <a:pt x="607639" y="537758"/>
                      </a:cubicBezTo>
                      <a:lnTo>
                        <a:pt x="607639" y="592947"/>
                      </a:lnTo>
                      <a:cubicBezTo>
                        <a:pt x="607639" y="601212"/>
                        <a:pt x="602121" y="606722"/>
                        <a:pt x="593843" y="606722"/>
                      </a:cubicBezTo>
                      <a:lnTo>
                        <a:pt x="13796" y="606722"/>
                      </a:lnTo>
                      <a:cubicBezTo>
                        <a:pt x="5518" y="606722"/>
                        <a:pt x="0" y="601212"/>
                        <a:pt x="0" y="592947"/>
                      </a:cubicBezTo>
                      <a:lnTo>
                        <a:pt x="0" y="537758"/>
                      </a:lnTo>
                      <a:cubicBezTo>
                        <a:pt x="0" y="529493"/>
                        <a:pt x="5518" y="523983"/>
                        <a:pt x="13796" y="523983"/>
                      </a:cubicBezTo>
                      <a:lnTo>
                        <a:pt x="27592" y="523983"/>
                      </a:lnTo>
                      <a:lnTo>
                        <a:pt x="27592" y="482569"/>
                      </a:lnTo>
                      <a:cubicBezTo>
                        <a:pt x="27592" y="474304"/>
                        <a:pt x="33110" y="468794"/>
                        <a:pt x="41387" y="468794"/>
                      </a:cubicBezTo>
                      <a:lnTo>
                        <a:pt x="55272" y="468794"/>
                      </a:lnTo>
                      <a:lnTo>
                        <a:pt x="55272" y="261992"/>
                      </a:lnTo>
                      <a:lnTo>
                        <a:pt x="41387" y="261992"/>
                      </a:lnTo>
                      <a:cubicBezTo>
                        <a:pt x="33110" y="261992"/>
                        <a:pt x="27592" y="256482"/>
                        <a:pt x="27592" y="248217"/>
                      </a:cubicBezTo>
                      <a:cubicBezTo>
                        <a:pt x="27592" y="239952"/>
                        <a:pt x="33110" y="234442"/>
                        <a:pt x="41387" y="234442"/>
                      </a:cubicBezTo>
                      <a:lnTo>
                        <a:pt x="69068" y="234442"/>
                      </a:lnTo>
                      <a:lnTo>
                        <a:pt x="124251" y="234442"/>
                      </a:lnTo>
                      <a:lnTo>
                        <a:pt x="207115" y="234442"/>
                      </a:lnTo>
                      <a:lnTo>
                        <a:pt x="262387" y="234442"/>
                      </a:lnTo>
                      <a:lnTo>
                        <a:pt x="345252" y="234442"/>
                      </a:lnTo>
                      <a:lnTo>
                        <a:pt x="400435" y="234442"/>
                      </a:lnTo>
                      <a:lnTo>
                        <a:pt x="483299" y="234442"/>
                      </a:lnTo>
                      <a:lnTo>
                        <a:pt x="538571" y="234442"/>
                      </a:lnTo>
                      <a:lnTo>
                        <a:pt x="552367" y="234442"/>
                      </a:lnTo>
                      <a:lnTo>
                        <a:pt x="552367" y="193028"/>
                      </a:lnTo>
                      <a:lnTo>
                        <a:pt x="552367" y="175076"/>
                      </a:lnTo>
                      <a:lnTo>
                        <a:pt x="303775" y="84072"/>
                      </a:lnTo>
                      <a:lnTo>
                        <a:pt x="55272" y="175076"/>
                      </a:lnTo>
                      <a:lnTo>
                        <a:pt x="55272" y="179253"/>
                      </a:lnTo>
                      <a:lnTo>
                        <a:pt x="510979" y="179253"/>
                      </a:lnTo>
                      <a:cubicBezTo>
                        <a:pt x="519257" y="179253"/>
                        <a:pt x="524775" y="184763"/>
                        <a:pt x="524775" y="193028"/>
                      </a:cubicBezTo>
                      <a:cubicBezTo>
                        <a:pt x="524775" y="201293"/>
                        <a:pt x="519257" y="206803"/>
                        <a:pt x="510979" y="206803"/>
                      </a:cubicBezTo>
                      <a:lnTo>
                        <a:pt x="41387" y="206803"/>
                      </a:lnTo>
                      <a:cubicBezTo>
                        <a:pt x="33110" y="206803"/>
                        <a:pt x="27592" y="201293"/>
                        <a:pt x="27592" y="193028"/>
                      </a:cubicBezTo>
                      <a:lnTo>
                        <a:pt x="27592" y="165478"/>
                      </a:lnTo>
                      <a:cubicBezTo>
                        <a:pt x="27592" y="159968"/>
                        <a:pt x="31775" y="154458"/>
                        <a:pt x="37293" y="153036"/>
                      </a:cubicBezTo>
                      <a:lnTo>
                        <a:pt x="136712" y="115799"/>
                      </a:lnTo>
                      <a:cubicBezTo>
                        <a:pt x="161545" y="48257"/>
                        <a:pt x="227853" y="0"/>
                        <a:pt x="303775" y="0"/>
                      </a:cubicBezTo>
                      <a:close/>
                    </a:path>
                  </a:pathLst>
                </a:custGeom>
                <a:solidFill>
                  <a:srgbClr val="893C3D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6" name="任意多边形: 形状 13"/>
                <p:cNvSpPr/>
                <p:nvPr/>
              </p:nvSpPr>
              <p:spPr bwMode="auto">
                <a:xfrm>
                  <a:off x="7617795" y="3230613"/>
                  <a:ext cx="349722" cy="396516"/>
                </a:xfrm>
                <a:custGeom>
                  <a:avLst/>
                  <a:gdLst>
                    <a:gd name="T0" fmla="*/ 2125 w 2288"/>
                    <a:gd name="T1" fmla="*/ 924 h 2598"/>
                    <a:gd name="T2" fmla="*/ 1863 w 2288"/>
                    <a:gd name="T3" fmla="*/ 1258 h 2598"/>
                    <a:gd name="T4" fmla="*/ 1848 w 2288"/>
                    <a:gd name="T5" fmla="*/ 1586 h 2598"/>
                    <a:gd name="T6" fmla="*/ 1899 w 2288"/>
                    <a:gd name="T7" fmla="*/ 1716 h 2598"/>
                    <a:gd name="T8" fmla="*/ 1211 w 2288"/>
                    <a:gd name="T9" fmla="*/ 2079 h 2598"/>
                    <a:gd name="T10" fmla="*/ 1176 w 2288"/>
                    <a:gd name="T11" fmla="*/ 2038 h 2598"/>
                    <a:gd name="T12" fmla="*/ 1200 w 2288"/>
                    <a:gd name="T13" fmla="*/ 965 h 2598"/>
                    <a:gd name="T14" fmla="*/ 1409 w 2288"/>
                    <a:gd name="T15" fmla="*/ 1012 h 2598"/>
                    <a:gd name="T16" fmla="*/ 1522 w 2288"/>
                    <a:gd name="T17" fmla="*/ 978 h 2598"/>
                    <a:gd name="T18" fmla="*/ 1526 w 2288"/>
                    <a:gd name="T19" fmla="*/ 847 h 2598"/>
                    <a:gd name="T20" fmla="*/ 1387 w 2288"/>
                    <a:gd name="T21" fmla="*/ 828 h 2598"/>
                    <a:gd name="T22" fmla="*/ 1193 w 2288"/>
                    <a:gd name="T23" fmla="*/ 584 h 2598"/>
                    <a:gd name="T24" fmla="*/ 1375 w 2288"/>
                    <a:gd name="T25" fmla="*/ 124 h 2598"/>
                    <a:gd name="T26" fmla="*/ 1109 w 2288"/>
                    <a:gd name="T27" fmla="*/ 37 h 2598"/>
                    <a:gd name="T28" fmla="*/ 1013 w 2288"/>
                    <a:gd name="T29" fmla="*/ 570 h 2598"/>
                    <a:gd name="T30" fmla="*/ 1056 w 2288"/>
                    <a:gd name="T31" fmla="*/ 808 h 2598"/>
                    <a:gd name="T32" fmla="*/ 891 w 2288"/>
                    <a:gd name="T33" fmla="*/ 784 h 2598"/>
                    <a:gd name="T34" fmla="*/ 748 w 2288"/>
                    <a:gd name="T35" fmla="*/ 921 h 2598"/>
                    <a:gd name="T36" fmla="*/ 899 w 2288"/>
                    <a:gd name="T37" fmla="*/ 946 h 2598"/>
                    <a:gd name="T38" fmla="*/ 1024 w 2288"/>
                    <a:gd name="T39" fmla="*/ 1479 h 2598"/>
                    <a:gd name="T40" fmla="*/ 1022 w 2288"/>
                    <a:gd name="T41" fmla="*/ 2081 h 2598"/>
                    <a:gd name="T42" fmla="*/ 434 w 2288"/>
                    <a:gd name="T43" fmla="*/ 1569 h 2598"/>
                    <a:gd name="T44" fmla="*/ 395 w 2288"/>
                    <a:gd name="T45" fmla="*/ 1470 h 2598"/>
                    <a:gd name="T46" fmla="*/ 88 w 2288"/>
                    <a:gd name="T47" fmla="*/ 1148 h 2598"/>
                    <a:gd name="T48" fmla="*/ 101 w 2288"/>
                    <a:gd name="T49" fmla="*/ 1658 h 2598"/>
                    <a:gd name="T50" fmla="*/ 906 w 2288"/>
                    <a:gd name="T51" fmla="*/ 2228 h 2598"/>
                    <a:gd name="T52" fmla="*/ 1177 w 2288"/>
                    <a:gd name="T53" fmla="*/ 2500 h 2598"/>
                    <a:gd name="T54" fmla="*/ 1223 w 2288"/>
                    <a:gd name="T55" fmla="*/ 2405 h 2598"/>
                    <a:gd name="T56" fmla="*/ 1273 w 2288"/>
                    <a:gd name="T57" fmla="*/ 2328 h 2598"/>
                    <a:gd name="T58" fmla="*/ 1280 w 2288"/>
                    <a:gd name="T59" fmla="*/ 2234 h 2598"/>
                    <a:gd name="T60" fmla="*/ 2094 w 2288"/>
                    <a:gd name="T61" fmla="*/ 1624 h 2598"/>
                    <a:gd name="T62" fmla="*/ 2274 w 2288"/>
                    <a:gd name="T63" fmla="*/ 1517 h 2598"/>
                    <a:gd name="T64" fmla="*/ 1065 w 2288"/>
                    <a:gd name="T65" fmla="*/ 420 h 2598"/>
                    <a:gd name="T66" fmla="*/ 1131 w 2288"/>
                    <a:gd name="T67" fmla="*/ 148 h 2598"/>
                    <a:gd name="T68" fmla="*/ 1165 w 2288"/>
                    <a:gd name="T69" fmla="*/ 430 h 2598"/>
                    <a:gd name="T70" fmla="*/ 1065 w 2288"/>
                    <a:gd name="T71" fmla="*/ 420 h 2598"/>
                    <a:gd name="T72" fmla="*/ 1040 w 2288"/>
                    <a:gd name="T73" fmla="*/ 2287 h 2598"/>
                    <a:gd name="T74" fmla="*/ 1032 w 2288"/>
                    <a:gd name="T75" fmla="*/ 2241 h 25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288" h="2598">
                      <a:moveTo>
                        <a:pt x="2281" y="1465"/>
                      </a:moveTo>
                      <a:cubicBezTo>
                        <a:pt x="2220" y="1286"/>
                        <a:pt x="2159" y="1111"/>
                        <a:pt x="2125" y="924"/>
                      </a:cubicBezTo>
                      <a:cubicBezTo>
                        <a:pt x="2112" y="850"/>
                        <a:pt x="2015" y="868"/>
                        <a:pt x="1992" y="924"/>
                      </a:cubicBezTo>
                      <a:cubicBezTo>
                        <a:pt x="1948" y="1035"/>
                        <a:pt x="1904" y="1146"/>
                        <a:pt x="1863" y="1258"/>
                      </a:cubicBezTo>
                      <a:cubicBezTo>
                        <a:pt x="1840" y="1319"/>
                        <a:pt x="1790" y="1411"/>
                        <a:pt x="1809" y="1480"/>
                      </a:cubicBezTo>
                      <a:cubicBezTo>
                        <a:pt x="1783" y="1516"/>
                        <a:pt x="1783" y="1565"/>
                        <a:pt x="1848" y="1586"/>
                      </a:cubicBezTo>
                      <a:cubicBezTo>
                        <a:pt x="1878" y="1596"/>
                        <a:pt x="1908" y="1602"/>
                        <a:pt x="1938" y="1607"/>
                      </a:cubicBezTo>
                      <a:cubicBezTo>
                        <a:pt x="1927" y="1644"/>
                        <a:pt x="1916" y="1681"/>
                        <a:pt x="1899" y="1716"/>
                      </a:cubicBezTo>
                      <a:cubicBezTo>
                        <a:pt x="1861" y="1789"/>
                        <a:pt x="1799" y="1850"/>
                        <a:pt x="1734" y="1899"/>
                      </a:cubicBezTo>
                      <a:cubicBezTo>
                        <a:pt x="1586" y="2012"/>
                        <a:pt x="1393" y="2062"/>
                        <a:pt x="1211" y="2079"/>
                      </a:cubicBezTo>
                      <a:cubicBezTo>
                        <a:pt x="1201" y="2080"/>
                        <a:pt x="1190" y="2080"/>
                        <a:pt x="1180" y="2081"/>
                      </a:cubicBezTo>
                      <a:cubicBezTo>
                        <a:pt x="1178" y="2066"/>
                        <a:pt x="1177" y="2052"/>
                        <a:pt x="1176" y="2038"/>
                      </a:cubicBezTo>
                      <a:cubicBezTo>
                        <a:pt x="1167" y="1852"/>
                        <a:pt x="1173" y="1665"/>
                        <a:pt x="1178" y="1479"/>
                      </a:cubicBezTo>
                      <a:cubicBezTo>
                        <a:pt x="1183" y="1309"/>
                        <a:pt x="1195" y="1137"/>
                        <a:pt x="1200" y="965"/>
                      </a:cubicBezTo>
                      <a:cubicBezTo>
                        <a:pt x="1262" y="972"/>
                        <a:pt x="1326" y="981"/>
                        <a:pt x="1388" y="979"/>
                      </a:cubicBezTo>
                      <a:cubicBezTo>
                        <a:pt x="1391" y="992"/>
                        <a:pt x="1399" y="1003"/>
                        <a:pt x="1409" y="1012"/>
                      </a:cubicBezTo>
                      <a:cubicBezTo>
                        <a:pt x="1434" y="1041"/>
                        <a:pt x="1476" y="1041"/>
                        <a:pt x="1501" y="1012"/>
                      </a:cubicBezTo>
                      <a:cubicBezTo>
                        <a:pt x="1511" y="1003"/>
                        <a:pt x="1519" y="991"/>
                        <a:pt x="1522" y="978"/>
                      </a:cubicBezTo>
                      <a:cubicBezTo>
                        <a:pt x="1528" y="956"/>
                        <a:pt x="1526" y="931"/>
                        <a:pt x="1526" y="908"/>
                      </a:cubicBezTo>
                      <a:lnTo>
                        <a:pt x="1526" y="847"/>
                      </a:lnTo>
                      <a:cubicBezTo>
                        <a:pt x="1526" y="809"/>
                        <a:pt x="1493" y="776"/>
                        <a:pt x="1455" y="776"/>
                      </a:cubicBezTo>
                      <a:cubicBezTo>
                        <a:pt x="1423" y="776"/>
                        <a:pt x="1395" y="799"/>
                        <a:pt x="1387" y="828"/>
                      </a:cubicBezTo>
                      <a:cubicBezTo>
                        <a:pt x="1327" y="813"/>
                        <a:pt x="1264" y="812"/>
                        <a:pt x="1202" y="810"/>
                      </a:cubicBezTo>
                      <a:cubicBezTo>
                        <a:pt x="1202" y="735"/>
                        <a:pt x="1199" y="659"/>
                        <a:pt x="1193" y="584"/>
                      </a:cubicBezTo>
                      <a:cubicBezTo>
                        <a:pt x="1297" y="558"/>
                        <a:pt x="1391" y="480"/>
                        <a:pt x="1431" y="385"/>
                      </a:cubicBezTo>
                      <a:cubicBezTo>
                        <a:pt x="1470" y="292"/>
                        <a:pt x="1441" y="197"/>
                        <a:pt x="1375" y="124"/>
                      </a:cubicBezTo>
                      <a:cubicBezTo>
                        <a:pt x="1315" y="57"/>
                        <a:pt x="1196" y="0"/>
                        <a:pt x="1109" y="37"/>
                      </a:cubicBezTo>
                      <a:cubicBezTo>
                        <a:pt x="1109" y="37"/>
                        <a:pt x="1109" y="37"/>
                        <a:pt x="1109" y="37"/>
                      </a:cubicBezTo>
                      <a:cubicBezTo>
                        <a:pt x="988" y="48"/>
                        <a:pt x="885" y="127"/>
                        <a:pt x="860" y="255"/>
                      </a:cubicBezTo>
                      <a:cubicBezTo>
                        <a:pt x="837" y="376"/>
                        <a:pt x="900" y="516"/>
                        <a:pt x="1013" y="570"/>
                      </a:cubicBezTo>
                      <a:cubicBezTo>
                        <a:pt x="1033" y="580"/>
                        <a:pt x="1055" y="586"/>
                        <a:pt x="1077" y="590"/>
                      </a:cubicBezTo>
                      <a:cubicBezTo>
                        <a:pt x="1068" y="662"/>
                        <a:pt x="1062" y="735"/>
                        <a:pt x="1056" y="808"/>
                      </a:cubicBezTo>
                      <a:cubicBezTo>
                        <a:pt x="1001" y="808"/>
                        <a:pt x="947" y="810"/>
                        <a:pt x="892" y="813"/>
                      </a:cubicBezTo>
                      <a:cubicBezTo>
                        <a:pt x="892" y="803"/>
                        <a:pt x="891" y="793"/>
                        <a:pt x="891" y="784"/>
                      </a:cubicBezTo>
                      <a:cubicBezTo>
                        <a:pt x="896" y="691"/>
                        <a:pt x="748" y="690"/>
                        <a:pt x="747" y="784"/>
                      </a:cubicBezTo>
                      <a:cubicBezTo>
                        <a:pt x="747" y="829"/>
                        <a:pt x="742" y="876"/>
                        <a:pt x="748" y="921"/>
                      </a:cubicBezTo>
                      <a:cubicBezTo>
                        <a:pt x="756" y="983"/>
                        <a:pt x="811" y="1002"/>
                        <a:pt x="851" y="981"/>
                      </a:cubicBezTo>
                      <a:cubicBezTo>
                        <a:pt x="872" y="980"/>
                        <a:pt x="891" y="967"/>
                        <a:pt x="899" y="946"/>
                      </a:cubicBezTo>
                      <a:cubicBezTo>
                        <a:pt x="948" y="949"/>
                        <a:pt x="998" y="951"/>
                        <a:pt x="1047" y="954"/>
                      </a:cubicBezTo>
                      <a:cubicBezTo>
                        <a:pt x="1037" y="1129"/>
                        <a:pt x="1031" y="1305"/>
                        <a:pt x="1024" y="1479"/>
                      </a:cubicBezTo>
                      <a:cubicBezTo>
                        <a:pt x="1017" y="1665"/>
                        <a:pt x="1014" y="1851"/>
                        <a:pt x="1021" y="2038"/>
                      </a:cubicBezTo>
                      <a:cubicBezTo>
                        <a:pt x="1022" y="2051"/>
                        <a:pt x="1022" y="2066"/>
                        <a:pt x="1022" y="2081"/>
                      </a:cubicBezTo>
                      <a:cubicBezTo>
                        <a:pt x="722" y="2061"/>
                        <a:pt x="421" y="1927"/>
                        <a:pt x="289" y="1649"/>
                      </a:cubicBezTo>
                      <a:cubicBezTo>
                        <a:pt x="342" y="1639"/>
                        <a:pt x="422" y="1633"/>
                        <a:pt x="434" y="1569"/>
                      </a:cubicBezTo>
                      <a:cubicBezTo>
                        <a:pt x="439" y="1539"/>
                        <a:pt x="429" y="1506"/>
                        <a:pt x="402" y="1492"/>
                      </a:cubicBezTo>
                      <a:cubicBezTo>
                        <a:pt x="401" y="1485"/>
                        <a:pt x="399" y="1478"/>
                        <a:pt x="395" y="1470"/>
                      </a:cubicBezTo>
                      <a:cubicBezTo>
                        <a:pt x="338" y="1362"/>
                        <a:pt x="258" y="1263"/>
                        <a:pt x="215" y="1148"/>
                      </a:cubicBezTo>
                      <a:cubicBezTo>
                        <a:pt x="192" y="1085"/>
                        <a:pt x="111" y="1085"/>
                        <a:pt x="88" y="1148"/>
                      </a:cubicBezTo>
                      <a:cubicBezTo>
                        <a:pt x="29" y="1306"/>
                        <a:pt x="0" y="1457"/>
                        <a:pt x="39" y="1624"/>
                      </a:cubicBezTo>
                      <a:cubicBezTo>
                        <a:pt x="45" y="1653"/>
                        <a:pt x="75" y="1663"/>
                        <a:pt x="101" y="1658"/>
                      </a:cubicBezTo>
                      <a:cubicBezTo>
                        <a:pt x="125" y="1661"/>
                        <a:pt x="149" y="1661"/>
                        <a:pt x="172" y="1661"/>
                      </a:cubicBezTo>
                      <a:cubicBezTo>
                        <a:pt x="253" y="2008"/>
                        <a:pt x="572" y="2179"/>
                        <a:pt x="906" y="2228"/>
                      </a:cubicBezTo>
                      <a:cubicBezTo>
                        <a:pt x="931" y="2337"/>
                        <a:pt x="982" y="2443"/>
                        <a:pt x="1043" y="2536"/>
                      </a:cubicBezTo>
                      <a:cubicBezTo>
                        <a:pt x="1083" y="2598"/>
                        <a:pt x="1172" y="2572"/>
                        <a:pt x="1177" y="2500"/>
                      </a:cubicBezTo>
                      <a:cubicBezTo>
                        <a:pt x="1177" y="2509"/>
                        <a:pt x="1185" y="2477"/>
                        <a:pt x="1189" y="2468"/>
                      </a:cubicBezTo>
                      <a:cubicBezTo>
                        <a:pt x="1199" y="2446"/>
                        <a:pt x="1211" y="2426"/>
                        <a:pt x="1223" y="2405"/>
                      </a:cubicBezTo>
                      <a:cubicBezTo>
                        <a:pt x="1234" y="2386"/>
                        <a:pt x="1247" y="2368"/>
                        <a:pt x="1259" y="2349"/>
                      </a:cubicBezTo>
                      <a:cubicBezTo>
                        <a:pt x="1264" y="2342"/>
                        <a:pt x="1268" y="2335"/>
                        <a:pt x="1273" y="2328"/>
                      </a:cubicBezTo>
                      <a:cubicBezTo>
                        <a:pt x="1277" y="2322"/>
                        <a:pt x="1293" y="2305"/>
                        <a:pt x="1277" y="2322"/>
                      </a:cubicBezTo>
                      <a:cubicBezTo>
                        <a:pt x="1304" y="2294"/>
                        <a:pt x="1300" y="2258"/>
                        <a:pt x="1280" y="2234"/>
                      </a:cubicBezTo>
                      <a:cubicBezTo>
                        <a:pt x="1483" y="2210"/>
                        <a:pt x="1683" y="2139"/>
                        <a:pt x="1845" y="2015"/>
                      </a:cubicBezTo>
                      <a:cubicBezTo>
                        <a:pt x="1948" y="1936"/>
                        <a:pt x="2086" y="1773"/>
                        <a:pt x="2094" y="1624"/>
                      </a:cubicBezTo>
                      <a:cubicBezTo>
                        <a:pt x="2146" y="1628"/>
                        <a:pt x="2201" y="1630"/>
                        <a:pt x="2245" y="1609"/>
                      </a:cubicBezTo>
                      <a:cubicBezTo>
                        <a:pt x="2278" y="1594"/>
                        <a:pt x="2287" y="1550"/>
                        <a:pt x="2274" y="1517"/>
                      </a:cubicBezTo>
                      <a:cubicBezTo>
                        <a:pt x="2284" y="1503"/>
                        <a:pt x="2288" y="1485"/>
                        <a:pt x="2281" y="1465"/>
                      </a:cubicBezTo>
                      <a:close/>
                      <a:moveTo>
                        <a:pt x="1065" y="420"/>
                      </a:moveTo>
                      <a:cubicBezTo>
                        <a:pt x="1019" y="392"/>
                        <a:pt x="1002" y="323"/>
                        <a:pt x="1010" y="274"/>
                      </a:cubicBezTo>
                      <a:cubicBezTo>
                        <a:pt x="1021" y="207"/>
                        <a:pt x="1073" y="171"/>
                        <a:pt x="1131" y="148"/>
                      </a:cubicBezTo>
                      <a:cubicBezTo>
                        <a:pt x="1208" y="195"/>
                        <a:pt x="1340" y="234"/>
                        <a:pt x="1280" y="343"/>
                      </a:cubicBezTo>
                      <a:cubicBezTo>
                        <a:pt x="1258" y="383"/>
                        <a:pt x="1213" y="417"/>
                        <a:pt x="1165" y="430"/>
                      </a:cubicBezTo>
                      <a:cubicBezTo>
                        <a:pt x="1148" y="418"/>
                        <a:pt x="1121" y="420"/>
                        <a:pt x="1105" y="434"/>
                      </a:cubicBezTo>
                      <a:cubicBezTo>
                        <a:pt x="1091" y="432"/>
                        <a:pt x="1077" y="428"/>
                        <a:pt x="1065" y="420"/>
                      </a:cubicBezTo>
                      <a:close/>
                      <a:moveTo>
                        <a:pt x="1032" y="2241"/>
                      </a:moveTo>
                      <a:cubicBezTo>
                        <a:pt x="1034" y="2257"/>
                        <a:pt x="1037" y="2272"/>
                        <a:pt x="1040" y="2287"/>
                      </a:cubicBezTo>
                      <a:cubicBezTo>
                        <a:pt x="1029" y="2271"/>
                        <a:pt x="1019" y="2255"/>
                        <a:pt x="1010" y="2239"/>
                      </a:cubicBezTo>
                      <a:cubicBezTo>
                        <a:pt x="1017" y="2240"/>
                        <a:pt x="1025" y="2241"/>
                        <a:pt x="1032" y="2241"/>
                      </a:cubicBezTo>
                      <a:close/>
                    </a:path>
                  </a:pathLst>
                </a:custGeom>
                <a:solidFill>
                  <a:srgbClr val="893C3D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1" name="文本框 15"/>
              <p:cNvSpPr txBox="1"/>
              <p:nvPr/>
            </p:nvSpPr>
            <p:spPr bwMode="auto">
              <a:xfrm>
                <a:off x="6384032" y="2665928"/>
                <a:ext cx="1519992" cy="278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6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文本框 22"/>
              <p:cNvSpPr txBox="1"/>
              <p:nvPr/>
            </p:nvSpPr>
            <p:spPr bwMode="auto">
              <a:xfrm>
                <a:off x="7716983" y="1958648"/>
                <a:ext cx="1519992" cy="278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  <a:endParaRPr lang="zh-CN" altLang="en-US"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文本框 23"/>
              <p:cNvSpPr txBox="1"/>
              <p:nvPr/>
            </p:nvSpPr>
            <p:spPr bwMode="auto">
              <a:xfrm>
                <a:off x="8559937" y="5229689"/>
                <a:ext cx="1519992" cy="278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  <a:endParaRPr lang="zh-CN" altLang="en-US"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文本框 24"/>
              <p:cNvSpPr txBox="1"/>
              <p:nvPr/>
            </p:nvSpPr>
            <p:spPr bwMode="auto">
              <a:xfrm>
                <a:off x="9806927" y="4502990"/>
                <a:ext cx="1519992" cy="278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6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  <a:endParaRPr lang="zh-CN" altLang="en-US"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" name="组合 9"/>
            <p:cNvGrpSpPr/>
            <p:nvPr/>
          </p:nvGrpSpPr>
          <p:grpSpPr bwMode="auto">
            <a:xfrm>
              <a:off x="2235692" y="2843393"/>
              <a:ext cx="2768829" cy="2058254"/>
              <a:chOff x="368473" y="2392504"/>
              <a:chExt cx="4089833" cy="2057356"/>
            </a:xfrm>
          </p:grpSpPr>
          <p:sp>
            <p:nvSpPr>
              <p:cNvPr id="8" name="文本框 10"/>
              <p:cNvSpPr txBox="1">
                <a:spLocks noChangeArrowheads="1"/>
              </p:cNvSpPr>
              <p:nvPr/>
            </p:nvSpPr>
            <p:spPr bwMode="auto">
              <a:xfrm>
                <a:off x="469002" y="2392504"/>
                <a:ext cx="3989304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b="1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此处添加标题</a:t>
                </a:r>
                <a:endParaRPr lang="zh-CN" altLang="en-US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9" name="矩形 11"/>
              <p:cNvSpPr>
                <a:spLocks noChangeArrowheads="1"/>
              </p:cNvSpPr>
              <p:nvPr/>
            </p:nvSpPr>
            <p:spPr bwMode="auto">
              <a:xfrm>
                <a:off x="368473" y="3196917"/>
                <a:ext cx="3513170" cy="12529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buNone/>
                </a:pPr>
                <a:r>
                  <a:rPr lang="zh-CN" altLang="en-US" sz="12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单击此处添加您的文字内容。本模板的所有素材和逻辑图表，均可自由编辑替换和移动</a:t>
                </a:r>
                <a:r>
                  <a:rPr lang="zh-CN" altLang="en-US" sz="12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。</a:t>
                </a:r>
                <a:r>
                  <a:rPr lang="zh-CN" altLang="en-US" sz="12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明白为何出发，就是最好的开始。最用心的演示，只为你而做。</a:t>
                </a:r>
                <a:r>
                  <a:rPr lang="zh-CN" altLang="en-US" sz="1200" kern="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更多精彩</a:t>
                </a:r>
                <a:r>
                  <a:rPr lang="en-US" altLang="zh-CN" sz="1200" kern="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PPT</a:t>
                </a:r>
                <a:r>
                  <a:rPr lang="zh-CN" altLang="en-US" sz="1200" kern="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，请在稻壳儿搜索“少先队员”。</a:t>
                </a:r>
                <a:endParaRPr lang="en-US" altLang="zh-CN" sz="1200" kern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40000" r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312760" y="2417616"/>
            <a:ext cx="3641124" cy="2400658"/>
            <a:chOff x="4238895" y="1876440"/>
            <a:chExt cx="3641124" cy="2400658"/>
          </a:xfrm>
        </p:grpSpPr>
        <p:sp>
          <p:nvSpPr>
            <p:cNvPr id="4" name="文本框 3"/>
            <p:cNvSpPr txBox="1"/>
            <p:nvPr/>
          </p:nvSpPr>
          <p:spPr>
            <a:xfrm>
              <a:off x="5293590" y="1876440"/>
              <a:ext cx="153173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200" dirty="0" smtClean="0">
                  <a:solidFill>
                    <a:srgbClr val="893C3D"/>
                  </a:solidFill>
                  <a:latin typeface="华文琥珀" panose="02010800040101010101" pitchFamily="2" charset="-122"/>
                  <a:ea typeface="华文琥珀" panose="02010800040101010101" pitchFamily="2" charset="-122"/>
                </a:rPr>
                <a:t>03</a:t>
              </a:r>
              <a:endParaRPr lang="zh-CN" altLang="en-US" sz="7200" dirty="0">
                <a:solidFill>
                  <a:srgbClr val="893C3D"/>
                </a:solidFill>
                <a:latin typeface="华文琥珀" panose="02010800040101010101" pitchFamily="2" charset="-122"/>
                <a:ea typeface="华文琥珀" panose="02010800040101010101" pitchFamily="2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582129" y="3065106"/>
              <a:ext cx="295465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 smtClean="0">
                  <a:solidFill>
                    <a:srgbClr val="893C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此处添加标题</a:t>
              </a:r>
              <a:endParaRPr lang="zh-CN" altLang="en-US" sz="3600" b="1" dirty="0">
                <a:solidFill>
                  <a:srgbClr val="893C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4238895" y="3753878"/>
              <a:ext cx="364112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rgbClr val="3D3D3D"/>
                  </a:solidFill>
                  <a:cs typeface="+mn-ea"/>
                </a:rPr>
                <a:t>The young pioneers, the most diligent demonstration, only for you.</a:t>
              </a:r>
              <a:endParaRPr lang="zh-CN" altLang="en-US" sz="1400" dirty="0">
                <a:solidFill>
                  <a:srgbClr val="3D3D3D"/>
                </a:solidFill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组合 54"/>
          <p:cNvGrpSpPr/>
          <p:nvPr/>
        </p:nvGrpSpPr>
        <p:grpSpPr>
          <a:xfrm>
            <a:off x="4697417" y="177085"/>
            <a:ext cx="2797167" cy="743263"/>
            <a:chOff x="4450352" y="624954"/>
            <a:chExt cx="2797167" cy="743263"/>
          </a:xfrm>
        </p:grpSpPr>
        <p:sp>
          <p:nvSpPr>
            <p:cNvPr id="56" name="文本框 55"/>
            <p:cNvSpPr txBox="1"/>
            <p:nvPr/>
          </p:nvSpPr>
          <p:spPr>
            <a:xfrm>
              <a:off x="4987160" y="624954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rgbClr val="893C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此处添加标题</a:t>
              </a:r>
              <a:endParaRPr lang="zh-CN" altLang="en-US" sz="2000" b="1" dirty="0">
                <a:solidFill>
                  <a:srgbClr val="893C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4450352" y="937330"/>
              <a:ext cx="2797167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50" dirty="0">
                  <a:solidFill>
                    <a:srgbClr val="3D3D3D"/>
                  </a:solidFill>
                  <a:cs typeface="+mn-ea"/>
                </a:rPr>
                <a:t>The young pioneers, the most diligent demonstration, only for you.</a:t>
              </a:r>
              <a:endParaRPr lang="zh-CN" altLang="en-US" sz="1050" dirty="0">
                <a:solidFill>
                  <a:srgbClr val="3D3D3D"/>
                </a:solidFill>
              </a:endParaRPr>
            </a:p>
          </p:txBody>
        </p:sp>
      </p:grpSp>
      <p:sp>
        <p:nvSpPr>
          <p:cNvPr id="5" name="ïṧḷïḓê-Straight Connector 5"/>
          <p:cNvSpPr/>
          <p:nvPr/>
        </p:nvSpPr>
        <p:spPr bwMode="auto">
          <a:xfrm>
            <a:off x="7738971" y="4579878"/>
            <a:ext cx="3702" cy="3702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</a:ln>
        </p:spPr>
        <p:txBody>
          <a:bodyPr anchor="ctr"/>
          <a:lstStyle/>
          <a:p>
            <a:pPr algn="ctr"/>
            <a:endParaRPr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ïṧḷïḓê-Straight Connector 6"/>
          <p:cNvSpPr/>
          <p:nvPr/>
        </p:nvSpPr>
        <p:spPr bwMode="auto">
          <a:xfrm>
            <a:off x="7738971" y="4579878"/>
            <a:ext cx="3702" cy="3702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</a:ln>
        </p:spPr>
        <p:txBody>
          <a:bodyPr anchor="ctr"/>
          <a:lstStyle/>
          <a:p>
            <a:pPr algn="ctr"/>
            <a:endParaRPr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ïṧḷïḓê-Straight Connector 7"/>
          <p:cNvSpPr/>
          <p:nvPr/>
        </p:nvSpPr>
        <p:spPr bwMode="auto">
          <a:xfrm>
            <a:off x="7783386" y="5634757"/>
            <a:ext cx="3702" cy="3702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</a:ln>
        </p:spPr>
        <p:txBody>
          <a:bodyPr anchor="ctr"/>
          <a:lstStyle/>
          <a:p>
            <a:pPr algn="ctr"/>
            <a:endParaRPr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ïṧḷïḓê-Straight Connector 8"/>
          <p:cNvSpPr/>
          <p:nvPr/>
        </p:nvSpPr>
        <p:spPr bwMode="auto">
          <a:xfrm>
            <a:off x="7783386" y="5634757"/>
            <a:ext cx="3702" cy="3702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</a:ln>
        </p:spPr>
        <p:txBody>
          <a:bodyPr anchor="ctr"/>
          <a:lstStyle/>
          <a:p>
            <a:pPr algn="ctr"/>
            <a:endParaRPr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110666" y="2221098"/>
            <a:ext cx="9910927" cy="3909639"/>
            <a:chOff x="1110666" y="2221098"/>
            <a:chExt cx="9910927" cy="3909639"/>
          </a:xfrm>
        </p:grpSpPr>
        <p:sp>
          <p:nvSpPr>
            <p:cNvPr id="10" name="ïṧḷïḓê-Freeform: Shape 9"/>
            <p:cNvSpPr/>
            <p:nvPr/>
          </p:nvSpPr>
          <p:spPr bwMode="auto">
            <a:xfrm>
              <a:off x="5729152" y="2677397"/>
              <a:ext cx="2346642" cy="2435474"/>
            </a:xfrm>
            <a:custGeom>
              <a:avLst/>
              <a:gdLst/>
              <a:ahLst/>
              <a:cxnLst>
                <a:cxn ang="0">
                  <a:pos x="718" y="632"/>
                </a:cxn>
                <a:cxn ang="0">
                  <a:pos x="689" y="585"/>
                </a:cxn>
                <a:cxn ang="0">
                  <a:pos x="718" y="365"/>
                </a:cxn>
                <a:cxn ang="0">
                  <a:pos x="560" y="234"/>
                </a:cxn>
                <a:cxn ang="0">
                  <a:pos x="335" y="20"/>
                </a:cxn>
                <a:cxn ang="0">
                  <a:pos x="93" y="59"/>
                </a:cxn>
                <a:cxn ang="0">
                  <a:pos x="36" y="146"/>
                </a:cxn>
                <a:cxn ang="0">
                  <a:pos x="233" y="450"/>
                </a:cxn>
                <a:cxn ang="0">
                  <a:pos x="362" y="458"/>
                </a:cxn>
                <a:cxn ang="0">
                  <a:pos x="406" y="614"/>
                </a:cxn>
                <a:cxn ang="0">
                  <a:pos x="489" y="668"/>
                </a:cxn>
                <a:cxn ang="0">
                  <a:pos x="590" y="777"/>
                </a:cxn>
                <a:cxn ang="0">
                  <a:pos x="732" y="689"/>
                </a:cxn>
                <a:cxn ang="0">
                  <a:pos x="718" y="632"/>
                </a:cxn>
              </a:cxnLst>
              <a:rect l="0" t="0" r="r" b="b"/>
              <a:pathLst>
                <a:path w="753" h="782">
                  <a:moveTo>
                    <a:pt x="718" y="632"/>
                  </a:moveTo>
                  <a:cubicBezTo>
                    <a:pt x="710" y="614"/>
                    <a:pt x="701" y="599"/>
                    <a:pt x="689" y="585"/>
                  </a:cubicBezTo>
                  <a:cubicBezTo>
                    <a:pt x="739" y="533"/>
                    <a:pt x="753" y="446"/>
                    <a:pt x="718" y="365"/>
                  </a:cubicBezTo>
                  <a:cubicBezTo>
                    <a:pt x="687" y="291"/>
                    <a:pt x="625" y="243"/>
                    <a:pt x="560" y="234"/>
                  </a:cubicBezTo>
                  <a:cubicBezTo>
                    <a:pt x="573" y="144"/>
                    <a:pt x="475" y="49"/>
                    <a:pt x="335" y="20"/>
                  </a:cubicBezTo>
                  <a:cubicBezTo>
                    <a:pt x="239" y="0"/>
                    <a:pt x="147" y="17"/>
                    <a:pt x="93" y="59"/>
                  </a:cubicBezTo>
                  <a:cubicBezTo>
                    <a:pt x="91" y="58"/>
                    <a:pt x="46" y="111"/>
                    <a:pt x="36" y="146"/>
                  </a:cubicBezTo>
                  <a:cubicBezTo>
                    <a:pt x="0" y="273"/>
                    <a:pt x="89" y="409"/>
                    <a:pt x="233" y="450"/>
                  </a:cubicBezTo>
                  <a:cubicBezTo>
                    <a:pt x="277" y="462"/>
                    <a:pt x="321" y="464"/>
                    <a:pt x="362" y="458"/>
                  </a:cubicBezTo>
                  <a:cubicBezTo>
                    <a:pt x="354" y="515"/>
                    <a:pt x="368" y="571"/>
                    <a:pt x="406" y="614"/>
                  </a:cubicBezTo>
                  <a:cubicBezTo>
                    <a:pt x="428" y="639"/>
                    <a:pt x="457" y="657"/>
                    <a:pt x="489" y="668"/>
                  </a:cubicBezTo>
                  <a:cubicBezTo>
                    <a:pt x="481" y="730"/>
                    <a:pt x="524" y="774"/>
                    <a:pt x="590" y="777"/>
                  </a:cubicBezTo>
                  <a:cubicBezTo>
                    <a:pt x="703" y="782"/>
                    <a:pt x="729" y="689"/>
                    <a:pt x="732" y="689"/>
                  </a:cubicBezTo>
                  <a:cubicBezTo>
                    <a:pt x="730" y="669"/>
                    <a:pt x="726" y="650"/>
                    <a:pt x="718" y="632"/>
                  </a:cubicBezTo>
                  <a:close/>
                </a:path>
              </a:pathLst>
            </a:custGeom>
            <a:solidFill>
              <a:srgbClr val="AD7B7B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none" lIns="91440" tIns="45720" rIns="91440" bIns="45720" anchor="ctr" anchorCtr="0" compatLnSpc="1">
              <a:normAutofit/>
            </a:bodyPr>
            <a:lstStyle/>
            <a:p>
              <a:pPr lvl="0" algn="ctr"/>
              <a:r>
                <a:rPr lang="en-US" altLang="zh-CN" sz="320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03</a:t>
              </a:r>
              <a:endParaRPr lang="en-US" altLang="zh-CN" sz="32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1" name="ïṧḷïḓê-Freeform: Shape 10"/>
            <p:cNvSpPr/>
            <p:nvPr/>
          </p:nvSpPr>
          <p:spPr bwMode="auto">
            <a:xfrm>
              <a:off x="4141282" y="3654546"/>
              <a:ext cx="1291764" cy="1573066"/>
            </a:xfrm>
            <a:custGeom>
              <a:avLst/>
              <a:gdLst/>
              <a:ahLst/>
              <a:cxnLst>
                <a:cxn ang="0">
                  <a:pos x="377" y="215"/>
                </a:cxn>
                <a:cxn ang="0">
                  <a:pos x="374" y="70"/>
                </a:cxn>
                <a:cxn ang="0">
                  <a:pos x="249" y="49"/>
                </a:cxn>
                <a:cxn ang="0">
                  <a:pos x="132" y="0"/>
                </a:cxn>
                <a:cxn ang="0">
                  <a:pos x="108" y="4"/>
                </a:cxn>
                <a:cxn ang="0">
                  <a:pos x="5" y="120"/>
                </a:cxn>
                <a:cxn ang="0">
                  <a:pos x="33" y="221"/>
                </a:cxn>
                <a:cxn ang="0">
                  <a:pos x="38" y="357"/>
                </a:cxn>
                <a:cxn ang="0">
                  <a:pos x="319" y="458"/>
                </a:cxn>
                <a:cxn ang="0">
                  <a:pos x="344" y="446"/>
                </a:cxn>
                <a:cxn ang="0">
                  <a:pos x="398" y="307"/>
                </a:cxn>
                <a:cxn ang="0">
                  <a:pos x="377" y="215"/>
                </a:cxn>
              </a:cxnLst>
              <a:rect l="0" t="0" r="r" b="b"/>
              <a:pathLst>
                <a:path w="414" h="505">
                  <a:moveTo>
                    <a:pt x="377" y="215"/>
                  </a:moveTo>
                  <a:cubicBezTo>
                    <a:pt x="414" y="174"/>
                    <a:pt x="413" y="110"/>
                    <a:pt x="374" y="70"/>
                  </a:cubicBezTo>
                  <a:cubicBezTo>
                    <a:pt x="340" y="35"/>
                    <a:pt x="289" y="28"/>
                    <a:pt x="249" y="49"/>
                  </a:cubicBezTo>
                  <a:cubicBezTo>
                    <a:pt x="219" y="19"/>
                    <a:pt x="178" y="0"/>
                    <a:pt x="132" y="0"/>
                  </a:cubicBezTo>
                  <a:cubicBezTo>
                    <a:pt x="124" y="0"/>
                    <a:pt x="108" y="3"/>
                    <a:pt x="108" y="4"/>
                  </a:cubicBezTo>
                  <a:cubicBezTo>
                    <a:pt x="54" y="18"/>
                    <a:pt x="12" y="62"/>
                    <a:pt x="5" y="120"/>
                  </a:cubicBezTo>
                  <a:cubicBezTo>
                    <a:pt x="0" y="157"/>
                    <a:pt x="11" y="193"/>
                    <a:pt x="33" y="221"/>
                  </a:cubicBezTo>
                  <a:cubicBezTo>
                    <a:pt x="19" y="265"/>
                    <a:pt x="20" y="312"/>
                    <a:pt x="38" y="357"/>
                  </a:cubicBezTo>
                  <a:cubicBezTo>
                    <a:pt x="82" y="460"/>
                    <a:pt x="208" y="505"/>
                    <a:pt x="319" y="458"/>
                  </a:cubicBezTo>
                  <a:cubicBezTo>
                    <a:pt x="327" y="454"/>
                    <a:pt x="336" y="450"/>
                    <a:pt x="344" y="446"/>
                  </a:cubicBezTo>
                  <a:cubicBezTo>
                    <a:pt x="344" y="446"/>
                    <a:pt x="404" y="391"/>
                    <a:pt x="398" y="307"/>
                  </a:cubicBezTo>
                  <a:cubicBezTo>
                    <a:pt x="396" y="274"/>
                    <a:pt x="391" y="242"/>
                    <a:pt x="377" y="215"/>
                  </a:cubicBezTo>
                  <a:close/>
                </a:path>
              </a:pathLst>
            </a:custGeom>
            <a:solidFill>
              <a:srgbClr val="AD7B7B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none" lIns="91440" tIns="45720" rIns="91440" bIns="45720" anchor="ctr" anchorCtr="0" compatLnSpc="1">
              <a:normAutofit/>
            </a:bodyPr>
            <a:lstStyle/>
            <a:p>
              <a:pPr lvl="0" algn="ctr"/>
              <a:r>
                <a:rPr lang="en-US" altLang="zh-CN" sz="320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01</a:t>
              </a:r>
              <a:endParaRPr lang="en-US" altLang="zh-CN" sz="32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" name="ïṧḷïḓê-Freeform: Shape 11"/>
            <p:cNvSpPr/>
            <p:nvPr/>
          </p:nvSpPr>
          <p:spPr bwMode="auto">
            <a:xfrm>
              <a:off x="4478848" y="2775112"/>
              <a:ext cx="2354044" cy="1983912"/>
            </a:xfrm>
            <a:custGeom>
              <a:avLst/>
              <a:gdLst/>
              <a:ahLst/>
              <a:cxnLst>
                <a:cxn ang="0">
                  <a:pos x="635" y="419"/>
                </a:cxn>
                <a:cxn ang="0">
                  <a:pos x="438" y="115"/>
                </a:cxn>
                <a:cxn ang="0">
                  <a:pos x="495" y="28"/>
                </a:cxn>
                <a:cxn ang="0">
                  <a:pos x="361" y="15"/>
                </a:cxn>
                <a:cxn ang="0">
                  <a:pos x="273" y="80"/>
                </a:cxn>
                <a:cxn ang="0">
                  <a:pos x="90" y="130"/>
                </a:cxn>
                <a:cxn ang="0">
                  <a:pos x="0" y="286"/>
                </a:cxn>
                <a:cxn ang="0">
                  <a:pos x="24" y="282"/>
                </a:cxn>
                <a:cxn ang="0">
                  <a:pos x="141" y="331"/>
                </a:cxn>
                <a:cxn ang="0">
                  <a:pos x="266" y="352"/>
                </a:cxn>
                <a:cxn ang="0">
                  <a:pos x="269" y="497"/>
                </a:cxn>
                <a:cxn ang="0">
                  <a:pos x="290" y="589"/>
                </a:cxn>
                <a:cxn ang="0">
                  <a:pos x="287" y="637"/>
                </a:cxn>
                <a:cxn ang="0">
                  <a:pos x="650" y="604"/>
                </a:cxn>
                <a:cxn ang="0">
                  <a:pos x="669" y="609"/>
                </a:cxn>
                <a:cxn ang="0">
                  <a:pos x="725" y="456"/>
                </a:cxn>
                <a:cxn ang="0">
                  <a:pos x="755" y="428"/>
                </a:cxn>
                <a:cxn ang="0">
                  <a:pos x="635" y="419"/>
                </a:cxn>
              </a:cxnLst>
              <a:rect l="0" t="0" r="r" b="b"/>
              <a:pathLst>
                <a:path w="755" h="637">
                  <a:moveTo>
                    <a:pt x="635" y="419"/>
                  </a:moveTo>
                  <a:cubicBezTo>
                    <a:pt x="491" y="378"/>
                    <a:pt x="402" y="242"/>
                    <a:pt x="438" y="115"/>
                  </a:cubicBezTo>
                  <a:cubicBezTo>
                    <a:pt x="448" y="81"/>
                    <a:pt x="493" y="27"/>
                    <a:pt x="495" y="28"/>
                  </a:cubicBezTo>
                  <a:cubicBezTo>
                    <a:pt x="455" y="6"/>
                    <a:pt x="407" y="0"/>
                    <a:pt x="361" y="15"/>
                  </a:cubicBezTo>
                  <a:cubicBezTo>
                    <a:pt x="324" y="27"/>
                    <a:pt x="293" y="51"/>
                    <a:pt x="273" y="80"/>
                  </a:cubicBezTo>
                  <a:cubicBezTo>
                    <a:pt x="215" y="69"/>
                    <a:pt x="147" y="85"/>
                    <a:pt x="90" y="130"/>
                  </a:cubicBezTo>
                  <a:cubicBezTo>
                    <a:pt x="36" y="173"/>
                    <a:pt x="5" y="231"/>
                    <a:pt x="0" y="286"/>
                  </a:cubicBezTo>
                  <a:cubicBezTo>
                    <a:pt x="0" y="286"/>
                    <a:pt x="16" y="282"/>
                    <a:pt x="24" y="282"/>
                  </a:cubicBezTo>
                  <a:cubicBezTo>
                    <a:pt x="70" y="282"/>
                    <a:pt x="111" y="301"/>
                    <a:pt x="141" y="331"/>
                  </a:cubicBezTo>
                  <a:cubicBezTo>
                    <a:pt x="181" y="310"/>
                    <a:pt x="232" y="317"/>
                    <a:pt x="266" y="352"/>
                  </a:cubicBezTo>
                  <a:cubicBezTo>
                    <a:pt x="305" y="393"/>
                    <a:pt x="306" y="456"/>
                    <a:pt x="269" y="497"/>
                  </a:cubicBezTo>
                  <a:cubicBezTo>
                    <a:pt x="283" y="525"/>
                    <a:pt x="288" y="556"/>
                    <a:pt x="290" y="589"/>
                  </a:cubicBezTo>
                  <a:cubicBezTo>
                    <a:pt x="291" y="606"/>
                    <a:pt x="290" y="622"/>
                    <a:pt x="287" y="637"/>
                  </a:cubicBezTo>
                  <a:cubicBezTo>
                    <a:pt x="387" y="587"/>
                    <a:pt x="517" y="572"/>
                    <a:pt x="650" y="604"/>
                  </a:cubicBezTo>
                  <a:cubicBezTo>
                    <a:pt x="656" y="606"/>
                    <a:pt x="663" y="607"/>
                    <a:pt x="669" y="609"/>
                  </a:cubicBezTo>
                  <a:cubicBezTo>
                    <a:pt x="669" y="551"/>
                    <a:pt x="688" y="498"/>
                    <a:pt x="725" y="456"/>
                  </a:cubicBezTo>
                  <a:cubicBezTo>
                    <a:pt x="734" y="446"/>
                    <a:pt x="744" y="436"/>
                    <a:pt x="755" y="428"/>
                  </a:cubicBezTo>
                  <a:cubicBezTo>
                    <a:pt x="716" y="433"/>
                    <a:pt x="676" y="430"/>
                    <a:pt x="635" y="419"/>
                  </a:cubicBezTo>
                  <a:close/>
                </a:path>
              </a:pathLst>
            </a:custGeom>
            <a:solidFill>
              <a:srgbClr val="893C3D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none" lIns="91440" tIns="45720" rIns="91440" bIns="45720" anchor="ctr" anchorCtr="0" compatLnSpc="1">
              <a:normAutofit/>
            </a:bodyPr>
            <a:lstStyle/>
            <a:p>
              <a:pPr lvl="0" algn="ctr"/>
              <a:r>
                <a:rPr lang="en-US" altLang="zh-CN" sz="320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02</a:t>
              </a:r>
              <a:endParaRPr lang="en-US" altLang="zh-CN" sz="32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3" name="ïṧḷïḓê-Freeform: Shape 12"/>
            <p:cNvSpPr/>
            <p:nvPr/>
          </p:nvSpPr>
          <p:spPr bwMode="auto">
            <a:xfrm>
              <a:off x="5207264" y="4098706"/>
              <a:ext cx="2824114" cy="2032031"/>
            </a:xfrm>
            <a:custGeom>
              <a:avLst/>
              <a:gdLst/>
              <a:ahLst/>
              <a:cxnLst>
                <a:cxn ang="0">
                  <a:pos x="898" y="231"/>
                </a:cxn>
                <a:cxn ang="0">
                  <a:pos x="756" y="319"/>
                </a:cxn>
                <a:cxn ang="0">
                  <a:pos x="655" y="210"/>
                </a:cxn>
                <a:cxn ang="0">
                  <a:pos x="572" y="156"/>
                </a:cxn>
                <a:cxn ang="0">
                  <a:pos x="528" y="0"/>
                </a:cxn>
                <a:cxn ang="0">
                  <a:pos x="519" y="1"/>
                </a:cxn>
                <a:cxn ang="0">
                  <a:pos x="489" y="29"/>
                </a:cxn>
                <a:cxn ang="0">
                  <a:pos x="433" y="182"/>
                </a:cxn>
                <a:cxn ang="0">
                  <a:pos x="414" y="177"/>
                </a:cxn>
                <a:cxn ang="0">
                  <a:pos x="51" y="210"/>
                </a:cxn>
                <a:cxn ang="0">
                  <a:pos x="0" y="301"/>
                </a:cxn>
                <a:cxn ang="0">
                  <a:pos x="5" y="315"/>
                </a:cxn>
                <a:cxn ang="0">
                  <a:pos x="286" y="416"/>
                </a:cxn>
                <a:cxn ang="0">
                  <a:pos x="297" y="411"/>
                </a:cxn>
                <a:cxn ang="0">
                  <a:pos x="424" y="443"/>
                </a:cxn>
                <a:cxn ang="0">
                  <a:pos x="446" y="497"/>
                </a:cxn>
                <a:cxn ang="0">
                  <a:pos x="656" y="653"/>
                </a:cxn>
                <a:cxn ang="0">
                  <a:pos x="693" y="620"/>
                </a:cxn>
                <a:cxn ang="0">
                  <a:pos x="692" y="618"/>
                </a:cxn>
                <a:cxn ang="0">
                  <a:pos x="562" y="443"/>
                </a:cxn>
                <a:cxn ang="0">
                  <a:pos x="563" y="435"/>
                </a:cxn>
                <a:cxn ang="0">
                  <a:pos x="762" y="446"/>
                </a:cxn>
                <a:cxn ang="0">
                  <a:pos x="898" y="231"/>
                </a:cxn>
              </a:cxnLst>
              <a:rect l="0" t="0" r="r" b="b"/>
              <a:pathLst>
                <a:path w="906" h="653">
                  <a:moveTo>
                    <a:pt x="898" y="231"/>
                  </a:moveTo>
                  <a:cubicBezTo>
                    <a:pt x="895" y="231"/>
                    <a:pt x="869" y="324"/>
                    <a:pt x="756" y="319"/>
                  </a:cubicBezTo>
                  <a:cubicBezTo>
                    <a:pt x="690" y="316"/>
                    <a:pt x="647" y="272"/>
                    <a:pt x="655" y="210"/>
                  </a:cubicBezTo>
                  <a:cubicBezTo>
                    <a:pt x="623" y="199"/>
                    <a:pt x="594" y="181"/>
                    <a:pt x="572" y="156"/>
                  </a:cubicBezTo>
                  <a:cubicBezTo>
                    <a:pt x="534" y="113"/>
                    <a:pt x="520" y="57"/>
                    <a:pt x="528" y="0"/>
                  </a:cubicBezTo>
                  <a:cubicBezTo>
                    <a:pt x="525" y="0"/>
                    <a:pt x="522" y="1"/>
                    <a:pt x="519" y="1"/>
                  </a:cubicBezTo>
                  <a:cubicBezTo>
                    <a:pt x="508" y="9"/>
                    <a:pt x="498" y="18"/>
                    <a:pt x="489" y="29"/>
                  </a:cubicBezTo>
                  <a:cubicBezTo>
                    <a:pt x="452" y="71"/>
                    <a:pt x="433" y="124"/>
                    <a:pt x="433" y="182"/>
                  </a:cubicBezTo>
                  <a:cubicBezTo>
                    <a:pt x="427" y="180"/>
                    <a:pt x="420" y="179"/>
                    <a:pt x="414" y="177"/>
                  </a:cubicBezTo>
                  <a:cubicBezTo>
                    <a:pt x="281" y="145"/>
                    <a:pt x="151" y="160"/>
                    <a:pt x="51" y="210"/>
                  </a:cubicBezTo>
                  <a:cubicBezTo>
                    <a:pt x="38" y="266"/>
                    <a:pt x="0" y="301"/>
                    <a:pt x="0" y="301"/>
                  </a:cubicBezTo>
                  <a:cubicBezTo>
                    <a:pt x="2" y="305"/>
                    <a:pt x="3" y="310"/>
                    <a:pt x="5" y="315"/>
                  </a:cubicBezTo>
                  <a:cubicBezTo>
                    <a:pt x="49" y="418"/>
                    <a:pt x="175" y="464"/>
                    <a:pt x="286" y="416"/>
                  </a:cubicBezTo>
                  <a:cubicBezTo>
                    <a:pt x="289" y="415"/>
                    <a:pt x="293" y="413"/>
                    <a:pt x="297" y="411"/>
                  </a:cubicBezTo>
                  <a:cubicBezTo>
                    <a:pt x="327" y="445"/>
                    <a:pt x="377" y="458"/>
                    <a:pt x="424" y="443"/>
                  </a:cubicBezTo>
                  <a:cubicBezTo>
                    <a:pt x="430" y="462"/>
                    <a:pt x="437" y="480"/>
                    <a:pt x="446" y="497"/>
                  </a:cubicBezTo>
                  <a:cubicBezTo>
                    <a:pt x="493" y="586"/>
                    <a:pt x="574" y="643"/>
                    <a:pt x="656" y="653"/>
                  </a:cubicBezTo>
                  <a:cubicBezTo>
                    <a:pt x="693" y="620"/>
                    <a:pt x="693" y="620"/>
                    <a:pt x="693" y="620"/>
                  </a:cubicBezTo>
                  <a:cubicBezTo>
                    <a:pt x="693" y="619"/>
                    <a:pt x="692" y="618"/>
                    <a:pt x="692" y="618"/>
                  </a:cubicBezTo>
                  <a:cubicBezTo>
                    <a:pt x="617" y="595"/>
                    <a:pt x="562" y="525"/>
                    <a:pt x="562" y="443"/>
                  </a:cubicBezTo>
                  <a:cubicBezTo>
                    <a:pt x="562" y="440"/>
                    <a:pt x="562" y="438"/>
                    <a:pt x="563" y="435"/>
                  </a:cubicBezTo>
                  <a:cubicBezTo>
                    <a:pt x="620" y="469"/>
                    <a:pt x="694" y="475"/>
                    <a:pt x="762" y="446"/>
                  </a:cubicBezTo>
                  <a:cubicBezTo>
                    <a:pt x="853" y="407"/>
                    <a:pt x="906" y="318"/>
                    <a:pt x="898" y="231"/>
                  </a:cubicBezTo>
                  <a:close/>
                </a:path>
              </a:pathLst>
            </a:custGeom>
            <a:solidFill>
              <a:srgbClr val="893C3D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none" lIns="91440" tIns="45720" rIns="91440" bIns="45720" anchor="ctr" anchorCtr="0" compatLnSpc="1">
              <a:normAutofit/>
            </a:bodyPr>
            <a:lstStyle/>
            <a:p>
              <a:pPr lvl="0" algn="ctr"/>
              <a:r>
                <a:rPr lang="en-US" altLang="zh-CN" sz="320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04</a:t>
              </a:r>
              <a:endParaRPr lang="en-US" altLang="zh-CN" sz="32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cxnSp>
          <p:nvCxnSpPr>
            <p:cNvPr id="14" name="ïṧḷïḓê-Straight Connector 53"/>
            <p:cNvCxnSpPr/>
            <p:nvPr/>
          </p:nvCxnSpPr>
          <p:spPr>
            <a:xfrm>
              <a:off x="7540783" y="2800359"/>
              <a:ext cx="1071063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ïṧḷïḓê-Straight Connector 54"/>
            <p:cNvCxnSpPr/>
            <p:nvPr/>
          </p:nvCxnSpPr>
          <p:spPr>
            <a:xfrm rot="5400000" flipH="1" flipV="1">
              <a:off x="7117458" y="2845355"/>
              <a:ext cx="480329" cy="38433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ïṧḷïḓê-Straight Connector 51"/>
            <p:cNvCxnSpPr/>
            <p:nvPr/>
          </p:nvCxnSpPr>
          <p:spPr>
            <a:xfrm>
              <a:off x="7540783" y="5677483"/>
              <a:ext cx="1071063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ïṧḷïḓê-Straight Connector 52"/>
            <p:cNvCxnSpPr/>
            <p:nvPr/>
          </p:nvCxnSpPr>
          <p:spPr>
            <a:xfrm rot="16200000" flipH="1">
              <a:off x="7117458" y="5248154"/>
              <a:ext cx="480329" cy="38433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ïṧḷïḓê-Straight Connector 49"/>
            <p:cNvCxnSpPr/>
            <p:nvPr/>
          </p:nvCxnSpPr>
          <p:spPr>
            <a:xfrm flipH="1">
              <a:off x="3608669" y="2800359"/>
              <a:ext cx="1067624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ïṧḷïḓê-Straight Connector 50"/>
            <p:cNvCxnSpPr/>
            <p:nvPr/>
          </p:nvCxnSpPr>
          <p:spPr>
            <a:xfrm rot="16200000" flipV="1">
              <a:off x="4619289" y="2845355"/>
              <a:ext cx="480329" cy="38433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ïṧḷïḓê-Straight Connector 47"/>
            <p:cNvCxnSpPr/>
            <p:nvPr/>
          </p:nvCxnSpPr>
          <p:spPr>
            <a:xfrm flipH="1">
              <a:off x="3608669" y="5401243"/>
              <a:ext cx="1067624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ïṧḷïḓê-Straight Connector 48"/>
            <p:cNvCxnSpPr/>
            <p:nvPr/>
          </p:nvCxnSpPr>
          <p:spPr>
            <a:xfrm rot="5400000">
              <a:off x="4619289" y="4971914"/>
              <a:ext cx="480329" cy="38433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ïṧḷïḓê-Freeform: Shape 43"/>
            <p:cNvSpPr/>
            <p:nvPr/>
          </p:nvSpPr>
          <p:spPr bwMode="auto">
            <a:xfrm>
              <a:off x="3802535" y="5180261"/>
              <a:ext cx="319747" cy="127078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8" y="17"/>
                </a:cxn>
                <a:cxn ang="0">
                  <a:pos x="12" y="16"/>
                </a:cxn>
                <a:cxn ang="0">
                  <a:pos x="30" y="15"/>
                </a:cxn>
                <a:cxn ang="0">
                  <a:pos x="43" y="3"/>
                </a:cxn>
                <a:cxn ang="0">
                  <a:pos x="40" y="2"/>
                </a:cxn>
                <a:cxn ang="0">
                  <a:pos x="33" y="8"/>
                </a:cxn>
                <a:cxn ang="0">
                  <a:pos x="17" y="7"/>
                </a:cxn>
                <a:cxn ang="0">
                  <a:pos x="30" y="5"/>
                </a:cxn>
                <a:cxn ang="0">
                  <a:pos x="28" y="2"/>
                </a:cxn>
                <a:cxn ang="0">
                  <a:pos x="15" y="2"/>
                </a:cxn>
                <a:cxn ang="0">
                  <a:pos x="7" y="1"/>
                </a:cxn>
                <a:cxn ang="0">
                  <a:pos x="0" y="8"/>
                </a:cxn>
              </a:cxnLst>
              <a:rect l="0" t="0" r="r" b="b"/>
              <a:pathLst>
                <a:path w="43" h="17">
                  <a:moveTo>
                    <a:pt x="0" y="8"/>
                  </a:moveTo>
                  <a:cubicBezTo>
                    <a:pt x="0" y="11"/>
                    <a:pt x="5" y="16"/>
                    <a:pt x="8" y="17"/>
                  </a:cubicBezTo>
                  <a:cubicBezTo>
                    <a:pt x="9" y="17"/>
                    <a:pt x="10" y="16"/>
                    <a:pt x="12" y="16"/>
                  </a:cubicBezTo>
                  <a:cubicBezTo>
                    <a:pt x="12" y="16"/>
                    <a:pt x="26" y="17"/>
                    <a:pt x="30" y="15"/>
                  </a:cubicBezTo>
                  <a:cubicBezTo>
                    <a:pt x="33" y="14"/>
                    <a:pt x="43" y="5"/>
                    <a:pt x="43" y="3"/>
                  </a:cubicBezTo>
                  <a:cubicBezTo>
                    <a:pt x="43" y="1"/>
                    <a:pt x="42" y="0"/>
                    <a:pt x="40" y="2"/>
                  </a:cubicBezTo>
                  <a:cubicBezTo>
                    <a:pt x="37" y="3"/>
                    <a:pt x="35" y="6"/>
                    <a:pt x="33" y="8"/>
                  </a:cubicBezTo>
                  <a:cubicBezTo>
                    <a:pt x="29" y="11"/>
                    <a:pt x="21" y="12"/>
                    <a:pt x="17" y="7"/>
                  </a:cubicBezTo>
                  <a:cubicBezTo>
                    <a:pt x="17" y="7"/>
                    <a:pt x="28" y="8"/>
                    <a:pt x="30" y="5"/>
                  </a:cubicBezTo>
                  <a:cubicBezTo>
                    <a:pt x="31" y="3"/>
                    <a:pt x="30" y="1"/>
                    <a:pt x="28" y="2"/>
                  </a:cubicBezTo>
                  <a:cubicBezTo>
                    <a:pt x="26" y="2"/>
                    <a:pt x="17" y="2"/>
                    <a:pt x="15" y="2"/>
                  </a:cubicBezTo>
                  <a:cubicBezTo>
                    <a:pt x="12" y="1"/>
                    <a:pt x="8" y="0"/>
                    <a:pt x="7" y="1"/>
                  </a:cubicBezTo>
                  <a:cubicBezTo>
                    <a:pt x="5" y="2"/>
                    <a:pt x="1" y="5"/>
                    <a:pt x="0" y="8"/>
                  </a:cubicBezTo>
                  <a:close/>
                </a:path>
              </a:pathLst>
            </a:custGeom>
            <a:solidFill>
              <a:srgbClr val="5B9BD5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3" name="ïṧḷïḓê-Freeform: Shape 44"/>
            <p:cNvSpPr/>
            <p:nvPr/>
          </p:nvSpPr>
          <p:spPr bwMode="auto">
            <a:xfrm>
              <a:off x="3921414" y="5114672"/>
              <a:ext cx="127080" cy="49192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2" y="4"/>
                </a:cxn>
                <a:cxn ang="0">
                  <a:pos x="5" y="4"/>
                </a:cxn>
                <a:cxn ang="0">
                  <a:pos x="5" y="4"/>
                </a:cxn>
                <a:cxn ang="0">
                  <a:pos x="9" y="7"/>
                </a:cxn>
                <a:cxn ang="0">
                  <a:pos x="13" y="4"/>
                </a:cxn>
                <a:cxn ang="0">
                  <a:pos x="12" y="4"/>
                </a:cxn>
                <a:cxn ang="0">
                  <a:pos x="15" y="4"/>
                </a:cxn>
                <a:cxn ang="0">
                  <a:pos x="17" y="2"/>
                </a:cxn>
                <a:cxn ang="0">
                  <a:pos x="15" y="0"/>
                </a:cxn>
              </a:cxnLst>
              <a:rect l="0" t="0" r="r" b="b"/>
              <a:pathLst>
                <a:path w="17" h="7">
                  <a:moveTo>
                    <a:pt x="1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6"/>
                    <a:pt x="6" y="7"/>
                    <a:pt x="9" y="7"/>
                  </a:cubicBezTo>
                  <a:cubicBezTo>
                    <a:pt x="11" y="7"/>
                    <a:pt x="13" y="6"/>
                    <a:pt x="13" y="4"/>
                  </a:cubicBezTo>
                  <a:cubicBezTo>
                    <a:pt x="13" y="4"/>
                    <a:pt x="12" y="4"/>
                    <a:pt x="12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6" y="4"/>
                    <a:pt x="17" y="3"/>
                    <a:pt x="17" y="2"/>
                  </a:cubicBezTo>
                  <a:cubicBezTo>
                    <a:pt x="17" y="1"/>
                    <a:pt x="16" y="0"/>
                    <a:pt x="15" y="0"/>
                  </a:cubicBezTo>
                  <a:close/>
                </a:path>
              </a:pathLst>
            </a:custGeom>
            <a:solidFill>
              <a:srgbClr val="5B9BD5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ïṧḷïḓê-Freeform: Shape 45"/>
            <p:cNvSpPr/>
            <p:nvPr/>
          </p:nvSpPr>
          <p:spPr bwMode="auto">
            <a:xfrm>
              <a:off x="3868124" y="4815423"/>
              <a:ext cx="229562" cy="258256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0" y="16"/>
                </a:cxn>
                <a:cxn ang="0">
                  <a:pos x="7" y="35"/>
                </a:cxn>
                <a:cxn ang="0">
                  <a:pos x="25" y="35"/>
                </a:cxn>
                <a:cxn ang="0">
                  <a:pos x="31" y="16"/>
                </a:cxn>
                <a:cxn ang="0">
                  <a:pos x="16" y="0"/>
                </a:cxn>
                <a:cxn ang="0">
                  <a:pos x="19" y="21"/>
                </a:cxn>
                <a:cxn ang="0">
                  <a:pos x="16" y="19"/>
                </a:cxn>
                <a:cxn ang="0">
                  <a:pos x="12" y="21"/>
                </a:cxn>
                <a:cxn ang="0">
                  <a:pos x="12" y="17"/>
                </a:cxn>
                <a:cxn ang="0">
                  <a:pos x="9" y="14"/>
                </a:cxn>
                <a:cxn ang="0">
                  <a:pos x="14" y="13"/>
                </a:cxn>
                <a:cxn ang="0">
                  <a:pos x="16" y="9"/>
                </a:cxn>
                <a:cxn ang="0">
                  <a:pos x="17" y="13"/>
                </a:cxn>
                <a:cxn ang="0">
                  <a:pos x="22" y="14"/>
                </a:cxn>
                <a:cxn ang="0">
                  <a:pos x="19" y="17"/>
                </a:cxn>
                <a:cxn ang="0">
                  <a:pos x="19" y="21"/>
                </a:cxn>
              </a:cxnLst>
              <a:rect l="0" t="0" r="r" b="b"/>
              <a:pathLst>
                <a:path w="31" h="35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23"/>
                    <a:pt x="7" y="27"/>
                    <a:pt x="7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27"/>
                    <a:pt x="31" y="23"/>
                    <a:pt x="31" y="16"/>
                  </a:cubicBezTo>
                  <a:cubicBezTo>
                    <a:pt x="31" y="7"/>
                    <a:pt x="24" y="0"/>
                    <a:pt x="16" y="0"/>
                  </a:cubicBezTo>
                  <a:close/>
                  <a:moveTo>
                    <a:pt x="19" y="21"/>
                  </a:moveTo>
                  <a:cubicBezTo>
                    <a:pt x="16" y="19"/>
                    <a:pt x="16" y="19"/>
                    <a:pt x="16" y="19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19" y="17"/>
                    <a:pt x="19" y="17"/>
                    <a:pt x="19" y="17"/>
                  </a:cubicBezTo>
                  <a:lnTo>
                    <a:pt x="19" y="21"/>
                  </a:lnTo>
                  <a:close/>
                </a:path>
              </a:pathLst>
            </a:custGeom>
            <a:solidFill>
              <a:srgbClr val="5B9BD5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5" name="ïṧḷïḓê-Freeform: Shape 46"/>
            <p:cNvSpPr/>
            <p:nvPr/>
          </p:nvSpPr>
          <p:spPr bwMode="auto">
            <a:xfrm>
              <a:off x="3921414" y="5081878"/>
              <a:ext cx="127080" cy="24596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16" y="3"/>
                </a:cxn>
                <a:cxn ang="0">
                  <a:pos x="17" y="2"/>
                </a:cxn>
                <a:cxn ang="0">
                  <a:pos x="16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1" y="3"/>
                </a:cxn>
              </a:cxnLst>
              <a:rect l="0" t="0" r="r" b="b"/>
              <a:pathLst>
                <a:path w="17" h="3">
                  <a:moveTo>
                    <a:pt x="1" y="3"/>
                  </a:moveTo>
                  <a:cubicBezTo>
                    <a:pt x="16" y="3"/>
                    <a:pt x="16" y="3"/>
                    <a:pt x="16" y="3"/>
                  </a:cubicBezTo>
                  <a:cubicBezTo>
                    <a:pt x="17" y="3"/>
                    <a:pt x="17" y="2"/>
                    <a:pt x="17" y="2"/>
                  </a:cubicBezTo>
                  <a:cubicBezTo>
                    <a:pt x="17" y="1"/>
                    <a:pt x="17" y="0"/>
                    <a:pt x="1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2"/>
                    <a:pt x="0" y="3"/>
                    <a:pt x="1" y="3"/>
                  </a:cubicBezTo>
                  <a:close/>
                </a:path>
              </a:pathLst>
            </a:custGeom>
            <a:solidFill>
              <a:srgbClr val="5B9BD5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" name="ïṧḷïḓê-Oval 34"/>
            <p:cNvSpPr/>
            <p:nvPr/>
          </p:nvSpPr>
          <p:spPr bwMode="auto">
            <a:xfrm>
              <a:off x="3966455" y="2442551"/>
              <a:ext cx="73788" cy="65588"/>
            </a:xfrm>
            <a:prstGeom prst="ellipse">
              <a:avLst/>
            </a:prstGeom>
            <a:solidFill>
              <a:srgbClr val="5B9BD5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ïṧḷïḓê-Freeform: Shape 35"/>
            <p:cNvSpPr/>
            <p:nvPr/>
          </p:nvSpPr>
          <p:spPr bwMode="auto">
            <a:xfrm>
              <a:off x="3802482" y="2508139"/>
              <a:ext cx="295152" cy="254154"/>
            </a:xfrm>
            <a:custGeom>
              <a:avLst/>
              <a:gdLst/>
              <a:ahLst/>
              <a:cxnLst>
                <a:cxn ang="0">
                  <a:pos x="38" y="10"/>
                </a:cxn>
                <a:cxn ang="0">
                  <a:pos x="29" y="9"/>
                </a:cxn>
                <a:cxn ang="0">
                  <a:pos x="29" y="8"/>
                </a:cxn>
                <a:cxn ang="0">
                  <a:pos x="32" y="8"/>
                </a:cxn>
                <a:cxn ang="0">
                  <a:pos x="34" y="3"/>
                </a:cxn>
                <a:cxn ang="0">
                  <a:pos x="27" y="4"/>
                </a:cxn>
                <a:cxn ang="0">
                  <a:pos x="25" y="2"/>
                </a:cxn>
                <a:cxn ang="0">
                  <a:pos x="22" y="1"/>
                </a:cxn>
                <a:cxn ang="0">
                  <a:pos x="17" y="3"/>
                </a:cxn>
                <a:cxn ang="0">
                  <a:pos x="13" y="15"/>
                </a:cxn>
                <a:cxn ang="0">
                  <a:pos x="13" y="15"/>
                </a:cxn>
                <a:cxn ang="0">
                  <a:pos x="11" y="22"/>
                </a:cxn>
                <a:cxn ang="0">
                  <a:pos x="3" y="22"/>
                </a:cxn>
                <a:cxn ang="0">
                  <a:pos x="0" y="25"/>
                </a:cxn>
                <a:cxn ang="0">
                  <a:pos x="3" y="28"/>
                </a:cxn>
                <a:cxn ang="0">
                  <a:pos x="13" y="28"/>
                </a:cxn>
                <a:cxn ang="0">
                  <a:pos x="15" y="26"/>
                </a:cxn>
                <a:cxn ang="0">
                  <a:pos x="18" y="20"/>
                </a:cxn>
                <a:cxn ang="0">
                  <a:pos x="19" y="21"/>
                </a:cxn>
                <a:cxn ang="0">
                  <a:pos x="20" y="21"/>
                </a:cxn>
                <a:cxn ang="0">
                  <a:pos x="24" y="33"/>
                </a:cxn>
                <a:cxn ang="0">
                  <a:pos x="27" y="34"/>
                </a:cxn>
                <a:cxn ang="0">
                  <a:pos x="28" y="34"/>
                </a:cxn>
                <a:cxn ang="0">
                  <a:pos x="30" y="31"/>
                </a:cxn>
                <a:cxn ang="0">
                  <a:pos x="24" y="17"/>
                </a:cxn>
                <a:cxn ang="0">
                  <a:pos x="26" y="12"/>
                </a:cxn>
                <a:cxn ang="0">
                  <a:pos x="27" y="13"/>
                </a:cxn>
                <a:cxn ang="0">
                  <a:pos x="38" y="15"/>
                </a:cxn>
                <a:cxn ang="0">
                  <a:pos x="38" y="15"/>
                </a:cxn>
                <a:cxn ang="0">
                  <a:pos x="40" y="13"/>
                </a:cxn>
                <a:cxn ang="0">
                  <a:pos x="38" y="10"/>
                </a:cxn>
              </a:cxnLst>
              <a:rect l="0" t="0" r="r" b="b"/>
              <a:pathLst>
                <a:path w="40" h="34">
                  <a:moveTo>
                    <a:pt x="38" y="10"/>
                  </a:moveTo>
                  <a:cubicBezTo>
                    <a:pt x="29" y="9"/>
                    <a:pt x="29" y="9"/>
                    <a:pt x="29" y="9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3"/>
                    <a:pt x="26" y="2"/>
                    <a:pt x="25" y="2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0" y="0"/>
                    <a:pt x="18" y="1"/>
                    <a:pt x="17" y="3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1" y="22"/>
                    <a:pt x="0" y="23"/>
                    <a:pt x="0" y="25"/>
                  </a:cubicBezTo>
                  <a:cubicBezTo>
                    <a:pt x="0" y="27"/>
                    <a:pt x="1" y="28"/>
                    <a:pt x="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5" y="27"/>
                    <a:pt x="15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5" y="34"/>
                    <a:pt x="26" y="34"/>
                    <a:pt x="27" y="34"/>
                  </a:cubicBezTo>
                  <a:cubicBezTo>
                    <a:pt x="27" y="34"/>
                    <a:pt x="28" y="34"/>
                    <a:pt x="28" y="34"/>
                  </a:cubicBezTo>
                  <a:cubicBezTo>
                    <a:pt x="29" y="34"/>
                    <a:pt x="30" y="32"/>
                    <a:pt x="30" y="31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3"/>
                    <a:pt x="27" y="13"/>
                    <a:pt x="27" y="13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9" y="15"/>
                    <a:pt x="40" y="14"/>
                    <a:pt x="40" y="13"/>
                  </a:cubicBezTo>
                  <a:cubicBezTo>
                    <a:pt x="40" y="11"/>
                    <a:pt x="39" y="10"/>
                    <a:pt x="38" y="10"/>
                  </a:cubicBezTo>
                  <a:close/>
                </a:path>
              </a:pathLst>
            </a:custGeom>
            <a:solidFill>
              <a:srgbClr val="5B9BD5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8" name="ïṧḷïḓê-Freeform: Shape 36"/>
            <p:cNvSpPr/>
            <p:nvPr/>
          </p:nvSpPr>
          <p:spPr bwMode="auto">
            <a:xfrm>
              <a:off x="4085334" y="2532735"/>
              <a:ext cx="28697" cy="36892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5"/>
                </a:cxn>
                <a:cxn ang="0">
                  <a:pos x="2" y="5"/>
                </a:cxn>
                <a:cxn ang="0">
                  <a:pos x="4" y="2"/>
                </a:cxn>
                <a:cxn ang="0">
                  <a:pos x="2" y="0"/>
                </a:cxn>
              </a:cxnLst>
              <a:rect l="0" t="0" r="r" b="b"/>
              <a:pathLst>
                <a:path w="4" h="5">
                  <a:moveTo>
                    <a:pt x="2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4" y="4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lose/>
                </a:path>
              </a:pathLst>
            </a:custGeom>
            <a:solidFill>
              <a:srgbClr val="5B9BD5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9" name="ïṧḷïḓê-Freeform: Shape 37"/>
            <p:cNvSpPr/>
            <p:nvPr/>
          </p:nvSpPr>
          <p:spPr bwMode="auto">
            <a:xfrm>
              <a:off x="4007448" y="2622918"/>
              <a:ext cx="45094" cy="45091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1" y="2"/>
                </a:cxn>
                <a:cxn ang="0">
                  <a:pos x="2" y="5"/>
                </a:cxn>
                <a:cxn ang="0">
                  <a:pos x="5" y="4"/>
                </a:cxn>
                <a:cxn ang="0">
                  <a:pos x="6" y="1"/>
                </a:cxn>
                <a:cxn ang="0">
                  <a:pos x="2" y="0"/>
                </a:cxn>
              </a:cxnLst>
              <a:rect l="0" t="0" r="r" b="b"/>
              <a:pathLst>
                <a:path w="6" h="6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1" y="5"/>
                    <a:pt x="2" y="5"/>
                  </a:cubicBezTo>
                  <a:cubicBezTo>
                    <a:pt x="3" y="6"/>
                    <a:pt x="4" y="5"/>
                    <a:pt x="5" y="4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4" y="0"/>
                    <a:pt x="2" y="0"/>
                  </a:cubicBezTo>
                  <a:close/>
                </a:path>
              </a:pathLst>
            </a:custGeom>
            <a:solidFill>
              <a:srgbClr val="5B9BD5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0" name="ïṧḷïḓê-Freeform: Shape 38"/>
            <p:cNvSpPr/>
            <p:nvPr/>
          </p:nvSpPr>
          <p:spPr bwMode="auto">
            <a:xfrm>
              <a:off x="4060738" y="2504041"/>
              <a:ext cx="45094" cy="20495"/>
            </a:xfrm>
            <a:custGeom>
              <a:avLst/>
              <a:gdLst/>
              <a:ahLst/>
              <a:cxnLst>
                <a:cxn ang="0">
                  <a:pos x="5" y="3"/>
                </a:cxn>
                <a:cxn ang="0">
                  <a:pos x="5" y="1"/>
                </a:cxn>
                <a:cxn ang="0">
                  <a:pos x="2" y="0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2"/>
                </a:cxn>
                <a:cxn ang="0">
                  <a:pos x="4" y="3"/>
                </a:cxn>
                <a:cxn ang="0">
                  <a:pos x="5" y="3"/>
                </a:cxn>
              </a:cxnLst>
              <a:rect l="0" t="0" r="r" b="b"/>
              <a:pathLst>
                <a:path w="6" h="3">
                  <a:moveTo>
                    <a:pt x="5" y="3"/>
                  </a:moveTo>
                  <a:cubicBezTo>
                    <a:pt x="6" y="2"/>
                    <a:pt x="5" y="2"/>
                    <a:pt x="5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3"/>
                    <a:pt x="5" y="3"/>
                    <a:pt x="5" y="3"/>
                  </a:cubicBezTo>
                  <a:close/>
                </a:path>
              </a:pathLst>
            </a:custGeom>
            <a:solidFill>
              <a:srgbClr val="5B9BD5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1" name="ïṧḷïḓê-Freeform: Shape 39"/>
            <p:cNvSpPr/>
            <p:nvPr/>
          </p:nvSpPr>
          <p:spPr bwMode="auto">
            <a:xfrm>
              <a:off x="4077136" y="2487644"/>
              <a:ext cx="28697" cy="20495"/>
            </a:xfrm>
            <a:custGeom>
              <a:avLst/>
              <a:gdLst/>
              <a:ahLst/>
              <a:cxnLst>
                <a:cxn ang="0">
                  <a:pos x="7" y="5"/>
                </a:cxn>
                <a:cxn ang="0">
                  <a:pos x="7" y="4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7" y="5"/>
                </a:cxn>
              </a:cxnLst>
              <a:rect l="0" t="0" r="r" b="b"/>
              <a:pathLst>
                <a:path w="7" h="5">
                  <a:moveTo>
                    <a:pt x="7" y="5"/>
                  </a:moveTo>
                  <a:lnTo>
                    <a:pt x="7" y="4"/>
                  </a:lnTo>
                  <a:lnTo>
                    <a:pt x="0" y="0"/>
                  </a:lnTo>
                  <a:lnTo>
                    <a:pt x="0" y="2"/>
                  </a:lnTo>
                  <a:lnTo>
                    <a:pt x="7" y="5"/>
                  </a:lnTo>
                  <a:close/>
                </a:path>
              </a:pathLst>
            </a:custGeom>
            <a:solidFill>
              <a:srgbClr val="5B9BD5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2" name="ïṧḷïḓê-Freeform: Shape 40"/>
            <p:cNvSpPr/>
            <p:nvPr/>
          </p:nvSpPr>
          <p:spPr bwMode="auto">
            <a:xfrm>
              <a:off x="3995149" y="2221191"/>
              <a:ext cx="286953" cy="282847"/>
            </a:xfrm>
            <a:custGeom>
              <a:avLst/>
              <a:gdLst/>
              <a:ahLst/>
              <a:cxnLst>
                <a:cxn ang="0">
                  <a:pos x="20" y="38"/>
                </a:cxn>
                <a:cxn ang="0">
                  <a:pos x="13" y="37"/>
                </a:cxn>
                <a:cxn ang="0">
                  <a:pos x="4" y="12"/>
                </a:cxn>
                <a:cxn ang="0">
                  <a:pos x="21" y="0"/>
                </a:cxn>
                <a:cxn ang="0">
                  <a:pos x="28" y="2"/>
                </a:cxn>
                <a:cxn ang="0">
                  <a:pos x="37" y="12"/>
                </a:cxn>
                <a:cxn ang="0">
                  <a:pos x="37" y="26"/>
                </a:cxn>
                <a:cxn ang="0">
                  <a:pos x="20" y="38"/>
                </a:cxn>
                <a:cxn ang="0">
                  <a:pos x="21" y="4"/>
                </a:cxn>
                <a:cxn ang="0">
                  <a:pos x="8" y="14"/>
                </a:cxn>
                <a:cxn ang="0">
                  <a:pos x="15" y="33"/>
                </a:cxn>
                <a:cxn ang="0">
                  <a:pos x="20" y="34"/>
                </a:cxn>
                <a:cxn ang="0">
                  <a:pos x="33" y="24"/>
                </a:cxn>
                <a:cxn ang="0">
                  <a:pos x="34" y="13"/>
                </a:cxn>
                <a:cxn ang="0">
                  <a:pos x="26" y="5"/>
                </a:cxn>
                <a:cxn ang="0">
                  <a:pos x="21" y="4"/>
                </a:cxn>
              </a:cxnLst>
              <a:rect l="0" t="0" r="r" b="b"/>
              <a:pathLst>
                <a:path w="39" h="38">
                  <a:moveTo>
                    <a:pt x="20" y="38"/>
                  </a:moveTo>
                  <a:cubicBezTo>
                    <a:pt x="18" y="38"/>
                    <a:pt x="15" y="37"/>
                    <a:pt x="13" y="37"/>
                  </a:cubicBezTo>
                  <a:cubicBezTo>
                    <a:pt x="4" y="33"/>
                    <a:pt x="0" y="22"/>
                    <a:pt x="4" y="12"/>
                  </a:cubicBezTo>
                  <a:cubicBezTo>
                    <a:pt x="7" y="5"/>
                    <a:pt x="14" y="0"/>
                    <a:pt x="21" y="0"/>
                  </a:cubicBezTo>
                  <a:cubicBezTo>
                    <a:pt x="24" y="0"/>
                    <a:pt x="26" y="1"/>
                    <a:pt x="28" y="2"/>
                  </a:cubicBezTo>
                  <a:cubicBezTo>
                    <a:pt x="32" y="3"/>
                    <a:pt x="36" y="7"/>
                    <a:pt x="37" y="12"/>
                  </a:cubicBezTo>
                  <a:cubicBezTo>
                    <a:pt x="39" y="16"/>
                    <a:pt x="39" y="21"/>
                    <a:pt x="37" y="26"/>
                  </a:cubicBezTo>
                  <a:cubicBezTo>
                    <a:pt x="34" y="33"/>
                    <a:pt x="27" y="38"/>
                    <a:pt x="20" y="38"/>
                  </a:cubicBezTo>
                  <a:close/>
                  <a:moveTo>
                    <a:pt x="21" y="4"/>
                  </a:moveTo>
                  <a:cubicBezTo>
                    <a:pt x="16" y="4"/>
                    <a:pt x="10" y="8"/>
                    <a:pt x="8" y="14"/>
                  </a:cubicBezTo>
                  <a:cubicBezTo>
                    <a:pt x="4" y="21"/>
                    <a:pt x="8" y="30"/>
                    <a:pt x="15" y="33"/>
                  </a:cubicBezTo>
                  <a:cubicBezTo>
                    <a:pt x="16" y="34"/>
                    <a:pt x="18" y="34"/>
                    <a:pt x="20" y="34"/>
                  </a:cubicBezTo>
                  <a:cubicBezTo>
                    <a:pt x="26" y="34"/>
                    <a:pt x="31" y="30"/>
                    <a:pt x="33" y="24"/>
                  </a:cubicBezTo>
                  <a:cubicBezTo>
                    <a:pt x="35" y="21"/>
                    <a:pt x="35" y="17"/>
                    <a:pt x="34" y="13"/>
                  </a:cubicBezTo>
                  <a:cubicBezTo>
                    <a:pt x="32" y="9"/>
                    <a:pt x="30" y="7"/>
                    <a:pt x="26" y="5"/>
                  </a:cubicBezTo>
                  <a:cubicBezTo>
                    <a:pt x="25" y="4"/>
                    <a:pt x="23" y="4"/>
                    <a:pt x="21" y="4"/>
                  </a:cubicBezTo>
                  <a:close/>
                </a:path>
              </a:pathLst>
            </a:custGeom>
            <a:solidFill>
              <a:srgbClr val="5B9BD5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3" name="ïṧḷïḓê-Freeform: Shape 41"/>
            <p:cNvSpPr/>
            <p:nvPr/>
          </p:nvSpPr>
          <p:spPr bwMode="auto">
            <a:xfrm>
              <a:off x="4044341" y="2315475"/>
              <a:ext cx="135279" cy="151671"/>
            </a:xfrm>
            <a:custGeom>
              <a:avLst/>
              <a:gdLst/>
              <a:ahLst/>
              <a:cxnLst>
                <a:cxn ang="0">
                  <a:pos x="13" y="20"/>
                </a:cxn>
                <a:cxn ang="0">
                  <a:pos x="8" y="19"/>
                </a:cxn>
                <a:cxn ang="0">
                  <a:pos x="2" y="11"/>
                </a:cxn>
                <a:cxn ang="0">
                  <a:pos x="2" y="1"/>
                </a:cxn>
                <a:cxn ang="0">
                  <a:pos x="4" y="1"/>
                </a:cxn>
                <a:cxn ang="0">
                  <a:pos x="4" y="2"/>
                </a:cxn>
                <a:cxn ang="0">
                  <a:pos x="4" y="11"/>
                </a:cxn>
                <a:cxn ang="0">
                  <a:pos x="9" y="16"/>
                </a:cxn>
                <a:cxn ang="0">
                  <a:pos x="16" y="16"/>
                </a:cxn>
                <a:cxn ang="0">
                  <a:pos x="17" y="17"/>
                </a:cxn>
                <a:cxn ang="0">
                  <a:pos x="16" y="19"/>
                </a:cxn>
                <a:cxn ang="0">
                  <a:pos x="13" y="20"/>
                </a:cxn>
              </a:cxnLst>
              <a:rect l="0" t="0" r="r" b="b"/>
              <a:pathLst>
                <a:path w="18" h="20">
                  <a:moveTo>
                    <a:pt x="13" y="20"/>
                  </a:moveTo>
                  <a:cubicBezTo>
                    <a:pt x="11" y="20"/>
                    <a:pt x="10" y="19"/>
                    <a:pt x="8" y="19"/>
                  </a:cubicBezTo>
                  <a:cubicBezTo>
                    <a:pt x="5" y="17"/>
                    <a:pt x="3" y="15"/>
                    <a:pt x="2" y="11"/>
                  </a:cubicBezTo>
                  <a:cubicBezTo>
                    <a:pt x="0" y="8"/>
                    <a:pt x="0" y="5"/>
                    <a:pt x="2" y="1"/>
                  </a:cubicBezTo>
                  <a:cubicBezTo>
                    <a:pt x="2" y="1"/>
                    <a:pt x="3" y="0"/>
                    <a:pt x="4" y="1"/>
                  </a:cubicBezTo>
                  <a:cubicBezTo>
                    <a:pt x="4" y="1"/>
                    <a:pt x="5" y="2"/>
                    <a:pt x="4" y="2"/>
                  </a:cubicBezTo>
                  <a:cubicBezTo>
                    <a:pt x="3" y="5"/>
                    <a:pt x="3" y="8"/>
                    <a:pt x="4" y="11"/>
                  </a:cubicBezTo>
                  <a:cubicBezTo>
                    <a:pt x="5" y="13"/>
                    <a:pt x="7" y="15"/>
                    <a:pt x="9" y="16"/>
                  </a:cubicBezTo>
                  <a:cubicBezTo>
                    <a:pt x="11" y="17"/>
                    <a:pt x="14" y="17"/>
                    <a:pt x="16" y="16"/>
                  </a:cubicBezTo>
                  <a:cubicBezTo>
                    <a:pt x="16" y="16"/>
                    <a:pt x="17" y="17"/>
                    <a:pt x="17" y="17"/>
                  </a:cubicBezTo>
                  <a:cubicBezTo>
                    <a:pt x="18" y="18"/>
                    <a:pt x="17" y="19"/>
                    <a:pt x="16" y="19"/>
                  </a:cubicBezTo>
                  <a:cubicBezTo>
                    <a:pt x="15" y="19"/>
                    <a:pt x="14" y="20"/>
                    <a:pt x="13" y="20"/>
                  </a:cubicBezTo>
                  <a:close/>
                </a:path>
              </a:pathLst>
            </a:custGeom>
            <a:solidFill>
              <a:srgbClr val="5B9BD5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4" name="ïṧḷïḓê-Freeform: Shape 42"/>
            <p:cNvSpPr/>
            <p:nvPr/>
          </p:nvSpPr>
          <p:spPr bwMode="auto">
            <a:xfrm>
              <a:off x="4040243" y="2516338"/>
              <a:ext cx="49192" cy="61488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4" y="8"/>
                </a:cxn>
                <a:cxn ang="0">
                  <a:pos x="5" y="8"/>
                </a:cxn>
                <a:cxn ang="0">
                  <a:pos x="7" y="2"/>
                </a:cxn>
                <a:cxn ang="0">
                  <a:pos x="3" y="0"/>
                </a:cxn>
                <a:cxn ang="0">
                  <a:pos x="0" y="8"/>
                </a:cxn>
                <a:cxn ang="0">
                  <a:pos x="0" y="8"/>
                </a:cxn>
              </a:cxnLst>
              <a:rect l="0" t="0" r="r" b="b"/>
              <a:pathLst>
                <a:path w="7" h="8">
                  <a:moveTo>
                    <a:pt x="0" y="8"/>
                  </a:moveTo>
                  <a:cubicBezTo>
                    <a:pt x="2" y="8"/>
                    <a:pt x="3" y="8"/>
                    <a:pt x="4" y="8"/>
                  </a:cubicBezTo>
                  <a:cubicBezTo>
                    <a:pt x="4" y="8"/>
                    <a:pt x="4" y="8"/>
                    <a:pt x="5" y="8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lose/>
                </a:path>
              </a:pathLst>
            </a:custGeom>
            <a:solidFill>
              <a:srgbClr val="5B9BD5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5" name="ïṧḷïḓê-Oval 28"/>
            <p:cNvSpPr/>
            <p:nvPr/>
          </p:nvSpPr>
          <p:spPr bwMode="auto">
            <a:xfrm>
              <a:off x="8366297" y="2446558"/>
              <a:ext cx="57390" cy="57390"/>
            </a:xfrm>
            <a:prstGeom prst="ellipse">
              <a:avLst/>
            </a:prstGeom>
            <a:solidFill>
              <a:srgbClr val="5B9BD5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6" name="ïṧḷïḓê-Freeform: Shape 29"/>
            <p:cNvSpPr/>
            <p:nvPr/>
          </p:nvSpPr>
          <p:spPr bwMode="auto">
            <a:xfrm>
              <a:off x="8267914" y="2454757"/>
              <a:ext cx="143476" cy="266453"/>
            </a:xfrm>
            <a:custGeom>
              <a:avLst/>
              <a:gdLst/>
              <a:ahLst/>
              <a:cxnLst>
                <a:cxn ang="0">
                  <a:pos x="18" y="32"/>
                </a:cxn>
                <a:cxn ang="0">
                  <a:pos x="13" y="22"/>
                </a:cxn>
                <a:cxn ang="0">
                  <a:pos x="15" y="20"/>
                </a:cxn>
                <a:cxn ang="0">
                  <a:pos x="16" y="12"/>
                </a:cxn>
                <a:cxn ang="0">
                  <a:pos x="15" y="9"/>
                </a:cxn>
                <a:cxn ang="0">
                  <a:pos x="8" y="1"/>
                </a:cxn>
                <a:cxn ang="0">
                  <a:pos x="4" y="1"/>
                </a:cxn>
                <a:cxn ang="0">
                  <a:pos x="4" y="4"/>
                </a:cxn>
                <a:cxn ang="0">
                  <a:pos x="9" y="9"/>
                </a:cxn>
                <a:cxn ang="0">
                  <a:pos x="4" y="7"/>
                </a:cxn>
                <a:cxn ang="0">
                  <a:pos x="1" y="8"/>
                </a:cxn>
                <a:cxn ang="0">
                  <a:pos x="2" y="11"/>
                </a:cxn>
                <a:cxn ang="0">
                  <a:pos x="7" y="14"/>
                </a:cxn>
                <a:cxn ang="0">
                  <a:pos x="8" y="14"/>
                </a:cxn>
                <a:cxn ang="0">
                  <a:pos x="6" y="23"/>
                </a:cxn>
                <a:cxn ang="0">
                  <a:pos x="4" y="31"/>
                </a:cxn>
                <a:cxn ang="0">
                  <a:pos x="4" y="33"/>
                </a:cxn>
                <a:cxn ang="0">
                  <a:pos x="5" y="36"/>
                </a:cxn>
                <a:cxn ang="0">
                  <a:pos x="6" y="36"/>
                </a:cxn>
                <a:cxn ang="0">
                  <a:pos x="8" y="34"/>
                </a:cxn>
                <a:cxn ang="0">
                  <a:pos x="10" y="27"/>
                </a:cxn>
                <a:cxn ang="0">
                  <a:pos x="14" y="34"/>
                </a:cxn>
                <a:cxn ang="0">
                  <a:pos x="17" y="35"/>
                </a:cxn>
                <a:cxn ang="0">
                  <a:pos x="18" y="32"/>
                </a:cxn>
              </a:cxnLst>
              <a:rect l="0" t="0" r="r" b="b"/>
              <a:pathLst>
                <a:path w="19" h="36">
                  <a:moveTo>
                    <a:pt x="18" y="32"/>
                  </a:moveTo>
                  <a:cubicBezTo>
                    <a:pt x="13" y="22"/>
                    <a:pt x="13" y="22"/>
                    <a:pt x="13" y="22"/>
                  </a:cubicBezTo>
                  <a:cubicBezTo>
                    <a:pt x="14" y="21"/>
                    <a:pt x="14" y="21"/>
                    <a:pt x="15" y="20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1"/>
                    <a:pt x="16" y="10"/>
                    <a:pt x="15" y="9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0"/>
                    <a:pt x="5" y="0"/>
                    <a:pt x="4" y="1"/>
                  </a:cubicBezTo>
                  <a:cubicBezTo>
                    <a:pt x="3" y="2"/>
                    <a:pt x="3" y="3"/>
                    <a:pt x="4" y="4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6"/>
                    <a:pt x="1" y="7"/>
                    <a:pt x="1" y="8"/>
                  </a:cubicBezTo>
                  <a:cubicBezTo>
                    <a:pt x="0" y="9"/>
                    <a:pt x="1" y="11"/>
                    <a:pt x="2" y="11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8" y="14"/>
                    <a:pt x="8" y="14"/>
                  </a:cubicBezTo>
                  <a:cubicBezTo>
                    <a:pt x="7" y="17"/>
                    <a:pt x="7" y="21"/>
                    <a:pt x="6" y="23"/>
                  </a:cubicBezTo>
                  <a:cubicBezTo>
                    <a:pt x="5" y="26"/>
                    <a:pt x="5" y="28"/>
                    <a:pt x="4" y="31"/>
                  </a:cubicBezTo>
                  <a:cubicBezTo>
                    <a:pt x="4" y="31"/>
                    <a:pt x="4" y="32"/>
                    <a:pt x="4" y="33"/>
                  </a:cubicBezTo>
                  <a:cubicBezTo>
                    <a:pt x="3" y="34"/>
                    <a:pt x="4" y="35"/>
                    <a:pt x="5" y="36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7" y="36"/>
                    <a:pt x="8" y="35"/>
                    <a:pt x="8" y="34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4" y="35"/>
                    <a:pt x="16" y="36"/>
                    <a:pt x="17" y="35"/>
                  </a:cubicBezTo>
                  <a:cubicBezTo>
                    <a:pt x="18" y="34"/>
                    <a:pt x="19" y="33"/>
                    <a:pt x="18" y="32"/>
                  </a:cubicBezTo>
                  <a:close/>
                </a:path>
              </a:pathLst>
            </a:custGeom>
            <a:solidFill>
              <a:srgbClr val="5B9BD5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7" name="ïṧḷïḓê-Oval 30"/>
            <p:cNvSpPr/>
            <p:nvPr/>
          </p:nvSpPr>
          <p:spPr bwMode="auto">
            <a:xfrm>
              <a:off x="8128538" y="2491651"/>
              <a:ext cx="65589" cy="57390"/>
            </a:xfrm>
            <a:prstGeom prst="ellipse">
              <a:avLst/>
            </a:prstGeom>
            <a:solidFill>
              <a:srgbClr val="5B9BD5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8" name="ïṧḷïḓê-Freeform: Shape 31"/>
            <p:cNvSpPr/>
            <p:nvPr/>
          </p:nvSpPr>
          <p:spPr bwMode="auto">
            <a:xfrm>
              <a:off x="8067047" y="2483453"/>
              <a:ext cx="180369" cy="237759"/>
            </a:xfrm>
            <a:custGeom>
              <a:avLst/>
              <a:gdLst/>
              <a:ahLst/>
              <a:cxnLst>
                <a:cxn ang="0">
                  <a:pos x="21" y="19"/>
                </a:cxn>
                <a:cxn ang="0">
                  <a:pos x="18" y="19"/>
                </a:cxn>
                <a:cxn ang="0">
                  <a:pos x="18" y="15"/>
                </a:cxn>
                <a:cxn ang="0">
                  <a:pos x="23" y="11"/>
                </a:cxn>
                <a:cxn ang="0">
                  <a:pos x="24" y="9"/>
                </a:cxn>
                <a:cxn ang="0">
                  <a:pos x="24" y="2"/>
                </a:cxn>
                <a:cxn ang="0">
                  <a:pos x="21" y="0"/>
                </a:cxn>
                <a:cxn ang="0">
                  <a:pos x="19" y="2"/>
                </a:cxn>
                <a:cxn ang="0">
                  <a:pos x="19" y="8"/>
                </a:cxn>
                <a:cxn ang="0">
                  <a:pos x="14" y="12"/>
                </a:cxn>
                <a:cxn ang="0">
                  <a:pos x="7" y="10"/>
                </a:cxn>
                <a:cxn ang="0">
                  <a:pos x="6" y="5"/>
                </a:cxn>
                <a:cxn ang="0">
                  <a:pos x="3" y="3"/>
                </a:cxn>
                <a:cxn ang="0">
                  <a:pos x="1" y="6"/>
                </a:cxn>
                <a:cxn ang="0">
                  <a:pos x="3" y="12"/>
                </a:cxn>
                <a:cxn ang="0">
                  <a:pos x="5" y="14"/>
                </a:cxn>
                <a:cxn ang="0">
                  <a:pos x="9" y="16"/>
                </a:cxn>
                <a:cxn ang="0">
                  <a:pos x="9" y="24"/>
                </a:cxn>
                <a:cxn ang="0">
                  <a:pos x="9" y="24"/>
                </a:cxn>
                <a:cxn ang="0">
                  <a:pos x="9" y="27"/>
                </a:cxn>
                <a:cxn ang="0">
                  <a:pos x="2" y="27"/>
                </a:cxn>
                <a:cxn ang="0">
                  <a:pos x="0" y="29"/>
                </a:cxn>
                <a:cxn ang="0">
                  <a:pos x="2" y="32"/>
                </a:cxn>
                <a:cxn ang="0">
                  <a:pos x="12" y="32"/>
                </a:cxn>
                <a:cxn ang="0">
                  <a:pos x="14" y="29"/>
                </a:cxn>
                <a:cxn ang="0">
                  <a:pos x="14" y="24"/>
                </a:cxn>
                <a:cxn ang="0">
                  <a:pos x="19" y="24"/>
                </a:cxn>
                <a:cxn ang="0">
                  <a:pos x="19" y="29"/>
                </a:cxn>
                <a:cxn ang="0">
                  <a:pos x="21" y="32"/>
                </a:cxn>
                <a:cxn ang="0">
                  <a:pos x="23" y="29"/>
                </a:cxn>
                <a:cxn ang="0">
                  <a:pos x="23" y="21"/>
                </a:cxn>
                <a:cxn ang="0">
                  <a:pos x="21" y="19"/>
                </a:cxn>
              </a:cxnLst>
              <a:rect l="0" t="0" r="r" b="b"/>
              <a:pathLst>
                <a:path w="24" h="32">
                  <a:moveTo>
                    <a:pt x="21" y="19"/>
                  </a:moveTo>
                  <a:cubicBezTo>
                    <a:pt x="18" y="19"/>
                    <a:pt x="18" y="19"/>
                    <a:pt x="18" y="19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4" y="10"/>
                    <a:pt x="24" y="9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1"/>
                    <a:pt x="23" y="0"/>
                    <a:pt x="21" y="0"/>
                  </a:cubicBezTo>
                  <a:cubicBezTo>
                    <a:pt x="20" y="0"/>
                    <a:pt x="19" y="1"/>
                    <a:pt x="19" y="2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4"/>
                    <a:pt x="4" y="3"/>
                    <a:pt x="3" y="3"/>
                  </a:cubicBezTo>
                  <a:cubicBezTo>
                    <a:pt x="1" y="4"/>
                    <a:pt x="1" y="5"/>
                    <a:pt x="1" y="6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3"/>
                    <a:pt x="4" y="13"/>
                    <a:pt x="5" y="14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0" y="28"/>
                    <a:pt x="0" y="29"/>
                  </a:cubicBezTo>
                  <a:cubicBezTo>
                    <a:pt x="0" y="31"/>
                    <a:pt x="1" y="32"/>
                    <a:pt x="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3" y="32"/>
                    <a:pt x="14" y="31"/>
                    <a:pt x="14" y="29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31"/>
                    <a:pt x="20" y="32"/>
                    <a:pt x="21" y="32"/>
                  </a:cubicBezTo>
                  <a:cubicBezTo>
                    <a:pt x="22" y="32"/>
                    <a:pt x="23" y="31"/>
                    <a:pt x="23" y="29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0"/>
                    <a:pt x="22" y="19"/>
                    <a:pt x="21" y="19"/>
                  </a:cubicBezTo>
                  <a:close/>
                </a:path>
              </a:pathLst>
            </a:custGeom>
            <a:solidFill>
              <a:srgbClr val="5B9BD5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9" name="ïṧḷïḓê-Freeform: Shape 32"/>
            <p:cNvSpPr/>
            <p:nvPr/>
          </p:nvSpPr>
          <p:spPr bwMode="auto">
            <a:xfrm>
              <a:off x="8030155" y="2221098"/>
              <a:ext cx="225462" cy="245958"/>
            </a:xfrm>
            <a:custGeom>
              <a:avLst/>
              <a:gdLst/>
              <a:ahLst/>
              <a:cxnLst>
                <a:cxn ang="0">
                  <a:pos x="29" y="25"/>
                </a:cxn>
                <a:cxn ang="0">
                  <a:pos x="29" y="24"/>
                </a:cxn>
                <a:cxn ang="0">
                  <a:pos x="29" y="24"/>
                </a:cxn>
                <a:cxn ang="0">
                  <a:pos x="29" y="24"/>
                </a:cxn>
                <a:cxn ang="0">
                  <a:pos x="28" y="24"/>
                </a:cxn>
                <a:cxn ang="0">
                  <a:pos x="27" y="19"/>
                </a:cxn>
                <a:cxn ang="0">
                  <a:pos x="28" y="18"/>
                </a:cxn>
                <a:cxn ang="0">
                  <a:pos x="27" y="18"/>
                </a:cxn>
                <a:cxn ang="0">
                  <a:pos x="28" y="13"/>
                </a:cxn>
                <a:cxn ang="0">
                  <a:pos x="29" y="13"/>
                </a:cxn>
                <a:cxn ang="0">
                  <a:pos x="29" y="12"/>
                </a:cxn>
                <a:cxn ang="0">
                  <a:pos x="30" y="11"/>
                </a:cxn>
                <a:cxn ang="0">
                  <a:pos x="29" y="9"/>
                </a:cxn>
                <a:cxn ang="0">
                  <a:pos x="30" y="6"/>
                </a:cxn>
                <a:cxn ang="0">
                  <a:pos x="29" y="5"/>
                </a:cxn>
                <a:cxn ang="0">
                  <a:pos x="28" y="3"/>
                </a:cxn>
                <a:cxn ang="0">
                  <a:pos x="25" y="5"/>
                </a:cxn>
                <a:cxn ang="0">
                  <a:pos x="24" y="4"/>
                </a:cxn>
                <a:cxn ang="0">
                  <a:pos x="23" y="1"/>
                </a:cxn>
                <a:cxn ang="0">
                  <a:pos x="19" y="0"/>
                </a:cxn>
                <a:cxn ang="0">
                  <a:pos x="18" y="2"/>
                </a:cxn>
                <a:cxn ang="0">
                  <a:pos x="16" y="2"/>
                </a:cxn>
                <a:cxn ang="0">
                  <a:pos x="15" y="0"/>
                </a:cxn>
                <a:cxn ang="0">
                  <a:pos x="11" y="1"/>
                </a:cxn>
                <a:cxn ang="0">
                  <a:pos x="11" y="4"/>
                </a:cxn>
                <a:cxn ang="0">
                  <a:pos x="9" y="5"/>
                </a:cxn>
                <a:cxn ang="0">
                  <a:pos x="7" y="3"/>
                </a:cxn>
                <a:cxn ang="0">
                  <a:pos x="5" y="5"/>
                </a:cxn>
                <a:cxn ang="0">
                  <a:pos x="4" y="6"/>
                </a:cxn>
                <a:cxn ang="0">
                  <a:pos x="5" y="9"/>
                </a:cxn>
                <a:cxn ang="0">
                  <a:pos x="4" y="10"/>
                </a:cxn>
                <a:cxn ang="0">
                  <a:pos x="1" y="10"/>
                </a:cxn>
                <a:cxn ang="0">
                  <a:pos x="0" y="14"/>
                </a:cxn>
                <a:cxn ang="0">
                  <a:pos x="3" y="16"/>
                </a:cxn>
                <a:cxn ang="0">
                  <a:pos x="3" y="17"/>
                </a:cxn>
                <a:cxn ang="0">
                  <a:pos x="0" y="19"/>
                </a:cxn>
                <a:cxn ang="0">
                  <a:pos x="1" y="23"/>
                </a:cxn>
                <a:cxn ang="0">
                  <a:pos x="4" y="23"/>
                </a:cxn>
                <a:cxn ang="0">
                  <a:pos x="5" y="24"/>
                </a:cxn>
                <a:cxn ang="0">
                  <a:pos x="4" y="27"/>
                </a:cxn>
                <a:cxn ang="0">
                  <a:pos x="5" y="28"/>
                </a:cxn>
                <a:cxn ang="0">
                  <a:pos x="7" y="30"/>
                </a:cxn>
                <a:cxn ang="0">
                  <a:pos x="9" y="29"/>
                </a:cxn>
                <a:cxn ang="0">
                  <a:pos x="11" y="29"/>
                </a:cxn>
                <a:cxn ang="0">
                  <a:pos x="11" y="32"/>
                </a:cxn>
                <a:cxn ang="0">
                  <a:pos x="15" y="33"/>
                </a:cxn>
                <a:cxn ang="0">
                  <a:pos x="16" y="31"/>
                </a:cxn>
                <a:cxn ang="0">
                  <a:pos x="18" y="31"/>
                </a:cxn>
                <a:cxn ang="0">
                  <a:pos x="19" y="33"/>
                </a:cxn>
                <a:cxn ang="0">
                  <a:pos x="23" y="32"/>
                </a:cxn>
                <a:cxn ang="0">
                  <a:pos x="23" y="29"/>
                </a:cxn>
                <a:cxn ang="0">
                  <a:pos x="25" y="29"/>
                </a:cxn>
                <a:cxn ang="0">
                  <a:pos x="27" y="30"/>
                </a:cxn>
                <a:cxn ang="0">
                  <a:pos x="29" y="29"/>
                </a:cxn>
                <a:cxn ang="0">
                  <a:pos x="30" y="27"/>
                </a:cxn>
                <a:cxn ang="0">
                  <a:pos x="30" y="26"/>
                </a:cxn>
                <a:cxn ang="0">
                  <a:pos x="29" y="25"/>
                </a:cxn>
                <a:cxn ang="0">
                  <a:pos x="14" y="19"/>
                </a:cxn>
                <a:cxn ang="0">
                  <a:pos x="14" y="14"/>
                </a:cxn>
                <a:cxn ang="0">
                  <a:pos x="20" y="14"/>
                </a:cxn>
                <a:cxn ang="0">
                  <a:pos x="20" y="19"/>
                </a:cxn>
                <a:cxn ang="0">
                  <a:pos x="14" y="19"/>
                </a:cxn>
              </a:cxnLst>
              <a:rect l="0" t="0" r="r" b="b"/>
              <a:pathLst>
                <a:path w="30" h="33">
                  <a:moveTo>
                    <a:pt x="29" y="25"/>
                  </a:move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11"/>
                    <a:pt x="29" y="9"/>
                    <a:pt x="29" y="9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7" y="2"/>
                    <a:pt x="17" y="2"/>
                    <a:pt x="16" y="2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4"/>
                    <a:pt x="10" y="4"/>
                    <a:pt x="9" y="5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10"/>
                    <a:pt x="4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7"/>
                    <a:pt x="3" y="17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10" y="29"/>
                    <a:pt x="10" y="29"/>
                    <a:pt x="11" y="29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7" y="31"/>
                    <a:pt x="17" y="31"/>
                    <a:pt x="18" y="31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4" y="29"/>
                    <a:pt x="24" y="29"/>
                    <a:pt x="25" y="29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29" y="25"/>
                    <a:pt x="29" y="25"/>
                    <a:pt x="29" y="25"/>
                  </a:cubicBezTo>
                  <a:close/>
                  <a:moveTo>
                    <a:pt x="14" y="19"/>
                  </a:moveTo>
                  <a:cubicBezTo>
                    <a:pt x="13" y="18"/>
                    <a:pt x="13" y="15"/>
                    <a:pt x="14" y="14"/>
                  </a:cubicBezTo>
                  <a:cubicBezTo>
                    <a:pt x="16" y="13"/>
                    <a:pt x="18" y="13"/>
                    <a:pt x="20" y="14"/>
                  </a:cubicBezTo>
                  <a:cubicBezTo>
                    <a:pt x="21" y="15"/>
                    <a:pt x="21" y="18"/>
                    <a:pt x="20" y="19"/>
                  </a:cubicBezTo>
                  <a:cubicBezTo>
                    <a:pt x="18" y="21"/>
                    <a:pt x="16" y="21"/>
                    <a:pt x="14" y="19"/>
                  </a:cubicBezTo>
                  <a:close/>
                </a:path>
              </a:pathLst>
            </a:custGeom>
            <a:solidFill>
              <a:srgbClr val="5B9BD5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0" name="ïṧḷïḓê-Freeform: Shape 33"/>
            <p:cNvSpPr/>
            <p:nvPr/>
          </p:nvSpPr>
          <p:spPr bwMode="auto">
            <a:xfrm>
              <a:off x="8247416" y="2282586"/>
              <a:ext cx="147575" cy="155773"/>
            </a:xfrm>
            <a:custGeom>
              <a:avLst/>
              <a:gdLst/>
              <a:ahLst/>
              <a:cxnLst>
                <a:cxn ang="0">
                  <a:pos x="17" y="15"/>
                </a:cxn>
                <a:cxn ang="0">
                  <a:pos x="17" y="14"/>
                </a:cxn>
                <a:cxn ang="0">
                  <a:pos x="19" y="14"/>
                </a:cxn>
                <a:cxn ang="0">
                  <a:pos x="20" y="12"/>
                </a:cxn>
                <a:cxn ang="0">
                  <a:pos x="18" y="11"/>
                </a:cxn>
                <a:cxn ang="0">
                  <a:pos x="18" y="10"/>
                </a:cxn>
                <a:cxn ang="0">
                  <a:pos x="20" y="9"/>
                </a:cxn>
                <a:cxn ang="0">
                  <a:pos x="19" y="7"/>
                </a:cxn>
                <a:cxn ang="0">
                  <a:pos x="17" y="6"/>
                </a:cxn>
                <a:cxn ang="0">
                  <a:pos x="17" y="6"/>
                </a:cxn>
                <a:cxn ang="0">
                  <a:pos x="18" y="4"/>
                </a:cxn>
                <a:cxn ang="0">
                  <a:pos x="17" y="3"/>
                </a:cxn>
                <a:cxn ang="0">
                  <a:pos x="16" y="2"/>
                </a:cxn>
                <a:cxn ang="0">
                  <a:pos x="14" y="3"/>
                </a:cxn>
                <a:cxn ang="0">
                  <a:pos x="14" y="3"/>
                </a:cxn>
                <a:cxn ang="0">
                  <a:pos x="14" y="1"/>
                </a:cxn>
                <a:cxn ang="0">
                  <a:pos x="11" y="0"/>
                </a:cxn>
                <a:cxn ang="0">
                  <a:pos x="10" y="2"/>
                </a:cxn>
                <a:cxn ang="0">
                  <a:pos x="9" y="2"/>
                </a:cxn>
                <a:cxn ang="0">
                  <a:pos x="8" y="0"/>
                </a:cxn>
                <a:cxn ang="0">
                  <a:pos x="6" y="1"/>
                </a:cxn>
                <a:cxn ang="0">
                  <a:pos x="6" y="3"/>
                </a:cxn>
                <a:cxn ang="0">
                  <a:pos x="5" y="3"/>
                </a:cxn>
                <a:cxn ang="0">
                  <a:pos x="3" y="2"/>
                </a:cxn>
                <a:cxn ang="0">
                  <a:pos x="2" y="4"/>
                </a:cxn>
                <a:cxn ang="0">
                  <a:pos x="2" y="6"/>
                </a:cxn>
                <a:cxn ang="0">
                  <a:pos x="2" y="6"/>
                </a:cxn>
                <a:cxn ang="0">
                  <a:pos x="0" y="7"/>
                </a:cxn>
                <a:cxn ang="0">
                  <a:pos x="0" y="9"/>
                </a:cxn>
                <a:cxn ang="0">
                  <a:pos x="1" y="10"/>
                </a:cxn>
                <a:cxn ang="0">
                  <a:pos x="1" y="11"/>
                </a:cxn>
                <a:cxn ang="0">
                  <a:pos x="0" y="12"/>
                </a:cxn>
                <a:cxn ang="0">
                  <a:pos x="0" y="14"/>
                </a:cxn>
                <a:cxn ang="0">
                  <a:pos x="2" y="14"/>
                </a:cxn>
                <a:cxn ang="0">
                  <a:pos x="2" y="15"/>
                </a:cxn>
                <a:cxn ang="0">
                  <a:pos x="2" y="17"/>
                </a:cxn>
                <a:cxn ang="0">
                  <a:pos x="3" y="18"/>
                </a:cxn>
                <a:cxn ang="0">
                  <a:pos x="5" y="18"/>
                </a:cxn>
                <a:cxn ang="0">
                  <a:pos x="6" y="18"/>
                </a:cxn>
                <a:cxn ang="0">
                  <a:pos x="6" y="20"/>
                </a:cxn>
                <a:cxn ang="0">
                  <a:pos x="8" y="21"/>
                </a:cxn>
                <a:cxn ang="0">
                  <a:pos x="9" y="19"/>
                </a:cxn>
                <a:cxn ang="0">
                  <a:pos x="10" y="19"/>
                </a:cxn>
                <a:cxn ang="0">
                  <a:pos x="11" y="21"/>
                </a:cxn>
                <a:cxn ang="0">
                  <a:pos x="14" y="20"/>
                </a:cxn>
                <a:cxn ang="0">
                  <a:pos x="14" y="18"/>
                </a:cxn>
                <a:cxn ang="0">
                  <a:pos x="14" y="18"/>
                </a:cxn>
                <a:cxn ang="0">
                  <a:pos x="16" y="18"/>
                </a:cxn>
                <a:cxn ang="0">
                  <a:pos x="17" y="18"/>
                </a:cxn>
                <a:cxn ang="0">
                  <a:pos x="18" y="17"/>
                </a:cxn>
                <a:cxn ang="0">
                  <a:pos x="17" y="15"/>
                </a:cxn>
                <a:cxn ang="0">
                  <a:pos x="8" y="12"/>
                </a:cxn>
                <a:cxn ang="0">
                  <a:pos x="8" y="9"/>
                </a:cxn>
                <a:cxn ang="0">
                  <a:pos x="11" y="9"/>
                </a:cxn>
                <a:cxn ang="0">
                  <a:pos x="11" y="12"/>
                </a:cxn>
                <a:cxn ang="0">
                  <a:pos x="8" y="12"/>
                </a:cxn>
              </a:cxnLst>
              <a:rect l="0" t="0" r="r" b="b"/>
              <a:pathLst>
                <a:path w="20" h="21">
                  <a:moveTo>
                    <a:pt x="17" y="15"/>
                  </a:moveTo>
                  <a:cubicBezTo>
                    <a:pt x="17" y="15"/>
                    <a:pt x="17" y="15"/>
                    <a:pt x="17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0"/>
                    <a:pt x="18" y="10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9" y="2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5" y="3"/>
                    <a:pt x="5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1"/>
                    <a:pt x="1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6" y="18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7"/>
                    <a:pt x="18" y="17"/>
                    <a:pt x="18" y="17"/>
                  </a:cubicBezTo>
                  <a:lnTo>
                    <a:pt x="17" y="15"/>
                  </a:lnTo>
                  <a:close/>
                  <a:moveTo>
                    <a:pt x="8" y="12"/>
                  </a:moveTo>
                  <a:cubicBezTo>
                    <a:pt x="7" y="11"/>
                    <a:pt x="7" y="10"/>
                    <a:pt x="8" y="9"/>
                  </a:cubicBezTo>
                  <a:cubicBezTo>
                    <a:pt x="9" y="8"/>
                    <a:pt x="10" y="8"/>
                    <a:pt x="11" y="9"/>
                  </a:cubicBezTo>
                  <a:cubicBezTo>
                    <a:pt x="12" y="10"/>
                    <a:pt x="12" y="11"/>
                    <a:pt x="11" y="12"/>
                  </a:cubicBezTo>
                  <a:cubicBezTo>
                    <a:pt x="10" y="13"/>
                    <a:pt x="9" y="13"/>
                    <a:pt x="8" y="12"/>
                  </a:cubicBezTo>
                  <a:close/>
                </a:path>
              </a:pathLst>
            </a:custGeom>
            <a:solidFill>
              <a:srgbClr val="5B9BD5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1" name="ïṧḷïḓê-Freeform: Shape 25"/>
            <p:cNvSpPr/>
            <p:nvPr/>
          </p:nvSpPr>
          <p:spPr bwMode="auto">
            <a:xfrm>
              <a:off x="8148613" y="5103696"/>
              <a:ext cx="258947" cy="218766"/>
            </a:xfrm>
            <a:custGeom>
              <a:avLst/>
              <a:gdLst/>
              <a:ahLst/>
              <a:cxnLst>
                <a:cxn ang="0">
                  <a:pos x="24" y="2"/>
                </a:cxn>
                <a:cxn ang="0">
                  <a:pos x="11" y="3"/>
                </a:cxn>
                <a:cxn ang="0">
                  <a:pos x="1" y="12"/>
                </a:cxn>
                <a:cxn ang="0">
                  <a:pos x="0" y="14"/>
                </a:cxn>
                <a:cxn ang="0">
                  <a:pos x="1" y="24"/>
                </a:cxn>
                <a:cxn ang="0">
                  <a:pos x="2" y="25"/>
                </a:cxn>
                <a:cxn ang="0">
                  <a:pos x="2" y="25"/>
                </a:cxn>
                <a:cxn ang="0">
                  <a:pos x="2" y="25"/>
                </a:cxn>
                <a:cxn ang="0">
                  <a:pos x="4" y="27"/>
                </a:cxn>
                <a:cxn ang="0">
                  <a:pos x="5" y="26"/>
                </a:cxn>
                <a:cxn ang="0">
                  <a:pos x="6" y="24"/>
                </a:cxn>
                <a:cxn ang="0">
                  <a:pos x="7" y="16"/>
                </a:cxn>
                <a:cxn ang="0">
                  <a:pos x="13" y="11"/>
                </a:cxn>
                <a:cxn ang="0">
                  <a:pos x="14" y="11"/>
                </a:cxn>
                <a:cxn ang="0">
                  <a:pos x="16" y="14"/>
                </a:cxn>
                <a:cxn ang="0">
                  <a:pos x="16" y="17"/>
                </a:cxn>
                <a:cxn ang="0">
                  <a:pos x="12" y="22"/>
                </a:cxn>
                <a:cxn ang="0">
                  <a:pos x="13" y="25"/>
                </a:cxn>
                <a:cxn ang="0">
                  <a:pos x="14" y="25"/>
                </a:cxn>
                <a:cxn ang="0">
                  <a:pos x="16" y="25"/>
                </a:cxn>
                <a:cxn ang="0">
                  <a:pos x="22" y="17"/>
                </a:cxn>
                <a:cxn ang="0">
                  <a:pos x="29" y="11"/>
                </a:cxn>
                <a:cxn ang="0">
                  <a:pos x="30" y="11"/>
                </a:cxn>
                <a:cxn ang="0">
                  <a:pos x="32" y="9"/>
                </a:cxn>
                <a:cxn ang="0">
                  <a:pos x="32" y="2"/>
                </a:cxn>
                <a:cxn ang="0">
                  <a:pos x="30" y="0"/>
                </a:cxn>
                <a:cxn ang="0">
                  <a:pos x="24" y="2"/>
                </a:cxn>
              </a:cxnLst>
              <a:rect l="0" t="0" r="r" b="b"/>
              <a:pathLst>
                <a:path w="32" h="27">
                  <a:moveTo>
                    <a:pt x="24" y="2"/>
                  </a:moveTo>
                  <a:cubicBezTo>
                    <a:pt x="24" y="2"/>
                    <a:pt x="13" y="2"/>
                    <a:pt x="11" y="3"/>
                  </a:cubicBezTo>
                  <a:cubicBezTo>
                    <a:pt x="9" y="3"/>
                    <a:pt x="1" y="12"/>
                    <a:pt x="1" y="12"/>
                  </a:cubicBezTo>
                  <a:cubicBezTo>
                    <a:pt x="0" y="13"/>
                    <a:pt x="0" y="13"/>
                    <a:pt x="0" y="1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6"/>
                    <a:pt x="3" y="27"/>
                    <a:pt x="4" y="27"/>
                  </a:cubicBezTo>
                  <a:cubicBezTo>
                    <a:pt x="4" y="27"/>
                    <a:pt x="5" y="26"/>
                    <a:pt x="5" y="26"/>
                  </a:cubicBezTo>
                  <a:cubicBezTo>
                    <a:pt x="6" y="25"/>
                    <a:pt x="6" y="25"/>
                    <a:pt x="6" y="24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4" y="10"/>
                    <a:pt x="14" y="11"/>
                  </a:cubicBezTo>
                  <a:cubicBezTo>
                    <a:pt x="15" y="12"/>
                    <a:pt x="16" y="13"/>
                    <a:pt x="16" y="14"/>
                  </a:cubicBezTo>
                  <a:cubicBezTo>
                    <a:pt x="17" y="16"/>
                    <a:pt x="16" y="17"/>
                    <a:pt x="16" y="17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3"/>
                    <a:pt x="12" y="24"/>
                    <a:pt x="13" y="25"/>
                  </a:cubicBezTo>
                  <a:cubicBezTo>
                    <a:pt x="13" y="25"/>
                    <a:pt x="14" y="25"/>
                    <a:pt x="14" y="25"/>
                  </a:cubicBezTo>
                  <a:cubicBezTo>
                    <a:pt x="15" y="25"/>
                    <a:pt x="15" y="25"/>
                    <a:pt x="16" y="25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11"/>
                    <a:pt x="32" y="11"/>
                    <a:pt x="32" y="9"/>
                  </a:cubicBezTo>
                  <a:cubicBezTo>
                    <a:pt x="32" y="6"/>
                    <a:pt x="32" y="3"/>
                    <a:pt x="32" y="2"/>
                  </a:cubicBezTo>
                  <a:cubicBezTo>
                    <a:pt x="32" y="0"/>
                    <a:pt x="30" y="0"/>
                    <a:pt x="30" y="0"/>
                  </a:cubicBezTo>
                  <a:lnTo>
                    <a:pt x="24" y="2"/>
                  </a:lnTo>
                  <a:close/>
                </a:path>
              </a:pathLst>
            </a:custGeom>
            <a:solidFill>
              <a:srgbClr val="5B9BD5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2" name="ïṧḷïḓê-Freeform: Shape 26"/>
            <p:cNvSpPr/>
            <p:nvPr/>
          </p:nvSpPr>
          <p:spPr bwMode="auto">
            <a:xfrm>
              <a:off x="8126291" y="5393896"/>
              <a:ext cx="250018" cy="250020"/>
            </a:xfrm>
            <a:custGeom>
              <a:avLst/>
              <a:gdLst/>
              <a:ahLst/>
              <a:cxnLst>
                <a:cxn ang="0">
                  <a:pos x="6" y="3"/>
                </a:cxn>
                <a:cxn ang="0">
                  <a:pos x="18" y="29"/>
                </a:cxn>
                <a:cxn ang="0">
                  <a:pos x="16" y="0"/>
                </a:cxn>
                <a:cxn ang="0">
                  <a:pos x="22" y="22"/>
                </a:cxn>
                <a:cxn ang="0">
                  <a:pos x="18" y="24"/>
                </a:cxn>
                <a:cxn ang="0">
                  <a:pos x="17" y="26"/>
                </a:cxn>
                <a:cxn ang="0">
                  <a:pos x="16" y="24"/>
                </a:cxn>
                <a:cxn ang="0">
                  <a:pos x="12" y="25"/>
                </a:cxn>
                <a:cxn ang="0">
                  <a:pos x="10" y="23"/>
                </a:cxn>
                <a:cxn ang="0">
                  <a:pos x="11" y="22"/>
                </a:cxn>
                <a:cxn ang="0">
                  <a:pos x="13" y="22"/>
                </a:cxn>
                <a:cxn ang="0">
                  <a:pos x="17" y="22"/>
                </a:cxn>
                <a:cxn ang="0">
                  <a:pos x="19" y="21"/>
                </a:cxn>
                <a:cxn ang="0">
                  <a:pos x="19" y="18"/>
                </a:cxn>
                <a:cxn ang="0">
                  <a:pos x="17" y="17"/>
                </a:cxn>
                <a:cxn ang="0">
                  <a:pos x="13" y="17"/>
                </a:cxn>
                <a:cxn ang="0">
                  <a:pos x="9" y="17"/>
                </a:cxn>
                <a:cxn ang="0">
                  <a:pos x="7" y="14"/>
                </a:cxn>
                <a:cxn ang="0">
                  <a:pos x="8" y="10"/>
                </a:cxn>
                <a:cxn ang="0">
                  <a:pos x="12" y="8"/>
                </a:cxn>
                <a:cxn ang="0">
                  <a:pos x="12" y="6"/>
                </a:cxn>
                <a:cxn ang="0">
                  <a:pos x="14" y="8"/>
                </a:cxn>
                <a:cxn ang="0">
                  <a:pos x="17" y="8"/>
                </a:cxn>
                <a:cxn ang="0">
                  <a:pos x="19" y="9"/>
                </a:cxn>
                <a:cxn ang="0">
                  <a:pos x="18" y="10"/>
                </a:cxn>
                <a:cxn ang="0">
                  <a:pos x="18" y="10"/>
                </a:cxn>
                <a:cxn ang="0">
                  <a:pos x="14" y="10"/>
                </a:cxn>
                <a:cxn ang="0">
                  <a:pos x="11" y="11"/>
                </a:cxn>
                <a:cxn ang="0">
                  <a:pos x="11" y="13"/>
                </a:cxn>
                <a:cxn ang="0">
                  <a:pos x="12" y="14"/>
                </a:cxn>
                <a:cxn ang="0">
                  <a:pos x="15" y="14"/>
                </a:cxn>
                <a:cxn ang="0">
                  <a:pos x="18" y="14"/>
                </a:cxn>
                <a:cxn ang="0">
                  <a:pos x="23" y="17"/>
                </a:cxn>
              </a:cxnLst>
              <a:rect l="0" t="0" r="r" b="b"/>
              <a:pathLst>
                <a:path w="31" h="31">
                  <a:moveTo>
                    <a:pt x="16" y="0"/>
                  </a:moveTo>
                  <a:cubicBezTo>
                    <a:pt x="6" y="3"/>
                    <a:pt x="6" y="3"/>
                    <a:pt x="6" y="3"/>
                  </a:cubicBezTo>
                  <a:cubicBezTo>
                    <a:pt x="3" y="7"/>
                    <a:pt x="0" y="14"/>
                    <a:pt x="2" y="20"/>
                  </a:cubicBezTo>
                  <a:cubicBezTo>
                    <a:pt x="4" y="28"/>
                    <a:pt x="11" y="31"/>
                    <a:pt x="18" y="29"/>
                  </a:cubicBezTo>
                  <a:cubicBezTo>
                    <a:pt x="26" y="27"/>
                    <a:pt x="31" y="21"/>
                    <a:pt x="29" y="13"/>
                  </a:cubicBezTo>
                  <a:cubicBezTo>
                    <a:pt x="27" y="8"/>
                    <a:pt x="21" y="2"/>
                    <a:pt x="16" y="0"/>
                  </a:cubicBezTo>
                  <a:close/>
                  <a:moveTo>
                    <a:pt x="23" y="20"/>
                  </a:moveTo>
                  <a:cubicBezTo>
                    <a:pt x="23" y="20"/>
                    <a:pt x="22" y="21"/>
                    <a:pt x="22" y="22"/>
                  </a:cubicBezTo>
                  <a:cubicBezTo>
                    <a:pt x="21" y="22"/>
                    <a:pt x="20" y="23"/>
                    <a:pt x="20" y="23"/>
                  </a:cubicBezTo>
                  <a:cubicBezTo>
                    <a:pt x="19" y="23"/>
                    <a:pt x="18" y="24"/>
                    <a:pt x="18" y="24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6"/>
                    <a:pt x="18" y="26"/>
                    <a:pt x="17" y="26"/>
                  </a:cubicBezTo>
                  <a:cubicBezTo>
                    <a:pt x="17" y="26"/>
                    <a:pt x="16" y="26"/>
                    <a:pt x="16" y="26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5" y="25"/>
                    <a:pt x="15" y="25"/>
                    <a:pt x="14" y="25"/>
                  </a:cubicBezTo>
                  <a:cubicBezTo>
                    <a:pt x="14" y="25"/>
                    <a:pt x="13" y="25"/>
                    <a:pt x="12" y="25"/>
                  </a:cubicBezTo>
                  <a:cubicBezTo>
                    <a:pt x="11" y="25"/>
                    <a:pt x="11" y="24"/>
                    <a:pt x="10" y="24"/>
                  </a:cubicBezTo>
                  <a:cubicBezTo>
                    <a:pt x="10" y="24"/>
                    <a:pt x="10" y="24"/>
                    <a:pt x="10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0" y="22"/>
                    <a:pt x="10" y="22"/>
                    <a:pt x="11" y="22"/>
                  </a:cubicBezTo>
                  <a:cubicBezTo>
                    <a:pt x="11" y="22"/>
                    <a:pt x="11" y="22"/>
                    <a:pt x="12" y="22"/>
                  </a:cubicBezTo>
                  <a:cubicBezTo>
                    <a:pt x="12" y="22"/>
                    <a:pt x="12" y="22"/>
                    <a:pt x="13" y="22"/>
                  </a:cubicBezTo>
                  <a:cubicBezTo>
                    <a:pt x="13" y="22"/>
                    <a:pt x="14" y="22"/>
                    <a:pt x="15" y="22"/>
                  </a:cubicBezTo>
                  <a:cubicBezTo>
                    <a:pt x="15" y="22"/>
                    <a:pt x="16" y="22"/>
                    <a:pt x="17" y="22"/>
                  </a:cubicBezTo>
                  <a:cubicBezTo>
                    <a:pt x="17" y="22"/>
                    <a:pt x="17" y="21"/>
                    <a:pt x="18" y="21"/>
                  </a:cubicBezTo>
                  <a:cubicBezTo>
                    <a:pt x="18" y="21"/>
                    <a:pt x="18" y="21"/>
                    <a:pt x="19" y="21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9"/>
                    <a:pt x="19" y="19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8" y="17"/>
                    <a:pt x="18" y="17"/>
                    <a:pt x="17" y="17"/>
                  </a:cubicBezTo>
                  <a:cubicBezTo>
                    <a:pt x="16" y="17"/>
                    <a:pt x="15" y="17"/>
                    <a:pt x="15" y="17"/>
                  </a:cubicBezTo>
                  <a:cubicBezTo>
                    <a:pt x="14" y="17"/>
                    <a:pt x="13" y="17"/>
                    <a:pt x="13" y="17"/>
                  </a:cubicBezTo>
                  <a:cubicBezTo>
                    <a:pt x="12" y="17"/>
                    <a:pt x="11" y="17"/>
                    <a:pt x="11" y="17"/>
                  </a:cubicBezTo>
                  <a:cubicBezTo>
                    <a:pt x="10" y="17"/>
                    <a:pt x="10" y="17"/>
                    <a:pt x="9" y="17"/>
                  </a:cubicBezTo>
                  <a:cubicBezTo>
                    <a:pt x="9" y="16"/>
                    <a:pt x="8" y="16"/>
                    <a:pt x="8" y="16"/>
                  </a:cubicBezTo>
                  <a:cubicBezTo>
                    <a:pt x="8" y="15"/>
                    <a:pt x="7" y="15"/>
                    <a:pt x="7" y="14"/>
                  </a:cubicBezTo>
                  <a:cubicBezTo>
                    <a:pt x="7" y="13"/>
                    <a:pt x="7" y="13"/>
                    <a:pt x="7" y="12"/>
                  </a:cubicBezTo>
                  <a:cubicBezTo>
                    <a:pt x="8" y="11"/>
                    <a:pt x="8" y="11"/>
                    <a:pt x="8" y="10"/>
                  </a:cubicBezTo>
                  <a:cubicBezTo>
                    <a:pt x="9" y="10"/>
                    <a:pt x="9" y="9"/>
                    <a:pt x="10" y="9"/>
                  </a:cubicBezTo>
                  <a:cubicBezTo>
                    <a:pt x="11" y="9"/>
                    <a:pt x="11" y="9"/>
                    <a:pt x="12" y="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6"/>
                    <a:pt x="11" y="6"/>
                    <a:pt x="12" y="6"/>
                  </a:cubicBezTo>
                  <a:cubicBezTo>
                    <a:pt x="13" y="5"/>
                    <a:pt x="13" y="6"/>
                    <a:pt x="13" y="6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5" y="8"/>
                    <a:pt x="15" y="8"/>
                  </a:cubicBezTo>
                  <a:cubicBezTo>
                    <a:pt x="16" y="7"/>
                    <a:pt x="17" y="8"/>
                    <a:pt x="17" y="8"/>
                  </a:cubicBezTo>
                  <a:cubicBezTo>
                    <a:pt x="18" y="8"/>
                    <a:pt x="18" y="8"/>
                    <a:pt x="19" y="8"/>
                  </a:cubicBezTo>
                  <a:cubicBezTo>
                    <a:pt x="19" y="8"/>
                    <a:pt x="19" y="9"/>
                    <a:pt x="19" y="9"/>
                  </a:cubicBezTo>
                  <a:cubicBezTo>
                    <a:pt x="19" y="9"/>
                    <a:pt x="19" y="10"/>
                    <a:pt x="19" y="10"/>
                  </a:cubicBezTo>
                  <a:cubicBezTo>
                    <a:pt x="19" y="10"/>
                    <a:pt x="19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10"/>
                    <a:pt x="17" y="10"/>
                    <a:pt x="16" y="10"/>
                  </a:cubicBezTo>
                  <a:cubicBezTo>
                    <a:pt x="15" y="10"/>
                    <a:pt x="15" y="10"/>
                    <a:pt x="14" y="10"/>
                  </a:cubicBezTo>
                  <a:cubicBezTo>
                    <a:pt x="13" y="11"/>
                    <a:pt x="13" y="11"/>
                    <a:pt x="12" y="11"/>
                  </a:cubicBezTo>
                  <a:cubicBezTo>
                    <a:pt x="12" y="11"/>
                    <a:pt x="12" y="11"/>
                    <a:pt x="11" y="11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4"/>
                    <a:pt x="11" y="14"/>
                  </a:cubicBezTo>
                  <a:cubicBezTo>
                    <a:pt x="11" y="14"/>
                    <a:pt x="12" y="14"/>
                    <a:pt x="12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4" y="14"/>
                    <a:pt x="14" y="14"/>
                    <a:pt x="15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7" y="14"/>
                    <a:pt x="18" y="14"/>
                    <a:pt x="18" y="14"/>
                  </a:cubicBezTo>
                  <a:cubicBezTo>
                    <a:pt x="20" y="14"/>
                    <a:pt x="20" y="15"/>
                    <a:pt x="21" y="15"/>
                  </a:cubicBezTo>
                  <a:cubicBezTo>
                    <a:pt x="22" y="16"/>
                    <a:pt x="22" y="16"/>
                    <a:pt x="23" y="17"/>
                  </a:cubicBezTo>
                  <a:cubicBezTo>
                    <a:pt x="23" y="18"/>
                    <a:pt x="23" y="19"/>
                    <a:pt x="23" y="20"/>
                  </a:cubicBezTo>
                  <a:close/>
                </a:path>
              </a:pathLst>
            </a:custGeom>
            <a:solidFill>
              <a:srgbClr val="5B9BD5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3" name="ïṧḷïḓê-Freeform: Shape 27"/>
            <p:cNvSpPr/>
            <p:nvPr/>
          </p:nvSpPr>
          <p:spPr bwMode="auto">
            <a:xfrm>
              <a:off x="8139683" y="5313533"/>
              <a:ext cx="107151" cy="89293"/>
            </a:xfrm>
            <a:custGeom>
              <a:avLst/>
              <a:gdLst/>
              <a:ahLst/>
              <a:cxnLst>
                <a:cxn ang="0">
                  <a:pos x="5" y="11"/>
                </a:cxn>
                <a:cxn ang="0">
                  <a:pos x="9" y="10"/>
                </a:cxn>
                <a:cxn ang="0">
                  <a:pos x="13" y="9"/>
                </a:cxn>
                <a:cxn ang="0">
                  <a:pos x="13" y="2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10" y="3"/>
                </a:cxn>
                <a:cxn ang="0">
                  <a:pos x="8" y="2"/>
                </a:cxn>
                <a:cxn ang="0">
                  <a:pos x="6" y="3"/>
                </a:cxn>
                <a:cxn ang="0">
                  <a:pos x="5" y="5"/>
                </a:cxn>
                <a:cxn ang="0">
                  <a:pos x="5" y="6"/>
                </a:cxn>
                <a:cxn ang="0">
                  <a:pos x="1" y="5"/>
                </a:cxn>
                <a:cxn ang="0">
                  <a:pos x="5" y="11"/>
                </a:cxn>
              </a:cxnLst>
              <a:rect l="0" t="0" r="r" b="b"/>
              <a:pathLst>
                <a:path w="13" h="11">
                  <a:moveTo>
                    <a:pt x="5" y="11"/>
                  </a:moveTo>
                  <a:cubicBezTo>
                    <a:pt x="5" y="11"/>
                    <a:pt x="9" y="10"/>
                    <a:pt x="9" y="10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4"/>
                    <a:pt x="13" y="2"/>
                  </a:cubicBezTo>
                  <a:cubicBezTo>
                    <a:pt x="13" y="0"/>
                    <a:pt x="11" y="1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3"/>
                  </a:cubicBezTo>
                  <a:cubicBezTo>
                    <a:pt x="9" y="3"/>
                    <a:pt x="9" y="2"/>
                    <a:pt x="8" y="2"/>
                  </a:cubicBezTo>
                  <a:cubicBezTo>
                    <a:pt x="7" y="1"/>
                    <a:pt x="6" y="2"/>
                    <a:pt x="6" y="3"/>
                  </a:cubicBezTo>
                  <a:cubicBezTo>
                    <a:pt x="5" y="4"/>
                    <a:pt x="5" y="4"/>
                    <a:pt x="5" y="5"/>
                  </a:cubicBezTo>
                  <a:cubicBezTo>
                    <a:pt x="5" y="5"/>
                    <a:pt x="5" y="6"/>
                    <a:pt x="5" y="6"/>
                  </a:cubicBezTo>
                  <a:cubicBezTo>
                    <a:pt x="3" y="3"/>
                    <a:pt x="0" y="3"/>
                    <a:pt x="1" y="5"/>
                  </a:cubicBezTo>
                  <a:cubicBezTo>
                    <a:pt x="3" y="7"/>
                    <a:pt x="5" y="11"/>
                    <a:pt x="5" y="11"/>
                  </a:cubicBezTo>
                  <a:close/>
                </a:path>
              </a:pathLst>
            </a:custGeom>
            <a:solidFill>
              <a:srgbClr val="5B9BD5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4" name="ïṧḷïḓê-TextBox 60"/>
            <p:cNvSpPr txBox="1"/>
            <p:nvPr/>
          </p:nvSpPr>
          <p:spPr>
            <a:xfrm>
              <a:off x="1132396" y="5285225"/>
              <a:ext cx="2191036" cy="477631"/>
            </a:xfrm>
            <a:prstGeom prst="rect">
              <a:avLst/>
            </a:prstGeom>
            <a:noFill/>
          </p:spPr>
          <p:txBody>
            <a:bodyPr wrap="square" lIns="0" tIns="0" rIns="72000" bIns="0">
              <a:normAutofit lnSpcReduction="10000"/>
            </a:bodyPr>
            <a:lstStyle/>
            <a:p>
              <a:pPr algn="r" defTabSz="1216660">
                <a:spcBef>
                  <a:spcPct val="20000"/>
                </a:spcBef>
                <a:defRPr/>
              </a:pPr>
              <a:r>
                <a: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明白为何出发，就是最好的开始。最用心的演示，只为你而做。</a:t>
              </a:r>
              <a:endParaRPr lang="en-US" altLang="zh-CN" sz="11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5" name="ïṧḷïḓê-Rectangle 61"/>
            <p:cNvSpPr/>
            <p:nvPr/>
          </p:nvSpPr>
          <p:spPr>
            <a:xfrm>
              <a:off x="1110666" y="4950568"/>
              <a:ext cx="2191036" cy="246221"/>
            </a:xfrm>
            <a:prstGeom prst="rect">
              <a:avLst/>
            </a:prstGeom>
          </p:spPr>
          <p:txBody>
            <a:bodyPr wrap="none" lIns="0" tIns="0" rIns="72000" bIns="0">
              <a:normAutofit/>
            </a:bodyPr>
            <a:lstStyle/>
            <a:p>
              <a:pPr lvl="0" algn="r" defTabSz="913765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6" name="ïṧḷïḓê-TextBox 63"/>
            <p:cNvSpPr txBox="1"/>
            <p:nvPr/>
          </p:nvSpPr>
          <p:spPr>
            <a:xfrm>
              <a:off x="1163944" y="2684653"/>
              <a:ext cx="2191036" cy="477631"/>
            </a:xfrm>
            <a:prstGeom prst="rect">
              <a:avLst/>
            </a:prstGeom>
            <a:noFill/>
          </p:spPr>
          <p:txBody>
            <a:bodyPr wrap="square" lIns="0" tIns="0" rIns="72000" bIns="0">
              <a:normAutofit lnSpcReduction="10000"/>
            </a:bodyPr>
            <a:lstStyle/>
            <a:p>
              <a:pPr algn="r" defTabSz="1216660">
                <a:spcBef>
                  <a:spcPct val="20000"/>
                </a:spcBef>
                <a:defRPr/>
              </a:pPr>
              <a:r>
                <a: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明白为何出发，就是最好的开始。最用心的演示，只为你而做。</a:t>
              </a:r>
              <a:endParaRPr lang="en-US" altLang="zh-CN" sz="11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7" name="ïṧḷïḓê-Rectangle 64"/>
            <p:cNvSpPr/>
            <p:nvPr/>
          </p:nvSpPr>
          <p:spPr>
            <a:xfrm>
              <a:off x="1142214" y="2349996"/>
              <a:ext cx="2191036" cy="246221"/>
            </a:xfrm>
            <a:prstGeom prst="rect">
              <a:avLst/>
            </a:prstGeom>
          </p:spPr>
          <p:txBody>
            <a:bodyPr wrap="none" lIns="0" tIns="0" rIns="72000" bIns="0">
              <a:normAutofit/>
            </a:bodyPr>
            <a:lstStyle/>
            <a:p>
              <a:pPr lvl="0" algn="r" defTabSz="913765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  <a:endPara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8" name="ïṧḷïḓê-TextBox 66"/>
            <p:cNvSpPr txBox="1"/>
            <p:nvPr/>
          </p:nvSpPr>
          <p:spPr>
            <a:xfrm>
              <a:off x="8830557" y="2684653"/>
              <a:ext cx="2191036" cy="477631"/>
            </a:xfrm>
            <a:prstGeom prst="rect">
              <a:avLst/>
            </a:prstGeom>
            <a:noFill/>
          </p:spPr>
          <p:txBody>
            <a:bodyPr wrap="square" lIns="0" tIns="0" rIns="72000" bIns="0">
              <a:normAutofit lnSpcReduction="10000"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明白为何出发，就是最好的开始。最用心的演示，只为你而做。</a:t>
              </a:r>
              <a:endParaRPr lang="en-US" altLang="zh-CN" sz="11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9" name="ïṧḷïḓê-Rectangle 67"/>
            <p:cNvSpPr/>
            <p:nvPr/>
          </p:nvSpPr>
          <p:spPr>
            <a:xfrm>
              <a:off x="8808827" y="2349996"/>
              <a:ext cx="2191036" cy="246221"/>
            </a:xfrm>
            <a:prstGeom prst="rect">
              <a:avLst/>
            </a:prstGeom>
          </p:spPr>
          <p:txBody>
            <a:bodyPr wrap="none" lIns="0" tIns="0" rIns="72000" bIns="0">
              <a:normAutofit/>
            </a:bodyPr>
            <a:lstStyle/>
            <a:p>
              <a:pPr lvl="0" defTabSz="913765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0" name="ïṧḷïḓê-TextBox 69"/>
            <p:cNvSpPr txBox="1"/>
            <p:nvPr/>
          </p:nvSpPr>
          <p:spPr>
            <a:xfrm>
              <a:off x="8808827" y="5558323"/>
              <a:ext cx="2191036" cy="477631"/>
            </a:xfrm>
            <a:prstGeom prst="rect">
              <a:avLst/>
            </a:prstGeom>
            <a:noFill/>
          </p:spPr>
          <p:txBody>
            <a:bodyPr wrap="square" lIns="0" tIns="0" rIns="72000" bIns="0">
              <a:normAutofit lnSpcReduction="10000"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明白为何出发，就是最好的开始。最用心的演示，只为你而做。</a:t>
              </a:r>
              <a:endParaRPr lang="en-US" altLang="zh-CN" sz="11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1" name="ïṧḷïḓê-Rectangle 70"/>
            <p:cNvSpPr/>
            <p:nvPr/>
          </p:nvSpPr>
          <p:spPr>
            <a:xfrm>
              <a:off x="8787097" y="5223666"/>
              <a:ext cx="2191036" cy="246221"/>
            </a:xfrm>
            <a:prstGeom prst="rect">
              <a:avLst/>
            </a:prstGeom>
          </p:spPr>
          <p:txBody>
            <a:bodyPr wrap="none" lIns="0" tIns="0" rIns="72000" bIns="0">
              <a:normAutofit/>
            </a:bodyPr>
            <a:lstStyle/>
            <a:p>
              <a:pPr lvl="0" defTabSz="913765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组合 54"/>
          <p:cNvGrpSpPr/>
          <p:nvPr/>
        </p:nvGrpSpPr>
        <p:grpSpPr>
          <a:xfrm>
            <a:off x="4697417" y="177085"/>
            <a:ext cx="2797167" cy="743263"/>
            <a:chOff x="4450352" y="624954"/>
            <a:chExt cx="2797167" cy="743263"/>
          </a:xfrm>
        </p:grpSpPr>
        <p:sp>
          <p:nvSpPr>
            <p:cNvPr id="56" name="文本框 55"/>
            <p:cNvSpPr txBox="1"/>
            <p:nvPr/>
          </p:nvSpPr>
          <p:spPr>
            <a:xfrm>
              <a:off x="4987160" y="624954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rgbClr val="893C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此处添加标题</a:t>
              </a:r>
              <a:endParaRPr lang="zh-CN" altLang="en-US" sz="2000" b="1" dirty="0">
                <a:solidFill>
                  <a:srgbClr val="893C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4450352" y="937330"/>
              <a:ext cx="2797167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50" dirty="0">
                  <a:solidFill>
                    <a:srgbClr val="3D3D3D"/>
                  </a:solidFill>
                  <a:cs typeface="+mn-ea"/>
                </a:rPr>
                <a:t>The young pioneers, the most diligent demonstration, only for you.</a:t>
              </a:r>
              <a:endParaRPr lang="zh-CN" altLang="en-US" sz="1050" dirty="0">
                <a:solidFill>
                  <a:srgbClr val="3D3D3D"/>
                </a:solidFill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/>
          <a:srcRect b="3999"/>
          <a:stretch>
            <a:fillRect/>
          </a:stretch>
        </p:blipFill>
        <p:spPr>
          <a:xfrm>
            <a:off x="1366878" y="1838455"/>
            <a:ext cx="3145536" cy="198310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548990" y="1838455"/>
            <a:ext cx="3145536" cy="1993392"/>
          </a:xfrm>
          <a:prstGeom prst="rect">
            <a:avLst/>
          </a:prstGeom>
          <a:solidFill>
            <a:srgbClr val="893C3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Light" panose="0200000000000000000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731102" y="1838455"/>
            <a:ext cx="3145536" cy="1993392"/>
          </a:xfrm>
          <a:prstGeom prst="rect">
            <a:avLst/>
          </a:prstGeom>
          <a:solidFill>
            <a:srgbClr val="893C3D">
              <a:alpha val="66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Light" panose="02000000000000000000"/>
            </a:endParaRPr>
          </a:p>
        </p:txBody>
      </p:sp>
      <p:sp>
        <p:nvSpPr>
          <p:cNvPr id="8" name="Oval 22"/>
          <p:cNvSpPr/>
          <p:nvPr/>
        </p:nvSpPr>
        <p:spPr>
          <a:xfrm>
            <a:off x="7731465" y="4303408"/>
            <a:ext cx="585787" cy="585787"/>
          </a:xfrm>
          <a:prstGeom prst="ellipse">
            <a:avLst/>
          </a:prstGeom>
          <a:solidFill>
            <a:srgbClr val="893C3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ontAwesome" pitchFamily="2" charset="0"/>
            </a:endParaRPr>
          </a:p>
        </p:txBody>
      </p:sp>
      <p:sp>
        <p:nvSpPr>
          <p:cNvPr id="9" name="Oval 25"/>
          <p:cNvSpPr/>
          <p:nvPr/>
        </p:nvSpPr>
        <p:spPr>
          <a:xfrm>
            <a:off x="7731465" y="5129217"/>
            <a:ext cx="585787" cy="585787"/>
          </a:xfrm>
          <a:prstGeom prst="ellipse">
            <a:avLst/>
          </a:prstGeom>
          <a:solidFill>
            <a:srgbClr val="AD7B7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Light" panose="02000000000000000000"/>
            </a:endParaRPr>
          </a:p>
        </p:txBody>
      </p:sp>
      <p:sp>
        <p:nvSpPr>
          <p:cNvPr id="10" name="Freeform 304"/>
          <p:cNvSpPr/>
          <p:nvPr/>
        </p:nvSpPr>
        <p:spPr bwMode="auto">
          <a:xfrm>
            <a:off x="7886472" y="5278838"/>
            <a:ext cx="286542" cy="286543"/>
          </a:xfrm>
          <a:custGeom>
            <a:avLst/>
            <a:gdLst>
              <a:gd name="T0" fmla="*/ 293 w 297"/>
              <a:gd name="T1" fmla="*/ 232 h 297"/>
              <a:gd name="T2" fmla="*/ 230 w 297"/>
              <a:gd name="T3" fmla="*/ 195 h 297"/>
              <a:gd name="T4" fmla="*/ 220 w 297"/>
              <a:gd name="T5" fmla="*/ 196 h 297"/>
              <a:gd name="T6" fmla="*/ 201 w 297"/>
              <a:gd name="T7" fmla="*/ 215 h 297"/>
              <a:gd name="T8" fmla="*/ 190 w 297"/>
              <a:gd name="T9" fmla="*/ 220 h 297"/>
              <a:gd name="T10" fmla="*/ 122 w 297"/>
              <a:gd name="T11" fmla="*/ 176 h 297"/>
              <a:gd name="T12" fmla="*/ 78 w 297"/>
              <a:gd name="T13" fmla="*/ 108 h 297"/>
              <a:gd name="T14" fmla="*/ 82 w 297"/>
              <a:gd name="T15" fmla="*/ 96 h 297"/>
              <a:gd name="T16" fmla="*/ 98 w 297"/>
              <a:gd name="T17" fmla="*/ 80 h 297"/>
              <a:gd name="T18" fmla="*/ 100 w 297"/>
              <a:gd name="T19" fmla="*/ 70 h 297"/>
              <a:gd name="T20" fmla="*/ 65 w 297"/>
              <a:gd name="T21" fmla="*/ 4 h 297"/>
              <a:gd name="T22" fmla="*/ 58 w 297"/>
              <a:gd name="T23" fmla="*/ 3 h 297"/>
              <a:gd name="T24" fmla="*/ 14 w 297"/>
              <a:gd name="T25" fmla="*/ 46 h 297"/>
              <a:gd name="T26" fmla="*/ 9 w 297"/>
              <a:gd name="T27" fmla="*/ 57 h 297"/>
              <a:gd name="T28" fmla="*/ 89 w 297"/>
              <a:gd name="T29" fmla="*/ 209 h 297"/>
              <a:gd name="T30" fmla="*/ 240 w 297"/>
              <a:gd name="T31" fmla="*/ 288 h 297"/>
              <a:gd name="T32" fmla="*/ 252 w 297"/>
              <a:gd name="T33" fmla="*/ 283 h 297"/>
              <a:gd name="T34" fmla="*/ 295 w 297"/>
              <a:gd name="T35" fmla="*/ 240 h 297"/>
              <a:gd name="T36" fmla="*/ 293 w 297"/>
              <a:gd name="T37" fmla="*/ 232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97" h="297">
                <a:moveTo>
                  <a:pt x="293" y="232"/>
                </a:moveTo>
                <a:cubicBezTo>
                  <a:pt x="230" y="195"/>
                  <a:pt x="230" y="195"/>
                  <a:pt x="230" y="195"/>
                </a:cubicBezTo>
                <a:cubicBezTo>
                  <a:pt x="227" y="193"/>
                  <a:pt x="222" y="194"/>
                  <a:pt x="220" y="196"/>
                </a:cubicBezTo>
                <a:cubicBezTo>
                  <a:pt x="201" y="215"/>
                  <a:pt x="201" y="215"/>
                  <a:pt x="201" y="215"/>
                </a:cubicBezTo>
                <a:cubicBezTo>
                  <a:pt x="198" y="217"/>
                  <a:pt x="193" y="220"/>
                  <a:pt x="190" y="220"/>
                </a:cubicBezTo>
                <a:cubicBezTo>
                  <a:pt x="190" y="220"/>
                  <a:pt x="166" y="220"/>
                  <a:pt x="122" y="176"/>
                </a:cubicBezTo>
                <a:cubicBezTo>
                  <a:pt x="77" y="132"/>
                  <a:pt x="78" y="108"/>
                  <a:pt x="78" y="108"/>
                </a:cubicBezTo>
                <a:cubicBezTo>
                  <a:pt x="78" y="104"/>
                  <a:pt x="80" y="99"/>
                  <a:pt x="82" y="96"/>
                </a:cubicBezTo>
                <a:cubicBezTo>
                  <a:pt x="98" y="80"/>
                  <a:pt x="98" y="80"/>
                  <a:pt x="98" y="80"/>
                </a:cubicBezTo>
                <a:cubicBezTo>
                  <a:pt x="101" y="78"/>
                  <a:pt x="102" y="73"/>
                  <a:pt x="100" y="70"/>
                </a:cubicBezTo>
                <a:cubicBezTo>
                  <a:pt x="65" y="4"/>
                  <a:pt x="65" y="4"/>
                  <a:pt x="65" y="4"/>
                </a:cubicBezTo>
                <a:cubicBezTo>
                  <a:pt x="64" y="1"/>
                  <a:pt x="60" y="0"/>
                  <a:pt x="58" y="3"/>
                </a:cubicBezTo>
                <a:cubicBezTo>
                  <a:pt x="14" y="46"/>
                  <a:pt x="14" y="46"/>
                  <a:pt x="14" y="46"/>
                </a:cubicBezTo>
                <a:cubicBezTo>
                  <a:pt x="12" y="48"/>
                  <a:pt x="9" y="53"/>
                  <a:pt x="9" y="57"/>
                </a:cubicBezTo>
                <a:cubicBezTo>
                  <a:pt x="9" y="57"/>
                  <a:pt x="0" y="120"/>
                  <a:pt x="89" y="209"/>
                </a:cubicBezTo>
                <a:cubicBezTo>
                  <a:pt x="177" y="297"/>
                  <a:pt x="240" y="288"/>
                  <a:pt x="240" y="288"/>
                </a:cubicBezTo>
                <a:cubicBezTo>
                  <a:pt x="244" y="288"/>
                  <a:pt x="249" y="285"/>
                  <a:pt x="252" y="283"/>
                </a:cubicBezTo>
                <a:cubicBezTo>
                  <a:pt x="295" y="240"/>
                  <a:pt x="295" y="240"/>
                  <a:pt x="295" y="240"/>
                </a:cubicBezTo>
                <a:cubicBezTo>
                  <a:pt x="297" y="237"/>
                  <a:pt x="297" y="233"/>
                  <a:pt x="293" y="2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" name="Freeform 451"/>
          <p:cNvSpPr>
            <a:spLocks noEditPoints="1"/>
          </p:cNvSpPr>
          <p:nvPr/>
        </p:nvSpPr>
        <p:spPr bwMode="auto">
          <a:xfrm>
            <a:off x="7886472" y="4454842"/>
            <a:ext cx="275771" cy="275771"/>
          </a:xfrm>
          <a:custGeom>
            <a:avLst/>
            <a:gdLst>
              <a:gd name="T0" fmla="*/ 283 w 287"/>
              <a:gd name="T1" fmla="*/ 234 h 288"/>
              <a:gd name="T2" fmla="*/ 247 w 287"/>
              <a:gd name="T3" fmla="*/ 208 h 288"/>
              <a:gd name="T4" fmla="*/ 136 w 287"/>
              <a:gd name="T5" fmla="*/ 96 h 288"/>
              <a:gd name="T6" fmla="*/ 142 w 287"/>
              <a:gd name="T7" fmla="*/ 74 h 288"/>
              <a:gd name="T8" fmla="*/ 68 w 287"/>
              <a:gd name="T9" fmla="*/ 0 h 288"/>
              <a:gd name="T10" fmla="*/ 61 w 287"/>
              <a:gd name="T11" fmla="*/ 7 h 288"/>
              <a:gd name="T12" fmla="*/ 89 w 287"/>
              <a:gd name="T13" fmla="*/ 51 h 288"/>
              <a:gd name="T14" fmla="*/ 50 w 287"/>
              <a:gd name="T15" fmla="*/ 90 h 288"/>
              <a:gd name="T16" fmla="*/ 6 w 287"/>
              <a:gd name="T17" fmla="*/ 62 h 288"/>
              <a:gd name="T18" fmla="*/ 0 w 287"/>
              <a:gd name="T19" fmla="*/ 69 h 288"/>
              <a:gd name="T20" fmla="*/ 74 w 287"/>
              <a:gd name="T21" fmla="*/ 143 h 288"/>
              <a:gd name="T22" fmla="*/ 95 w 287"/>
              <a:gd name="T23" fmla="*/ 137 h 288"/>
              <a:gd name="T24" fmla="*/ 207 w 287"/>
              <a:gd name="T25" fmla="*/ 249 h 288"/>
              <a:gd name="T26" fmla="*/ 233 w 287"/>
              <a:gd name="T27" fmla="*/ 284 h 288"/>
              <a:gd name="T28" fmla="*/ 247 w 287"/>
              <a:gd name="T29" fmla="*/ 288 h 288"/>
              <a:gd name="T30" fmla="*/ 287 w 287"/>
              <a:gd name="T31" fmla="*/ 249 h 288"/>
              <a:gd name="T32" fmla="*/ 283 w 287"/>
              <a:gd name="T33" fmla="*/ 234 h 288"/>
              <a:gd name="T34" fmla="*/ 244 w 287"/>
              <a:gd name="T35" fmla="*/ 261 h 288"/>
              <a:gd name="T36" fmla="*/ 227 w 287"/>
              <a:gd name="T37" fmla="*/ 244 h 288"/>
              <a:gd name="T38" fmla="*/ 244 w 287"/>
              <a:gd name="T39" fmla="*/ 228 h 288"/>
              <a:gd name="T40" fmla="*/ 260 w 287"/>
              <a:gd name="T41" fmla="*/ 244 h 288"/>
              <a:gd name="T42" fmla="*/ 244 w 287"/>
              <a:gd name="T43" fmla="*/ 261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87" h="288">
                <a:moveTo>
                  <a:pt x="283" y="234"/>
                </a:moveTo>
                <a:cubicBezTo>
                  <a:pt x="247" y="208"/>
                  <a:pt x="247" y="208"/>
                  <a:pt x="247" y="208"/>
                </a:cubicBezTo>
                <a:cubicBezTo>
                  <a:pt x="136" y="96"/>
                  <a:pt x="136" y="96"/>
                  <a:pt x="136" y="96"/>
                </a:cubicBezTo>
                <a:cubicBezTo>
                  <a:pt x="140" y="89"/>
                  <a:pt x="142" y="81"/>
                  <a:pt x="142" y="74"/>
                </a:cubicBezTo>
                <a:cubicBezTo>
                  <a:pt x="142" y="37"/>
                  <a:pt x="106" y="0"/>
                  <a:pt x="68" y="0"/>
                </a:cubicBezTo>
                <a:cubicBezTo>
                  <a:pt x="68" y="0"/>
                  <a:pt x="64" y="5"/>
                  <a:pt x="61" y="7"/>
                </a:cubicBezTo>
                <a:cubicBezTo>
                  <a:pt x="92" y="37"/>
                  <a:pt x="89" y="32"/>
                  <a:pt x="89" y="51"/>
                </a:cubicBezTo>
                <a:cubicBezTo>
                  <a:pt x="89" y="66"/>
                  <a:pt x="65" y="90"/>
                  <a:pt x="50" y="90"/>
                </a:cubicBezTo>
                <a:cubicBezTo>
                  <a:pt x="31" y="90"/>
                  <a:pt x="37" y="93"/>
                  <a:pt x="6" y="62"/>
                </a:cubicBezTo>
                <a:cubicBezTo>
                  <a:pt x="4" y="65"/>
                  <a:pt x="0" y="69"/>
                  <a:pt x="0" y="69"/>
                </a:cubicBezTo>
                <a:cubicBezTo>
                  <a:pt x="0" y="107"/>
                  <a:pt x="36" y="143"/>
                  <a:pt x="74" y="143"/>
                </a:cubicBezTo>
                <a:cubicBezTo>
                  <a:pt x="80" y="143"/>
                  <a:pt x="88" y="141"/>
                  <a:pt x="95" y="137"/>
                </a:cubicBezTo>
                <a:cubicBezTo>
                  <a:pt x="207" y="249"/>
                  <a:pt x="207" y="249"/>
                  <a:pt x="207" y="249"/>
                </a:cubicBezTo>
                <a:cubicBezTo>
                  <a:pt x="233" y="284"/>
                  <a:pt x="233" y="284"/>
                  <a:pt x="233" y="284"/>
                </a:cubicBezTo>
                <a:cubicBezTo>
                  <a:pt x="247" y="288"/>
                  <a:pt x="247" y="288"/>
                  <a:pt x="247" y="288"/>
                </a:cubicBezTo>
                <a:cubicBezTo>
                  <a:pt x="287" y="249"/>
                  <a:pt x="287" y="249"/>
                  <a:pt x="287" y="249"/>
                </a:cubicBezTo>
                <a:lnTo>
                  <a:pt x="283" y="234"/>
                </a:lnTo>
                <a:close/>
                <a:moveTo>
                  <a:pt x="244" y="261"/>
                </a:moveTo>
                <a:cubicBezTo>
                  <a:pt x="234" y="261"/>
                  <a:pt x="227" y="254"/>
                  <a:pt x="227" y="244"/>
                </a:cubicBezTo>
                <a:cubicBezTo>
                  <a:pt x="227" y="235"/>
                  <a:pt x="234" y="228"/>
                  <a:pt x="244" y="228"/>
                </a:cubicBezTo>
                <a:cubicBezTo>
                  <a:pt x="253" y="228"/>
                  <a:pt x="260" y="235"/>
                  <a:pt x="260" y="244"/>
                </a:cubicBezTo>
                <a:cubicBezTo>
                  <a:pt x="260" y="254"/>
                  <a:pt x="253" y="261"/>
                  <a:pt x="244" y="26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844836" y="2472004"/>
            <a:ext cx="2553843" cy="8676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952717" y="214629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990372" y="2472004"/>
            <a:ext cx="2553843" cy="8676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8098253" y="214629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366878" y="4730613"/>
            <a:ext cx="5745761" cy="21544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zh-CN" sz="14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1366878" y="4326536"/>
            <a:ext cx="2338080" cy="15259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6660">
              <a:spcBef>
                <a:spcPct val="20000"/>
              </a:spcBef>
              <a:defRPr/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明白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为何出发，就是最好的开始。最用心的演示，只为你而做。</a:t>
            </a:r>
            <a:r>
              <a:rPr lang="zh-CN" altLang="en-US" sz="16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更多精彩</a:t>
            </a:r>
            <a:r>
              <a:rPr lang="en-US" altLang="zh-CN" sz="16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PPT</a:t>
            </a:r>
            <a:r>
              <a:rPr lang="zh-CN" altLang="en-US" sz="16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，请在稻壳儿搜索“少先队员”。</a:t>
            </a:r>
            <a:endParaRPr lang="en-US" altLang="zh-CN" sz="16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defTabSz="1216660">
              <a:spcBef>
                <a:spcPct val="20000"/>
              </a:spcBef>
              <a:defRPr/>
            </a:pPr>
            <a:endParaRPr lang="en-US" sz="1600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8472259" y="4375219"/>
            <a:ext cx="1952995" cy="21544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6660">
              <a:spcBef>
                <a:spcPct val="20000"/>
              </a:spcBef>
              <a:defRPr/>
            </a:pPr>
            <a:r>
              <a:rPr lang="zh-CN" altLang="en-US" sz="14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400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8476340" y="4661124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8472259" y="5204496"/>
            <a:ext cx="1952995" cy="21544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6660">
              <a:spcBef>
                <a:spcPct val="20000"/>
              </a:spcBef>
              <a:defRPr/>
            </a:pPr>
            <a:r>
              <a:rPr lang="zh-CN" altLang="en-US" sz="14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400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8476340" y="5490401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40000" r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312760" y="2417616"/>
            <a:ext cx="3641124" cy="2400658"/>
            <a:chOff x="4238895" y="1876440"/>
            <a:chExt cx="3641124" cy="2400658"/>
          </a:xfrm>
        </p:grpSpPr>
        <p:sp>
          <p:nvSpPr>
            <p:cNvPr id="4" name="文本框 3"/>
            <p:cNvSpPr txBox="1"/>
            <p:nvPr/>
          </p:nvSpPr>
          <p:spPr>
            <a:xfrm>
              <a:off x="5293590" y="1876440"/>
              <a:ext cx="153173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200" dirty="0" smtClean="0">
                  <a:solidFill>
                    <a:srgbClr val="893C3D"/>
                  </a:solidFill>
                  <a:latin typeface="华文琥珀" panose="02010800040101010101" pitchFamily="2" charset="-122"/>
                  <a:ea typeface="华文琥珀" panose="02010800040101010101" pitchFamily="2" charset="-122"/>
                </a:rPr>
                <a:t>04</a:t>
              </a:r>
              <a:endParaRPr lang="zh-CN" altLang="en-US" sz="7200" dirty="0">
                <a:solidFill>
                  <a:srgbClr val="893C3D"/>
                </a:solidFill>
                <a:latin typeface="华文琥珀" panose="02010800040101010101" pitchFamily="2" charset="-122"/>
                <a:ea typeface="华文琥珀" panose="02010800040101010101" pitchFamily="2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582129" y="3065106"/>
              <a:ext cx="295465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 smtClean="0">
                  <a:solidFill>
                    <a:srgbClr val="893C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此处添加标题</a:t>
              </a:r>
              <a:endParaRPr lang="zh-CN" altLang="en-US" sz="3600" b="1" dirty="0">
                <a:solidFill>
                  <a:srgbClr val="893C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4238895" y="3753878"/>
              <a:ext cx="364112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rgbClr val="3D3D3D"/>
                  </a:solidFill>
                  <a:cs typeface="+mn-ea"/>
                </a:rPr>
                <a:t>The young pioneers, the most diligent demonstration, only for you.</a:t>
              </a:r>
              <a:endParaRPr lang="zh-CN" altLang="en-US" sz="1400" dirty="0">
                <a:solidFill>
                  <a:srgbClr val="3D3D3D"/>
                </a:solidFill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组合 54"/>
          <p:cNvGrpSpPr/>
          <p:nvPr/>
        </p:nvGrpSpPr>
        <p:grpSpPr>
          <a:xfrm>
            <a:off x="4697417" y="177085"/>
            <a:ext cx="2797167" cy="743263"/>
            <a:chOff x="4450352" y="624954"/>
            <a:chExt cx="2797167" cy="743263"/>
          </a:xfrm>
        </p:grpSpPr>
        <p:sp>
          <p:nvSpPr>
            <p:cNvPr id="56" name="文本框 55"/>
            <p:cNvSpPr txBox="1"/>
            <p:nvPr/>
          </p:nvSpPr>
          <p:spPr>
            <a:xfrm>
              <a:off x="4987160" y="624954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rgbClr val="893C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此处添加标题</a:t>
              </a:r>
              <a:endParaRPr lang="zh-CN" altLang="en-US" sz="2000" b="1" dirty="0">
                <a:solidFill>
                  <a:srgbClr val="893C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4450352" y="937330"/>
              <a:ext cx="2797167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50" dirty="0">
                  <a:solidFill>
                    <a:srgbClr val="3D3D3D"/>
                  </a:solidFill>
                  <a:cs typeface="+mn-ea"/>
                </a:rPr>
                <a:t>The young pioneers, the most diligent demonstration, only for you.</a:t>
              </a:r>
              <a:endParaRPr lang="zh-CN" altLang="en-US" sz="1050" dirty="0">
                <a:solidFill>
                  <a:srgbClr val="3D3D3D"/>
                </a:solidFill>
              </a:endParaRPr>
            </a:p>
          </p:txBody>
        </p:sp>
      </p:grpSp>
      <p:grpSp>
        <p:nvGrpSpPr>
          <p:cNvPr id="5" name="Group 52"/>
          <p:cNvGrpSpPr/>
          <p:nvPr/>
        </p:nvGrpSpPr>
        <p:grpSpPr>
          <a:xfrm>
            <a:off x="4921753" y="2256470"/>
            <a:ext cx="2351109" cy="4189678"/>
            <a:chOff x="5193024" y="3467100"/>
            <a:chExt cx="1807540" cy="3221039"/>
          </a:xfrm>
          <a:effectLst/>
        </p:grpSpPr>
        <p:sp>
          <p:nvSpPr>
            <p:cNvPr id="6" name="Freeform: Shape 65"/>
            <p:cNvSpPr/>
            <p:nvPr/>
          </p:nvSpPr>
          <p:spPr bwMode="auto">
            <a:xfrm>
              <a:off x="5756283" y="6045201"/>
              <a:ext cx="690771" cy="639764"/>
            </a:xfrm>
            <a:custGeom>
              <a:avLst/>
              <a:gdLst>
                <a:gd name="connsiteX0" fmla="*/ 5460 w 21600"/>
                <a:gd name="connsiteY0" fmla="*/ 2489 h 20420"/>
                <a:gd name="connsiteX1" fmla="*/ 10215 w 21600"/>
                <a:gd name="connsiteY1" fmla="*/ 16 h 20420"/>
                <a:gd name="connsiteX2" fmla="*/ 16139 w 21600"/>
                <a:gd name="connsiteY2" fmla="*/ 2489 h 20420"/>
                <a:gd name="connsiteX3" fmla="*/ 19440 w 21600"/>
                <a:gd name="connsiteY3" fmla="*/ 98 h 20420"/>
                <a:gd name="connsiteX4" fmla="*/ 21600 w 21600"/>
                <a:gd name="connsiteY4" fmla="*/ 1170 h 20420"/>
                <a:gd name="connsiteX5" fmla="*/ 11475 w 21600"/>
                <a:gd name="connsiteY5" fmla="*/ 20420 h 20420"/>
                <a:gd name="connsiteX6" fmla="*/ 831 w 21600"/>
                <a:gd name="connsiteY6" fmla="*/ 2736 h 20420"/>
                <a:gd name="connsiteX7" fmla="*/ 0 w 21600"/>
                <a:gd name="connsiteY7" fmla="*/ 1170 h 20420"/>
                <a:gd name="connsiteX8" fmla="*/ 5460 w 21600"/>
                <a:gd name="connsiteY8" fmla="*/ 2489 h 20420"/>
                <a:gd name="connsiteX9" fmla="*/ 5460 w 21600"/>
                <a:gd name="connsiteY9" fmla="*/ 2489 h 20420"/>
                <a:gd name="connsiteX0-1" fmla="*/ 4629 w 20769"/>
                <a:gd name="connsiteY0-2" fmla="*/ 2489 h 20420"/>
                <a:gd name="connsiteX1-3" fmla="*/ 9384 w 20769"/>
                <a:gd name="connsiteY1-4" fmla="*/ 16 h 20420"/>
                <a:gd name="connsiteX2-5" fmla="*/ 15308 w 20769"/>
                <a:gd name="connsiteY2-6" fmla="*/ 2489 h 20420"/>
                <a:gd name="connsiteX3-7" fmla="*/ 18609 w 20769"/>
                <a:gd name="connsiteY3-8" fmla="*/ 98 h 20420"/>
                <a:gd name="connsiteX4-9" fmla="*/ 20769 w 20769"/>
                <a:gd name="connsiteY4-10" fmla="*/ 1170 h 20420"/>
                <a:gd name="connsiteX5-11" fmla="*/ 10644 w 20769"/>
                <a:gd name="connsiteY5-12" fmla="*/ 20420 h 20420"/>
                <a:gd name="connsiteX6-13" fmla="*/ 0 w 20769"/>
                <a:gd name="connsiteY6-14" fmla="*/ 2736 h 20420"/>
                <a:gd name="connsiteX7-15" fmla="*/ 4629 w 20769"/>
                <a:gd name="connsiteY7-16" fmla="*/ 2489 h 20420"/>
                <a:gd name="connsiteX8-17" fmla="*/ 4629 w 20769"/>
                <a:gd name="connsiteY8-18" fmla="*/ 2489 h 20420"/>
                <a:gd name="connsiteX0-19" fmla="*/ 4629 w 20769"/>
                <a:gd name="connsiteY0-20" fmla="*/ 2489 h 20420"/>
                <a:gd name="connsiteX1-21" fmla="*/ 9384 w 20769"/>
                <a:gd name="connsiteY1-22" fmla="*/ 16 h 20420"/>
                <a:gd name="connsiteX2-23" fmla="*/ 15308 w 20769"/>
                <a:gd name="connsiteY2-24" fmla="*/ 2489 h 20420"/>
                <a:gd name="connsiteX3-25" fmla="*/ 18609 w 20769"/>
                <a:gd name="connsiteY3-26" fmla="*/ 98 h 20420"/>
                <a:gd name="connsiteX4-27" fmla="*/ 20769 w 20769"/>
                <a:gd name="connsiteY4-28" fmla="*/ 1170 h 20420"/>
                <a:gd name="connsiteX5-29" fmla="*/ 19569 w 20769"/>
                <a:gd name="connsiteY5-30" fmla="*/ 3243 h 20420"/>
                <a:gd name="connsiteX6-31" fmla="*/ 10644 w 20769"/>
                <a:gd name="connsiteY6-32" fmla="*/ 20420 h 20420"/>
                <a:gd name="connsiteX7-33" fmla="*/ 0 w 20769"/>
                <a:gd name="connsiteY7-34" fmla="*/ 2736 h 20420"/>
                <a:gd name="connsiteX8-35" fmla="*/ 4629 w 20769"/>
                <a:gd name="connsiteY8-36" fmla="*/ 2489 h 20420"/>
                <a:gd name="connsiteX9-37" fmla="*/ 4629 w 20769"/>
                <a:gd name="connsiteY9-38" fmla="*/ 2489 h 20420"/>
                <a:gd name="connsiteX0-39" fmla="*/ 4629 w 20083"/>
                <a:gd name="connsiteY0-40" fmla="*/ 2489 h 20420"/>
                <a:gd name="connsiteX1-41" fmla="*/ 9384 w 20083"/>
                <a:gd name="connsiteY1-42" fmla="*/ 16 h 20420"/>
                <a:gd name="connsiteX2-43" fmla="*/ 15308 w 20083"/>
                <a:gd name="connsiteY2-44" fmla="*/ 2489 h 20420"/>
                <a:gd name="connsiteX3-45" fmla="*/ 18609 w 20083"/>
                <a:gd name="connsiteY3-46" fmla="*/ 98 h 20420"/>
                <a:gd name="connsiteX4-47" fmla="*/ 19569 w 20083"/>
                <a:gd name="connsiteY4-48" fmla="*/ 3243 h 20420"/>
                <a:gd name="connsiteX5-49" fmla="*/ 10644 w 20083"/>
                <a:gd name="connsiteY5-50" fmla="*/ 20420 h 20420"/>
                <a:gd name="connsiteX6-51" fmla="*/ 0 w 20083"/>
                <a:gd name="connsiteY6-52" fmla="*/ 2736 h 20420"/>
                <a:gd name="connsiteX7-53" fmla="*/ 4629 w 20083"/>
                <a:gd name="connsiteY7-54" fmla="*/ 2489 h 20420"/>
                <a:gd name="connsiteX8-55" fmla="*/ 4629 w 20083"/>
                <a:gd name="connsiteY8-56" fmla="*/ 2489 h 2042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20083" h="20420">
                  <a:moveTo>
                    <a:pt x="4629" y="2489"/>
                  </a:moveTo>
                  <a:cubicBezTo>
                    <a:pt x="4629" y="2489"/>
                    <a:pt x="7404" y="-232"/>
                    <a:pt x="9384" y="16"/>
                  </a:cubicBezTo>
                  <a:cubicBezTo>
                    <a:pt x="11364" y="263"/>
                    <a:pt x="14618" y="2695"/>
                    <a:pt x="15308" y="2489"/>
                  </a:cubicBezTo>
                  <a:cubicBezTo>
                    <a:pt x="15999" y="2283"/>
                    <a:pt x="17899" y="-28"/>
                    <a:pt x="18609" y="98"/>
                  </a:cubicBezTo>
                  <a:cubicBezTo>
                    <a:pt x="19319" y="224"/>
                    <a:pt x="20896" y="-144"/>
                    <a:pt x="19569" y="3243"/>
                  </a:cubicBezTo>
                  <a:lnTo>
                    <a:pt x="10644" y="20420"/>
                  </a:lnTo>
                  <a:lnTo>
                    <a:pt x="0" y="2736"/>
                  </a:lnTo>
                  <a:lnTo>
                    <a:pt x="4629" y="2489"/>
                  </a:lnTo>
                  <a:close/>
                  <a:moveTo>
                    <a:pt x="4629" y="2489"/>
                  </a:move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Freeform: Shape 66"/>
            <p:cNvSpPr/>
            <p:nvPr/>
          </p:nvSpPr>
          <p:spPr bwMode="auto">
            <a:xfrm>
              <a:off x="5983428" y="6477759"/>
              <a:ext cx="262529" cy="21038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11023" y="21600"/>
                  </a:lnTo>
                  <a:lnTo>
                    <a:pt x="21600" y="0"/>
                  </a:lnTo>
                  <a:cubicBezTo>
                    <a:pt x="19769" y="1711"/>
                    <a:pt x="15948" y="3022"/>
                    <a:pt x="11052" y="3022"/>
                  </a:cubicBezTo>
                  <a:cubicBezTo>
                    <a:pt x="6050" y="3021"/>
                    <a:pt x="1767" y="1777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rgbClr val="893C3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Freeform: Shape 67"/>
            <p:cNvSpPr/>
            <p:nvPr/>
          </p:nvSpPr>
          <p:spPr bwMode="auto">
            <a:xfrm>
              <a:off x="5939112" y="3467100"/>
              <a:ext cx="319545" cy="272047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5445" y="21054"/>
                  </a:moveTo>
                  <a:cubicBezTo>
                    <a:pt x="15409" y="21356"/>
                    <a:pt x="13316" y="21600"/>
                    <a:pt x="10737" y="21600"/>
                  </a:cubicBezTo>
                  <a:cubicBezTo>
                    <a:pt x="8157" y="21600"/>
                    <a:pt x="6067" y="21356"/>
                    <a:pt x="6024" y="21054"/>
                  </a:cubicBezTo>
                  <a:cubicBezTo>
                    <a:pt x="6024" y="21054"/>
                    <a:pt x="6013" y="17098"/>
                    <a:pt x="6013" y="13916"/>
                  </a:cubicBezTo>
                  <a:cubicBezTo>
                    <a:pt x="6013" y="13907"/>
                    <a:pt x="5988" y="1279"/>
                    <a:pt x="5988" y="1270"/>
                  </a:cubicBezTo>
                  <a:lnTo>
                    <a:pt x="0" y="1270"/>
                  </a:lnTo>
                  <a:lnTo>
                    <a:pt x="10800" y="0"/>
                  </a:lnTo>
                  <a:lnTo>
                    <a:pt x="21600" y="1270"/>
                  </a:lnTo>
                  <a:lnTo>
                    <a:pt x="15413" y="1270"/>
                  </a:lnTo>
                  <a:cubicBezTo>
                    <a:pt x="15413" y="1312"/>
                    <a:pt x="15409" y="13974"/>
                    <a:pt x="15406" y="14017"/>
                  </a:cubicBezTo>
                  <a:cubicBezTo>
                    <a:pt x="15406" y="14102"/>
                    <a:pt x="15403" y="14187"/>
                    <a:pt x="15403" y="14274"/>
                  </a:cubicBezTo>
                  <a:cubicBezTo>
                    <a:pt x="15359" y="17168"/>
                    <a:pt x="15448" y="21054"/>
                    <a:pt x="15445" y="21054"/>
                  </a:cubicBezTo>
                  <a:close/>
                  <a:moveTo>
                    <a:pt x="15445" y="21054"/>
                  </a:moveTo>
                </a:path>
              </a:pathLst>
            </a:custGeom>
            <a:solidFill>
              <a:srgbClr val="893C3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Freeform: Shape 68"/>
            <p:cNvSpPr/>
            <p:nvPr/>
          </p:nvSpPr>
          <p:spPr bwMode="auto">
            <a:xfrm>
              <a:off x="5193024" y="4073658"/>
              <a:ext cx="836457" cy="210307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1644"/>
                  </a:moveTo>
                  <a:lnTo>
                    <a:pt x="4131" y="0"/>
                  </a:lnTo>
                  <a:lnTo>
                    <a:pt x="4131" y="911"/>
                  </a:lnTo>
                  <a:cubicBezTo>
                    <a:pt x="4469" y="912"/>
                    <a:pt x="9374" y="914"/>
                    <a:pt x="10965" y="925"/>
                  </a:cubicBezTo>
                  <a:cubicBezTo>
                    <a:pt x="15048" y="952"/>
                    <a:pt x="21600" y="2005"/>
                    <a:pt x="21600" y="6000"/>
                  </a:cubicBezTo>
                  <a:cubicBezTo>
                    <a:pt x="21600" y="10118"/>
                    <a:pt x="21596" y="20893"/>
                    <a:pt x="21596" y="20893"/>
                  </a:cubicBezTo>
                  <a:cubicBezTo>
                    <a:pt x="21581" y="21284"/>
                    <a:pt x="20781" y="21600"/>
                    <a:pt x="19794" y="21600"/>
                  </a:cubicBezTo>
                  <a:cubicBezTo>
                    <a:pt x="18807" y="21600"/>
                    <a:pt x="18007" y="21284"/>
                    <a:pt x="17993" y="20893"/>
                  </a:cubicBezTo>
                  <a:cubicBezTo>
                    <a:pt x="17992" y="20893"/>
                    <a:pt x="18029" y="9551"/>
                    <a:pt x="18005" y="5769"/>
                  </a:cubicBezTo>
                  <a:cubicBezTo>
                    <a:pt x="17992" y="3770"/>
                    <a:pt x="14109" y="2346"/>
                    <a:pt x="11307" y="2346"/>
                  </a:cubicBezTo>
                  <a:lnTo>
                    <a:pt x="4131" y="2346"/>
                  </a:lnTo>
                  <a:lnTo>
                    <a:pt x="4131" y="3288"/>
                  </a:lnTo>
                  <a:lnTo>
                    <a:pt x="0" y="1644"/>
                  </a:lnTo>
                  <a:close/>
                  <a:moveTo>
                    <a:pt x="0" y="1644"/>
                  </a:moveTo>
                </a:path>
              </a:pathLst>
            </a:custGeom>
            <a:solidFill>
              <a:srgbClr val="AD7B7B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: Shape 69"/>
            <p:cNvSpPr/>
            <p:nvPr/>
          </p:nvSpPr>
          <p:spPr bwMode="auto">
            <a:xfrm>
              <a:off x="5204591" y="4618041"/>
              <a:ext cx="688252" cy="155218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227"/>
                  </a:moveTo>
                  <a:lnTo>
                    <a:pt x="5020" y="0"/>
                  </a:lnTo>
                  <a:lnTo>
                    <a:pt x="5020" y="1235"/>
                  </a:lnTo>
                  <a:cubicBezTo>
                    <a:pt x="5431" y="1235"/>
                    <a:pt x="6742" y="1238"/>
                    <a:pt x="8676" y="1253"/>
                  </a:cubicBezTo>
                  <a:cubicBezTo>
                    <a:pt x="13637" y="1290"/>
                    <a:pt x="21600" y="2716"/>
                    <a:pt x="21600" y="8129"/>
                  </a:cubicBezTo>
                  <a:cubicBezTo>
                    <a:pt x="21600" y="13707"/>
                    <a:pt x="21595" y="20642"/>
                    <a:pt x="21595" y="20642"/>
                  </a:cubicBezTo>
                  <a:cubicBezTo>
                    <a:pt x="21576" y="21172"/>
                    <a:pt x="20604" y="21600"/>
                    <a:pt x="19405" y="21600"/>
                  </a:cubicBezTo>
                  <a:cubicBezTo>
                    <a:pt x="18206" y="21600"/>
                    <a:pt x="17233" y="21172"/>
                    <a:pt x="17216" y="20642"/>
                  </a:cubicBezTo>
                  <a:cubicBezTo>
                    <a:pt x="17215" y="20642"/>
                    <a:pt x="17260" y="12940"/>
                    <a:pt x="17231" y="7816"/>
                  </a:cubicBezTo>
                  <a:cubicBezTo>
                    <a:pt x="17215" y="5108"/>
                    <a:pt x="12497" y="3178"/>
                    <a:pt x="9091" y="3178"/>
                  </a:cubicBezTo>
                  <a:lnTo>
                    <a:pt x="5020" y="3178"/>
                  </a:lnTo>
                  <a:lnTo>
                    <a:pt x="5020" y="4455"/>
                  </a:lnTo>
                  <a:lnTo>
                    <a:pt x="0" y="2227"/>
                  </a:lnTo>
                  <a:close/>
                  <a:moveTo>
                    <a:pt x="0" y="2227"/>
                  </a:moveTo>
                </a:path>
              </a:pathLst>
            </a:custGeom>
            <a:solidFill>
              <a:srgbClr val="893C3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: Shape 70"/>
            <p:cNvSpPr/>
            <p:nvPr/>
          </p:nvSpPr>
          <p:spPr bwMode="auto">
            <a:xfrm>
              <a:off x="6302914" y="4618041"/>
              <a:ext cx="688252" cy="155218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227"/>
                  </a:moveTo>
                  <a:lnTo>
                    <a:pt x="16580" y="0"/>
                  </a:lnTo>
                  <a:lnTo>
                    <a:pt x="16580" y="1235"/>
                  </a:lnTo>
                  <a:cubicBezTo>
                    <a:pt x="16170" y="1235"/>
                    <a:pt x="14858" y="1238"/>
                    <a:pt x="12924" y="1253"/>
                  </a:cubicBezTo>
                  <a:cubicBezTo>
                    <a:pt x="7963" y="1290"/>
                    <a:pt x="0" y="2716"/>
                    <a:pt x="0" y="8129"/>
                  </a:cubicBezTo>
                  <a:cubicBezTo>
                    <a:pt x="0" y="13707"/>
                    <a:pt x="5" y="20642"/>
                    <a:pt x="5" y="20642"/>
                  </a:cubicBezTo>
                  <a:cubicBezTo>
                    <a:pt x="24" y="21172"/>
                    <a:pt x="996" y="21600"/>
                    <a:pt x="2195" y="21600"/>
                  </a:cubicBezTo>
                  <a:cubicBezTo>
                    <a:pt x="3394" y="21600"/>
                    <a:pt x="4367" y="21172"/>
                    <a:pt x="4383" y="20642"/>
                  </a:cubicBezTo>
                  <a:cubicBezTo>
                    <a:pt x="4385" y="20642"/>
                    <a:pt x="4339" y="12940"/>
                    <a:pt x="4369" y="7816"/>
                  </a:cubicBezTo>
                  <a:cubicBezTo>
                    <a:pt x="4385" y="5108"/>
                    <a:pt x="9103" y="3178"/>
                    <a:pt x="12509" y="3178"/>
                  </a:cubicBezTo>
                  <a:lnTo>
                    <a:pt x="16580" y="3178"/>
                  </a:lnTo>
                  <a:lnTo>
                    <a:pt x="16580" y="4455"/>
                  </a:lnTo>
                  <a:lnTo>
                    <a:pt x="21600" y="2227"/>
                  </a:lnTo>
                  <a:close/>
                  <a:moveTo>
                    <a:pt x="21600" y="2227"/>
                  </a:moveTo>
                </a:path>
              </a:pathLst>
            </a:custGeom>
            <a:solidFill>
              <a:srgbClr val="893C3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: Shape 71"/>
            <p:cNvSpPr/>
            <p:nvPr/>
          </p:nvSpPr>
          <p:spPr bwMode="auto">
            <a:xfrm>
              <a:off x="6164107" y="4074381"/>
              <a:ext cx="836457" cy="2102347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1644"/>
                  </a:moveTo>
                  <a:lnTo>
                    <a:pt x="17469" y="0"/>
                  </a:lnTo>
                  <a:lnTo>
                    <a:pt x="17469" y="911"/>
                  </a:lnTo>
                  <a:cubicBezTo>
                    <a:pt x="17131" y="912"/>
                    <a:pt x="12226" y="914"/>
                    <a:pt x="10635" y="925"/>
                  </a:cubicBezTo>
                  <a:cubicBezTo>
                    <a:pt x="6552" y="952"/>
                    <a:pt x="0" y="2005"/>
                    <a:pt x="0" y="6000"/>
                  </a:cubicBezTo>
                  <a:cubicBezTo>
                    <a:pt x="0" y="10118"/>
                    <a:pt x="4" y="20893"/>
                    <a:pt x="4" y="20893"/>
                  </a:cubicBezTo>
                  <a:cubicBezTo>
                    <a:pt x="20" y="21284"/>
                    <a:pt x="820" y="21600"/>
                    <a:pt x="1806" y="21600"/>
                  </a:cubicBezTo>
                  <a:cubicBezTo>
                    <a:pt x="2793" y="21600"/>
                    <a:pt x="3593" y="21284"/>
                    <a:pt x="3607" y="20893"/>
                  </a:cubicBezTo>
                  <a:cubicBezTo>
                    <a:pt x="3608" y="20893"/>
                    <a:pt x="3571" y="9551"/>
                    <a:pt x="3595" y="5769"/>
                  </a:cubicBezTo>
                  <a:cubicBezTo>
                    <a:pt x="3608" y="3770"/>
                    <a:pt x="7491" y="2346"/>
                    <a:pt x="10293" y="2346"/>
                  </a:cubicBezTo>
                  <a:lnTo>
                    <a:pt x="17469" y="2346"/>
                  </a:lnTo>
                  <a:lnTo>
                    <a:pt x="17469" y="3288"/>
                  </a:lnTo>
                  <a:lnTo>
                    <a:pt x="21600" y="1644"/>
                  </a:lnTo>
                  <a:close/>
                  <a:moveTo>
                    <a:pt x="21600" y="1644"/>
                  </a:moveTo>
                </a:path>
              </a:pathLst>
            </a:custGeom>
            <a:solidFill>
              <a:srgbClr val="AD7B7B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Rectangle 73"/>
          <p:cNvSpPr/>
          <p:nvPr/>
        </p:nvSpPr>
        <p:spPr>
          <a:xfrm>
            <a:off x="7330430" y="2895112"/>
            <a:ext cx="734175" cy="507831"/>
          </a:xfrm>
          <a:prstGeom prst="rect">
            <a:avLst/>
          </a:prstGeom>
          <a:effectLst/>
        </p:spPr>
        <p:txBody>
          <a:bodyPr wrap="none" lIns="0" tIns="0" rIns="0" bIns="0" anchor="ctr">
            <a:normAutofit/>
          </a:bodyPr>
          <a:lstStyle/>
          <a:p>
            <a:r>
              <a:rPr lang="en-US" sz="33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25%</a:t>
            </a:r>
            <a:endParaRPr lang="en-US" sz="33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Rectangle 75"/>
          <p:cNvSpPr/>
          <p:nvPr/>
        </p:nvSpPr>
        <p:spPr>
          <a:xfrm>
            <a:off x="7330430" y="3608588"/>
            <a:ext cx="734175" cy="507831"/>
          </a:xfrm>
          <a:prstGeom prst="rect">
            <a:avLst/>
          </a:prstGeom>
          <a:effectLst/>
        </p:spPr>
        <p:txBody>
          <a:bodyPr wrap="none" lIns="0" tIns="0" rIns="0" bIns="0" anchor="ctr">
            <a:normAutofit/>
          </a:bodyPr>
          <a:lstStyle/>
          <a:p>
            <a:r>
              <a:rPr lang="en-US" sz="33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25%</a:t>
            </a:r>
            <a:endParaRPr lang="en-US" sz="33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Rectangle 77"/>
          <p:cNvSpPr/>
          <p:nvPr/>
        </p:nvSpPr>
        <p:spPr>
          <a:xfrm>
            <a:off x="4127396" y="3608588"/>
            <a:ext cx="734175" cy="507831"/>
          </a:xfrm>
          <a:prstGeom prst="rect">
            <a:avLst/>
          </a:prstGeom>
          <a:effectLst/>
        </p:spPr>
        <p:txBody>
          <a:bodyPr wrap="none" lIns="0" tIns="0" rIns="0" bIns="0" anchor="ctr">
            <a:normAutofit/>
          </a:bodyPr>
          <a:lstStyle/>
          <a:p>
            <a:pPr algn="r"/>
            <a:r>
              <a:rPr lang="en-US" sz="33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25%</a:t>
            </a:r>
            <a:endParaRPr lang="en-US" sz="33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Rectangle 79"/>
          <p:cNvSpPr/>
          <p:nvPr/>
        </p:nvSpPr>
        <p:spPr>
          <a:xfrm>
            <a:off x="4127396" y="2895112"/>
            <a:ext cx="734175" cy="507831"/>
          </a:xfrm>
          <a:prstGeom prst="rect">
            <a:avLst/>
          </a:prstGeom>
          <a:effectLst/>
        </p:spPr>
        <p:txBody>
          <a:bodyPr wrap="none" lIns="0" tIns="0" rIns="0" bIns="0" anchor="ctr">
            <a:normAutofit/>
          </a:bodyPr>
          <a:lstStyle/>
          <a:p>
            <a:pPr algn="r"/>
            <a:r>
              <a:rPr lang="en-US" sz="33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25%</a:t>
            </a:r>
            <a:endParaRPr lang="en-US" sz="33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Rectangle 81"/>
          <p:cNvSpPr/>
          <p:nvPr/>
        </p:nvSpPr>
        <p:spPr>
          <a:xfrm>
            <a:off x="5789847" y="1680914"/>
            <a:ext cx="734175" cy="507831"/>
          </a:xfrm>
          <a:prstGeom prst="rect">
            <a:avLst/>
          </a:prstGeom>
          <a:effectLst/>
        </p:spPr>
        <p:txBody>
          <a:bodyPr wrap="none" lIns="0" tIns="0" rIns="0" bIns="0" anchor="ctr">
            <a:normAutofit/>
          </a:bodyPr>
          <a:lstStyle/>
          <a:p>
            <a:r>
              <a:rPr lang="en-US" sz="33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25%</a:t>
            </a:r>
            <a:endParaRPr lang="en-US" sz="33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 bwMode="auto">
          <a:xfrm>
            <a:off x="6445188" y="1724180"/>
            <a:ext cx="2707050" cy="557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88000" anchor="t" anchorCtr="0">
            <a:no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明白为何出发，就是最好的开始。最用心的演示，只为你而做。</a:t>
            </a:r>
            <a:endParaRPr lang="en-US" altLang="zh-CN" sz="1100" kern="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 bwMode="auto">
          <a:xfrm>
            <a:off x="7998020" y="2948366"/>
            <a:ext cx="2707050" cy="557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88000" anchor="t" anchorCtr="0">
            <a:no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明白为何出发，就是最好的开始。最用心的演示，只为你而做。</a:t>
            </a:r>
            <a:endParaRPr lang="en-US" altLang="zh-CN" sz="1100" kern="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 bwMode="auto">
          <a:xfrm>
            <a:off x="7998020" y="3661907"/>
            <a:ext cx="2707050" cy="557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88000" anchor="t" anchorCtr="0">
            <a:no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明白为何出发，就是最好的开始。最用心的演示，只为你而做。</a:t>
            </a:r>
            <a:endParaRPr lang="en-US" altLang="zh-CN" sz="1100" kern="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 bwMode="auto">
          <a:xfrm>
            <a:off x="1245235" y="2948365"/>
            <a:ext cx="2707050" cy="557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88000" anchor="t" anchorCtr="0">
            <a:no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明白为何出发，就是最好的开始。最用心的演示，只为你而做。</a:t>
            </a:r>
            <a:endParaRPr lang="en-US" altLang="zh-CN" sz="1100" kern="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 bwMode="auto">
          <a:xfrm>
            <a:off x="1245235" y="3661906"/>
            <a:ext cx="2707050" cy="557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88000" anchor="t" anchorCtr="0">
            <a:no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明白为何出发，就是最好的开始。最用心的演示，只为你而做。</a:t>
            </a:r>
            <a:endParaRPr lang="en-US" altLang="zh-CN" sz="1100" kern="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组合 54"/>
          <p:cNvGrpSpPr/>
          <p:nvPr/>
        </p:nvGrpSpPr>
        <p:grpSpPr>
          <a:xfrm>
            <a:off x="4697417" y="177085"/>
            <a:ext cx="2797167" cy="743263"/>
            <a:chOff x="4450352" y="624954"/>
            <a:chExt cx="2797167" cy="743263"/>
          </a:xfrm>
        </p:grpSpPr>
        <p:sp>
          <p:nvSpPr>
            <p:cNvPr id="56" name="文本框 55"/>
            <p:cNvSpPr txBox="1"/>
            <p:nvPr/>
          </p:nvSpPr>
          <p:spPr>
            <a:xfrm>
              <a:off x="4987160" y="624954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rgbClr val="893C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此处添加标题</a:t>
              </a:r>
              <a:endParaRPr lang="zh-CN" altLang="en-US" sz="2000" b="1" dirty="0">
                <a:solidFill>
                  <a:srgbClr val="893C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4450352" y="937330"/>
              <a:ext cx="2797167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50" dirty="0">
                  <a:solidFill>
                    <a:srgbClr val="3D3D3D"/>
                  </a:solidFill>
                  <a:cs typeface="+mn-ea"/>
                </a:rPr>
                <a:t>The young pioneers, the most diligent demonstration, only for you.</a:t>
              </a:r>
              <a:endParaRPr lang="zh-CN" altLang="en-US" sz="1050" dirty="0">
                <a:solidFill>
                  <a:srgbClr val="3D3D3D"/>
                </a:solidFill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6745459" y="2349305"/>
            <a:ext cx="3467686" cy="3640015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817112" y="1003570"/>
            <a:ext cx="3137095" cy="4761904"/>
          </a:xfrm>
          <a:prstGeom prst="rect">
            <a:avLst/>
          </a:prstGeom>
          <a:solidFill>
            <a:srgbClr val="893C3D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657601" y="1699846"/>
            <a:ext cx="5838092" cy="3744351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099891" y="1288468"/>
            <a:ext cx="257153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FF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MORE  THAN  </a:t>
            </a:r>
            <a:endParaRPr lang="en-US" altLang="zh-CN" sz="3200" b="1" dirty="0" smtClean="0">
              <a:solidFill>
                <a:srgbClr val="FFFF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r>
              <a:rPr lang="en-US" altLang="zh-CN" sz="3200" b="1" dirty="0" smtClean="0">
                <a:solidFill>
                  <a:srgbClr val="FFFF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 TEMPLATE</a:t>
            </a:r>
            <a:endParaRPr lang="en-US" altLang="zh-CN" sz="2800" b="1" dirty="0" smtClean="0">
              <a:solidFill>
                <a:srgbClr val="FFFF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95006" y="2595374"/>
            <a:ext cx="2539715" cy="316928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en-US" altLang="zh-CN" sz="1200" b="1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明白为何出发，就是最好的开始。最用心的演示，只为你而做。</a:t>
            </a:r>
            <a:r>
              <a:rPr lang="zh-CN" altLang="en-US" sz="16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更多精彩</a:t>
            </a:r>
            <a:r>
              <a:rPr lang="en-US" altLang="zh-CN" sz="16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PPT</a:t>
            </a:r>
            <a:r>
              <a:rPr lang="zh-CN" altLang="en-US" sz="16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，请在稻壳儿搜索“少先队员”</a:t>
            </a:r>
            <a:r>
              <a:rPr lang="zh-CN" altLang="en-US" sz="1600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sz="1600" kern="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endParaRPr lang="en-US" altLang="zh-CN" sz="1200" b="1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明白为何出发，就是最好的开始。最用心的演示，只为你而做。</a:t>
            </a:r>
            <a:r>
              <a:rPr lang="zh-CN" altLang="en-US" sz="16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更多精彩</a:t>
            </a:r>
            <a:r>
              <a:rPr lang="en-US" altLang="zh-CN" sz="16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PPT</a:t>
            </a:r>
            <a:r>
              <a:rPr lang="zh-CN" altLang="en-US" sz="16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，请在稻壳儿搜索“少先队员”。</a:t>
            </a:r>
            <a:endParaRPr lang="en-US" altLang="zh-CN" sz="16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endParaRPr lang="en-US" altLang="zh-CN" sz="16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组合 54"/>
          <p:cNvGrpSpPr/>
          <p:nvPr/>
        </p:nvGrpSpPr>
        <p:grpSpPr>
          <a:xfrm>
            <a:off x="4697417" y="177085"/>
            <a:ext cx="2797167" cy="743263"/>
            <a:chOff x="4450352" y="624954"/>
            <a:chExt cx="2797167" cy="743263"/>
          </a:xfrm>
        </p:grpSpPr>
        <p:sp>
          <p:nvSpPr>
            <p:cNvPr id="56" name="文本框 55"/>
            <p:cNvSpPr txBox="1"/>
            <p:nvPr/>
          </p:nvSpPr>
          <p:spPr>
            <a:xfrm>
              <a:off x="4987160" y="624954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rgbClr val="893C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此处添加标题</a:t>
              </a:r>
              <a:endParaRPr lang="zh-CN" altLang="en-US" sz="2000" b="1" dirty="0">
                <a:solidFill>
                  <a:srgbClr val="893C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4450352" y="937330"/>
              <a:ext cx="2797167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50" dirty="0">
                  <a:solidFill>
                    <a:srgbClr val="3D3D3D"/>
                  </a:solidFill>
                  <a:cs typeface="+mn-ea"/>
                </a:rPr>
                <a:t>The young pioneers, the most diligent demonstration, only for you.</a:t>
              </a:r>
              <a:endParaRPr lang="zh-CN" altLang="en-US" sz="1050" dirty="0">
                <a:solidFill>
                  <a:srgbClr val="3D3D3D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727212" y="2688259"/>
            <a:ext cx="8860991" cy="3324438"/>
            <a:chOff x="1649028" y="2005678"/>
            <a:chExt cx="8860991" cy="3324438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4749648" y="4168360"/>
              <a:ext cx="1211734" cy="0"/>
            </a:xfrm>
            <a:prstGeom prst="line">
              <a:avLst/>
            </a:prstGeom>
            <a:ln w="19050">
              <a:solidFill>
                <a:srgbClr val="893C3D"/>
              </a:solidFill>
              <a:prstDash val="sysDot"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>
              <a:endCxn id="11" idx="6"/>
            </p:cNvCxnSpPr>
            <p:nvPr/>
          </p:nvCxnSpPr>
          <p:spPr>
            <a:xfrm flipH="1">
              <a:off x="4749648" y="2533090"/>
              <a:ext cx="1211734" cy="24847"/>
            </a:xfrm>
            <a:prstGeom prst="line">
              <a:avLst/>
            </a:prstGeom>
            <a:ln w="19050">
              <a:solidFill>
                <a:srgbClr val="893C3D"/>
              </a:solidFill>
              <a:prstDash val="sysDot"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5961381" y="4765260"/>
              <a:ext cx="1379267" cy="0"/>
            </a:xfrm>
            <a:prstGeom prst="line">
              <a:avLst/>
            </a:prstGeom>
            <a:ln w="19050">
              <a:solidFill>
                <a:srgbClr val="893C3D"/>
              </a:solidFill>
              <a:prstDash val="sysDot"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5951335" y="2005678"/>
              <a:ext cx="0" cy="3281063"/>
            </a:xfrm>
            <a:prstGeom prst="line">
              <a:avLst/>
            </a:prstGeom>
            <a:ln w="19050">
              <a:solidFill>
                <a:srgbClr val="893C3D"/>
              </a:solidFill>
              <a:prstDash val="sysDot"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flipH="1">
              <a:off x="6010153" y="3222210"/>
              <a:ext cx="1330495" cy="0"/>
            </a:xfrm>
            <a:prstGeom prst="line">
              <a:avLst/>
            </a:prstGeom>
            <a:ln w="19050">
              <a:solidFill>
                <a:srgbClr val="893C3D"/>
              </a:solidFill>
              <a:prstDash val="sysDot"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椭圆 10"/>
            <p:cNvSpPr/>
            <p:nvPr/>
          </p:nvSpPr>
          <p:spPr>
            <a:xfrm>
              <a:off x="3683851" y="2005679"/>
              <a:ext cx="1065797" cy="1104516"/>
            </a:xfrm>
            <a:prstGeom prst="ellipse">
              <a:avLst/>
            </a:prstGeom>
            <a:ln w="19050">
              <a:solidFill>
                <a:srgbClr val="893C3D"/>
              </a:solidFill>
              <a:prstDash val="sysDot"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91438" tIns="45719" rIns="91438" bIns="45719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809798" y="2136360"/>
              <a:ext cx="814387" cy="844550"/>
            </a:xfrm>
            <a:prstGeom prst="ellipse">
              <a:avLst/>
            </a:prstGeom>
            <a:solidFill>
              <a:srgbClr val="893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8" tIns="45719" rIns="91438" bIns="45719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643891" y="3627082"/>
              <a:ext cx="1065797" cy="1104516"/>
            </a:xfrm>
            <a:prstGeom prst="ellipse">
              <a:avLst/>
            </a:prstGeom>
            <a:ln w="19050">
              <a:solidFill>
                <a:srgbClr val="893C3D"/>
              </a:solidFill>
              <a:prstDash val="sysDot"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91438" tIns="45719" rIns="91438" bIns="45719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3768523" y="3757198"/>
              <a:ext cx="815975" cy="844550"/>
            </a:xfrm>
            <a:prstGeom prst="ellipse">
              <a:avLst/>
            </a:prstGeom>
            <a:solidFill>
              <a:srgbClr val="893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8" tIns="45719" rIns="91438" bIns="45719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7403341" y="2695520"/>
              <a:ext cx="1065797" cy="1104516"/>
            </a:xfrm>
            <a:prstGeom prst="ellipse">
              <a:avLst/>
            </a:prstGeom>
            <a:ln w="19050">
              <a:solidFill>
                <a:srgbClr val="893C3D"/>
              </a:solidFill>
              <a:prstDash val="sysDot"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91438" tIns="45719" rIns="91438" bIns="45719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7529310" y="2825335"/>
              <a:ext cx="814388" cy="844550"/>
            </a:xfrm>
            <a:prstGeom prst="ellipse">
              <a:avLst/>
            </a:prstGeom>
            <a:solidFill>
              <a:srgbClr val="893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8" tIns="45719" rIns="91438" bIns="45719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7330282" y="4225600"/>
              <a:ext cx="1065797" cy="1104516"/>
            </a:xfrm>
            <a:prstGeom prst="ellipse">
              <a:avLst/>
            </a:prstGeom>
            <a:ln w="19050">
              <a:solidFill>
                <a:srgbClr val="893C3D"/>
              </a:solidFill>
              <a:prstDash val="sysDot"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91438" tIns="45719" rIns="91438" bIns="45719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7456285" y="4365210"/>
              <a:ext cx="814388" cy="844550"/>
            </a:xfrm>
            <a:prstGeom prst="ellipse">
              <a:avLst/>
            </a:prstGeom>
            <a:solidFill>
              <a:srgbClr val="893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8" tIns="45719" rIns="91438" bIns="45719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9" name="TextBox 22"/>
            <p:cNvSpPr txBox="1"/>
            <p:nvPr/>
          </p:nvSpPr>
          <p:spPr>
            <a:xfrm>
              <a:off x="1649029" y="2244310"/>
              <a:ext cx="1914707" cy="890270"/>
            </a:xfrm>
            <a:prstGeom prst="rect">
              <a:avLst/>
            </a:prstGeom>
            <a:noFill/>
          </p:spPr>
          <p:txBody>
            <a:bodyPr wrap="square" lIns="91438" tIns="45719" rIns="91438" bIns="45719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单击添加标题</a:t>
              </a:r>
              <a:endPara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>
                <a:defRPr/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明白为何出发，就是最好的开始。最用心的演示，只为你而做</a:t>
              </a:r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0" name="Freeform 9"/>
            <p:cNvSpPr/>
            <p:nvPr/>
          </p:nvSpPr>
          <p:spPr bwMode="auto">
            <a:xfrm flipH="1">
              <a:off x="3949498" y="2385598"/>
              <a:ext cx="533400" cy="346075"/>
            </a:xfrm>
            <a:custGeom>
              <a:avLst/>
              <a:gdLst>
                <a:gd name="T0" fmla="*/ 727897643 w 320"/>
                <a:gd name="T1" fmla="*/ 209700686 h 200"/>
                <a:gd name="T2" fmla="*/ 452853266 w 320"/>
                <a:gd name="T3" fmla="*/ 0 h 200"/>
                <a:gd name="T4" fmla="*/ 175028543 w 320"/>
                <a:gd name="T5" fmla="*/ 281597767 h 200"/>
                <a:gd name="T6" fmla="*/ 150025418 w 320"/>
                <a:gd name="T7" fmla="*/ 278602488 h 200"/>
                <a:gd name="T8" fmla="*/ 0 w 320"/>
                <a:gd name="T9" fmla="*/ 437376507 h 200"/>
                <a:gd name="T10" fmla="*/ 119464931 w 320"/>
                <a:gd name="T11" fmla="*/ 599145805 h 200"/>
                <a:gd name="T12" fmla="*/ 697337156 w 320"/>
                <a:gd name="T13" fmla="*/ 599145805 h 200"/>
                <a:gd name="T14" fmla="*/ 889036116 w 320"/>
                <a:gd name="T15" fmla="*/ 401427966 h 200"/>
                <a:gd name="T16" fmla="*/ 727897643 w 320"/>
                <a:gd name="T17" fmla="*/ 209700686 h 2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20" h="200">
                  <a:moveTo>
                    <a:pt x="262" y="70"/>
                  </a:moveTo>
                  <a:cubicBezTo>
                    <a:pt x="249" y="29"/>
                    <a:pt x="209" y="0"/>
                    <a:pt x="163" y="0"/>
                  </a:cubicBezTo>
                  <a:cubicBezTo>
                    <a:pt x="108" y="0"/>
                    <a:pt x="66" y="41"/>
                    <a:pt x="63" y="94"/>
                  </a:cubicBezTo>
                  <a:cubicBezTo>
                    <a:pt x="60" y="94"/>
                    <a:pt x="57" y="93"/>
                    <a:pt x="54" y="93"/>
                  </a:cubicBezTo>
                  <a:cubicBezTo>
                    <a:pt x="24" y="93"/>
                    <a:pt x="0" y="117"/>
                    <a:pt x="0" y="146"/>
                  </a:cubicBezTo>
                  <a:cubicBezTo>
                    <a:pt x="0" y="171"/>
                    <a:pt x="19" y="195"/>
                    <a:pt x="43" y="200"/>
                  </a:cubicBezTo>
                  <a:cubicBezTo>
                    <a:pt x="251" y="200"/>
                    <a:pt x="251" y="200"/>
                    <a:pt x="251" y="200"/>
                  </a:cubicBezTo>
                  <a:cubicBezTo>
                    <a:pt x="287" y="200"/>
                    <a:pt x="320" y="170"/>
                    <a:pt x="320" y="134"/>
                  </a:cubicBezTo>
                  <a:cubicBezTo>
                    <a:pt x="320" y="101"/>
                    <a:pt x="295" y="74"/>
                    <a:pt x="262" y="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07058" tIns="53530" rIns="107058" bIns="5353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1" name="Freeform 70"/>
            <p:cNvSpPr>
              <a:spLocks noEditPoints="1"/>
            </p:cNvSpPr>
            <p:nvPr/>
          </p:nvSpPr>
          <p:spPr bwMode="auto">
            <a:xfrm>
              <a:off x="7601004" y="4569339"/>
              <a:ext cx="523542" cy="359058"/>
            </a:xfrm>
            <a:custGeom>
              <a:avLst/>
              <a:gdLst>
                <a:gd name="T0" fmla="*/ 3525 w 38"/>
                <a:gd name="T1" fmla="*/ 2240 h 26"/>
                <a:gd name="T2" fmla="*/ 3525 w 38"/>
                <a:gd name="T3" fmla="*/ 463 h 26"/>
                <a:gd name="T4" fmla="*/ 3429 w 38"/>
                <a:gd name="T5" fmla="*/ 377 h 26"/>
                <a:gd name="T6" fmla="*/ 3429 w 38"/>
                <a:gd name="T7" fmla="*/ 377 h 26"/>
                <a:gd name="T8" fmla="*/ 3342 w 38"/>
                <a:gd name="T9" fmla="*/ 377 h 26"/>
                <a:gd name="T10" fmla="*/ 3342 w 38"/>
                <a:gd name="T11" fmla="*/ 183 h 26"/>
                <a:gd name="T12" fmla="*/ 3246 w 38"/>
                <a:gd name="T13" fmla="*/ 97 h 26"/>
                <a:gd name="T14" fmla="*/ 1859 w 38"/>
                <a:gd name="T15" fmla="*/ 280 h 26"/>
                <a:gd name="T16" fmla="*/ 1666 w 38"/>
                <a:gd name="T17" fmla="*/ 280 h 26"/>
                <a:gd name="T18" fmla="*/ 279 w 38"/>
                <a:gd name="T19" fmla="*/ 97 h 26"/>
                <a:gd name="T20" fmla="*/ 183 w 38"/>
                <a:gd name="T21" fmla="*/ 183 h 26"/>
                <a:gd name="T22" fmla="*/ 183 w 38"/>
                <a:gd name="T23" fmla="*/ 377 h 26"/>
                <a:gd name="T24" fmla="*/ 96 w 38"/>
                <a:gd name="T25" fmla="*/ 377 h 26"/>
                <a:gd name="T26" fmla="*/ 96 w 38"/>
                <a:gd name="T27" fmla="*/ 377 h 26"/>
                <a:gd name="T28" fmla="*/ 0 w 38"/>
                <a:gd name="T29" fmla="*/ 463 h 26"/>
                <a:gd name="T30" fmla="*/ 0 w 38"/>
                <a:gd name="T31" fmla="*/ 2240 h 26"/>
                <a:gd name="T32" fmla="*/ 96 w 38"/>
                <a:gd name="T33" fmla="*/ 2240 h 26"/>
                <a:gd name="T34" fmla="*/ 1483 w 38"/>
                <a:gd name="T35" fmla="*/ 2240 h 26"/>
                <a:gd name="T36" fmla="*/ 1580 w 38"/>
                <a:gd name="T37" fmla="*/ 2327 h 26"/>
                <a:gd name="T38" fmla="*/ 1580 w 38"/>
                <a:gd name="T39" fmla="*/ 2423 h 26"/>
                <a:gd name="T40" fmla="*/ 1946 w 38"/>
                <a:gd name="T41" fmla="*/ 2423 h 26"/>
                <a:gd name="T42" fmla="*/ 1946 w 38"/>
                <a:gd name="T43" fmla="*/ 2327 h 26"/>
                <a:gd name="T44" fmla="*/ 2042 w 38"/>
                <a:gd name="T45" fmla="*/ 2240 h 26"/>
                <a:gd name="T46" fmla="*/ 3429 w 38"/>
                <a:gd name="T47" fmla="*/ 2240 h 26"/>
                <a:gd name="T48" fmla="*/ 3525 w 38"/>
                <a:gd name="T49" fmla="*/ 2240 h 26"/>
                <a:gd name="T50" fmla="*/ 1666 w 38"/>
                <a:gd name="T51" fmla="*/ 2143 h 26"/>
                <a:gd name="T52" fmla="*/ 376 w 38"/>
                <a:gd name="T53" fmla="*/ 1960 h 26"/>
                <a:gd name="T54" fmla="*/ 279 w 38"/>
                <a:gd name="T55" fmla="*/ 1863 h 26"/>
                <a:gd name="T56" fmla="*/ 279 w 38"/>
                <a:gd name="T57" fmla="*/ 280 h 26"/>
                <a:gd name="T58" fmla="*/ 376 w 38"/>
                <a:gd name="T59" fmla="*/ 183 h 26"/>
                <a:gd name="T60" fmla="*/ 1666 w 38"/>
                <a:gd name="T61" fmla="*/ 377 h 26"/>
                <a:gd name="T62" fmla="*/ 1666 w 38"/>
                <a:gd name="T63" fmla="*/ 463 h 26"/>
                <a:gd name="T64" fmla="*/ 1666 w 38"/>
                <a:gd name="T65" fmla="*/ 2047 h 26"/>
                <a:gd name="T66" fmla="*/ 1666 w 38"/>
                <a:gd name="T67" fmla="*/ 2143 h 26"/>
                <a:gd name="T68" fmla="*/ 1859 w 38"/>
                <a:gd name="T69" fmla="*/ 2143 h 26"/>
                <a:gd name="T70" fmla="*/ 3150 w 38"/>
                <a:gd name="T71" fmla="*/ 1960 h 26"/>
                <a:gd name="T72" fmla="*/ 3246 w 38"/>
                <a:gd name="T73" fmla="*/ 1863 h 26"/>
                <a:gd name="T74" fmla="*/ 3246 w 38"/>
                <a:gd name="T75" fmla="*/ 280 h 26"/>
                <a:gd name="T76" fmla="*/ 3150 w 38"/>
                <a:gd name="T77" fmla="*/ 183 h 26"/>
                <a:gd name="T78" fmla="*/ 1859 w 38"/>
                <a:gd name="T79" fmla="*/ 377 h 26"/>
                <a:gd name="T80" fmla="*/ 1859 w 38"/>
                <a:gd name="T81" fmla="*/ 463 h 26"/>
                <a:gd name="T82" fmla="*/ 1859 w 38"/>
                <a:gd name="T83" fmla="*/ 2047 h 26"/>
                <a:gd name="T84" fmla="*/ 1859 w 38"/>
                <a:gd name="T85" fmla="*/ 2143 h 2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38" h="26">
                  <a:moveTo>
                    <a:pt x="38" y="24"/>
                  </a:move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7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1"/>
                    <a:pt x="35" y="1"/>
                  </a:cubicBezTo>
                  <a:cubicBezTo>
                    <a:pt x="29" y="0"/>
                    <a:pt x="24" y="0"/>
                    <a:pt x="20" y="3"/>
                  </a:cubicBezTo>
                  <a:cubicBezTo>
                    <a:pt x="19" y="3"/>
                    <a:pt x="19" y="3"/>
                    <a:pt x="18" y="3"/>
                  </a:cubicBezTo>
                  <a:cubicBezTo>
                    <a:pt x="14" y="0"/>
                    <a:pt x="9" y="0"/>
                    <a:pt x="3" y="1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1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7" y="24"/>
                    <a:pt x="17" y="25"/>
                    <a:pt x="17" y="25"/>
                  </a:cubicBezTo>
                  <a:cubicBezTo>
                    <a:pt x="17" y="25"/>
                    <a:pt x="17" y="26"/>
                    <a:pt x="17" y="26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1" y="26"/>
                    <a:pt x="21" y="25"/>
                    <a:pt x="21" y="25"/>
                  </a:cubicBezTo>
                  <a:cubicBezTo>
                    <a:pt x="21" y="25"/>
                    <a:pt x="22" y="24"/>
                    <a:pt x="22" y="24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8" y="24"/>
                    <a:pt x="38" y="24"/>
                    <a:pt x="38" y="24"/>
                  </a:cubicBezTo>
                  <a:close/>
                  <a:moveTo>
                    <a:pt x="18" y="23"/>
                  </a:moveTo>
                  <a:cubicBezTo>
                    <a:pt x="14" y="20"/>
                    <a:pt x="9" y="20"/>
                    <a:pt x="4" y="21"/>
                  </a:cubicBezTo>
                  <a:cubicBezTo>
                    <a:pt x="4" y="21"/>
                    <a:pt x="3" y="21"/>
                    <a:pt x="3" y="2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4" y="2"/>
                    <a:pt x="4" y="2"/>
                  </a:cubicBezTo>
                  <a:cubicBezTo>
                    <a:pt x="9" y="1"/>
                    <a:pt x="14" y="1"/>
                    <a:pt x="18" y="4"/>
                  </a:cubicBezTo>
                  <a:cubicBezTo>
                    <a:pt x="18" y="4"/>
                    <a:pt x="18" y="5"/>
                    <a:pt x="18" y="5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3"/>
                    <a:pt x="18" y="23"/>
                    <a:pt x="18" y="23"/>
                  </a:cubicBezTo>
                  <a:close/>
                  <a:moveTo>
                    <a:pt x="20" y="23"/>
                  </a:moveTo>
                  <a:cubicBezTo>
                    <a:pt x="24" y="20"/>
                    <a:pt x="29" y="20"/>
                    <a:pt x="34" y="21"/>
                  </a:cubicBezTo>
                  <a:cubicBezTo>
                    <a:pt x="34" y="21"/>
                    <a:pt x="35" y="21"/>
                    <a:pt x="35" y="20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2"/>
                    <a:pt x="35" y="2"/>
                    <a:pt x="34" y="2"/>
                  </a:cubicBezTo>
                  <a:cubicBezTo>
                    <a:pt x="29" y="1"/>
                    <a:pt x="24" y="1"/>
                    <a:pt x="20" y="4"/>
                  </a:cubicBezTo>
                  <a:cubicBezTo>
                    <a:pt x="20" y="4"/>
                    <a:pt x="20" y="5"/>
                    <a:pt x="20" y="5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23"/>
                    <a:pt x="20" y="23"/>
                    <a:pt x="20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Freeform 22"/>
            <p:cNvSpPr>
              <a:spLocks noEditPoints="1"/>
            </p:cNvSpPr>
            <p:nvPr/>
          </p:nvSpPr>
          <p:spPr bwMode="auto">
            <a:xfrm>
              <a:off x="7619574" y="3044827"/>
              <a:ext cx="623673" cy="354766"/>
            </a:xfrm>
            <a:custGeom>
              <a:avLst/>
              <a:gdLst>
                <a:gd name="T0" fmla="*/ 981 w 44"/>
                <a:gd name="T1" fmla="*/ 1280 h 25"/>
                <a:gd name="T2" fmla="*/ 981 w 44"/>
                <a:gd name="T3" fmla="*/ 1776 h 25"/>
                <a:gd name="T4" fmla="*/ 3339 w 44"/>
                <a:gd name="T5" fmla="*/ 1776 h 25"/>
                <a:gd name="T6" fmla="*/ 3339 w 44"/>
                <a:gd name="T7" fmla="*/ 1280 h 25"/>
                <a:gd name="T8" fmla="*/ 3240 w 44"/>
                <a:gd name="T9" fmla="*/ 1180 h 25"/>
                <a:gd name="T10" fmla="*/ 2259 w 44"/>
                <a:gd name="T11" fmla="*/ 1676 h 25"/>
                <a:gd name="T12" fmla="*/ 2061 w 44"/>
                <a:gd name="T13" fmla="*/ 1676 h 25"/>
                <a:gd name="T14" fmla="*/ 1080 w 44"/>
                <a:gd name="T15" fmla="*/ 1180 h 25"/>
                <a:gd name="T16" fmla="*/ 981 w 44"/>
                <a:gd name="T17" fmla="*/ 1280 h 25"/>
                <a:gd name="T18" fmla="*/ 495 w 44"/>
                <a:gd name="T19" fmla="*/ 982 h 25"/>
                <a:gd name="T20" fmla="*/ 495 w 44"/>
                <a:gd name="T21" fmla="*/ 1478 h 25"/>
                <a:gd name="T22" fmla="*/ 495 w 44"/>
                <a:gd name="T23" fmla="*/ 1478 h 25"/>
                <a:gd name="T24" fmla="*/ 585 w 44"/>
                <a:gd name="T25" fmla="*/ 1478 h 25"/>
                <a:gd name="T26" fmla="*/ 585 w 44"/>
                <a:gd name="T27" fmla="*/ 1478 h 25"/>
                <a:gd name="T28" fmla="*/ 585 w 44"/>
                <a:gd name="T29" fmla="*/ 1577 h 25"/>
                <a:gd name="T30" fmla="*/ 585 w 44"/>
                <a:gd name="T31" fmla="*/ 1577 h 25"/>
                <a:gd name="T32" fmla="*/ 585 w 44"/>
                <a:gd name="T33" fmla="*/ 1676 h 25"/>
                <a:gd name="T34" fmla="*/ 585 w 44"/>
                <a:gd name="T35" fmla="*/ 1676 h 25"/>
                <a:gd name="T36" fmla="*/ 585 w 44"/>
                <a:gd name="T37" fmla="*/ 2361 h 25"/>
                <a:gd name="T38" fmla="*/ 585 w 44"/>
                <a:gd name="T39" fmla="*/ 2361 h 25"/>
                <a:gd name="T40" fmla="*/ 585 w 44"/>
                <a:gd name="T41" fmla="*/ 2262 h 25"/>
                <a:gd name="T42" fmla="*/ 495 w 44"/>
                <a:gd name="T43" fmla="*/ 2262 h 25"/>
                <a:gd name="T44" fmla="*/ 495 w 44"/>
                <a:gd name="T45" fmla="*/ 2460 h 25"/>
                <a:gd name="T46" fmla="*/ 495 w 44"/>
                <a:gd name="T47" fmla="*/ 2460 h 25"/>
                <a:gd name="T48" fmla="*/ 495 w 44"/>
                <a:gd name="T49" fmla="*/ 2262 h 25"/>
                <a:gd name="T50" fmla="*/ 396 w 44"/>
                <a:gd name="T51" fmla="*/ 2262 h 25"/>
                <a:gd name="T52" fmla="*/ 396 w 44"/>
                <a:gd name="T53" fmla="*/ 2361 h 25"/>
                <a:gd name="T54" fmla="*/ 396 w 44"/>
                <a:gd name="T55" fmla="*/ 2361 h 25"/>
                <a:gd name="T56" fmla="*/ 396 w 44"/>
                <a:gd name="T57" fmla="*/ 2262 h 25"/>
                <a:gd name="T58" fmla="*/ 396 w 44"/>
                <a:gd name="T59" fmla="*/ 2262 h 25"/>
                <a:gd name="T60" fmla="*/ 396 w 44"/>
                <a:gd name="T61" fmla="*/ 2361 h 25"/>
                <a:gd name="T62" fmla="*/ 396 w 44"/>
                <a:gd name="T63" fmla="*/ 2361 h 25"/>
                <a:gd name="T64" fmla="*/ 396 w 44"/>
                <a:gd name="T65" fmla="*/ 1676 h 25"/>
                <a:gd name="T66" fmla="*/ 396 w 44"/>
                <a:gd name="T67" fmla="*/ 1676 h 25"/>
                <a:gd name="T68" fmla="*/ 396 w 44"/>
                <a:gd name="T69" fmla="*/ 1577 h 25"/>
                <a:gd name="T70" fmla="*/ 396 w 44"/>
                <a:gd name="T71" fmla="*/ 1577 h 25"/>
                <a:gd name="T72" fmla="*/ 297 w 44"/>
                <a:gd name="T73" fmla="*/ 1478 h 25"/>
                <a:gd name="T74" fmla="*/ 396 w 44"/>
                <a:gd name="T75" fmla="*/ 1379 h 25"/>
                <a:gd name="T76" fmla="*/ 396 w 44"/>
                <a:gd name="T77" fmla="*/ 1379 h 25"/>
                <a:gd name="T78" fmla="*/ 396 w 44"/>
                <a:gd name="T79" fmla="*/ 1379 h 25"/>
                <a:gd name="T80" fmla="*/ 396 w 44"/>
                <a:gd name="T81" fmla="*/ 883 h 25"/>
                <a:gd name="T82" fmla="*/ 396 w 44"/>
                <a:gd name="T83" fmla="*/ 883 h 25"/>
                <a:gd name="T84" fmla="*/ 0 w 44"/>
                <a:gd name="T85" fmla="*/ 684 h 25"/>
                <a:gd name="T86" fmla="*/ 99 w 44"/>
                <a:gd name="T87" fmla="*/ 595 h 25"/>
                <a:gd name="T88" fmla="*/ 2061 w 44"/>
                <a:gd name="T89" fmla="*/ 0 h 25"/>
                <a:gd name="T90" fmla="*/ 2160 w 44"/>
                <a:gd name="T91" fmla="*/ 0 h 25"/>
                <a:gd name="T92" fmla="*/ 4221 w 44"/>
                <a:gd name="T93" fmla="*/ 595 h 25"/>
                <a:gd name="T94" fmla="*/ 4221 w 44"/>
                <a:gd name="T95" fmla="*/ 684 h 25"/>
                <a:gd name="T96" fmla="*/ 2259 w 44"/>
                <a:gd name="T97" fmla="*/ 1577 h 25"/>
                <a:gd name="T98" fmla="*/ 2061 w 44"/>
                <a:gd name="T99" fmla="*/ 1577 h 25"/>
                <a:gd name="T100" fmla="*/ 585 w 44"/>
                <a:gd name="T101" fmla="*/ 982 h 25"/>
                <a:gd name="T102" fmla="*/ 495 w 44"/>
                <a:gd name="T103" fmla="*/ 982 h 25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44" h="25">
                  <a:moveTo>
                    <a:pt x="10" y="13"/>
                  </a:moveTo>
                  <a:cubicBezTo>
                    <a:pt x="10" y="18"/>
                    <a:pt x="10" y="18"/>
                    <a:pt x="10" y="18"/>
                  </a:cubicBezTo>
                  <a:cubicBezTo>
                    <a:pt x="10" y="24"/>
                    <a:pt x="34" y="24"/>
                    <a:pt x="34" y="18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3" y="12"/>
                    <a:pt x="33" y="12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2" y="17"/>
                    <a:pt x="22" y="17"/>
                    <a:pt x="21" y="17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0" y="13"/>
                    <a:pt x="10" y="13"/>
                  </a:cubicBezTo>
                  <a:close/>
                  <a:moveTo>
                    <a:pt x="5" y="10"/>
                  </a:move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6" y="15"/>
                    <a:pt x="6" y="15"/>
                  </a:cubicBezTo>
                  <a:cubicBezTo>
                    <a:pt x="6" y="14"/>
                    <a:pt x="6" y="15"/>
                    <a:pt x="6" y="1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9"/>
                    <a:pt x="8" y="22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2"/>
                    <a:pt x="6" y="22"/>
                    <a:pt x="5" y="23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4"/>
                    <a:pt x="5" y="24"/>
                    <a:pt x="5" y="23"/>
                  </a:cubicBezTo>
                  <a:cubicBezTo>
                    <a:pt x="4" y="22"/>
                    <a:pt x="4" y="22"/>
                    <a:pt x="4" y="23"/>
                  </a:cubicBezTo>
                  <a:cubicBezTo>
                    <a:pt x="4" y="23"/>
                    <a:pt x="4" y="23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2" y="22"/>
                    <a:pt x="2" y="20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7"/>
                    <a:pt x="3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3" y="16"/>
                    <a:pt x="3" y="15"/>
                  </a:cubicBezTo>
                  <a:cubicBezTo>
                    <a:pt x="3" y="15"/>
                    <a:pt x="4" y="14"/>
                    <a:pt x="4" y="14"/>
                  </a:cubicBezTo>
                  <a:cubicBezTo>
                    <a:pt x="4" y="15"/>
                    <a:pt x="4" y="15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6"/>
                    <a:pt x="1" y="6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4" y="6"/>
                    <a:pt x="44" y="7"/>
                    <a:pt x="43" y="7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2" y="16"/>
                    <a:pt x="22" y="16"/>
                    <a:pt x="21" y="16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9"/>
                    <a:pt x="5" y="10"/>
                    <a:pt x="5" y="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3" name="Freeform 61"/>
            <p:cNvSpPr>
              <a:spLocks noEditPoints="1"/>
            </p:cNvSpPr>
            <p:nvPr/>
          </p:nvSpPr>
          <p:spPr bwMode="auto">
            <a:xfrm>
              <a:off x="3886845" y="3911119"/>
              <a:ext cx="579329" cy="536441"/>
            </a:xfrm>
            <a:custGeom>
              <a:avLst/>
              <a:gdLst>
                <a:gd name="T0" fmla="*/ 1958 w 42"/>
                <a:gd name="T1" fmla="*/ 644 h 39"/>
                <a:gd name="T2" fmla="*/ 2228 w 42"/>
                <a:gd name="T3" fmla="*/ 1019 h 39"/>
                <a:gd name="T4" fmla="*/ 2420 w 42"/>
                <a:gd name="T5" fmla="*/ 1663 h 39"/>
                <a:gd name="T6" fmla="*/ 1958 w 42"/>
                <a:gd name="T7" fmla="*/ 1202 h 39"/>
                <a:gd name="T8" fmla="*/ 2980 w 42"/>
                <a:gd name="T9" fmla="*/ 2500 h 39"/>
                <a:gd name="T10" fmla="*/ 2044 w 42"/>
                <a:gd name="T11" fmla="*/ 3048 h 39"/>
                <a:gd name="T12" fmla="*/ 2700 w 42"/>
                <a:gd name="T13" fmla="*/ 3144 h 39"/>
                <a:gd name="T14" fmla="*/ 3066 w 42"/>
                <a:gd name="T15" fmla="*/ 2587 h 39"/>
                <a:gd name="T16" fmla="*/ 2883 w 42"/>
                <a:gd name="T17" fmla="*/ 3240 h 39"/>
                <a:gd name="T18" fmla="*/ 839 w 42"/>
                <a:gd name="T19" fmla="*/ 2769 h 39"/>
                <a:gd name="T20" fmla="*/ 559 w 42"/>
                <a:gd name="T21" fmla="*/ 2308 h 39"/>
                <a:gd name="T22" fmla="*/ 1958 w 42"/>
                <a:gd name="T23" fmla="*/ 558 h 39"/>
                <a:gd name="T24" fmla="*/ 2324 w 42"/>
                <a:gd name="T25" fmla="*/ 279 h 39"/>
                <a:gd name="T26" fmla="*/ 2980 w 42"/>
                <a:gd name="T27" fmla="*/ 462 h 39"/>
                <a:gd name="T28" fmla="*/ 3066 w 42"/>
                <a:gd name="T29" fmla="*/ 2500 h 39"/>
                <a:gd name="T30" fmla="*/ 3066 w 42"/>
                <a:gd name="T31" fmla="*/ 2587 h 39"/>
                <a:gd name="T32" fmla="*/ 1022 w 42"/>
                <a:gd name="T33" fmla="*/ 1760 h 39"/>
                <a:gd name="T34" fmla="*/ 559 w 42"/>
                <a:gd name="T35" fmla="*/ 2221 h 39"/>
                <a:gd name="T36" fmla="*/ 926 w 42"/>
                <a:gd name="T37" fmla="*/ 2125 h 39"/>
                <a:gd name="T38" fmla="*/ 1205 w 42"/>
                <a:gd name="T39" fmla="*/ 2500 h 39"/>
                <a:gd name="T40" fmla="*/ 1119 w 42"/>
                <a:gd name="T41" fmla="*/ 1942 h 39"/>
                <a:gd name="T42" fmla="*/ 1022 w 42"/>
                <a:gd name="T43" fmla="*/ 2125 h 39"/>
                <a:gd name="T44" fmla="*/ 926 w 42"/>
                <a:gd name="T45" fmla="*/ 2769 h 39"/>
                <a:gd name="T46" fmla="*/ 1485 w 42"/>
                <a:gd name="T47" fmla="*/ 2683 h 39"/>
                <a:gd name="T48" fmla="*/ 1119 w 42"/>
                <a:gd name="T49" fmla="*/ 2587 h 39"/>
                <a:gd name="T50" fmla="*/ 2324 w 42"/>
                <a:gd name="T51" fmla="*/ 462 h 39"/>
                <a:gd name="T52" fmla="*/ 2324 w 42"/>
                <a:gd name="T53" fmla="*/ 1019 h 39"/>
                <a:gd name="T54" fmla="*/ 2980 w 42"/>
                <a:gd name="T55" fmla="*/ 1106 h 39"/>
                <a:gd name="T56" fmla="*/ 1861 w 42"/>
                <a:gd name="T57" fmla="*/ 558 h 39"/>
                <a:gd name="T58" fmla="*/ 1398 w 42"/>
                <a:gd name="T59" fmla="*/ 1019 h 39"/>
                <a:gd name="T60" fmla="*/ 1861 w 42"/>
                <a:gd name="T61" fmla="*/ 558 h 39"/>
                <a:gd name="T62" fmla="*/ 2980 w 42"/>
                <a:gd name="T63" fmla="*/ 2404 h 39"/>
                <a:gd name="T64" fmla="*/ 2507 w 42"/>
                <a:gd name="T65" fmla="*/ 2500 h 39"/>
                <a:gd name="T66" fmla="*/ 1398 w 42"/>
                <a:gd name="T67" fmla="*/ 1202 h 39"/>
                <a:gd name="T68" fmla="*/ 926 w 42"/>
                <a:gd name="T69" fmla="*/ 1298 h 39"/>
                <a:gd name="T70" fmla="*/ 3066 w 42"/>
                <a:gd name="T71" fmla="*/ 1298 h 39"/>
                <a:gd name="T72" fmla="*/ 3066 w 42"/>
                <a:gd name="T73" fmla="*/ 2308 h 39"/>
                <a:gd name="T74" fmla="*/ 3066 w 42"/>
                <a:gd name="T75" fmla="*/ 1298 h 39"/>
                <a:gd name="T76" fmla="*/ 1485 w 42"/>
                <a:gd name="T77" fmla="*/ 2500 h 39"/>
                <a:gd name="T78" fmla="*/ 1485 w 42"/>
                <a:gd name="T79" fmla="*/ 1202 h 39"/>
                <a:gd name="T80" fmla="*/ 2420 w 42"/>
                <a:gd name="T81" fmla="*/ 1202 h 39"/>
                <a:gd name="T82" fmla="*/ 2420 w 42"/>
                <a:gd name="T83" fmla="*/ 2500 h 39"/>
                <a:gd name="T84" fmla="*/ 1958 w 42"/>
                <a:gd name="T85" fmla="*/ 2962 h 39"/>
                <a:gd name="T86" fmla="*/ 1678 w 42"/>
                <a:gd name="T87" fmla="*/ 2587 h 39"/>
                <a:gd name="T88" fmla="*/ 2980 w 42"/>
                <a:gd name="T89" fmla="*/ 1298 h 39"/>
                <a:gd name="T90" fmla="*/ 2507 w 42"/>
                <a:gd name="T91" fmla="*/ 1202 h 39"/>
                <a:gd name="T92" fmla="*/ 2980 w 42"/>
                <a:gd name="T93" fmla="*/ 1298 h 3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2" h="39">
                  <a:moveTo>
                    <a:pt x="24" y="11"/>
                  </a:moveTo>
                  <a:cubicBezTo>
                    <a:pt x="23" y="9"/>
                    <a:pt x="22" y="8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0" y="8"/>
                    <a:pt x="19" y="9"/>
                    <a:pt x="18" y="11"/>
                  </a:cubicBezTo>
                  <a:cubicBezTo>
                    <a:pt x="17" y="11"/>
                    <a:pt x="18" y="11"/>
                    <a:pt x="18" y="11"/>
                  </a:cubicBezTo>
                  <a:cubicBezTo>
                    <a:pt x="20" y="11"/>
                    <a:pt x="22" y="11"/>
                    <a:pt x="24" y="11"/>
                  </a:cubicBezTo>
                  <a:cubicBezTo>
                    <a:pt x="24" y="11"/>
                    <a:pt x="25" y="11"/>
                    <a:pt x="24" y="11"/>
                  </a:cubicBezTo>
                  <a:close/>
                  <a:moveTo>
                    <a:pt x="21" y="13"/>
                  </a:moveTo>
                  <a:cubicBezTo>
                    <a:pt x="24" y="13"/>
                    <a:pt x="26" y="15"/>
                    <a:pt x="26" y="18"/>
                  </a:cubicBezTo>
                  <a:cubicBezTo>
                    <a:pt x="26" y="21"/>
                    <a:pt x="24" y="24"/>
                    <a:pt x="21" y="24"/>
                  </a:cubicBezTo>
                  <a:cubicBezTo>
                    <a:pt x="18" y="24"/>
                    <a:pt x="16" y="21"/>
                    <a:pt x="16" y="18"/>
                  </a:cubicBezTo>
                  <a:cubicBezTo>
                    <a:pt x="16" y="15"/>
                    <a:pt x="18" y="13"/>
                    <a:pt x="21" y="13"/>
                  </a:cubicBezTo>
                  <a:close/>
                  <a:moveTo>
                    <a:pt x="32" y="28"/>
                  </a:moveTo>
                  <a:cubicBezTo>
                    <a:pt x="32" y="28"/>
                    <a:pt x="32" y="28"/>
                    <a:pt x="32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0" y="28"/>
                    <a:pt x="28" y="28"/>
                    <a:pt x="27" y="28"/>
                  </a:cubicBezTo>
                  <a:cubicBezTo>
                    <a:pt x="26" y="28"/>
                    <a:pt x="26" y="28"/>
                    <a:pt x="25" y="29"/>
                  </a:cubicBezTo>
                  <a:cubicBezTo>
                    <a:pt x="24" y="30"/>
                    <a:pt x="23" y="32"/>
                    <a:pt x="22" y="33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5" y="35"/>
                    <a:pt x="27" y="35"/>
                    <a:pt x="29" y="34"/>
                  </a:cubicBezTo>
                  <a:cubicBezTo>
                    <a:pt x="30" y="34"/>
                    <a:pt x="30" y="34"/>
                    <a:pt x="29" y="34"/>
                  </a:cubicBezTo>
                  <a:cubicBezTo>
                    <a:pt x="28" y="32"/>
                    <a:pt x="29" y="28"/>
                    <a:pt x="32" y="28"/>
                  </a:cubicBezTo>
                  <a:cubicBezTo>
                    <a:pt x="32" y="28"/>
                    <a:pt x="32" y="28"/>
                    <a:pt x="32" y="28"/>
                  </a:cubicBezTo>
                  <a:close/>
                  <a:moveTo>
                    <a:pt x="33" y="28"/>
                  </a:moveTo>
                  <a:cubicBezTo>
                    <a:pt x="35" y="29"/>
                    <a:pt x="35" y="30"/>
                    <a:pt x="35" y="32"/>
                  </a:cubicBezTo>
                  <a:cubicBezTo>
                    <a:pt x="35" y="34"/>
                    <a:pt x="34" y="35"/>
                    <a:pt x="32" y="35"/>
                  </a:cubicBezTo>
                  <a:cubicBezTo>
                    <a:pt x="32" y="35"/>
                    <a:pt x="31" y="35"/>
                    <a:pt x="31" y="35"/>
                  </a:cubicBezTo>
                  <a:cubicBezTo>
                    <a:pt x="29" y="37"/>
                    <a:pt x="25" y="37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14" y="39"/>
                    <a:pt x="9" y="37"/>
                    <a:pt x="9" y="30"/>
                  </a:cubicBezTo>
                  <a:cubicBezTo>
                    <a:pt x="9" y="30"/>
                    <a:pt x="9" y="30"/>
                    <a:pt x="8" y="29"/>
                  </a:cubicBezTo>
                  <a:cubicBezTo>
                    <a:pt x="7" y="29"/>
                    <a:pt x="6" y="27"/>
                    <a:pt x="6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0" y="22"/>
                    <a:pt x="1" y="16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8" y="3"/>
                    <a:pt x="14" y="0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3" y="5"/>
                    <a:pt x="24" y="4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6" y="2"/>
                    <a:pt x="27" y="1"/>
                    <a:pt x="29" y="1"/>
                  </a:cubicBezTo>
                  <a:cubicBezTo>
                    <a:pt x="31" y="1"/>
                    <a:pt x="33" y="3"/>
                    <a:pt x="32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3" y="7"/>
                    <a:pt x="33" y="9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42" y="16"/>
                    <a:pt x="42" y="23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27"/>
                    <a:pt x="33" y="28"/>
                    <a:pt x="33" y="28"/>
                  </a:cubicBezTo>
                  <a:cubicBezTo>
                    <a:pt x="33" y="28"/>
                    <a:pt x="33" y="28"/>
                    <a:pt x="33" y="28"/>
                  </a:cubicBezTo>
                  <a:close/>
                  <a:moveTo>
                    <a:pt x="10" y="23"/>
                  </a:moveTo>
                  <a:cubicBezTo>
                    <a:pt x="10" y="22"/>
                    <a:pt x="11" y="21"/>
                    <a:pt x="11" y="20"/>
                  </a:cubicBezTo>
                  <a:cubicBezTo>
                    <a:pt x="11" y="20"/>
                    <a:pt x="11" y="20"/>
                    <a:pt x="11" y="19"/>
                  </a:cubicBezTo>
                  <a:cubicBezTo>
                    <a:pt x="10" y="17"/>
                    <a:pt x="10" y="16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3" y="17"/>
                    <a:pt x="3" y="21"/>
                    <a:pt x="6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8" y="23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lose/>
                  <a:moveTo>
                    <a:pt x="11" y="23"/>
                  </a:moveTo>
                  <a:cubicBezTo>
                    <a:pt x="12" y="24"/>
                    <a:pt x="13" y="25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4" y="27"/>
                    <a:pt x="14" y="27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4" y="25"/>
                    <a:pt x="13" y="23"/>
                    <a:pt x="12" y="21"/>
                  </a:cubicBezTo>
                  <a:cubicBezTo>
                    <a:pt x="12" y="21"/>
                    <a:pt x="11" y="21"/>
                    <a:pt x="11" y="21"/>
                  </a:cubicBezTo>
                  <a:cubicBezTo>
                    <a:pt x="11" y="22"/>
                    <a:pt x="11" y="22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lose/>
                  <a:moveTo>
                    <a:pt x="12" y="28"/>
                  </a:moveTo>
                  <a:cubicBezTo>
                    <a:pt x="12" y="29"/>
                    <a:pt x="11" y="29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1" y="35"/>
                    <a:pt x="15" y="37"/>
                    <a:pt x="20" y="33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19" y="32"/>
                    <a:pt x="18" y="30"/>
                    <a:pt x="16" y="29"/>
                  </a:cubicBezTo>
                  <a:cubicBezTo>
                    <a:pt x="16" y="28"/>
                    <a:pt x="16" y="28"/>
                    <a:pt x="15" y="28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2" y="28"/>
                    <a:pt x="12" y="28"/>
                  </a:cubicBezTo>
                  <a:close/>
                  <a:moveTo>
                    <a:pt x="31" y="7"/>
                  </a:moveTo>
                  <a:cubicBezTo>
                    <a:pt x="29" y="8"/>
                    <a:pt x="26" y="7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4" y="5"/>
                    <a:pt x="23" y="6"/>
                    <a:pt x="22" y="6"/>
                  </a:cubicBezTo>
                  <a:cubicBezTo>
                    <a:pt x="22" y="6"/>
                    <a:pt x="22" y="7"/>
                    <a:pt x="22" y="7"/>
                  </a:cubicBezTo>
                  <a:cubicBezTo>
                    <a:pt x="23" y="8"/>
                    <a:pt x="24" y="9"/>
                    <a:pt x="25" y="11"/>
                  </a:cubicBezTo>
                  <a:cubicBezTo>
                    <a:pt x="26" y="11"/>
                    <a:pt x="26" y="11"/>
                    <a:pt x="27" y="11"/>
                  </a:cubicBezTo>
                  <a:cubicBezTo>
                    <a:pt x="28" y="12"/>
                    <a:pt x="30" y="12"/>
                    <a:pt x="32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10"/>
                    <a:pt x="32" y="8"/>
                    <a:pt x="31" y="7"/>
                  </a:cubicBezTo>
                  <a:cubicBezTo>
                    <a:pt x="31" y="7"/>
                    <a:pt x="31" y="7"/>
                    <a:pt x="31" y="7"/>
                  </a:cubicBezTo>
                  <a:close/>
                  <a:moveTo>
                    <a:pt x="20" y="6"/>
                  </a:moveTo>
                  <a:cubicBezTo>
                    <a:pt x="14" y="2"/>
                    <a:pt x="9" y="5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2" y="12"/>
                    <a:pt x="13" y="12"/>
                    <a:pt x="15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8" y="9"/>
                    <a:pt x="19" y="8"/>
                    <a:pt x="20" y="7"/>
                  </a:cubicBezTo>
                  <a:cubicBezTo>
                    <a:pt x="20" y="7"/>
                    <a:pt x="20" y="6"/>
                    <a:pt x="20" y="6"/>
                  </a:cubicBezTo>
                  <a:close/>
                  <a:moveTo>
                    <a:pt x="27" y="27"/>
                  </a:moveTo>
                  <a:cubicBezTo>
                    <a:pt x="29" y="27"/>
                    <a:pt x="30" y="27"/>
                    <a:pt x="32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2" y="24"/>
                    <a:pt x="31" y="23"/>
                    <a:pt x="31" y="21"/>
                  </a:cubicBezTo>
                  <a:cubicBezTo>
                    <a:pt x="31" y="21"/>
                    <a:pt x="30" y="21"/>
                    <a:pt x="30" y="21"/>
                  </a:cubicBezTo>
                  <a:cubicBezTo>
                    <a:pt x="29" y="23"/>
                    <a:pt x="28" y="25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lose/>
                  <a:moveTo>
                    <a:pt x="12" y="18"/>
                  </a:moveTo>
                  <a:cubicBezTo>
                    <a:pt x="13" y="16"/>
                    <a:pt x="14" y="14"/>
                    <a:pt x="15" y="13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3" y="12"/>
                    <a:pt x="12" y="13"/>
                    <a:pt x="10" y="13"/>
                  </a:cubicBezTo>
                  <a:cubicBezTo>
                    <a:pt x="10" y="13"/>
                    <a:pt x="10" y="14"/>
                    <a:pt x="10" y="14"/>
                  </a:cubicBezTo>
                  <a:cubicBezTo>
                    <a:pt x="10" y="15"/>
                    <a:pt x="11" y="17"/>
                    <a:pt x="11" y="18"/>
                  </a:cubicBezTo>
                  <a:cubicBezTo>
                    <a:pt x="11" y="18"/>
                    <a:pt x="12" y="18"/>
                    <a:pt x="12" y="18"/>
                  </a:cubicBezTo>
                  <a:close/>
                  <a:moveTo>
                    <a:pt x="33" y="14"/>
                  </a:moveTo>
                  <a:cubicBezTo>
                    <a:pt x="32" y="16"/>
                    <a:pt x="32" y="17"/>
                    <a:pt x="31" y="19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2" y="22"/>
                    <a:pt x="32" y="24"/>
                    <a:pt x="33" y="25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9" y="22"/>
                    <a:pt x="39" y="17"/>
                    <a:pt x="33" y="14"/>
                  </a:cubicBezTo>
                  <a:cubicBezTo>
                    <a:pt x="33" y="14"/>
                    <a:pt x="33" y="14"/>
                    <a:pt x="33" y="14"/>
                  </a:cubicBezTo>
                  <a:close/>
                  <a:moveTo>
                    <a:pt x="25" y="28"/>
                  </a:moveTo>
                  <a:cubicBezTo>
                    <a:pt x="22" y="28"/>
                    <a:pt x="20" y="28"/>
                    <a:pt x="17" y="28"/>
                  </a:cubicBezTo>
                  <a:cubicBezTo>
                    <a:pt x="17" y="28"/>
                    <a:pt x="16" y="27"/>
                    <a:pt x="16" y="27"/>
                  </a:cubicBezTo>
                  <a:cubicBezTo>
                    <a:pt x="15" y="25"/>
                    <a:pt x="13" y="23"/>
                    <a:pt x="12" y="20"/>
                  </a:cubicBezTo>
                  <a:cubicBezTo>
                    <a:pt x="12" y="20"/>
                    <a:pt x="12" y="20"/>
                    <a:pt x="12" y="19"/>
                  </a:cubicBezTo>
                  <a:cubicBezTo>
                    <a:pt x="13" y="17"/>
                    <a:pt x="15" y="15"/>
                    <a:pt x="16" y="13"/>
                  </a:cubicBezTo>
                  <a:cubicBezTo>
                    <a:pt x="16" y="12"/>
                    <a:pt x="17" y="12"/>
                    <a:pt x="17" y="12"/>
                  </a:cubicBezTo>
                  <a:cubicBezTo>
                    <a:pt x="20" y="12"/>
                    <a:pt x="22" y="12"/>
                    <a:pt x="25" y="12"/>
                  </a:cubicBezTo>
                  <a:cubicBezTo>
                    <a:pt x="25" y="12"/>
                    <a:pt x="26" y="12"/>
                    <a:pt x="26" y="13"/>
                  </a:cubicBezTo>
                  <a:cubicBezTo>
                    <a:pt x="27" y="15"/>
                    <a:pt x="29" y="17"/>
                    <a:pt x="30" y="19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9" y="23"/>
                    <a:pt x="27" y="25"/>
                    <a:pt x="26" y="27"/>
                  </a:cubicBezTo>
                  <a:cubicBezTo>
                    <a:pt x="26" y="27"/>
                    <a:pt x="25" y="28"/>
                    <a:pt x="25" y="28"/>
                  </a:cubicBezTo>
                  <a:close/>
                  <a:moveTo>
                    <a:pt x="24" y="29"/>
                  </a:moveTo>
                  <a:cubicBezTo>
                    <a:pt x="23" y="30"/>
                    <a:pt x="22" y="31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0" y="31"/>
                    <a:pt x="19" y="30"/>
                    <a:pt x="18" y="29"/>
                  </a:cubicBezTo>
                  <a:cubicBezTo>
                    <a:pt x="17" y="29"/>
                    <a:pt x="18" y="28"/>
                    <a:pt x="18" y="28"/>
                  </a:cubicBezTo>
                  <a:cubicBezTo>
                    <a:pt x="20" y="29"/>
                    <a:pt x="22" y="29"/>
                    <a:pt x="24" y="28"/>
                  </a:cubicBezTo>
                  <a:cubicBezTo>
                    <a:pt x="24" y="28"/>
                    <a:pt x="25" y="29"/>
                    <a:pt x="24" y="29"/>
                  </a:cubicBezTo>
                  <a:close/>
                  <a:moveTo>
                    <a:pt x="32" y="14"/>
                  </a:moveTo>
                  <a:cubicBezTo>
                    <a:pt x="32" y="15"/>
                    <a:pt x="31" y="17"/>
                    <a:pt x="31" y="18"/>
                  </a:cubicBezTo>
                  <a:cubicBezTo>
                    <a:pt x="31" y="18"/>
                    <a:pt x="30" y="18"/>
                    <a:pt x="30" y="18"/>
                  </a:cubicBezTo>
                  <a:cubicBezTo>
                    <a:pt x="29" y="16"/>
                    <a:pt x="28" y="14"/>
                    <a:pt x="27" y="13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9" y="12"/>
                    <a:pt x="30" y="13"/>
                    <a:pt x="32" y="13"/>
                  </a:cubicBezTo>
                  <a:cubicBezTo>
                    <a:pt x="32" y="13"/>
                    <a:pt x="32" y="14"/>
                    <a:pt x="32" y="14"/>
                  </a:cubicBez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TextBox 22"/>
            <p:cNvSpPr txBox="1"/>
            <p:nvPr/>
          </p:nvSpPr>
          <p:spPr>
            <a:xfrm>
              <a:off x="8595312" y="4394191"/>
              <a:ext cx="1914707" cy="890270"/>
            </a:xfrm>
            <a:prstGeom prst="rect">
              <a:avLst/>
            </a:prstGeom>
            <a:noFill/>
          </p:spPr>
          <p:txBody>
            <a:bodyPr wrap="square" lIns="91438" tIns="45719" rIns="91438" bIns="45719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单击添加标题</a:t>
              </a:r>
              <a:endPara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>
                <a:defRPr/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明白为何出发，就是最好的开始。最用心的演示，只为你而做</a:t>
              </a:r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5" name="TextBox 22"/>
            <p:cNvSpPr txBox="1"/>
            <p:nvPr/>
          </p:nvSpPr>
          <p:spPr>
            <a:xfrm>
              <a:off x="1649028" y="3779325"/>
              <a:ext cx="1914707" cy="890270"/>
            </a:xfrm>
            <a:prstGeom prst="rect">
              <a:avLst/>
            </a:prstGeom>
            <a:noFill/>
          </p:spPr>
          <p:txBody>
            <a:bodyPr wrap="square" lIns="91438" tIns="45719" rIns="91438" bIns="45719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单击添加标题</a:t>
              </a:r>
              <a:endPara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>
                <a:defRPr/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明白为何出发，就是最好的开始。最用心的演示，只为你而做</a:t>
              </a:r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" name="TextBox 22"/>
            <p:cNvSpPr txBox="1"/>
            <p:nvPr/>
          </p:nvSpPr>
          <p:spPr>
            <a:xfrm>
              <a:off x="8595312" y="2753659"/>
              <a:ext cx="1914707" cy="890270"/>
            </a:xfrm>
            <a:prstGeom prst="rect">
              <a:avLst/>
            </a:prstGeom>
            <a:noFill/>
          </p:spPr>
          <p:txBody>
            <a:bodyPr wrap="square" lIns="91438" tIns="45719" rIns="91438" bIns="45719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单击添加标题</a:t>
              </a:r>
              <a:endPara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>
                <a:defRPr/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明白为何出发，就是最好的开始。最用心的演示，只为你而做</a:t>
              </a:r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3942372" y="2127248"/>
            <a:ext cx="4307257" cy="2603504"/>
            <a:chOff x="4086485" y="1618065"/>
            <a:chExt cx="4307257" cy="2603504"/>
          </a:xfrm>
        </p:grpSpPr>
        <p:grpSp>
          <p:nvGrpSpPr>
            <p:cNvPr id="3" name="组合 2"/>
            <p:cNvGrpSpPr/>
            <p:nvPr/>
          </p:nvGrpSpPr>
          <p:grpSpPr>
            <a:xfrm>
              <a:off x="4086485" y="1618065"/>
              <a:ext cx="4307257" cy="1871583"/>
              <a:chOff x="2855913" y="-477838"/>
              <a:chExt cx="5757862" cy="2501900"/>
            </a:xfrm>
            <a:solidFill>
              <a:srgbClr val="C00000"/>
            </a:solidFill>
          </p:grpSpPr>
          <p:sp>
            <p:nvSpPr>
              <p:cNvPr id="4" name="Freeform 5"/>
              <p:cNvSpPr/>
              <p:nvPr userDrawn="1"/>
            </p:nvSpPr>
            <p:spPr bwMode="auto">
              <a:xfrm>
                <a:off x="2855913" y="76200"/>
                <a:ext cx="1317625" cy="1687513"/>
              </a:xfrm>
              <a:custGeom>
                <a:avLst/>
                <a:gdLst>
                  <a:gd name="T0" fmla="*/ 557 w 702"/>
                  <a:gd name="T1" fmla="*/ 136 h 898"/>
                  <a:gd name="T2" fmla="*/ 681 w 702"/>
                  <a:gd name="T3" fmla="*/ 72 h 898"/>
                  <a:gd name="T4" fmla="*/ 700 w 702"/>
                  <a:gd name="T5" fmla="*/ 55 h 898"/>
                  <a:gd name="T6" fmla="*/ 673 w 702"/>
                  <a:gd name="T7" fmla="*/ 31 h 898"/>
                  <a:gd name="T8" fmla="*/ 656 w 702"/>
                  <a:gd name="T9" fmla="*/ 16 h 898"/>
                  <a:gd name="T10" fmla="*/ 569 w 702"/>
                  <a:gd name="T11" fmla="*/ 21 h 898"/>
                  <a:gd name="T12" fmla="*/ 286 w 702"/>
                  <a:gd name="T13" fmla="*/ 79 h 898"/>
                  <a:gd name="T14" fmla="*/ 38 w 702"/>
                  <a:gd name="T15" fmla="*/ 130 h 898"/>
                  <a:gd name="T16" fmla="*/ 4 w 702"/>
                  <a:gd name="T17" fmla="*/ 193 h 898"/>
                  <a:gd name="T18" fmla="*/ 34 w 702"/>
                  <a:gd name="T19" fmla="*/ 231 h 898"/>
                  <a:gd name="T20" fmla="*/ 216 w 702"/>
                  <a:gd name="T21" fmla="*/ 210 h 898"/>
                  <a:gd name="T22" fmla="*/ 381 w 702"/>
                  <a:gd name="T23" fmla="*/ 176 h 898"/>
                  <a:gd name="T24" fmla="*/ 374 w 702"/>
                  <a:gd name="T25" fmla="*/ 216 h 898"/>
                  <a:gd name="T26" fmla="*/ 351 w 702"/>
                  <a:gd name="T27" fmla="*/ 487 h 898"/>
                  <a:gd name="T28" fmla="*/ 338 w 702"/>
                  <a:gd name="T29" fmla="*/ 716 h 898"/>
                  <a:gd name="T30" fmla="*/ 329 w 702"/>
                  <a:gd name="T31" fmla="*/ 755 h 898"/>
                  <a:gd name="T32" fmla="*/ 350 w 702"/>
                  <a:gd name="T33" fmla="*/ 771 h 898"/>
                  <a:gd name="T34" fmla="*/ 350 w 702"/>
                  <a:gd name="T35" fmla="*/ 799 h 898"/>
                  <a:gd name="T36" fmla="*/ 345 w 702"/>
                  <a:gd name="T37" fmla="*/ 843 h 898"/>
                  <a:gd name="T38" fmla="*/ 358 w 702"/>
                  <a:gd name="T39" fmla="*/ 840 h 898"/>
                  <a:gd name="T40" fmla="*/ 397 w 702"/>
                  <a:gd name="T41" fmla="*/ 885 h 898"/>
                  <a:gd name="T42" fmla="*/ 402 w 702"/>
                  <a:gd name="T43" fmla="*/ 896 h 898"/>
                  <a:gd name="T44" fmla="*/ 412 w 702"/>
                  <a:gd name="T45" fmla="*/ 870 h 898"/>
                  <a:gd name="T46" fmla="*/ 427 w 702"/>
                  <a:gd name="T47" fmla="*/ 828 h 898"/>
                  <a:gd name="T48" fmla="*/ 444 w 702"/>
                  <a:gd name="T49" fmla="*/ 704 h 898"/>
                  <a:gd name="T50" fmla="*/ 534 w 702"/>
                  <a:gd name="T51" fmla="*/ 164 h 898"/>
                  <a:gd name="T52" fmla="*/ 557 w 702"/>
                  <a:gd name="T53" fmla="*/ 136 h 8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02" h="898">
                    <a:moveTo>
                      <a:pt x="557" y="136"/>
                    </a:moveTo>
                    <a:cubicBezTo>
                      <a:pt x="599" y="117"/>
                      <a:pt x="649" y="111"/>
                      <a:pt x="681" y="72"/>
                    </a:cubicBezTo>
                    <a:cubicBezTo>
                      <a:pt x="686" y="65"/>
                      <a:pt x="702" y="68"/>
                      <a:pt x="700" y="55"/>
                    </a:cubicBezTo>
                    <a:cubicBezTo>
                      <a:pt x="698" y="40"/>
                      <a:pt x="685" y="35"/>
                      <a:pt x="673" y="31"/>
                    </a:cubicBezTo>
                    <a:cubicBezTo>
                      <a:pt x="666" y="27"/>
                      <a:pt x="680" y="0"/>
                      <a:pt x="656" y="16"/>
                    </a:cubicBezTo>
                    <a:cubicBezTo>
                      <a:pt x="627" y="16"/>
                      <a:pt x="598" y="15"/>
                      <a:pt x="569" y="21"/>
                    </a:cubicBezTo>
                    <a:cubicBezTo>
                      <a:pt x="475" y="41"/>
                      <a:pt x="380" y="60"/>
                      <a:pt x="286" y="79"/>
                    </a:cubicBezTo>
                    <a:cubicBezTo>
                      <a:pt x="203" y="96"/>
                      <a:pt x="121" y="114"/>
                      <a:pt x="38" y="130"/>
                    </a:cubicBezTo>
                    <a:cubicBezTo>
                      <a:pt x="0" y="138"/>
                      <a:pt x="7" y="167"/>
                      <a:pt x="4" y="193"/>
                    </a:cubicBezTo>
                    <a:cubicBezTo>
                      <a:pt x="1" y="216"/>
                      <a:pt x="12" y="226"/>
                      <a:pt x="34" y="231"/>
                    </a:cubicBezTo>
                    <a:cubicBezTo>
                      <a:pt x="98" y="247"/>
                      <a:pt x="156" y="221"/>
                      <a:pt x="216" y="210"/>
                    </a:cubicBezTo>
                    <a:cubicBezTo>
                      <a:pt x="271" y="201"/>
                      <a:pt x="324" y="180"/>
                      <a:pt x="381" y="176"/>
                    </a:cubicBezTo>
                    <a:cubicBezTo>
                      <a:pt x="378" y="192"/>
                      <a:pt x="375" y="204"/>
                      <a:pt x="374" y="216"/>
                    </a:cubicBezTo>
                    <a:cubicBezTo>
                      <a:pt x="362" y="306"/>
                      <a:pt x="365" y="397"/>
                      <a:pt x="351" y="487"/>
                    </a:cubicBezTo>
                    <a:cubicBezTo>
                      <a:pt x="338" y="562"/>
                      <a:pt x="341" y="640"/>
                      <a:pt x="338" y="716"/>
                    </a:cubicBezTo>
                    <a:cubicBezTo>
                      <a:pt x="335" y="729"/>
                      <a:pt x="333" y="742"/>
                      <a:pt x="329" y="755"/>
                    </a:cubicBezTo>
                    <a:cubicBezTo>
                      <a:pt x="324" y="776"/>
                      <a:pt x="336" y="774"/>
                      <a:pt x="350" y="771"/>
                    </a:cubicBezTo>
                    <a:cubicBezTo>
                      <a:pt x="345" y="781"/>
                      <a:pt x="350" y="790"/>
                      <a:pt x="350" y="799"/>
                    </a:cubicBezTo>
                    <a:cubicBezTo>
                      <a:pt x="344" y="813"/>
                      <a:pt x="341" y="829"/>
                      <a:pt x="345" y="843"/>
                    </a:cubicBezTo>
                    <a:cubicBezTo>
                      <a:pt x="349" y="859"/>
                      <a:pt x="352" y="835"/>
                      <a:pt x="358" y="840"/>
                    </a:cubicBezTo>
                    <a:cubicBezTo>
                      <a:pt x="381" y="847"/>
                      <a:pt x="379" y="875"/>
                      <a:pt x="397" y="885"/>
                    </a:cubicBezTo>
                    <a:cubicBezTo>
                      <a:pt x="397" y="889"/>
                      <a:pt x="398" y="898"/>
                      <a:pt x="402" y="896"/>
                    </a:cubicBezTo>
                    <a:cubicBezTo>
                      <a:pt x="413" y="891"/>
                      <a:pt x="411" y="879"/>
                      <a:pt x="412" y="870"/>
                    </a:cubicBezTo>
                    <a:cubicBezTo>
                      <a:pt x="424" y="858"/>
                      <a:pt x="425" y="842"/>
                      <a:pt x="427" y="828"/>
                    </a:cubicBezTo>
                    <a:cubicBezTo>
                      <a:pt x="433" y="787"/>
                      <a:pt x="438" y="745"/>
                      <a:pt x="444" y="704"/>
                    </a:cubicBezTo>
                    <a:cubicBezTo>
                      <a:pt x="467" y="523"/>
                      <a:pt x="495" y="342"/>
                      <a:pt x="534" y="164"/>
                    </a:cubicBezTo>
                    <a:cubicBezTo>
                      <a:pt x="537" y="149"/>
                      <a:pt x="541" y="143"/>
                      <a:pt x="557" y="1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rgbClr val="893C3D"/>
                  </a:solidFill>
                </a:endParaRPr>
              </a:p>
            </p:txBody>
          </p:sp>
          <p:sp>
            <p:nvSpPr>
              <p:cNvPr id="5" name="Freeform 6"/>
              <p:cNvSpPr/>
              <p:nvPr userDrawn="1"/>
            </p:nvSpPr>
            <p:spPr bwMode="auto">
              <a:xfrm>
                <a:off x="5822950" y="-236538"/>
                <a:ext cx="796925" cy="1274763"/>
              </a:xfrm>
              <a:custGeom>
                <a:avLst/>
                <a:gdLst>
                  <a:gd name="T0" fmla="*/ 70 w 425"/>
                  <a:gd name="T1" fmla="*/ 666 h 678"/>
                  <a:gd name="T2" fmla="*/ 102 w 425"/>
                  <a:gd name="T3" fmla="*/ 625 h 678"/>
                  <a:gd name="T4" fmla="*/ 140 w 425"/>
                  <a:gd name="T5" fmla="*/ 469 h 678"/>
                  <a:gd name="T6" fmla="*/ 199 w 425"/>
                  <a:gd name="T7" fmla="*/ 577 h 678"/>
                  <a:gd name="T8" fmla="*/ 248 w 425"/>
                  <a:gd name="T9" fmla="*/ 639 h 678"/>
                  <a:gd name="T10" fmla="*/ 383 w 425"/>
                  <a:gd name="T11" fmla="*/ 548 h 678"/>
                  <a:gd name="T12" fmla="*/ 392 w 425"/>
                  <a:gd name="T13" fmla="*/ 470 h 678"/>
                  <a:gd name="T14" fmla="*/ 395 w 425"/>
                  <a:gd name="T15" fmla="*/ 377 h 678"/>
                  <a:gd name="T16" fmla="*/ 414 w 425"/>
                  <a:gd name="T17" fmla="*/ 160 h 678"/>
                  <a:gd name="T18" fmla="*/ 421 w 425"/>
                  <a:gd name="T19" fmla="*/ 110 h 678"/>
                  <a:gd name="T20" fmla="*/ 408 w 425"/>
                  <a:gd name="T21" fmla="*/ 136 h 678"/>
                  <a:gd name="T22" fmla="*/ 408 w 425"/>
                  <a:gd name="T23" fmla="*/ 61 h 678"/>
                  <a:gd name="T24" fmla="*/ 403 w 425"/>
                  <a:gd name="T25" fmla="*/ 47 h 678"/>
                  <a:gd name="T26" fmla="*/ 385 w 425"/>
                  <a:gd name="T27" fmla="*/ 53 h 678"/>
                  <a:gd name="T28" fmla="*/ 369 w 425"/>
                  <a:gd name="T29" fmla="*/ 31 h 678"/>
                  <a:gd name="T30" fmla="*/ 348 w 425"/>
                  <a:gd name="T31" fmla="*/ 0 h 678"/>
                  <a:gd name="T32" fmla="*/ 341 w 425"/>
                  <a:gd name="T33" fmla="*/ 24 h 678"/>
                  <a:gd name="T34" fmla="*/ 325 w 425"/>
                  <a:gd name="T35" fmla="*/ 70 h 678"/>
                  <a:gd name="T36" fmla="*/ 285 w 425"/>
                  <a:gd name="T37" fmla="*/ 308 h 678"/>
                  <a:gd name="T38" fmla="*/ 264 w 425"/>
                  <a:gd name="T39" fmla="*/ 407 h 678"/>
                  <a:gd name="T40" fmla="*/ 165 w 425"/>
                  <a:gd name="T41" fmla="*/ 251 h 678"/>
                  <a:gd name="T42" fmla="*/ 89 w 425"/>
                  <a:gd name="T43" fmla="*/ 222 h 678"/>
                  <a:gd name="T44" fmla="*/ 55 w 425"/>
                  <a:gd name="T45" fmla="*/ 274 h 678"/>
                  <a:gd name="T46" fmla="*/ 7 w 425"/>
                  <a:gd name="T47" fmla="*/ 539 h 678"/>
                  <a:gd name="T48" fmla="*/ 6 w 425"/>
                  <a:gd name="T49" fmla="*/ 622 h 678"/>
                  <a:gd name="T50" fmla="*/ 70 w 425"/>
                  <a:gd name="T51" fmla="*/ 666 h 6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25" h="678">
                    <a:moveTo>
                      <a:pt x="70" y="666"/>
                    </a:moveTo>
                    <a:cubicBezTo>
                      <a:pt x="91" y="660"/>
                      <a:pt x="97" y="641"/>
                      <a:pt x="102" y="625"/>
                    </a:cubicBezTo>
                    <a:cubicBezTo>
                      <a:pt x="115" y="575"/>
                      <a:pt x="126" y="525"/>
                      <a:pt x="140" y="469"/>
                    </a:cubicBezTo>
                    <a:cubicBezTo>
                      <a:pt x="156" y="511"/>
                      <a:pt x="186" y="537"/>
                      <a:pt x="199" y="577"/>
                    </a:cubicBezTo>
                    <a:cubicBezTo>
                      <a:pt x="206" y="598"/>
                      <a:pt x="211" y="636"/>
                      <a:pt x="248" y="639"/>
                    </a:cubicBezTo>
                    <a:cubicBezTo>
                      <a:pt x="327" y="646"/>
                      <a:pt x="360" y="624"/>
                      <a:pt x="383" y="548"/>
                    </a:cubicBezTo>
                    <a:cubicBezTo>
                      <a:pt x="391" y="523"/>
                      <a:pt x="394" y="497"/>
                      <a:pt x="392" y="470"/>
                    </a:cubicBezTo>
                    <a:cubicBezTo>
                      <a:pt x="391" y="439"/>
                      <a:pt x="386" y="405"/>
                      <a:pt x="395" y="377"/>
                    </a:cubicBezTo>
                    <a:cubicBezTo>
                      <a:pt x="416" y="305"/>
                      <a:pt x="410" y="232"/>
                      <a:pt x="414" y="160"/>
                    </a:cubicBezTo>
                    <a:cubicBezTo>
                      <a:pt x="421" y="144"/>
                      <a:pt x="425" y="127"/>
                      <a:pt x="421" y="110"/>
                    </a:cubicBezTo>
                    <a:cubicBezTo>
                      <a:pt x="408" y="114"/>
                      <a:pt x="424" y="133"/>
                      <a:pt x="408" y="136"/>
                    </a:cubicBezTo>
                    <a:cubicBezTo>
                      <a:pt x="402" y="111"/>
                      <a:pt x="404" y="86"/>
                      <a:pt x="408" y="61"/>
                    </a:cubicBezTo>
                    <a:cubicBezTo>
                      <a:pt x="409" y="55"/>
                      <a:pt x="410" y="49"/>
                      <a:pt x="403" y="47"/>
                    </a:cubicBezTo>
                    <a:cubicBezTo>
                      <a:pt x="396" y="45"/>
                      <a:pt x="388" y="45"/>
                      <a:pt x="385" y="53"/>
                    </a:cubicBezTo>
                    <a:cubicBezTo>
                      <a:pt x="374" y="50"/>
                      <a:pt x="370" y="41"/>
                      <a:pt x="369" y="31"/>
                    </a:cubicBezTo>
                    <a:cubicBezTo>
                      <a:pt x="373" y="14"/>
                      <a:pt x="351" y="14"/>
                      <a:pt x="348" y="0"/>
                    </a:cubicBezTo>
                    <a:cubicBezTo>
                      <a:pt x="346" y="8"/>
                      <a:pt x="344" y="16"/>
                      <a:pt x="341" y="24"/>
                    </a:cubicBezTo>
                    <a:cubicBezTo>
                      <a:pt x="332" y="38"/>
                      <a:pt x="328" y="54"/>
                      <a:pt x="325" y="70"/>
                    </a:cubicBezTo>
                    <a:cubicBezTo>
                      <a:pt x="312" y="149"/>
                      <a:pt x="300" y="229"/>
                      <a:pt x="285" y="308"/>
                    </a:cubicBezTo>
                    <a:cubicBezTo>
                      <a:pt x="279" y="341"/>
                      <a:pt x="278" y="376"/>
                      <a:pt x="264" y="407"/>
                    </a:cubicBezTo>
                    <a:cubicBezTo>
                      <a:pt x="209" y="367"/>
                      <a:pt x="207" y="297"/>
                      <a:pt x="165" y="251"/>
                    </a:cubicBezTo>
                    <a:cubicBezTo>
                      <a:pt x="144" y="228"/>
                      <a:pt x="117" y="220"/>
                      <a:pt x="89" y="222"/>
                    </a:cubicBezTo>
                    <a:cubicBezTo>
                      <a:pt x="61" y="224"/>
                      <a:pt x="57" y="252"/>
                      <a:pt x="55" y="274"/>
                    </a:cubicBezTo>
                    <a:cubicBezTo>
                      <a:pt x="45" y="363"/>
                      <a:pt x="29" y="452"/>
                      <a:pt x="7" y="539"/>
                    </a:cubicBezTo>
                    <a:cubicBezTo>
                      <a:pt x="0" y="566"/>
                      <a:pt x="2" y="595"/>
                      <a:pt x="6" y="622"/>
                    </a:cubicBezTo>
                    <a:cubicBezTo>
                      <a:pt x="14" y="673"/>
                      <a:pt x="22" y="678"/>
                      <a:pt x="70" y="66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rgbClr val="893C3D"/>
                  </a:solidFill>
                </a:endParaRPr>
              </a:p>
            </p:txBody>
          </p:sp>
          <p:sp>
            <p:nvSpPr>
              <p:cNvPr id="6" name="Freeform 7"/>
              <p:cNvSpPr/>
              <p:nvPr userDrawn="1"/>
            </p:nvSpPr>
            <p:spPr bwMode="auto">
              <a:xfrm>
                <a:off x="3781425" y="1284287"/>
                <a:ext cx="4832350" cy="739775"/>
              </a:xfrm>
              <a:custGeom>
                <a:avLst/>
                <a:gdLst>
                  <a:gd name="T0" fmla="*/ 2501 w 2575"/>
                  <a:gd name="T1" fmla="*/ 20 h 394"/>
                  <a:gd name="T2" fmla="*/ 2494 w 2575"/>
                  <a:gd name="T3" fmla="*/ 22 h 394"/>
                  <a:gd name="T4" fmla="*/ 2477 w 2575"/>
                  <a:gd name="T5" fmla="*/ 22 h 394"/>
                  <a:gd name="T6" fmla="*/ 2278 w 2575"/>
                  <a:gd name="T7" fmla="*/ 47 h 394"/>
                  <a:gd name="T8" fmla="*/ 1713 w 2575"/>
                  <a:gd name="T9" fmla="*/ 111 h 394"/>
                  <a:gd name="T10" fmla="*/ 1248 w 2575"/>
                  <a:gd name="T11" fmla="*/ 152 h 394"/>
                  <a:gd name="T12" fmla="*/ 649 w 2575"/>
                  <a:gd name="T13" fmla="*/ 207 h 394"/>
                  <a:gd name="T14" fmla="*/ 107 w 2575"/>
                  <a:gd name="T15" fmla="*/ 272 h 394"/>
                  <a:gd name="T16" fmla="*/ 20 w 2575"/>
                  <a:gd name="T17" fmla="*/ 296 h 394"/>
                  <a:gd name="T18" fmla="*/ 2 w 2575"/>
                  <a:gd name="T19" fmla="*/ 318 h 394"/>
                  <a:gd name="T20" fmla="*/ 20 w 2575"/>
                  <a:gd name="T21" fmla="*/ 335 h 394"/>
                  <a:gd name="T22" fmla="*/ 53 w 2575"/>
                  <a:gd name="T23" fmla="*/ 352 h 394"/>
                  <a:gd name="T24" fmla="*/ 122 w 2575"/>
                  <a:gd name="T25" fmla="*/ 385 h 394"/>
                  <a:gd name="T26" fmla="*/ 500 w 2575"/>
                  <a:gd name="T27" fmla="*/ 352 h 394"/>
                  <a:gd name="T28" fmla="*/ 1185 w 2575"/>
                  <a:gd name="T29" fmla="*/ 267 h 394"/>
                  <a:gd name="T30" fmla="*/ 1483 w 2575"/>
                  <a:gd name="T31" fmla="*/ 239 h 394"/>
                  <a:gd name="T32" fmla="*/ 2021 w 2575"/>
                  <a:gd name="T33" fmla="*/ 171 h 394"/>
                  <a:gd name="T34" fmla="*/ 2075 w 2575"/>
                  <a:gd name="T35" fmla="*/ 162 h 394"/>
                  <a:gd name="T36" fmla="*/ 2134 w 2575"/>
                  <a:gd name="T37" fmla="*/ 157 h 394"/>
                  <a:gd name="T38" fmla="*/ 2172 w 2575"/>
                  <a:gd name="T39" fmla="*/ 150 h 394"/>
                  <a:gd name="T40" fmla="*/ 2206 w 2575"/>
                  <a:gd name="T41" fmla="*/ 149 h 394"/>
                  <a:gd name="T42" fmla="*/ 2234 w 2575"/>
                  <a:gd name="T43" fmla="*/ 135 h 394"/>
                  <a:gd name="T44" fmla="*/ 2258 w 2575"/>
                  <a:gd name="T45" fmla="*/ 128 h 394"/>
                  <a:gd name="T46" fmla="*/ 2416 w 2575"/>
                  <a:gd name="T47" fmla="*/ 94 h 394"/>
                  <a:gd name="T48" fmla="*/ 2448 w 2575"/>
                  <a:gd name="T49" fmla="*/ 72 h 394"/>
                  <a:gd name="T50" fmla="*/ 2450 w 2575"/>
                  <a:gd name="T51" fmla="*/ 71 h 394"/>
                  <a:gd name="T52" fmla="*/ 2453 w 2575"/>
                  <a:gd name="T53" fmla="*/ 71 h 394"/>
                  <a:gd name="T54" fmla="*/ 2475 w 2575"/>
                  <a:gd name="T55" fmla="*/ 69 h 394"/>
                  <a:gd name="T56" fmla="*/ 2475 w 2575"/>
                  <a:gd name="T57" fmla="*/ 63 h 394"/>
                  <a:gd name="T58" fmla="*/ 2455 w 2575"/>
                  <a:gd name="T59" fmla="*/ 67 h 394"/>
                  <a:gd name="T60" fmla="*/ 2463 w 2575"/>
                  <a:gd name="T61" fmla="*/ 49 h 394"/>
                  <a:gd name="T62" fmla="*/ 2471 w 2575"/>
                  <a:gd name="T63" fmla="*/ 50 h 394"/>
                  <a:gd name="T64" fmla="*/ 2471 w 2575"/>
                  <a:gd name="T65" fmla="*/ 50 h 394"/>
                  <a:gd name="T66" fmla="*/ 2516 w 2575"/>
                  <a:gd name="T67" fmla="*/ 36 h 394"/>
                  <a:gd name="T68" fmla="*/ 2575 w 2575"/>
                  <a:gd name="T69" fmla="*/ 15 h 394"/>
                  <a:gd name="T70" fmla="*/ 2501 w 2575"/>
                  <a:gd name="T71" fmla="*/ 20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575" h="394">
                    <a:moveTo>
                      <a:pt x="2501" y="20"/>
                    </a:moveTo>
                    <a:cubicBezTo>
                      <a:pt x="2499" y="21"/>
                      <a:pt x="2496" y="21"/>
                      <a:pt x="2494" y="22"/>
                    </a:cubicBezTo>
                    <a:cubicBezTo>
                      <a:pt x="2488" y="22"/>
                      <a:pt x="2483" y="22"/>
                      <a:pt x="2477" y="22"/>
                    </a:cubicBezTo>
                    <a:cubicBezTo>
                      <a:pt x="2409" y="18"/>
                      <a:pt x="2344" y="37"/>
                      <a:pt x="2278" y="47"/>
                    </a:cubicBezTo>
                    <a:cubicBezTo>
                      <a:pt x="2091" y="74"/>
                      <a:pt x="1902" y="89"/>
                      <a:pt x="1713" y="111"/>
                    </a:cubicBezTo>
                    <a:cubicBezTo>
                      <a:pt x="1559" y="128"/>
                      <a:pt x="1403" y="134"/>
                      <a:pt x="1248" y="152"/>
                    </a:cubicBezTo>
                    <a:cubicBezTo>
                      <a:pt x="1049" y="174"/>
                      <a:pt x="849" y="186"/>
                      <a:pt x="649" y="207"/>
                    </a:cubicBezTo>
                    <a:cubicBezTo>
                      <a:pt x="468" y="227"/>
                      <a:pt x="287" y="244"/>
                      <a:pt x="107" y="272"/>
                    </a:cubicBezTo>
                    <a:cubicBezTo>
                      <a:pt x="77" y="277"/>
                      <a:pt x="47" y="283"/>
                      <a:pt x="20" y="296"/>
                    </a:cubicBezTo>
                    <a:cubicBezTo>
                      <a:pt x="11" y="301"/>
                      <a:pt x="0" y="306"/>
                      <a:pt x="2" y="318"/>
                    </a:cubicBezTo>
                    <a:cubicBezTo>
                      <a:pt x="3" y="328"/>
                      <a:pt x="12" y="331"/>
                      <a:pt x="20" y="335"/>
                    </a:cubicBezTo>
                    <a:cubicBezTo>
                      <a:pt x="32" y="340"/>
                      <a:pt x="50" y="340"/>
                      <a:pt x="53" y="352"/>
                    </a:cubicBezTo>
                    <a:cubicBezTo>
                      <a:pt x="63" y="394"/>
                      <a:pt x="96" y="387"/>
                      <a:pt x="122" y="385"/>
                    </a:cubicBezTo>
                    <a:cubicBezTo>
                      <a:pt x="248" y="376"/>
                      <a:pt x="374" y="366"/>
                      <a:pt x="500" y="352"/>
                    </a:cubicBezTo>
                    <a:cubicBezTo>
                      <a:pt x="729" y="326"/>
                      <a:pt x="955" y="282"/>
                      <a:pt x="1185" y="267"/>
                    </a:cubicBezTo>
                    <a:cubicBezTo>
                      <a:pt x="1284" y="260"/>
                      <a:pt x="1384" y="251"/>
                      <a:pt x="1483" y="239"/>
                    </a:cubicBezTo>
                    <a:cubicBezTo>
                      <a:pt x="1662" y="218"/>
                      <a:pt x="1842" y="194"/>
                      <a:pt x="2021" y="171"/>
                    </a:cubicBezTo>
                    <a:cubicBezTo>
                      <a:pt x="2039" y="168"/>
                      <a:pt x="2057" y="165"/>
                      <a:pt x="2075" y="162"/>
                    </a:cubicBezTo>
                    <a:cubicBezTo>
                      <a:pt x="2095" y="166"/>
                      <a:pt x="2113" y="148"/>
                      <a:pt x="2134" y="157"/>
                    </a:cubicBezTo>
                    <a:cubicBezTo>
                      <a:pt x="2148" y="161"/>
                      <a:pt x="2162" y="160"/>
                      <a:pt x="2172" y="150"/>
                    </a:cubicBezTo>
                    <a:cubicBezTo>
                      <a:pt x="2184" y="138"/>
                      <a:pt x="2194" y="146"/>
                      <a:pt x="2206" y="149"/>
                    </a:cubicBezTo>
                    <a:cubicBezTo>
                      <a:pt x="2214" y="141"/>
                      <a:pt x="2229" y="150"/>
                      <a:pt x="2234" y="135"/>
                    </a:cubicBezTo>
                    <a:cubicBezTo>
                      <a:pt x="2241" y="129"/>
                      <a:pt x="2256" y="152"/>
                      <a:pt x="2258" y="128"/>
                    </a:cubicBezTo>
                    <a:cubicBezTo>
                      <a:pt x="2310" y="114"/>
                      <a:pt x="2362" y="98"/>
                      <a:pt x="2416" y="94"/>
                    </a:cubicBezTo>
                    <a:cubicBezTo>
                      <a:pt x="2430" y="92"/>
                      <a:pt x="2455" y="105"/>
                      <a:pt x="2448" y="72"/>
                    </a:cubicBezTo>
                    <a:cubicBezTo>
                      <a:pt x="2450" y="71"/>
                      <a:pt x="2450" y="71"/>
                      <a:pt x="2450" y="71"/>
                    </a:cubicBezTo>
                    <a:cubicBezTo>
                      <a:pt x="2453" y="71"/>
                      <a:pt x="2453" y="71"/>
                      <a:pt x="2453" y="71"/>
                    </a:cubicBezTo>
                    <a:cubicBezTo>
                      <a:pt x="2461" y="76"/>
                      <a:pt x="2469" y="77"/>
                      <a:pt x="2475" y="69"/>
                    </a:cubicBezTo>
                    <a:cubicBezTo>
                      <a:pt x="2476" y="68"/>
                      <a:pt x="2476" y="63"/>
                      <a:pt x="2475" y="63"/>
                    </a:cubicBezTo>
                    <a:cubicBezTo>
                      <a:pt x="2468" y="59"/>
                      <a:pt x="2462" y="64"/>
                      <a:pt x="2455" y="67"/>
                    </a:cubicBezTo>
                    <a:cubicBezTo>
                      <a:pt x="2446" y="56"/>
                      <a:pt x="2453" y="52"/>
                      <a:pt x="2463" y="49"/>
                    </a:cubicBezTo>
                    <a:cubicBezTo>
                      <a:pt x="2466" y="50"/>
                      <a:pt x="2468" y="50"/>
                      <a:pt x="2471" y="50"/>
                    </a:cubicBezTo>
                    <a:cubicBezTo>
                      <a:pt x="2471" y="50"/>
                      <a:pt x="2471" y="50"/>
                      <a:pt x="2471" y="50"/>
                    </a:cubicBezTo>
                    <a:cubicBezTo>
                      <a:pt x="2487" y="50"/>
                      <a:pt x="2504" y="50"/>
                      <a:pt x="2516" y="36"/>
                    </a:cubicBezTo>
                    <a:cubicBezTo>
                      <a:pt x="2538" y="36"/>
                      <a:pt x="2551" y="11"/>
                      <a:pt x="2575" y="15"/>
                    </a:cubicBezTo>
                    <a:cubicBezTo>
                      <a:pt x="2549" y="0"/>
                      <a:pt x="2525" y="12"/>
                      <a:pt x="2501" y="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rgbClr val="893C3D"/>
                  </a:solidFill>
                </a:endParaRPr>
              </a:p>
            </p:txBody>
          </p:sp>
          <p:sp>
            <p:nvSpPr>
              <p:cNvPr id="7" name="Freeform 8"/>
              <p:cNvSpPr>
                <a:spLocks noEditPoints="1"/>
              </p:cNvSpPr>
              <p:nvPr userDrawn="1"/>
            </p:nvSpPr>
            <p:spPr bwMode="auto">
              <a:xfrm>
                <a:off x="3929063" y="6350"/>
                <a:ext cx="1911350" cy="1619250"/>
              </a:xfrm>
              <a:custGeom>
                <a:avLst/>
                <a:gdLst>
                  <a:gd name="T0" fmla="*/ 47 w 1018"/>
                  <a:gd name="T1" fmla="*/ 358 h 862"/>
                  <a:gd name="T2" fmla="*/ 51 w 1018"/>
                  <a:gd name="T3" fmla="*/ 449 h 862"/>
                  <a:gd name="T4" fmla="*/ 70 w 1018"/>
                  <a:gd name="T5" fmla="*/ 534 h 862"/>
                  <a:gd name="T6" fmla="*/ 182 w 1018"/>
                  <a:gd name="T7" fmla="*/ 591 h 862"/>
                  <a:gd name="T8" fmla="*/ 210 w 1018"/>
                  <a:gd name="T9" fmla="*/ 513 h 862"/>
                  <a:gd name="T10" fmla="*/ 403 w 1018"/>
                  <a:gd name="T11" fmla="*/ 371 h 862"/>
                  <a:gd name="T12" fmla="*/ 332 w 1018"/>
                  <a:gd name="T13" fmla="*/ 844 h 862"/>
                  <a:gd name="T14" fmla="*/ 395 w 1018"/>
                  <a:gd name="T15" fmla="*/ 829 h 862"/>
                  <a:gd name="T16" fmla="*/ 514 w 1018"/>
                  <a:gd name="T17" fmla="*/ 372 h 862"/>
                  <a:gd name="T18" fmla="*/ 586 w 1018"/>
                  <a:gd name="T19" fmla="*/ 338 h 862"/>
                  <a:gd name="T20" fmla="*/ 588 w 1018"/>
                  <a:gd name="T21" fmla="*/ 631 h 862"/>
                  <a:gd name="T22" fmla="*/ 588 w 1018"/>
                  <a:gd name="T23" fmla="*/ 631 h 862"/>
                  <a:gd name="T24" fmla="*/ 609 w 1018"/>
                  <a:gd name="T25" fmla="*/ 631 h 862"/>
                  <a:gd name="T26" fmla="*/ 609 w 1018"/>
                  <a:gd name="T27" fmla="*/ 631 h 862"/>
                  <a:gd name="T28" fmla="*/ 692 w 1018"/>
                  <a:gd name="T29" fmla="*/ 481 h 862"/>
                  <a:gd name="T30" fmla="*/ 843 w 1018"/>
                  <a:gd name="T31" fmla="*/ 477 h 862"/>
                  <a:gd name="T32" fmla="*/ 978 w 1018"/>
                  <a:gd name="T33" fmla="*/ 679 h 862"/>
                  <a:gd name="T34" fmla="*/ 996 w 1018"/>
                  <a:gd name="T35" fmla="*/ 573 h 862"/>
                  <a:gd name="T36" fmla="*/ 946 w 1018"/>
                  <a:gd name="T37" fmla="*/ 385 h 862"/>
                  <a:gd name="T38" fmla="*/ 907 w 1018"/>
                  <a:gd name="T39" fmla="*/ 334 h 862"/>
                  <a:gd name="T40" fmla="*/ 753 w 1018"/>
                  <a:gd name="T41" fmla="*/ 48 h 862"/>
                  <a:gd name="T42" fmla="*/ 666 w 1018"/>
                  <a:gd name="T43" fmla="*/ 83 h 862"/>
                  <a:gd name="T44" fmla="*/ 673 w 1018"/>
                  <a:gd name="T45" fmla="*/ 161 h 862"/>
                  <a:gd name="T46" fmla="*/ 582 w 1018"/>
                  <a:gd name="T47" fmla="*/ 89 h 862"/>
                  <a:gd name="T48" fmla="*/ 486 w 1018"/>
                  <a:gd name="T49" fmla="*/ 48 h 862"/>
                  <a:gd name="T50" fmla="*/ 426 w 1018"/>
                  <a:gd name="T51" fmla="*/ 250 h 862"/>
                  <a:gd name="T52" fmla="*/ 276 w 1018"/>
                  <a:gd name="T53" fmla="*/ 318 h 862"/>
                  <a:gd name="T54" fmla="*/ 281 w 1018"/>
                  <a:gd name="T55" fmla="*/ 191 h 862"/>
                  <a:gd name="T56" fmla="*/ 279 w 1018"/>
                  <a:gd name="T57" fmla="*/ 76 h 862"/>
                  <a:gd name="T58" fmla="*/ 171 w 1018"/>
                  <a:gd name="T59" fmla="*/ 100 h 862"/>
                  <a:gd name="T60" fmla="*/ 59 w 1018"/>
                  <a:gd name="T61" fmla="*/ 358 h 862"/>
                  <a:gd name="T62" fmla="*/ 725 w 1018"/>
                  <a:gd name="T63" fmla="*/ 232 h 862"/>
                  <a:gd name="T64" fmla="*/ 779 w 1018"/>
                  <a:gd name="T65" fmla="*/ 382 h 862"/>
                  <a:gd name="T66" fmla="*/ 697 w 1018"/>
                  <a:gd name="T67" fmla="*/ 282 h 8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18" h="862">
                    <a:moveTo>
                      <a:pt x="59" y="358"/>
                    </a:moveTo>
                    <a:cubicBezTo>
                      <a:pt x="55" y="358"/>
                      <a:pt x="51" y="357"/>
                      <a:pt x="47" y="358"/>
                    </a:cubicBezTo>
                    <a:cubicBezTo>
                      <a:pt x="29" y="362"/>
                      <a:pt x="8" y="362"/>
                      <a:pt x="2" y="386"/>
                    </a:cubicBezTo>
                    <a:cubicBezTo>
                      <a:pt x="0" y="398"/>
                      <a:pt x="40" y="448"/>
                      <a:pt x="51" y="449"/>
                    </a:cubicBezTo>
                    <a:cubicBezTo>
                      <a:pt x="97" y="456"/>
                      <a:pt x="97" y="456"/>
                      <a:pt x="79" y="502"/>
                    </a:cubicBezTo>
                    <a:cubicBezTo>
                      <a:pt x="75" y="512"/>
                      <a:pt x="70" y="523"/>
                      <a:pt x="70" y="534"/>
                    </a:cubicBezTo>
                    <a:cubicBezTo>
                      <a:pt x="69" y="550"/>
                      <a:pt x="60" y="573"/>
                      <a:pt x="83" y="580"/>
                    </a:cubicBezTo>
                    <a:cubicBezTo>
                      <a:pt x="115" y="590"/>
                      <a:pt x="149" y="598"/>
                      <a:pt x="182" y="591"/>
                    </a:cubicBezTo>
                    <a:cubicBezTo>
                      <a:pt x="196" y="589"/>
                      <a:pt x="208" y="578"/>
                      <a:pt x="208" y="559"/>
                    </a:cubicBezTo>
                    <a:cubicBezTo>
                      <a:pt x="208" y="544"/>
                      <a:pt x="209" y="528"/>
                      <a:pt x="210" y="513"/>
                    </a:cubicBezTo>
                    <a:cubicBezTo>
                      <a:pt x="211" y="482"/>
                      <a:pt x="210" y="443"/>
                      <a:pt x="238" y="427"/>
                    </a:cubicBezTo>
                    <a:cubicBezTo>
                      <a:pt x="286" y="398"/>
                      <a:pt x="343" y="388"/>
                      <a:pt x="403" y="371"/>
                    </a:cubicBezTo>
                    <a:cubicBezTo>
                      <a:pt x="386" y="444"/>
                      <a:pt x="369" y="509"/>
                      <a:pt x="354" y="576"/>
                    </a:cubicBezTo>
                    <a:cubicBezTo>
                      <a:pt x="333" y="664"/>
                      <a:pt x="320" y="753"/>
                      <a:pt x="332" y="844"/>
                    </a:cubicBezTo>
                    <a:cubicBezTo>
                      <a:pt x="334" y="862"/>
                      <a:pt x="350" y="858"/>
                      <a:pt x="351" y="858"/>
                    </a:cubicBezTo>
                    <a:cubicBezTo>
                      <a:pt x="365" y="846"/>
                      <a:pt x="386" y="841"/>
                      <a:pt x="395" y="829"/>
                    </a:cubicBezTo>
                    <a:cubicBezTo>
                      <a:pt x="410" y="808"/>
                      <a:pt x="418" y="781"/>
                      <a:pt x="426" y="756"/>
                    </a:cubicBezTo>
                    <a:cubicBezTo>
                      <a:pt x="463" y="630"/>
                      <a:pt x="490" y="501"/>
                      <a:pt x="514" y="372"/>
                    </a:cubicBezTo>
                    <a:cubicBezTo>
                      <a:pt x="524" y="323"/>
                      <a:pt x="547" y="297"/>
                      <a:pt x="593" y="285"/>
                    </a:cubicBezTo>
                    <a:cubicBezTo>
                      <a:pt x="596" y="304"/>
                      <a:pt x="591" y="322"/>
                      <a:pt x="586" y="338"/>
                    </a:cubicBezTo>
                    <a:cubicBezTo>
                      <a:pt x="566" y="401"/>
                      <a:pt x="553" y="465"/>
                      <a:pt x="558" y="530"/>
                    </a:cubicBezTo>
                    <a:cubicBezTo>
                      <a:pt x="560" y="563"/>
                      <a:pt x="546" y="607"/>
                      <a:pt x="588" y="631"/>
                    </a:cubicBezTo>
                    <a:cubicBezTo>
                      <a:pt x="588" y="631"/>
                      <a:pt x="588" y="631"/>
                      <a:pt x="588" y="631"/>
                    </a:cubicBezTo>
                    <a:cubicBezTo>
                      <a:pt x="588" y="631"/>
                      <a:pt x="588" y="631"/>
                      <a:pt x="588" y="631"/>
                    </a:cubicBezTo>
                    <a:cubicBezTo>
                      <a:pt x="591" y="641"/>
                      <a:pt x="594" y="650"/>
                      <a:pt x="598" y="661"/>
                    </a:cubicBezTo>
                    <a:cubicBezTo>
                      <a:pt x="607" y="651"/>
                      <a:pt x="609" y="642"/>
                      <a:pt x="609" y="631"/>
                    </a:cubicBezTo>
                    <a:cubicBezTo>
                      <a:pt x="607" y="629"/>
                      <a:pt x="604" y="627"/>
                      <a:pt x="602" y="626"/>
                    </a:cubicBezTo>
                    <a:cubicBezTo>
                      <a:pt x="604" y="625"/>
                      <a:pt x="607" y="626"/>
                      <a:pt x="609" y="631"/>
                    </a:cubicBezTo>
                    <a:cubicBezTo>
                      <a:pt x="624" y="577"/>
                      <a:pt x="623" y="519"/>
                      <a:pt x="642" y="463"/>
                    </a:cubicBezTo>
                    <a:cubicBezTo>
                      <a:pt x="658" y="474"/>
                      <a:pt x="674" y="479"/>
                      <a:pt x="692" y="481"/>
                    </a:cubicBezTo>
                    <a:cubicBezTo>
                      <a:pt x="733" y="487"/>
                      <a:pt x="770" y="466"/>
                      <a:pt x="810" y="461"/>
                    </a:cubicBezTo>
                    <a:cubicBezTo>
                      <a:pt x="830" y="459"/>
                      <a:pt x="836" y="462"/>
                      <a:pt x="843" y="477"/>
                    </a:cubicBezTo>
                    <a:cubicBezTo>
                      <a:pt x="865" y="521"/>
                      <a:pt x="881" y="567"/>
                      <a:pt x="890" y="617"/>
                    </a:cubicBezTo>
                    <a:cubicBezTo>
                      <a:pt x="902" y="691"/>
                      <a:pt x="905" y="690"/>
                      <a:pt x="978" y="679"/>
                    </a:cubicBezTo>
                    <a:cubicBezTo>
                      <a:pt x="1013" y="674"/>
                      <a:pt x="1018" y="655"/>
                      <a:pt x="1013" y="627"/>
                    </a:cubicBezTo>
                    <a:cubicBezTo>
                      <a:pt x="1010" y="609"/>
                      <a:pt x="1005" y="590"/>
                      <a:pt x="996" y="573"/>
                    </a:cubicBezTo>
                    <a:cubicBezTo>
                      <a:pt x="971" y="523"/>
                      <a:pt x="959" y="469"/>
                      <a:pt x="943" y="416"/>
                    </a:cubicBezTo>
                    <a:cubicBezTo>
                      <a:pt x="939" y="404"/>
                      <a:pt x="941" y="394"/>
                      <a:pt x="946" y="385"/>
                    </a:cubicBezTo>
                    <a:cubicBezTo>
                      <a:pt x="958" y="363"/>
                      <a:pt x="952" y="345"/>
                      <a:pt x="929" y="342"/>
                    </a:cubicBezTo>
                    <a:cubicBezTo>
                      <a:pt x="920" y="341"/>
                      <a:pt x="913" y="345"/>
                      <a:pt x="907" y="334"/>
                    </a:cubicBezTo>
                    <a:cubicBezTo>
                      <a:pt x="880" y="282"/>
                      <a:pt x="848" y="233"/>
                      <a:pt x="825" y="180"/>
                    </a:cubicBezTo>
                    <a:cubicBezTo>
                      <a:pt x="805" y="134"/>
                      <a:pt x="781" y="90"/>
                      <a:pt x="753" y="48"/>
                    </a:cubicBezTo>
                    <a:cubicBezTo>
                      <a:pt x="749" y="41"/>
                      <a:pt x="743" y="28"/>
                      <a:pt x="735" y="32"/>
                    </a:cubicBezTo>
                    <a:cubicBezTo>
                      <a:pt x="710" y="45"/>
                      <a:pt x="684" y="60"/>
                      <a:pt x="666" y="83"/>
                    </a:cubicBezTo>
                    <a:cubicBezTo>
                      <a:pt x="653" y="100"/>
                      <a:pt x="673" y="112"/>
                      <a:pt x="676" y="127"/>
                    </a:cubicBezTo>
                    <a:cubicBezTo>
                      <a:pt x="678" y="139"/>
                      <a:pt x="696" y="150"/>
                      <a:pt x="673" y="161"/>
                    </a:cubicBezTo>
                    <a:cubicBezTo>
                      <a:pt x="636" y="178"/>
                      <a:pt x="601" y="201"/>
                      <a:pt x="557" y="213"/>
                    </a:cubicBezTo>
                    <a:cubicBezTo>
                      <a:pt x="566" y="170"/>
                      <a:pt x="573" y="129"/>
                      <a:pt x="582" y="89"/>
                    </a:cubicBezTo>
                    <a:cubicBezTo>
                      <a:pt x="592" y="45"/>
                      <a:pt x="584" y="29"/>
                      <a:pt x="539" y="12"/>
                    </a:cubicBezTo>
                    <a:cubicBezTo>
                      <a:pt x="506" y="0"/>
                      <a:pt x="499" y="30"/>
                      <a:pt x="486" y="48"/>
                    </a:cubicBezTo>
                    <a:cubicBezTo>
                      <a:pt x="474" y="64"/>
                      <a:pt x="466" y="83"/>
                      <a:pt x="462" y="103"/>
                    </a:cubicBezTo>
                    <a:cubicBezTo>
                      <a:pt x="450" y="152"/>
                      <a:pt x="438" y="201"/>
                      <a:pt x="426" y="250"/>
                    </a:cubicBezTo>
                    <a:cubicBezTo>
                      <a:pt x="423" y="263"/>
                      <a:pt x="421" y="275"/>
                      <a:pt x="406" y="280"/>
                    </a:cubicBezTo>
                    <a:cubicBezTo>
                      <a:pt x="363" y="292"/>
                      <a:pt x="319" y="305"/>
                      <a:pt x="276" y="318"/>
                    </a:cubicBezTo>
                    <a:cubicBezTo>
                      <a:pt x="255" y="324"/>
                      <a:pt x="252" y="314"/>
                      <a:pt x="255" y="297"/>
                    </a:cubicBezTo>
                    <a:cubicBezTo>
                      <a:pt x="261" y="261"/>
                      <a:pt x="266" y="225"/>
                      <a:pt x="281" y="191"/>
                    </a:cubicBezTo>
                    <a:cubicBezTo>
                      <a:pt x="294" y="161"/>
                      <a:pt x="298" y="130"/>
                      <a:pt x="300" y="99"/>
                    </a:cubicBezTo>
                    <a:cubicBezTo>
                      <a:pt x="301" y="83"/>
                      <a:pt x="297" y="76"/>
                      <a:pt x="279" y="76"/>
                    </a:cubicBezTo>
                    <a:cubicBezTo>
                      <a:pt x="261" y="75"/>
                      <a:pt x="242" y="71"/>
                      <a:pt x="224" y="66"/>
                    </a:cubicBezTo>
                    <a:cubicBezTo>
                      <a:pt x="192" y="57"/>
                      <a:pt x="183" y="72"/>
                      <a:pt x="171" y="100"/>
                    </a:cubicBezTo>
                    <a:cubicBezTo>
                      <a:pt x="143" y="164"/>
                      <a:pt x="145" y="233"/>
                      <a:pt x="126" y="298"/>
                    </a:cubicBezTo>
                    <a:cubicBezTo>
                      <a:pt x="114" y="341"/>
                      <a:pt x="97" y="356"/>
                      <a:pt x="59" y="358"/>
                    </a:cubicBezTo>
                    <a:close/>
                    <a:moveTo>
                      <a:pt x="697" y="282"/>
                    </a:moveTo>
                    <a:cubicBezTo>
                      <a:pt x="703" y="265"/>
                      <a:pt x="715" y="249"/>
                      <a:pt x="725" y="232"/>
                    </a:cubicBezTo>
                    <a:cubicBezTo>
                      <a:pt x="757" y="273"/>
                      <a:pt x="777" y="314"/>
                      <a:pt x="794" y="358"/>
                    </a:cubicBezTo>
                    <a:cubicBezTo>
                      <a:pt x="802" y="378"/>
                      <a:pt x="797" y="383"/>
                      <a:pt x="779" y="382"/>
                    </a:cubicBezTo>
                    <a:cubicBezTo>
                      <a:pt x="774" y="382"/>
                      <a:pt x="769" y="383"/>
                      <a:pt x="764" y="383"/>
                    </a:cubicBezTo>
                    <a:cubicBezTo>
                      <a:pt x="618" y="393"/>
                      <a:pt x="664" y="384"/>
                      <a:pt x="697" y="28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rgbClr val="893C3D"/>
                  </a:solidFill>
                </a:endParaRPr>
              </a:p>
            </p:txBody>
          </p:sp>
          <p:sp>
            <p:nvSpPr>
              <p:cNvPr id="8" name="Freeform 9"/>
              <p:cNvSpPr>
                <a:spLocks noEditPoints="1"/>
              </p:cNvSpPr>
              <p:nvPr userDrawn="1"/>
            </p:nvSpPr>
            <p:spPr bwMode="auto">
              <a:xfrm>
                <a:off x="6592888" y="-477838"/>
                <a:ext cx="1638300" cy="1947863"/>
              </a:xfrm>
              <a:custGeom>
                <a:avLst/>
                <a:gdLst>
                  <a:gd name="T0" fmla="*/ 14 w 873"/>
                  <a:gd name="T1" fmla="*/ 1009 h 1036"/>
                  <a:gd name="T2" fmla="*/ 20 w 873"/>
                  <a:gd name="T3" fmla="*/ 1026 h 1036"/>
                  <a:gd name="T4" fmla="*/ 44 w 873"/>
                  <a:gd name="T5" fmla="*/ 1024 h 1036"/>
                  <a:gd name="T6" fmla="*/ 118 w 873"/>
                  <a:gd name="T7" fmla="*/ 878 h 1036"/>
                  <a:gd name="T8" fmla="*/ 151 w 873"/>
                  <a:gd name="T9" fmla="*/ 746 h 1036"/>
                  <a:gd name="T10" fmla="*/ 167 w 873"/>
                  <a:gd name="T11" fmla="*/ 764 h 1036"/>
                  <a:gd name="T12" fmla="*/ 280 w 873"/>
                  <a:gd name="T13" fmla="*/ 911 h 1036"/>
                  <a:gd name="T14" fmla="*/ 435 w 873"/>
                  <a:gd name="T15" fmla="*/ 964 h 1036"/>
                  <a:gd name="T16" fmla="*/ 466 w 873"/>
                  <a:gd name="T17" fmla="*/ 913 h 1036"/>
                  <a:gd name="T18" fmla="*/ 696 w 873"/>
                  <a:gd name="T19" fmla="*/ 846 h 1036"/>
                  <a:gd name="T20" fmla="*/ 762 w 873"/>
                  <a:gd name="T21" fmla="*/ 639 h 1036"/>
                  <a:gd name="T22" fmla="*/ 639 w 873"/>
                  <a:gd name="T23" fmla="*/ 496 h 1036"/>
                  <a:gd name="T24" fmla="*/ 650 w 873"/>
                  <a:gd name="T25" fmla="*/ 490 h 1036"/>
                  <a:gd name="T26" fmla="*/ 676 w 873"/>
                  <a:gd name="T27" fmla="*/ 443 h 1036"/>
                  <a:gd name="T28" fmla="*/ 650 w 873"/>
                  <a:gd name="T29" fmla="*/ 416 h 1036"/>
                  <a:gd name="T30" fmla="*/ 650 w 873"/>
                  <a:gd name="T31" fmla="*/ 401 h 1036"/>
                  <a:gd name="T32" fmla="*/ 766 w 873"/>
                  <a:gd name="T33" fmla="*/ 311 h 1036"/>
                  <a:gd name="T34" fmla="*/ 837 w 873"/>
                  <a:gd name="T35" fmla="*/ 325 h 1036"/>
                  <a:gd name="T36" fmla="*/ 837 w 873"/>
                  <a:gd name="T37" fmla="*/ 325 h 1036"/>
                  <a:gd name="T38" fmla="*/ 863 w 873"/>
                  <a:gd name="T39" fmla="*/ 362 h 1036"/>
                  <a:gd name="T40" fmla="*/ 858 w 873"/>
                  <a:gd name="T41" fmla="*/ 317 h 1036"/>
                  <a:gd name="T42" fmla="*/ 861 w 873"/>
                  <a:gd name="T43" fmla="*/ 281 h 1036"/>
                  <a:gd name="T44" fmla="*/ 677 w 873"/>
                  <a:gd name="T45" fmla="*/ 218 h 1036"/>
                  <a:gd name="T46" fmla="*/ 613 w 873"/>
                  <a:gd name="T47" fmla="*/ 265 h 1036"/>
                  <a:gd name="T48" fmla="*/ 474 w 873"/>
                  <a:gd name="T49" fmla="*/ 462 h 1036"/>
                  <a:gd name="T50" fmla="*/ 446 w 873"/>
                  <a:gd name="T51" fmla="*/ 482 h 1036"/>
                  <a:gd name="T52" fmla="*/ 227 w 873"/>
                  <a:gd name="T53" fmla="*/ 529 h 1036"/>
                  <a:gd name="T54" fmla="*/ 204 w 873"/>
                  <a:gd name="T55" fmla="*/ 507 h 1036"/>
                  <a:gd name="T56" fmla="*/ 256 w 873"/>
                  <a:gd name="T57" fmla="*/ 298 h 1036"/>
                  <a:gd name="T58" fmla="*/ 306 w 873"/>
                  <a:gd name="T59" fmla="*/ 72 h 1036"/>
                  <a:gd name="T60" fmla="*/ 256 w 873"/>
                  <a:gd name="T61" fmla="*/ 12 h 1036"/>
                  <a:gd name="T62" fmla="*/ 217 w 873"/>
                  <a:gd name="T63" fmla="*/ 37 h 1036"/>
                  <a:gd name="T64" fmla="*/ 173 w 873"/>
                  <a:gd name="T65" fmla="*/ 140 h 1036"/>
                  <a:gd name="T66" fmla="*/ 88 w 873"/>
                  <a:gd name="T67" fmla="*/ 513 h 1036"/>
                  <a:gd name="T68" fmla="*/ 57 w 873"/>
                  <a:gd name="T69" fmla="*/ 633 h 1036"/>
                  <a:gd name="T70" fmla="*/ 14 w 873"/>
                  <a:gd name="T71" fmla="*/ 1009 h 1036"/>
                  <a:gd name="T72" fmla="*/ 431 w 873"/>
                  <a:gd name="T73" fmla="*/ 585 h 1036"/>
                  <a:gd name="T74" fmla="*/ 442 w 873"/>
                  <a:gd name="T75" fmla="*/ 583 h 1036"/>
                  <a:gd name="T76" fmla="*/ 566 w 873"/>
                  <a:gd name="T77" fmla="*/ 617 h 1036"/>
                  <a:gd name="T78" fmla="*/ 617 w 873"/>
                  <a:gd name="T79" fmla="*/ 656 h 1036"/>
                  <a:gd name="T80" fmla="*/ 629 w 873"/>
                  <a:gd name="T81" fmla="*/ 754 h 1036"/>
                  <a:gd name="T82" fmla="*/ 521 w 873"/>
                  <a:gd name="T83" fmla="*/ 826 h 1036"/>
                  <a:gd name="T84" fmla="*/ 469 w 873"/>
                  <a:gd name="T85" fmla="*/ 873 h 1036"/>
                  <a:gd name="T86" fmla="*/ 456 w 873"/>
                  <a:gd name="T87" fmla="*/ 875 h 1036"/>
                  <a:gd name="T88" fmla="*/ 440 w 873"/>
                  <a:gd name="T89" fmla="*/ 881 h 1036"/>
                  <a:gd name="T90" fmla="*/ 440 w 873"/>
                  <a:gd name="T91" fmla="*/ 881 h 1036"/>
                  <a:gd name="T92" fmla="*/ 440 w 873"/>
                  <a:gd name="T93" fmla="*/ 881 h 1036"/>
                  <a:gd name="T94" fmla="*/ 370 w 873"/>
                  <a:gd name="T95" fmla="*/ 820 h 1036"/>
                  <a:gd name="T96" fmla="*/ 313 w 873"/>
                  <a:gd name="T97" fmla="*/ 762 h 1036"/>
                  <a:gd name="T98" fmla="*/ 205 w 873"/>
                  <a:gd name="T99" fmla="*/ 650 h 1036"/>
                  <a:gd name="T100" fmla="*/ 431 w 873"/>
                  <a:gd name="T101" fmla="*/ 585 h 10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73" h="1036">
                    <a:moveTo>
                      <a:pt x="14" y="1009"/>
                    </a:moveTo>
                    <a:cubicBezTo>
                      <a:pt x="14" y="1015"/>
                      <a:pt x="9" y="1032"/>
                      <a:pt x="20" y="1026"/>
                    </a:cubicBezTo>
                    <a:cubicBezTo>
                      <a:pt x="29" y="1021"/>
                      <a:pt x="33" y="1036"/>
                      <a:pt x="44" y="1024"/>
                    </a:cubicBezTo>
                    <a:cubicBezTo>
                      <a:pt x="83" y="982"/>
                      <a:pt x="105" y="933"/>
                      <a:pt x="118" y="878"/>
                    </a:cubicBezTo>
                    <a:cubicBezTo>
                      <a:pt x="129" y="836"/>
                      <a:pt x="139" y="793"/>
                      <a:pt x="151" y="746"/>
                    </a:cubicBezTo>
                    <a:cubicBezTo>
                      <a:pt x="159" y="755"/>
                      <a:pt x="164" y="759"/>
                      <a:pt x="167" y="764"/>
                    </a:cubicBezTo>
                    <a:cubicBezTo>
                      <a:pt x="205" y="813"/>
                      <a:pt x="243" y="862"/>
                      <a:pt x="280" y="911"/>
                    </a:cubicBezTo>
                    <a:cubicBezTo>
                      <a:pt x="320" y="964"/>
                      <a:pt x="374" y="978"/>
                      <a:pt x="435" y="964"/>
                    </a:cubicBezTo>
                    <a:cubicBezTo>
                      <a:pt x="460" y="959"/>
                      <a:pt x="488" y="949"/>
                      <a:pt x="466" y="913"/>
                    </a:cubicBezTo>
                    <a:cubicBezTo>
                      <a:pt x="550" y="909"/>
                      <a:pt x="628" y="898"/>
                      <a:pt x="696" y="846"/>
                    </a:cubicBezTo>
                    <a:cubicBezTo>
                      <a:pt x="763" y="796"/>
                      <a:pt x="789" y="719"/>
                      <a:pt x="762" y="639"/>
                    </a:cubicBezTo>
                    <a:cubicBezTo>
                      <a:pt x="741" y="574"/>
                      <a:pt x="691" y="535"/>
                      <a:pt x="639" y="496"/>
                    </a:cubicBezTo>
                    <a:cubicBezTo>
                      <a:pt x="644" y="494"/>
                      <a:pt x="647" y="492"/>
                      <a:pt x="650" y="490"/>
                    </a:cubicBezTo>
                    <a:cubicBezTo>
                      <a:pt x="665" y="478"/>
                      <a:pt x="673" y="460"/>
                      <a:pt x="676" y="443"/>
                    </a:cubicBezTo>
                    <a:cubicBezTo>
                      <a:pt x="679" y="429"/>
                      <a:pt x="671" y="415"/>
                      <a:pt x="650" y="416"/>
                    </a:cubicBezTo>
                    <a:cubicBezTo>
                      <a:pt x="643" y="416"/>
                      <a:pt x="646" y="404"/>
                      <a:pt x="650" y="401"/>
                    </a:cubicBezTo>
                    <a:cubicBezTo>
                      <a:pt x="689" y="371"/>
                      <a:pt x="702" y="310"/>
                      <a:pt x="766" y="311"/>
                    </a:cubicBezTo>
                    <a:cubicBezTo>
                      <a:pt x="791" y="312"/>
                      <a:pt x="813" y="322"/>
                      <a:pt x="837" y="325"/>
                    </a:cubicBezTo>
                    <a:cubicBezTo>
                      <a:pt x="837" y="325"/>
                      <a:pt x="837" y="325"/>
                      <a:pt x="837" y="325"/>
                    </a:cubicBezTo>
                    <a:cubicBezTo>
                      <a:pt x="840" y="341"/>
                      <a:pt x="860" y="345"/>
                      <a:pt x="863" y="362"/>
                    </a:cubicBezTo>
                    <a:cubicBezTo>
                      <a:pt x="870" y="345"/>
                      <a:pt x="868" y="331"/>
                      <a:pt x="858" y="317"/>
                    </a:cubicBezTo>
                    <a:cubicBezTo>
                      <a:pt x="873" y="306"/>
                      <a:pt x="868" y="294"/>
                      <a:pt x="861" y="281"/>
                    </a:cubicBezTo>
                    <a:cubicBezTo>
                      <a:pt x="835" y="230"/>
                      <a:pt x="755" y="177"/>
                      <a:pt x="677" y="218"/>
                    </a:cubicBezTo>
                    <a:cubicBezTo>
                      <a:pt x="653" y="231"/>
                      <a:pt x="632" y="246"/>
                      <a:pt x="613" y="265"/>
                    </a:cubicBezTo>
                    <a:cubicBezTo>
                      <a:pt x="555" y="322"/>
                      <a:pt x="490" y="375"/>
                      <a:pt x="474" y="462"/>
                    </a:cubicBezTo>
                    <a:cubicBezTo>
                      <a:pt x="470" y="480"/>
                      <a:pt x="457" y="478"/>
                      <a:pt x="446" y="482"/>
                    </a:cubicBezTo>
                    <a:cubicBezTo>
                      <a:pt x="374" y="504"/>
                      <a:pt x="301" y="514"/>
                      <a:pt x="227" y="529"/>
                    </a:cubicBezTo>
                    <a:cubicBezTo>
                      <a:pt x="205" y="533"/>
                      <a:pt x="200" y="526"/>
                      <a:pt x="204" y="507"/>
                    </a:cubicBezTo>
                    <a:cubicBezTo>
                      <a:pt x="221" y="437"/>
                      <a:pt x="236" y="367"/>
                      <a:pt x="256" y="298"/>
                    </a:cubicBezTo>
                    <a:cubicBezTo>
                      <a:pt x="277" y="223"/>
                      <a:pt x="288" y="147"/>
                      <a:pt x="306" y="72"/>
                    </a:cubicBezTo>
                    <a:cubicBezTo>
                      <a:pt x="315" y="32"/>
                      <a:pt x="281" y="24"/>
                      <a:pt x="256" y="12"/>
                    </a:cubicBezTo>
                    <a:cubicBezTo>
                      <a:pt x="233" y="0"/>
                      <a:pt x="226" y="24"/>
                      <a:pt x="217" y="37"/>
                    </a:cubicBezTo>
                    <a:cubicBezTo>
                      <a:pt x="194" y="68"/>
                      <a:pt x="181" y="103"/>
                      <a:pt x="173" y="140"/>
                    </a:cubicBezTo>
                    <a:cubicBezTo>
                      <a:pt x="145" y="265"/>
                      <a:pt x="120" y="390"/>
                      <a:pt x="88" y="513"/>
                    </a:cubicBezTo>
                    <a:cubicBezTo>
                      <a:pt x="77" y="553"/>
                      <a:pt x="64" y="591"/>
                      <a:pt x="57" y="633"/>
                    </a:cubicBezTo>
                    <a:cubicBezTo>
                      <a:pt x="35" y="758"/>
                      <a:pt x="0" y="881"/>
                      <a:pt x="14" y="1009"/>
                    </a:cubicBezTo>
                    <a:close/>
                    <a:moveTo>
                      <a:pt x="431" y="585"/>
                    </a:moveTo>
                    <a:cubicBezTo>
                      <a:pt x="435" y="585"/>
                      <a:pt x="439" y="585"/>
                      <a:pt x="442" y="583"/>
                    </a:cubicBezTo>
                    <a:cubicBezTo>
                      <a:pt x="498" y="542"/>
                      <a:pt x="531" y="579"/>
                      <a:pt x="566" y="617"/>
                    </a:cubicBezTo>
                    <a:cubicBezTo>
                      <a:pt x="580" y="633"/>
                      <a:pt x="598" y="647"/>
                      <a:pt x="617" y="656"/>
                    </a:cubicBezTo>
                    <a:cubicBezTo>
                      <a:pt x="666" y="679"/>
                      <a:pt x="659" y="719"/>
                      <a:pt x="629" y="754"/>
                    </a:cubicBezTo>
                    <a:cubicBezTo>
                      <a:pt x="601" y="788"/>
                      <a:pt x="559" y="807"/>
                      <a:pt x="521" y="826"/>
                    </a:cubicBezTo>
                    <a:cubicBezTo>
                      <a:pt x="497" y="838"/>
                      <a:pt x="475" y="843"/>
                      <a:pt x="469" y="873"/>
                    </a:cubicBezTo>
                    <a:cubicBezTo>
                      <a:pt x="469" y="874"/>
                      <a:pt x="461" y="874"/>
                      <a:pt x="456" y="875"/>
                    </a:cubicBezTo>
                    <a:cubicBezTo>
                      <a:pt x="451" y="877"/>
                      <a:pt x="445" y="879"/>
                      <a:pt x="440" y="881"/>
                    </a:cubicBezTo>
                    <a:cubicBezTo>
                      <a:pt x="440" y="881"/>
                      <a:pt x="440" y="881"/>
                      <a:pt x="440" y="881"/>
                    </a:cubicBezTo>
                    <a:cubicBezTo>
                      <a:pt x="440" y="881"/>
                      <a:pt x="440" y="881"/>
                      <a:pt x="440" y="881"/>
                    </a:cubicBezTo>
                    <a:cubicBezTo>
                      <a:pt x="428" y="848"/>
                      <a:pt x="393" y="841"/>
                      <a:pt x="370" y="820"/>
                    </a:cubicBezTo>
                    <a:cubicBezTo>
                      <a:pt x="350" y="802"/>
                      <a:pt x="331" y="783"/>
                      <a:pt x="313" y="762"/>
                    </a:cubicBezTo>
                    <a:cubicBezTo>
                      <a:pt x="280" y="723"/>
                      <a:pt x="241" y="688"/>
                      <a:pt x="205" y="650"/>
                    </a:cubicBezTo>
                    <a:cubicBezTo>
                      <a:pt x="278" y="625"/>
                      <a:pt x="353" y="599"/>
                      <a:pt x="431" y="58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 dirty="0">
                  <a:solidFill>
                    <a:srgbClr val="893C3D"/>
                  </a:solidFill>
                </a:endParaRPr>
              </a:p>
            </p:txBody>
          </p:sp>
        </p:grpSp>
        <p:sp>
          <p:nvSpPr>
            <p:cNvPr id="10" name="文本框 9"/>
            <p:cNvSpPr txBox="1"/>
            <p:nvPr/>
          </p:nvSpPr>
          <p:spPr>
            <a:xfrm>
              <a:off x="5280660" y="3390572"/>
              <a:ext cx="264687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dirty="0" smtClean="0">
                  <a:solidFill>
                    <a:srgbClr val="3D3D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感谢观看</a:t>
              </a:r>
              <a:endParaRPr lang="zh-CN" altLang="en-US" sz="4800" dirty="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3067</Words>
  <Application>WPS 演示</Application>
  <PresentationFormat>宽屏</PresentationFormat>
  <Paragraphs>278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4" baseType="lpstr">
      <vt:lpstr>Arial</vt:lpstr>
      <vt:lpstr>宋体</vt:lpstr>
      <vt:lpstr>Wingdings</vt:lpstr>
      <vt:lpstr>微软雅黑</vt:lpstr>
      <vt:lpstr>Impact</vt:lpstr>
      <vt:lpstr>华文琥珀</vt:lpstr>
      <vt:lpstr>Adobe Arabic</vt:lpstr>
      <vt:lpstr>Bebas Neue</vt:lpstr>
      <vt:lpstr>Segoe Print</vt:lpstr>
      <vt:lpstr>Calibri</vt:lpstr>
      <vt:lpstr>Roboto Light</vt:lpstr>
      <vt:lpstr>FontAwesome</vt:lpstr>
      <vt:lpstr>方正姚体</vt:lpstr>
      <vt:lpstr>Arial Unicode MS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肖燕惠</dc:creator>
  <cp:lastModifiedBy>拉普耶鲁</cp:lastModifiedBy>
  <cp:revision>13</cp:revision>
  <dcterms:created xsi:type="dcterms:W3CDTF">2017-11-20T04:09:00Z</dcterms:created>
  <dcterms:modified xsi:type="dcterms:W3CDTF">2020-09-05T08:24:40Z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