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916" r:id="rId3"/>
    <p:sldId id="1921" r:id="rId5"/>
    <p:sldId id="1894" r:id="rId6"/>
    <p:sldId id="1925" r:id="rId7"/>
    <p:sldId id="1926" r:id="rId8"/>
    <p:sldId id="1927" r:id="rId9"/>
    <p:sldId id="1937" r:id="rId10"/>
    <p:sldId id="1918" r:id="rId11"/>
    <p:sldId id="1931" r:id="rId12"/>
    <p:sldId id="1932" r:id="rId13"/>
    <p:sldId id="1933" r:id="rId14"/>
    <p:sldId id="1922" r:id="rId15"/>
    <p:sldId id="1919" r:id="rId16"/>
    <p:sldId id="1923" r:id="rId17"/>
    <p:sldId id="1924" r:id="rId18"/>
    <p:sldId id="1930" r:id="rId19"/>
    <p:sldId id="1934" r:id="rId20"/>
    <p:sldId id="1928" r:id="rId21"/>
    <p:sldId id="1920" r:id="rId22"/>
    <p:sldId id="1936" r:id="rId23"/>
    <p:sldId id="1935" r:id="rId24"/>
    <p:sldId id="1938" r:id="rId25"/>
    <p:sldId id="1929" r:id="rId26"/>
    <p:sldId id="1917" r:id="rId27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CA4"/>
    <a:srgbClr val="0075BF"/>
    <a:srgbClr val="034EA2"/>
    <a:srgbClr val="0087CD"/>
    <a:srgbClr val="C68F06"/>
    <a:srgbClr val="DB2C03"/>
    <a:srgbClr val="EBAC07"/>
    <a:srgbClr val="008487"/>
    <a:srgbClr val="163C46"/>
    <a:srgbClr val="008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95196" autoAdjust="0"/>
  </p:normalViewPr>
  <p:slideViewPr>
    <p:cSldViewPr>
      <p:cViewPr varScale="1">
        <p:scale>
          <a:sx n="143" d="100"/>
          <a:sy n="143" d="100"/>
        </p:scale>
        <p:origin x="72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3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ABC0-61AB-43DD-A7D8-706CCBB052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1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IN" altLang="en-US"/>
          </a:p>
        </p:txBody>
      </p:sp>
      <p:sp>
        <p:nvSpPr>
          <p:cNvPr id="4301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fontAlgn="base"/>
            <a:fld id="{B237BFB9-51DB-43B7-902A-907986E3A46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A9555-B347-4E65-9B80-32C3F751CC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A9555-B347-4E65-9B80-32C3F751CC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/>
              <a:t>更多模板下载地址：</a:t>
            </a:r>
            <a:r>
              <a:rPr lang="en-US" altLang="zh-CN"/>
              <a:t>http://www.pptvzaixian.com/shop/view28111.html</a:t>
            </a:r>
            <a:r>
              <a:rPr lang="zh-CN" altLang="en-US"/>
              <a:t>（复制链接到浏览器打开）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7AABF-E2F8-4F84-B4D4-C06B7BCBAC0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18864-C5DB-461A-A0E4-8A48C96AF4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010D9D04-18AE-45C0-A7F3-FC3672AEEFB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E8EDC-1225-47E3-9680-C9FAF722F7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251520" y="267494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MORE THAN TEMPLATE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algn="l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点击此处添加副标题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/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/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/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8186-057B-4C07-9498-7E532EDAF0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BAC42-A521-4D5E-92BE-1A16F8ACC2A7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"/>
            <a:ext cx="9144000" cy="556262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6" name="组合 9"/>
          <p:cNvGrpSpPr/>
          <p:nvPr userDrawn="1"/>
        </p:nvGrpSpPr>
        <p:grpSpPr bwMode="auto">
          <a:xfrm>
            <a:off x="7905749" y="-11906"/>
            <a:ext cx="1219200" cy="508067"/>
            <a:chOff x="5797942" y="-301201"/>
            <a:chExt cx="3396247" cy="1408387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5797942" y="-20872"/>
              <a:ext cx="3396247" cy="1128058"/>
              <a:chOff x="0" y="-2417"/>
              <a:chExt cx="3257548" cy="1081989"/>
            </a:xfrm>
            <a:solidFill>
              <a:sysClr val="window" lastClr="FFFFFF">
                <a:lumMod val="85000"/>
                <a:alpha val="75000"/>
              </a:sysClr>
            </a:solidFill>
          </p:grpSpPr>
          <p:grpSp>
            <p:nvGrpSpPr>
              <p:cNvPr id="20" name="组合 19"/>
              <p:cNvGrpSpPr/>
              <p:nvPr/>
            </p:nvGrpSpPr>
            <p:grpSpPr>
              <a:xfrm>
                <a:off x="0" y="-2417"/>
                <a:ext cx="3257548" cy="542240"/>
                <a:chOff x="0" y="-2417"/>
                <a:chExt cx="3257548" cy="542240"/>
              </a:xfrm>
              <a:grpFill/>
            </p:grpSpPr>
            <p:sp>
              <p:nvSpPr>
                <p:cNvPr id="26" name="等腰三角形 25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5400000">
                  <a:off x="428135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" name="等腰三角形 27"/>
                <p:cNvSpPr/>
                <p:nvPr/>
              </p:nvSpPr>
              <p:spPr>
                <a:xfrm rot="5400000">
                  <a:off x="893498" y="37229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5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0" name="等腰三角形 29"/>
                <p:cNvSpPr/>
                <p:nvPr/>
              </p:nvSpPr>
              <p:spPr>
                <a:xfrm rot="5400000">
                  <a:off x="275495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2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5400000">
                  <a:off x="1824228" y="34811"/>
                  <a:ext cx="539822" cy="465365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0" y="539750"/>
                <a:ext cx="2326820" cy="539822"/>
                <a:chOff x="0" y="0"/>
                <a:chExt cx="2326820" cy="539822"/>
              </a:xfrm>
              <a:grpFill/>
            </p:grpSpPr>
            <p:sp>
              <p:nvSpPr>
                <p:cNvPr id="22" name="等腰三角形 21"/>
                <p:cNvSpPr/>
                <p:nvPr/>
              </p:nvSpPr>
              <p:spPr>
                <a:xfrm rot="5400000">
                  <a:off x="-37229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等腰三角形 22"/>
                <p:cNvSpPr/>
                <p:nvPr/>
              </p:nvSpPr>
              <p:spPr>
                <a:xfrm rot="5400000">
                  <a:off x="428135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 rot="5400000">
                  <a:off x="1358863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 rot="5400000">
                  <a:off x="1824227" y="37229"/>
                  <a:ext cx="539822" cy="465364"/>
                </a:xfrm>
                <a:prstGeom prst="triangle">
                  <a:avLst/>
                </a:prstGeom>
                <a:solidFill>
                  <a:sysClr val="window" lastClr="FFFFFF">
                    <a:lumMod val="85000"/>
                    <a:alpha val="40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" name="等腰三角形 7"/>
            <p:cNvSpPr/>
            <p:nvPr/>
          </p:nvSpPr>
          <p:spPr>
            <a:xfrm rot="5400000">
              <a:off x="6244415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730078" y="-262015"/>
              <a:ext cx="562907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7214611" y="-262014"/>
              <a:ext cx="562907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184807" y="-263141"/>
              <a:ext cx="562907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6244417" y="299765"/>
              <a:ext cx="562906" cy="486788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6730079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7699148" y="300891"/>
              <a:ext cx="562906" cy="484535"/>
            </a:xfrm>
            <a:prstGeom prst="triangle">
              <a:avLst/>
            </a:pr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8670469" y="300892"/>
              <a:ext cx="562906" cy="484534"/>
            </a:xfrm>
            <a:prstGeom prst="triangle">
              <a:avLst/>
            </a:prstGeom>
            <a:solidFill>
              <a:sysClr val="window" lastClr="FFFFFF">
                <a:lumMod val="85000"/>
                <a:alpha val="22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rot="5400000">
              <a:off x="7835909" y="727035"/>
              <a:ext cx="273604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任意多边形 20"/>
            <p:cNvSpPr/>
            <p:nvPr/>
          </p:nvSpPr>
          <p:spPr>
            <a:xfrm rot="5400000" flipH="1" flipV="1">
              <a:off x="7852807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3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任意多边形 21"/>
            <p:cNvSpPr/>
            <p:nvPr/>
          </p:nvSpPr>
          <p:spPr>
            <a:xfrm rot="5400000" flipH="1" flipV="1">
              <a:off x="7368272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5400000" flipH="1" flipV="1">
              <a:off x="8339595" y="-390929"/>
              <a:ext cx="271362" cy="468759"/>
            </a:xfrm>
            <a:custGeom>
              <a:avLst/>
              <a:gdLst>
                <a:gd name="connsiteX0" fmla="*/ 0 w 271879"/>
                <a:gd name="connsiteY0" fmla="*/ 468755 h 468755"/>
                <a:gd name="connsiteX1" fmla="*/ 271879 w 271879"/>
                <a:gd name="connsiteY1" fmla="*/ 0 h 468755"/>
                <a:gd name="connsiteX2" fmla="*/ 271879 w 271879"/>
                <a:gd name="connsiteY2" fmla="*/ 468755 h 46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879" h="468755">
                  <a:moveTo>
                    <a:pt x="0" y="468755"/>
                  </a:moveTo>
                  <a:lnTo>
                    <a:pt x="271879" y="0"/>
                  </a:lnTo>
                  <a:lnTo>
                    <a:pt x="271879" y="468755"/>
                  </a:lnTo>
                  <a:close/>
                </a:path>
              </a:pathLst>
            </a:custGeom>
            <a:solidFill>
              <a:sysClr val="window" lastClr="FFFFFF">
                <a:lumMod val="85000"/>
                <a:alpha val="4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29319" y="192177"/>
            <a:ext cx="5581650" cy="2286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33" name="文本框 32"/>
          <p:cNvSpPr txBox="1"/>
          <p:nvPr userDrawn="1"/>
        </p:nvSpPr>
        <p:spPr>
          <a:xfrm>
            <a:off x="8179801" y="181291"/>
            <a:ext cx="7168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LOGO</a:t>
            </a:r>
            <a:endParaRPr lang="zh-CN" altLang="en-US" sz="1350" b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任意多边形 3"/>
          <p:cNvSpPr/>
          <p:nvPr userDrawn="1"/>
        </p:nvSpPr>
        <p:spPr bwMode="auto">
          <a:xfrm>
            <a:off x="226814" y="175041"/>
            <a:ext cx="241102" cy="241101"/>
          </a:xfrm>
          <a:custGeom>
            <a:avLst/>
            <a:gdLst>
              <a:gd name="connsiteX0" fmla="*/ 157734 w 406400"/>
              <a:gd name="connsiteY0" fmla="*/ 125523 h 406400"/>
              <a:gd name="connsiteX1" fmla="*/ 157734 w 406400"/>
              <a:gd name="connsiteY1" fmla="*/ 285067 h 406400"/>
              <a:gd name="connsiteX2" fmla="*/ 295272 w 406400"/>
              <a:gd name="connsiteY2" fmla="*/ 205295 h 406400"/>
              <a:gd name="connsiteX3" fmla="*/ 203200 w 406400"/>
              <a:gd name="connsiteY3" fmla="*/ 0 h 406400"/>
              <a:gd name="connsiteX4" fmla="*/ 406400 w 406400"/>
              <a:gd name="connsiteY4" fmla="*/ 203200 h 406400"/>
              <a:gd name="connsiteX5" fmla="*/ 203200 w 406400"/>
              <a:gd name="connsiteY5" fmla="*/ 406400 h 406400"/>
              <a:gd name="connsiteX6" fmla="*/ 0 w 406400"/>
              <a:gd name="connsiteY6" fmla="*/ 203200 h 406400"/>
              <a:gd name="connsiteX7" fmla="*/ 203200 w 406400"/>
              <a:gd name="connsiteY7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400" h="406400">
                <a:moveTo>
                  <a:pt x="157734" y="125523"/>
                </a:moveTo>
                <a:lnTo>
                  <a:pt x="157734" y="285067"/>
                </a:lnTo>
                <a:lnTo>
                  <a:pt x="295272" y="205295"/>
                </a:lnTo>
                <a:close/>
                <a:moveTo>
                  <a:pt x="203200" y="0"/>
                </a:moveTo>
                <a:cubicBezTo>
                  <a:pt x="315424" y="0"/>
                  <a:pt x="406400" y="90976"/>
                  <a:pt x="406400" y="203200"/>
                </a:cubicBezTo>
                <a:cubicBezTo>
                  <a:pt x="406400" y="315424"/>
                  <a:pt x="315424" y="406400"/>
                  <a:pt x="203200" y="406400"/>
                </a:cubicBez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9298" y="78582"/>
            <a:ext cx="5026819" cy="498514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163702" y="78581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31786" y="2595274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5545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240652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05760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752601" y="361950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4600" y="713941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-9031"/>
            <a:ext cx="9144000" cy="5152531"/>
          </a:xfrm>
          <a:prstGeom prst="rect">
            <a:avLst/>
          </a:prstGeom>
          <a:solidFill>
            <a:srgbClr val="231F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5" Type="http://schemas.openxmlformats.org/officeDocument/2006/relationships/notesSlide" Target="../notesSlides/notesSlide16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38069" y="31750"/>
            <a:ext cx="487363" cy="4873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110" y="-7196"/>
            <a:ext cx="9143890" cy="5170789"/>
          </a:xfrm>
          <a:prstGeom prst="rect">
            <a:avLst/>
          </a:prstGeom>
        </p:spPr>
      </p:pic>
      <p:sp>
        <p:nvSpPr>
          <p:cNvPr id="12" name="Freeform 6"/>
          <p:cNvSpPr/>
          <p:nvPr/>
        </p:nvSpPr>
        <p:spPr bwMode="auto">
          <a:xfrm>
            <a:off x="252" y="142"/>
            <a:ext cx="6000550" cy="5156115"/>
          </a:xfrm>
          <a:custGeom>
            <a:avLst/>
            <a:gdLst>
              <a:gd name="T0" fmla="*/ 4 w 175"/>
              <a:gd name="T1" fmla="*/ 149 h 149"/>
              <a:gd name="T2" fmla="*/ 0 w 175"/>
              <a:gd name="T3" fmla="*/ 149 h 149"/>
              <a:gd name="T4" fmla="*/ 0 w 175"/>
              <a:gd name="T5" fmla="*/ 0 h 149"/>
              <a:gd name="T6" fmla="*/ 175 w 175"/>
              <a:gd name="T7" fmla="*/ 0 h 149"/>
              <a:gd name="T8" fmla="*/ 4 w 175"/>
              <a:gd name="T9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49">
                <a:moveTo>
                  <a:pt x="4" y="149"/>
                </a:moveTo>
                <a:cubicBezTo>
                  <a:pt x="2" y="149"/>
                  <a:pt x="1" y="149"/>
                  <a:pt x="0" y="149"/>
                </a:cubicBezTo>
                <a:cubicBezTo>
                  <a:pt x="0" y="0"/>
                  <a:pt x="0" y="0"/>
                  <a:pt x="0" y="0"/>
                </a:cubicBezTo>
                <a:cubicBezTo>
                  <a:pt x="175" y="0"/>
                  <a:pt x="175" y="0"/>
                  <a:pt x="175" y="0"/>
                </a:cubicBezTo>
                <a:cubicBezTo>
                  <a:pt x="175" y="77"/>
                  <a:pt x="96" y="149"/>
                  <a:pt x="4" y="149"/>
                </a:cubicBezTo>
                <a:close/>
              </a:path>
            </a:pathLst>
          </a:custGeom>
          <a:solidFill>
            <a:srgbClr val="1E6C7A">
              <a:alpha val="60000"/>
            </a:srgb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13" name="Freeform 7"/>
          <p:cNvSpPr/>
          <p:nvPr/>
        </p:nvSpPr>
        <p:spPr bwMode="auto">
          <a:xfrm>
            <a:off x="252" y="142"/>
            <a:ext cx="6000550" cy="5156115"/>
          </a:xfrm>
          <a:custGeom>
            <a:avLst/>
            <a:gdLst>
              <a:gd name="T0" fmla="*/ 4 w 175"/>
              <a:gd name="T1" fmla="*/ 149 h 149"/>
              <a:gd name="T2" fmla="*/ 175 w 175"/>
              <a:gd name="T3" fmla="*/ 0 h 149"/>
              <a:gd name="T4" fmla="*/ 162 w 175"/>
              <a:gd name="T5" fmla="*/ 0 h 149"/>
              <a:gd name="T6" fmla="*/ 0 w 175"/>
              <a:gd name="T7" fmla="*/ 149 h 149"/>
              <a:gd name="T8" fmla="*/ 0 w 175"/>
              <a:gd name="T9" fmla="*/ 149 h 149"/>
              <a:gd name="T10" fmla="*/ 4 w 175"/>
              <a:gd name="T11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149">
                <a:moveTo>
                  <a:pt x="4" y="149"/>
                </a:moveTo>
                <a:cubicBezTo>
                  <a:pt x="96" y="149"/>
                  <a:pt x="175" y="79"/>
                  <a:pt x="175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58" y="76"/>
                  <a:pt x="86" y="146"/>
                  <a:pt x="0" y="149"/>
                </a:cubicBezTo>
                <a:cubicBezTo>
                  <a:pt x="0" y="149"/>
                  <a:pt x="0" y="149"/>
                  <a:pt x="0" y="149"/>
                </a:cubicBezTo>
                <a:cubicBezTo>
                  <a:pt x="1" y="149"/>
                  <a:pt x="2" y="149"/>
                  <a:pt x="4" y="14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19" name="Freeform 8"/>
          <p:cNvSpPr/>
          <p:nvPr/>
        </p:nvSpPr>
        <p:spPr bwMode="auto">
          <a:xfrm>
            <a:off x="251" y="142"/>
            <a:ext cx="5555953" cy="4568295"/>
          </a:xfrm>
          <a:custGeom>
            <a:avLst/>
            <a:gdLst>
              <a:gd name="T0" fmla="*/ 0 w 162"/>
              <a:gd name="T1" fmla="*/ 132 h 132"/>
              <a:gd name="T2" fmla="*/ 0 w 162"/>
              <a:gd name="T3" fmla="*/ 132 h 132"/>
              <a:gd name="T4" fmla="*/ 0 w 162"/>
              <a:gd name="T5" fmla="*/ 0 h 132"/>
              <a:gd name="T6" fmla="*/ 162 w 162"/>
              <a:gd name="T7" fmla="*/ 0 h 132"/>
              <a:gd name="T8" fmla="*/ 0 w 162"/>
              <a:gd name="T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" h="132">
                <a:moveTo>
                  <a:pt x="0" y="132"/>
                </a:moveTo>
                <a:cubicBezTo>
                  <a:pt x="0" y="132"/>
                  <a:pt x="0" y="132"/>
                  <a:pt x="0" y="132"/>
                </a:cubicBezTo>
                <a:cubicBezTo>
                  <a:pt x="0" y="0"/>
                  <a:pt x="0" y="0"/>
                  <a:pt x="0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62" y="73"/>
                  <a:pt x="72" y="132"/>
                  <a:pt x="0" y="13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76334" y="2022338"/>
            <a:ext cx="4403689" cy="26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工作研讨 总结计划 月报告 年报告 销售报告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576334" y="1146934"/>
            <a:ext cx="4403689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69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财务月报</a:t>
            </a:r>
            <a:r>
              <a:rPr lang="en-US" altLang="zh-CN" sz="569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56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576334" y="2962080"/>
            <a:ext cx="3692004" cy="1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140" dirty="0">
                <a:solidFill>
                  <a:schemeClr val="bg1"/>
                </a:solidFill>
                <a:cs typeface="Arial" panose="020B0604020202020204" pitchFamily="34" charset="0"/>
              </a:rPr>
              <a:t>汇报人：       汇报时间：</a:t>
            </a:r>
            <a:r>
              <a:rPr lang="en-US" altLang="zh-CN" sz="1140" dirty="0">
                <a:solidFill>
                  <a:schemeClr val="bg1"/>
                </a:solidFill>
                <a:cs typeface="Arial" panose="020B0604020202020204" pitchFamily="34" charset="0"/>
              </a:rPr>
              <a:t>xx</a:t>
            </a:r>
            <a:r>
              <a:rPr lang="zh-CN" altLang="en-US" sz="1140" dirty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140" dirty="0">
                <a:solidFill>
                  <a:schemeClr val="bg1"/>
                </a:solidFill>
                <a:cs typeface="Arial" panose="020B0604020202020204" pitchFamily="34" charset="0"/>
              </a:rPr>
              <a:t>xx</a:t>
            </a:r>
            <a:r>
              <a:rPr lang="zh-CN" altLang="en-US" sz="1140" dirty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endParaRPr lang="zh-CN" altLang="en-US" sz="114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49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49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9" grpId="0" animBg="1"/>
      <p:bldP spid="20" grpId="0"/>
      <p:bldP spid="20" grpId="1"/>
      <p:bldP spid="21" grpId="0"/>
      <p:bldP spid="21" grpId="1"/>
      <p:bldP spid="22" grpId="0" bldLvl="0" animBg="1"/>
      <p:bldP spid="22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110" y="-7196"/>
            <a:ext cx="9143890" cy="5170789"/>
          </a:xfrm>
          <a:prstGeom prst="rect">
            <a:avLst/>
          </a:prstGeom>
        </p:spPr>
      </p:pic>
      <p:sp>
        <p:nvSpPr>
          <p:cNvPr id="12" name="Freeform 6"/>
          <p:cNvSpPr/>
          <p:nvPr/>
        </p:nvSpPr>
        <p:spPr bwMode="auto">
          <a:xfrm>
            <a:off x="252" y="143"/>
            <a:ext cx="3707652" cy="3185888"/>
          </a:xfrm>
          <a:custGeom>
            <a:avLst/>
            <a:gdLst>
              <a:gd name="T0" fmla="*/ 4 w 175"/>
              <a:gd name="T1" fmla="*/ 149 h 149"/>
              <a:gd name="T2" fmla="*/ 0 w 175"/>
              <a:gd name="T3" fmla="*/ 149 h 149"/>
              <a:gd name="T4" fmla="*/ 0 w 175"/>
              <a:gd name="T5" fmla="*/ 0 h 149"/>
              <a:gd name="T6" fmla="*/ 175 w 175"/>
              <a:gd name="T7" fmla="*/ 0 h 149"/>
              <a:gd name="T8" fmla="*/ 4 w 175"/>
              <a:gd name="T9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49">
                <a:moveTo>
                  <a:pt x="4" y="149"/>
                </a:moveTo>
                <a:cubicBezTo>
                  <a:pt x="2" y="149"/>
                  <a:pt x="1" y="149"/>
                  <a:pt x="0" y="149"/>
                </a:cubicBezTo>
                <a:cubicBezTo>
                  <a:pt x="0" y="0"/>
                  <a:pt x="0" y="0"/>
                  <a:pt x="0" y="0"/>
                </a:cubicBezTo>
                <a:cubicBezTo>
                  <a:pt x="175" y="0"/>
                  <a:pt x="175" y="0"/>
                  <a:pt x="175" y="0"/>
                </a:cubicBezTo>
                <a:cubicBezTo>
                  <a:pt x="175" y="77"/>
                  <a:pt x="96" y="149"/>
                  <a:pt x="4" y="149"/>
                </a:cubicBezTo>
                <a:close/>
              </a:path>
            </a:pathLst>
          </a:custGeom>
          <a:solidFill>
            <a:srgbClr val="1E6C7A">
              <a:alpha val="60000"/>
            </a:srgb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grpSp>
        <p:nvGrpSpPr>
          <p:cNvPr id="2" name="组合 1"/>
          <p:cNvGrpSpPr/>
          <p:nvPr/>
        </p:nvGrpSpPr>
        <p:grpSpPr>
          <a:xfrm>
            <a:off x="251" y="143"/>
            <a:ext cx="4249785" cy="3651728"/>
            <a:chOff x="251" y="142"/>
            <a:chExt cx="6000551" cy="5156115"/>
          </a:xfrm>
        </p:grpSpPr>
        <p:sp>
          <p:nvSpPr>
            <p:cNvPr id="13" name="Freeform 7"/>
            <p:cNvSpPr/>
            <p:nvPr/>
          </p:nvSpPr>
          <p:spPr bwMode="auto">
            <a:xfrm>
              <a:off x="252" y="142"/>
              <a:ext cx="6000550" cy="5156115"/>
            </a:xfrm>
            <a:custGeom>
              <a:avLst/>
              <a:gdLst>
                <a:gd name="T0" fmla="*/ 4 w 175"/>
                <a:gd name="T1" fmla="*/ 149 h 149"/>
                <a:gd name="T2" fmla="*/ 175 w 175"/>
                <a:gd name="T3" fmla="*/ 0 h 149"/>
                <a:gd name="T4" fmla="*/ 162 w 175"/>
                <a:gd name="T5" fmla="*/ 0 h 149"/>
                <a:gd name="T6" fmla="*/ 0 w 175"/>
                <a:gd name="T7" fmla="*/ 149 h 149"/>
                <a:gd name="T8" fmla="*/ 0 w 175"/>
                <a:gd name="T9" fmla="*/ 149 h 149"/>
                <a:gd name="T10" fmla="*/ 4 w 17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49">
                  <a:moveTo>
                    <a:pt x="4" y="149"/>
                  </a:moveTo>
                  <a:cubicBezTo>
                    <a:pt x="96" y="149"/>
                    <a:pt x="175" y="79"/>
                    <a:pt x="175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58" y="76"/>
                    <a:pt x="86" y="146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9"/>
                    <a:pt x="2" y="149"/>
                    <a:pt x="4" y="1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251" y="142"/>
              <a:ext cx="5555953" cy="4568295"/>
            </a:xfrm>
            <a:custGeom>
              <a:avLst/>
              <a:gdLst>
                <a:gd name="T0" fmla="*/ 0 w 162"/>
                <a:gd name="T1" fmla="*/ 132 h 132"/>
                <a:gd name="T2" fmla="*/ 0 w 162"/>
                <a:gd name="T3" fmla="*/ 132 h 132"/>
                <a:gd name="T4" fmla="*/ 0 w 162"/>
                <a:gd name="T5" fmla="*/ 0 h 132"/>
                <a:gd name="T6" fmla="*/ 162 w 162"/>
                <a:gd name="T7" fmla="*/ 0 h 132"/>
                <a:gd name="T8" fmla="*/ 0 w 16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32">
                  <a:moveTo>
                    <a:pt x="0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73"/>
                    <a:pt x="72" y="132"/>
                    <a:pt x="0" y="132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zh-CN" altLang="en-US" sz="1280"/>
            </a:p>
          </p:txBody>
        </p:sp>
      </p:grpSp>
      <p:sp>
        <p:nvSpPr>
          <p:cNvPr id="14" name="TextBox 153"/>
          <p:cNvSpPr txBox="1"/>
          <p:nvPr/>
        </p:nvSpPr>
        <p:spPr>
          <a:xfrm>
            <a:off x="973710" y="255292"/>
            <a:ext cx="674108" cy="2100539"/>
          </a:xfrm>
          <a:prstGeom prst="rect">
            <a:avLst/>
          </a:prstGeom>
          <a:noFill/>
        </p:spPr>
        <p:txBody>
          <a:bodyPr wrap="square" lIns="68545" tIns="34272" rIns="68545" bIns="34272" rtlCol="0">
            <a:spAutoFit/>
          </a:bodyPr>
          <a:lstStyle/>
          <a:p>
            <a:pPr>
              <a:defRPr/>
            </a:pPr>
            <a:r>
              <a:rPr lang="zh-CN" altLang="en-US" sz="6600" spc="21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目录</a:t>
            </a:r>
            <a:endParaRPr lang="zh-CN" altLang="en-US" sz="6600" spc="21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圆角矩形 19"/>
          <p:cNvSpPr/>
          <p:nvPr/>
        </p:nvSpPr>
        <p:spPr>
          <a:xfrm>
            <a:off x="4908615" y="1917778"/>
            <a:ext cx="2957265" cy="438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zh-CN" altLang="en-US" sz="1280"/>
          </a:p>
        </p:txBody>
      </p:sp>
      <p:sp>
        <p:nvSpPr>
          <p:cNvPr id="16" name="矩形 15"/>
          <p:cNvSpPr/>
          <p:nvPr/>
        </p:nvSpPr>
        <p:spPr>
          <a:xfrm>
            <a:off x="5289943" y="1935702"/>
            <a:ext cx="1877822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990" spc="213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1990" spc="213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10090" y="1878937"/>
            <a:ext cx="1096471" cy="51573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8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  <p:sp>
          <p:nvSpPr>
            <p:cNvPr id="23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</p:grpSp>
      <p:sp>
        <p:nvSpPr>
          <p:cNvPr id="24" name="圆角矩形 24"/>
          <p:cNvSpPr/>
          <p:nvPr/>
        </p:nvSpPr>
        <p:spPr bwMode="auto">
          <a:xfrm>
            <a:off x="4304513" y="1927420"/>
            <a:ext cx="507932" cy="418770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990" dirty="0"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199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5" name="圆角矩形 25"/>
          <p:cNvSpPr/>
          <p:nvPr/>
        </p:nvSpPr>
        <p:spPr>
          <a:xfrm>
            <a:off x="4908615" y="2615312"/>
            <a:ext cx="2957265" cy="4380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zh-CN" altLang="en-US" sz="1280"/>
          </a:p>
        </p:txBody>
      </p:sp>
      <p:sp>
        <p:nvSpPr>
          <p:cNvPr id="26" name="矩形 25"/>
          <p:cNvSpPr/>
          <p:nvPr/>
        </p:nvSpPr>
        <p:spPr>
          <a:xfrm>
            <a:off x="5289943" y="2633236"/>
            <a:ext cx="1877822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990" spc="213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1990" spc="213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910090" y="2576471"/>
            <a:ext cx="1096471" cy="51573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8" name="圆角矩形 2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  <p:sp>
          <p:nvSpPr>
            <p:cNvPr id="29" name="圆角矩形 2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</p:grpSp>
      <p:sp>
        <p:nvSpPr>
          <p:cNvPr id="30" name="圆角矩形 30"/>
          <p:cNvSpPr/>
          <p:nvPr/>
        </p:nvSpPr>
        <p:spPr bwMode="auto">
          <a:xfrm>
            <a:off x="4304513" y="2624954"/>
            <a:ext cx="507932" cy="41877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990" dirty="0"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199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1" name="圆角矩形 31"/>
          <p:cNvSpPr/>
          <p:nvPr/>
        </p:nvSpPr>
        <p:spPr>
          <a:xfrm>
            <a:off x="4908615" y="3307004"/>
            <a:ext cx="2957265" cy="438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zh-CN" altLang="en-US" sz="1280"/>
          </a:p>
        </p:txBody>
      </p:sp>
      <p:sp>
        <p:nvSpPr>
          <p:cNvPr id="32" name="矩形 31"/>
          <p:cNvSpPr/>
          <p:nvPr/>
        </p:nvSpPr>
        <p:spPr>
          <a:xfrm>
            <a:off x="5289943" y="3324927"/>
            <a:ext cx="1877822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990" spc="213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1990" spc="213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910090" y="3268162"/>
            <a:ext cx="1096471" cy="51573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  <p:sp>
          <p:nvSpPr>
            <p:cNvPr id="35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</p:grpSp>
      <p:sp>
        <p:nvSpPr>
          <p:cNvPr id="36" name="圆角矩形 36"/>
          <p:cNvSpPr/>
          <p:nvPr/>
        </p:nvSpPr>
        <p:spPr bwMode="auto">
          <a:xfrm>
            <a:off x="4304513" y="3316645"/>
            <a:ext cx="507932" cy="418770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990" dirty="0"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199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7" name="圆角矩形 37"/>
          <p:cNvSpPr/>
          <p:nvPr/>
        </p:nvSpPr>
        <p:spPr>
          <a:xfrm>
            <a:off x="4908615" y="3978375"/>
            <a:ext cx="2957265" cy="4380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zh-CN" altLang="en-US" sz="1280"/>
          </a:p>
        </p:txBody>
      </p:sp>
      <p:sp>
        <p:nvSpPr>
          <p:cNvPr id="38" name="矩形 37"/>
          <p:cNvSpPr/>
          <p:nvPr/>
        </p:nvSpPr>
        <p:spPr>
          <a:xfrm>
            <a:off x="5289943" y="3996298"/>
            <a:ext cx="1877822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990" spc="213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1990" spc="213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910090" y="3939534"/>
            <a:ext cx="1096471" cy="515736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0" name="圆角矩形 4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  <p:sp>
          <p:nvSpPr>
            <p:cNvPr id="41" name="圆角矩形 4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cs typeface="+mn-ea"/>
                <a:sym typeface="+mn-lt"/>
              </a:endParaRPr>
            </a:p>
          </p:txBody>
        </p:sp>
      </p:grpSp>
      <p:sp>
        <p:nvSpPr>
          <p:cNvPr id="42" name="圆角矩形 42"/>
          <p:cNvSpPr/>
          <p:nvPr/>
        </p:nvSpPr>
        <p:spPr bwMode="auto">
          <a:xfrm>
            <a:off x="4304513" y="3988017"/>
            <a:ext cx="507932" cy="41877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990" dirty="0"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199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  <p:bldP spid="16" grpId="0"/>
      <p:bldP spid="24" grpId="0" animBg="1"/>
      <p:bldP spid="25" grpId="0" animBg="1"/>
      <p:bldP spid="26" grpId="0"/>
      <p:bldP spid="30" grpId="0" animBg="1"/>
      <p:bldP spid="31" grpId="0" animBg="1"/>
      <p:bldP spid="32" grpId="0"/>
      <p:bldP spid="36" grpId="0" animBg="1"/>
      <p:bldP spid="37" grpId="0" animBg="1"/>
      <p:bldP spid="38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187624" y="1397064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393003" y="1508183"/>
            <a:ext cx="206017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dirty="0">
                <a:solidFill>
                  <a:schemeClr val="tx1">
                    <a:lumMod val="75000"/>
                  </a:schemeClr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PART01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87624" y="3416253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1505902" y="2720967"/>
            <a:ext cx="194140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600" dirty="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323080" y="2468569"/>
            <a:ext cx="23775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10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4333645" y="-7195"/>
            <a:ext cx="4810355" cy="4595170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6471526" y="1741455"/>
            <a:ext cx="1903394" cy="1903978"/>
            <a:chOff x="6572264" y="1643056"/>
            <a:chExt cx="1903642" cy="1903642"/>
          </a:xfrm>
        </p:grpSpPr>
        <p:sp>
          <p:nvSpPr>
            <p:cNvPr id="9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15"/>
            <p:cNvSpPr/>
            <p:nvPr/>
          </p:nvSpPr>
          <p:spPr>
            <a:xfrm>
              <a:off x="6715140" y="171449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5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55" spc="21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grpSp>
          <p:nvGrpSpPr>
            <p:cNvPr id="3" name="Group 34"/>
            <p:cNvGrpSpPr/>
            <p:nvPr/>
          </p:nvGrpSpPr>
          <p:grpSpPr>
            <a:xfrm>
              <a:off x="7286644" y="2786064"/>
              <a:ext cx="516256" cy="51713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12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39"/>
          <p:cNvGrpSpPr/>
          <p:nvPr/>
        </p:nvGrpSpPr>
        <p:grpSpPr>
          <a:xfrm>
            <a:off x="4542950" y="1741455"/>
            <a:ext cx="1903394" cy="1903978"/>
            <a:chOff x="4643438" y="1643056"/>
            <a:chExt cx="1903642" cy="1903642"/>
          </a:xfrm>
        </p:grpSpPr>
        <p:sp>
          <p:nvSpPr>
            <p:cNvPr id="22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4786314" y="278606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5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55" spc="21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grpSp>
          <p:nvGrpSpPr>
            <p:cNvPr id="11" name="Group 33"/>
            <p:cNvGrpSpPr/>
            <p:nvPr/>
          </p:nvGrpSpPr>
          <p:grpSpPr>
            <a:xfrm>
              <a:off x="5357818" y="1928808"/>
              <a:ext cx="517136" cy="451834"/>
              <a:chOff x="4800505" y="2786674"/>
              <a:chExt cx="366676" cy="320373"/>
            </a:xfrm>
            <a:solidFill>
              <a:schemeClr val="bg1"/>
            </a:solidFill>
          </p:grpSpPr>
          <p:sp>
            <p:nvSpPr>
              <p:cNvPr id="25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37"/>
          <p:cNvGrpSpPr/>
          <p:nvPr/>
        </p:nvGrpSpPr>
        <p:grpSpPr>
          <a:xfrm>
            <a:off x="685801" y="1741455"/>
            <a:ext cx="1903394" cy="1903978"/>
            <a:chOff x="785786" y="1643056"/>
            <a:chExt cx="1903642" cy="1903642"/>
          </a:xfrm>
        </p:grpSpPr>
        <p:sp>
          <p:nvSpPr>
            <p:cNvPr id="29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1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13"/>
            <p:cNvSpPr/>
            <p:nvPr/>
          </p:nvSpPr>
          <p:spPr>
            <a:xfrm>
              <a:off x="928662" y="278606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5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55" spc="21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grpSp>
          <p:nvGrpSpPr>
            <p:cNvPr id="24" name="Group 35"/>
            <p:cNvGrpSpPr/>
            <p:nvPr/>
          </p:nvGrpSpPr>
          <p:grpSpPr>
            <a:xfrm>
              <a:off x="1571604" y="1857370"/>
              <a:ext cx="387410" cy="51713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32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Group 38"/>
          <p:cNvGrpSpPr/>
          <p:nvPr/>
        </p:nvGrpSpPr>
        <p:grpSpPr>
          <a:xfrm>
            <a:off x="2614376" y="1741455"/>
            <a:ext cx="1903394" cy="1903978"/>
            <a:chOff x="2714612" y="1643056"/>
            <a:chExt cx="1903642" cy="1903642"/>
          </a:xfrm>
        </p:grpSpPr>
        <p:sp>
          <p:nvSpPr>
            <p:cNvPr id="35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14"/>
            <p:cNvSpPr/>
            <p:nvPr/>
          </p:nvSpPr>
          <p:spPr>
            <a:xfrm>
              <a:off x="2857488" y="171449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5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55" spc="21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3425328" y="2857502"/>
              <a:ext cx="516256" cy="387410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38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3" tIns="27093" rIns="27093" bIns="27093" anchor="ctr"/>
              <a:lstStyle/>
              <a:p>
                <a:pPr defTabSz="456565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589361" y="3788075"/>
            <a:ext cx="1666953" cy="38420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  <a:endParaRPr lang="zh-CN" altLang="en-US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669083" y="3788075"/>
            <a:ext cx="1666953" cy="38420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  <a:endParaRPr lang="zh-CN" altLang="en-US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748805" y="3788075"/>
            <a:ext cx="1666953" cy="38420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  <a:endParaRPr lang="zh-CN" altLang="en-US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851012" y="3788075"/>
            <a:ext cx="1666953" cy="38420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  <a:endParaRPr lang="zh-CN" altLang="en-US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1" t="121" r="5209"/>
          <a:stretch>
            <a:fillRect/>
          </a:stretch>
        </p:blipFill>
        <p:spPr>
          <a:xfrm>
            <a:off x="589361" y="1823444"/>
            <a:ext cx="1666953" cy="1666862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8" t="5204" r="17137" b="2341"/>
          <a:stretch>
            <a:fillRect/>
          </a:stretch>
        </p:blipFill>
        <p:spPr>
          <a:xfrm>
            <a:off x="2669083" y="1823444"/>
            <a:ext cx="1666953" cy="1666862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3" t="11391" r="507" b="8793"/>
          <a:stretch>
            <a:fillRect/>
          </a:stretch>
        </p:blipFill>
        <p:spPr>
          <a:xfrm>
            <a:off x="4732930" y="1824767"/>
            <a:ext cx="1666953" cy="1666862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7" t="1371" r="16382" b="3201"/>
          <a:stretch>
            <a:fillRect/>
          </a:stretch>
        </p:blipFill>
        <p:spPr>
          <a:xfrm>
            <a:off x="6860280" y="1824767"/>
            <a:ext cx="1666953" cy="1666862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2030bb2-35dc-49b5-b248-f821276e72d5"/>
          <p:cNvGrpSpPr>
            <a:grpSpLocks noChangeAspect="1"/>
          </p:cNvGrpSpPr>
          <p:nvPr/>
        </p:nvGrpSpPr>
        <p:grpSpPr>
          <a:xfrm>
            <a:off x="2121369" y="731292"/>
            <a:ext cx="4918891" cy="3813196"/>
            <a:chOff x="2828492" y="974921"/>
            <a:chExt cx="6558521" cy="5084540"/>
          </a:xfrm>
        </p:grpSpPr>
        <p:sp>
          <p:nvSpPr>
            <p:cNvPr id="4" name="Oval 3"/>
            <p:cNvSpPr/>
            <p:nvPr/>
          </p:nvSpPr>
          <p:spPr>
            <a:xfrm>
              <a:off x="4804783" y="2935409"/>
              <a:ext cx="2582437" cy="2582435"/>
            </a:xfrm>
            <a:prstGeom prst="ellipse">
              <a:avLst/>
            </a:pr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5" name="Teardrop 4"/>
            <p:cNvSpPr>
              <a:spLocks noChangeAspect="1"/>
            </p:cNvSpPr>
            <p:nvPr/>
          </p:nvSpPr>
          <p:spPr>
            <a:xfrm rot="13976589">
              <a:off x="6926983" y="3429613"/>
              <a:ext cx="2361144" cy="2361144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6" name="Teardrop 5"/>
            <p:cNvSpPr>
              <a:spLocks noChangeAspect="1"/>
            </p:cNvSpPr>
            <p:nvPr/>
          </p:nvSpPr>
          <p:spPr>
            <a:xfrm rot="7461556" flipH="1">
              <a:off x="2903873" y="3506881"/>
              <a:ext cx="2361144" cy="236114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7" name="Teardrop 6"/>
            <p:cNvSpPr>
              <a:spLocks noChangeAspect="1"/>
            </p:cNvSpPr>
            <p:nvPr/>
          </p:nvSpPr>
          <p:spPr>
            <a:xfrm rot="8068996">
              <a:off x="4915428" y="1056391"/>
              <a:ext cx="2361144" cy="2361144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grpSp>
          <p:nvGrpSpPr>
            <p:cNvPr id="3" name="Group 25"/>
            <p:cNvGrpSpPr/>
            <p:nvPr/>
          </p:nvGrpSpPr>
          <p:grpSpPr>
            <a:xfrm>
              <a:off x="5009071" y="2126322"/>
              <a:ext cx="2160672" cy="754052"/>
              <a:chOff x="5009071" y="2126322"/>
              <a:chExt cx="2160672" cy="754052"/>
            </a:xfrm>
          </p:grpSpPr>
          <p:sp>
            <p:nvSpPr>
              <p:cNvPr id="23" name="TextBox 8"/>
              <p:cNvSpPr txBox="1"/>
              <p:nvPr/>
            </p:nvSpPr>
            <p:spPr>
              <a:xfrm>
                <a:off x="5009071" y="2372543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 defTabSz="1218565">
                  <a:lnSpc>
                    <a:spcPct val="120000"/>
                  </a:lnSpc>
                  <a:defRPr/>
                </a:pP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65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Rectangle 9"/>
              <p:cNvSpPr/>
              <p:nvPr/>
            </p:nvSpPr>
            <p:spPr>
              <a:xfrm>
                <a:off x="5473854" y="2126322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565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65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1"/>
            <p:cNvGrpSpPr/>
            <p:nvPr/>
          </p:nvGrpSpPr>
          <p:grpSpPr>
            <a:xfrm>
              <a:off x="7031672" y="4409436"/>
              <a:ext cx="2160672" cy="754052"/>
              <a:chOff x="7031672" y="4409436"/>
              <a:chExt cx="2160672" cy="754052"/>
            </a:xfrm>
          </p:grpSpPr>
          <p:sp>
            <p:nvSpPr>
              <p:cNvPr id="21" name="TextBox 11"/>
              <p:cNvSpPr txBox="1"/>
              <p:nvPr/>
            </p:nvSpPr>
            <p:spPr>
              <a:xfrm>
                <a:off x="7031672" y="4655657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 defTabSz="1218565">
                  <a:lnSpc>
                    <a:spcPct val="120000"/>
                  </a:lnSpc>
                  <a:defRPr/>
                </a:pP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65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Rectangle 12"/>
              <p:cNvSpPr/>
              <p:nvPr/>
            </p:nvSpPr>
            <p:spPr>
              <a:xfrm>
                <a:off x="7496455" y="4409436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565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65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4"/>
            <p:cNvGrpSpPr/>
            <p:nvPr/>
          </p:nvGrpSpPr>
          <p:grpSpPr>
            <a:xfrm>
              <a:off x="3012356" y="4525515"/>
              <a:ext cx="2160672" cy="754052"/>
              <a:chOff x="3012356" y="4525515"/>
              <a:chExt cx="2160672" cy="754052"/>
            </a:xfrm>
          </p:grpSpPr>
          <p:sp>
            <p:nvSpPr>
              <p:cNvPr id="19" name="TextBox 14"/>
              <p:cNvSpPr txBox="1"/>
              <p:nvPr/>
            </p:nvSpPr>
            <p:spPr>
              <a:xfrm>
                <a:off x="3012356" y="4771736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 defTabSz="1218565">
                  <a:lnSpc>
                    <a:spcPct val="120000"/>
                  </a:lnSpc>
                  <a:defRPr/>
                </a:pP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065" dirty="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65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Rectangle 15"/>
              <p:cNvSpPr/>
              <p:nvPr/>
            </p:nvSpPr>
            <p:spPr>
              <a:xfrm>
                <a:off x="3477139" y="4525515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565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65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" name="Rectangle 16"/>
            <p:cNvSpPr/>
            <p:nvPr/>
          </p:nvSpPr>
          <p:spPr>
            <a:xfrm>
              <a:off x="5480450" y="4805523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565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56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Arc 17"/>
            <p:cNvSpPr/>
            <p:nvPr/>
          </p:nvSpPr>
          <p:spPr>
            <a:xfrm rot="19552821">
              <a:off x="6960453" y="3250409"/>
              <a:ext cx="2426560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3" name="Arc 18"/>
            <p:cNvSpPr/>
            <p:nvPr/>
          </p:nvSpPr>
          <p:spPr>
            <a:xfrm rot="14322164">
              <a:off x="4689644" y="974921"/>
              <a:ext cx="2426558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4" name="Arc 19"/>
            <p:cNvSpPr/>
            <p:nvPr/>
          </p:nvSpPr>
          <p:spPr>
            <a:xfrm rot="9363247">
              <a:off x="2828492" y="3632903"/>
              <a:ext cx="2426556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5" name="Freeform: Shape 20"/>
            <p:cNvSpPr/>
            <p:nvPr/>
          </p:nvSpPr>
          <p:spPr bwMode="auto">
            <a:xfrm>
              <a:off x="5835622" y="1573517"/>
              <a:ext cx="520759" cy="51321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6" name="Freeform: Shape 21"/>
            <p:cNvSpPr/>
            <p:nvPr/>
          </p:nvSpPr>
          <p:spPr bwMode="auto">
            <a:xfrm>
              <a:off x="3791721" y="3930248"/>
              <a:ext cx="567455" cy="581073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7" name="Freeform: Shape 22"/>
            <p:cNvSpPr/>
            <p:nvPr/>
          </p:nvSpPr>
          <p:spPr bwMode="auto">
            <a:xfrm>
              <a:off x="7862615" y="3938715"/>
              <a:ext cx="562347" cy="419780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8" name="Freeform: Shape 23"/>
            <p:cNvSpPr/>
            <p:nvPr/>
          </p:nvSpPr>
          <p:spPr bwMode="auto">
            <a:xfrm>
              <a:off x="5808911" y="3939536"/>
              <a:ext cx="574181" cy="574181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6D4F0-974F-48EF-A5D2-06FEFFADDA4C}" type="slidenum">
              <a:rPr lang="en-IN"/>
            </a:fld>
            <a:endParaRPr lang="en-IN"/>
          </a:p>
        </p:txBody>
      </p:sp>
      <p:grpSp>
        <p:nvGrpSpPr>
          <p:cNvPr id="2" name="Group 119"/>
          <p:cNvGrpSpPr/>
          <p:nvPr/>
        </p:nvGrpSpPr>
        <p:grpSpPr>
          <a:xfrm>
            <a:off x="6445022" y="2031887"/>
            <a:ext cx="2015410" cy="2017444"/>
            <a:chOff x="1033463" y="2201863"/>
            <a:chExt cx="2984500" cy="2987676"/>
          </a:xfrm>
          <a:solidFill>
            <a:schemeClr val="accent6"/>
          </a:solidFill>
        </p:grpSpPr>
        <p:sp>
          <p:nvSpPr>
            <p:cNvPr id="109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0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1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2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3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4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5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6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7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8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32" name="Arc 131"/>
          <p:cNvSpPr/>
          <p:nvPr/>
        </p:nvSpPr>
        <p:spPr>
          <a:xfrm rot="10800000">
            <a:off x="6719888" y="2319674"/>
            <a:ext cx="1455812" cy="1455732"/>
          </a:xfrm>
          <a:prstGeom prst="arc">
            <a:avLst>
              <a:gd name="adj1" fmla="val 12559450"/>
              <a:gd name="adj2" fmla="val 10734386"/>
            </a:avLst>
          </a:prstGeom>
          <a:ln w="133350" cap="sq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141"/>
          <p:cNvGrpSpPr/>
          <p:nvPr/>
        </p:nvGrpSpPr>
        <p:grpSpPr>
          <a:xfrm>
            <a:off x="4250708" y="1480049"/>
            <a:ext cx="1745780" cy="1747543"/>
            <a:chOff x="1033463" y="2201863"/>
            <a:chExt cx="2984500" cy="2987676"/>
          </a:xfrm>
          <a:solidFill>
            <a:schemeClr val="accent5"/>
          </a:solidFill>
        </p:grpSpPr>
        <p:sp>
          <p:nvSpPr>
            <p:cNvPr id="150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1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2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3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4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5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6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7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8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9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43" name="Arc 142"/>
          <p:cNvSpPr/>
          <p:nvPr/>
        </p:nvSpPr>
        <p:spPr>
          <a:xfrm rot="10800000">
            <a:off x="4493420" y="1722882"/>
            <a:ext cx="1260872" cy="1261993"/>
          </a:xfrm>
          <a:prstGeom prst="arc">
            <a:avLst>
              <a:gd name="adj1" fmla="val 1182648"/>
              <a:gd name="adj2" fmla="val 10734386"/>
            </a:avLst>
          </a:prstGeom>
          <a:ln w="133350" cap="sq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" name="Group 160"/>
          <p:cNvGrpSpPr/>
          <p:nvPr/>
        </p:nvGrpSpPr>
        <p:grpSpPr>
          <a:xfrm>
            <a:off x="2373657" y="2162428"/>
            <a:ext cx="1464518" cy="1465996"/>
            <a:chOff x="1033463" y="2201863"/>
            <a:chExt cx="2984500" cy="2987676"/>
          </a:xfrm>
          <a:solidFill>
            <a:schemeClr val="accent3"/>
          </a:solidFill>
        </p:grpSpPr>
        <p:sp>
          <p:nvSpPr>
            <p:cNvPr id="169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0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1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2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3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4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5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6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7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8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62" name="Arc 161"/>
          <p:cNvSpPr/>
          <p:nvPr/>
        </p:nvSpPr>
        <p:spPr>
          <a:xfrm rot="10800000">
            <a:off x="2576513" y="2366974"/>
            <a:ext cx="1058466" cy="1057217"/>
          </a:xfrm>
          <a:prstGeom prst="arc">
            <a:avLst>
              <a:gd name="adj1" fmla="val 14751958"/>
              <a:gd name="adj2" fmla="val 10734386"/>
            </a:avLst>
          </a:prstGeom>
          <a:ln w="133350" cap="sq">
            <a:solidFill>
              <a:schemeClr val="accent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Group 179"/>
          <p:cNvGrpSpPr/>
          <p:nvPr/>
        </p:nvGrpSpPr>
        <p:grpSpPr bwMode="auto">
          <a:xfrm>
            <a:off x="599621" y="3075623"/>
            <a:ext cx="1308084" cy="1309076"/>
            <a:chOff x="1033463" y="2201863"/>
            <a:chExt cx="2984500" cy="2987676"/>
          </a:xfrm>
        </p:grpSpPr>
        <p:sp>
          <p:nvSpPr>
            <p:cNvPr id="42024" name="Freeform 86"/>
            <p:cNvSpPr>
              <a:spLocks noChangeArrowheads="1"/>
            </p:cNvSpPr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369088 w 145"/>
                <a:gd name="T1" fmla="*/ 798513 h 212"/>
                <a:gd name="T2" fmla="*/ 546100 w 145"/>
                <a:gd name="T3" fmla="*/ 753314 h 212"/>
                <a:gd name="T4" fmla="*/ 116752 w 145"/>
                <a:gd name="T5" fmla="*/ 0 h 212"/>
                <a:gd name="T6" fmla="*/ 0 w 145"/>
                <a:gd name="T7" fmla="*/ 139363 h 212"/>
                <a:gd name="T8" fmla="*/ 369088 w 145"/>
                <a:gd name="T9" fmla="*/ 798513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5" name="Freeform 87"/>
            <p:cNvSpPr>
              <a:spLocks noChangeArrowheads="1"/>
            </p:cNvSpPr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854813 w 258"/>
                <a:gd name="T1" fmla="*/ 509588 h 135"/>
                <a:gd name="T2" fmla="*/ 971550 w 258"/>
                <a:gd name="T3" fmla="*/ 369923 h 135"/>
                <a:gd name="T4" fmla="*/ 0 w 258"/>
                <a:gd name="T5" fmla="*/ 0 h 135"/>
                <a:gd name="T6" fmla="*/ 0 w 258"/>
                <a:gd name="T7" fmla="*/ 181187 h 135"/>
                <a:gd name="T8" fmla="*/ 854813 w 258"/>
                <a:gd name="T9" fmla="*/ 509588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6" name="Freeform 88"/>
            <p:cNvSpPr>
              <a:spLocks noChangeArrowheads="1"/>
            </p:cNvSpPr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97959 w 75"/>
                <a:gd name="T1" fmla="*/ 271010 h 221"/>
                <a:gd name="T2" fmla="*/ 0 w 75"/>
                <a:gd name="T3" fmla="*/ 767862 h 221"/>
                <a:gd name="T4" fmla="*/ 173313 w 75"/>
                <a:gd name="T5" fmla="*/ 831850 h 221"/>
                <a:gd name="T6" fmla="*/ 282575 w 75"/>
                <a:gd name="T7" fmla="*/ 271010 h 221"/>
                <a:gd name="T8" fmla="*/ 256201 w 75"/>
                <a:gd name="T9" fmla="*/ 0 h 221"/>
                <a:gd name="T10" fmla="*/ 79121 w 75"/>
                <a:gd name="T11" fmla="*/ 48932 h 221"/>
                <a:gd name="T12" fmla="*/ 97959 w 75"/>
                <a:gd name="T13" fmla="*/ 271010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7" name="Freeform 89"/>
            <p:cNvSpPr>
              <a:spLocks noChangeArrowheads="1"/>
            </p:cNvSpPr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823913 w 219"/>
                <a:gd name="T1" fmla="*/ 180722 h 113"/>
                <a:gd name="T2" fmla="*/ 823913 w 219"/>
                <a:gd name="T3" fmla="*/ 0 h 113"/>
                <a:gd name="T4" fmla="*/ 0 w 219"/>
                <a:gd name="T5" fmla="*/ 278613 h 113"/>
                <a:gd name="T6" fmla="*/ 105340 w 219"/>
                <a:gd name="T7" fmla="*/ 425450 h 113"/>
                <a:gd name="T8" fmla="*/ 823913 w 219"/>
                <a:gd name="T9" fmla="*/ 180722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8" name="Freeform 90"/>
            <p:cNvSpPr>
              <a:spLocks noChangeArrowheads="1"/>
            </p:cNvSpPr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173200 w 156"/>
                <a:gd name="T1" fmla="*/ 0 h 189"/>
                <a:gd name="T2" fmla="*/ 0 w 156"/>
                <a:gd name="T3" fmla="*/ 49028 h 189"/>
                <a:gd name="T4" fmla="*/ 470653 w 156"/>
                <a:gd name="T5" fmla="*/ 712788 h 189"/>
                <a:gd name="T6" fmla="*/ 587375 w 156"/>
                <a:gd name="T7" fmla="*/ 573247 h 189"/>
                <a:gd name="T8" fmla="*/ 173200 w 156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9" name="Freeform 91"/>
            <p:cNvSpPr>
              <a:spLocks noChangeArrowheads="1"/>
            </p:cNvSpPr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530993 h 180"/>
                <a:gd name="T2" fmla="*/ 105502 w 166"/>
                <a:gd name="T3" fmla="*/ 677863 h 180"/>
                <a:gd name="T4" fmla="*/ 625475 w 166"/>
                <a:gd name="T5" fmla="*/ 60254 h 180"/>
                <a:gd name="T6" fmla="*/ 452151 w 166"/>
                <a:gd name="T7" fmla="*/ 0 h 180"/>
                <a:gd name="T8" fmla="*/ 0 w 166"/>
                <a:gd name="T9" fmla="*/ 530993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0" name="Freeform 92"/>
            <p:cNvSpPr>
              <a:spLocks noChangeArrowheads="1"/>
            </p:cNvSpPr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179785 w 64"/>
                <a:gd name="T1" fmla="*/ 403140 h 225"/>
                <a:gd name="T2" fmla="*/ 224731 w 64"/>
                <a:gd name="T3" fmla="*/ 60283 h 225"/>
                <a:gd name="T4" fmla="*/ 52437 w 64"/>
                <a:gd name="T5" fmla="*/ 0 h 225"/>
                <a:gd name="T6" fmla="*/ 0 w 64"/>
                <a:gd name="T7" fmla="*/ 403140 h 225"/>
                <a:gd name="T8" fmla="*/ 63674 w 64"/>
                <a:gd name="T9" fmla="*/ 847725 h 225"/>
                <a:gd name="T10" fmla="*/ 239713 w 64"/>
                <a:gd name="T11" fmla="*/ 798745 h 225"/>
                <a:gd name="T12" fmla="*/ 179785 w 64"/>
                <a:gd name="T13" fmla="*/ 40314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1" name="Freeform 93"/>
            <p:cNvSpPr>
              <a:spLocks noChangeArrowheads="1"/>
            </p:cNvSpPr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604838 w 161"/>
                <a:gd name="T1" fmla="*/ 150621 h 207"/>
                <a:gd name="T2" fmla="*/ 503406 w 161"/>
                <a:gd name="T3" fmla="*/ 0 h 207"/>
                <a:gd name="T4" fmla="*/ 0 w 161"/>
                <a:gd name="T5" fmla="*/ 719215 h 207"/>
                <a:gd name="T6" fmla="*/ 169054 w 161"/>
                <a:gd name="T7" fmla="*/ 779463 h 207"/>
                <a:gd name="T8" fmla="*/ 604838 w 161"/>
                <a:gd name="T9" fmla="*/ 150621 h 2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2" name="Freeform 94"/>
            <p:cNvSpPr>
              <a:spLocks noChangeArrowheads="1"/>
            </p:cNvSpPr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196158 h 101"/>
                <a:gd name="T2" fmla="*/ 0 w 207"/>
                <a:gd name="T3" fmla="*/ 381000 h 101"/>
                <a:gd name="T4" fmla="*/ 779463 w 207"/>
                <a:gd name="T5" fmla="*/ 150891 h 101"/>
                <a:gd name="T6" fmla="*/ 674028 w 207"/>
                <a:gd name="T7" fmla="*/ 0 h 101"/>
                <a:gd name="T8" fmla="*/ 0 w 207"/>
                <a:gd name="T9" fmla="*/ 196158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3" name="Freeform 95"/>
            <p:cNvSpPr>
              <a:spLocks noChangeArrowheads="1"/>
            </p:cNvSpPr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116742 w 223"/>
                <a:gd name="T1" fmla="*/ 0 h 115"/>
                <a:gd name="T2" fmla="*/ 0 w 223"/>
                <a:gd name="T3" fmla="*/ 139438 h 115"/>
                <a:gd name="T4" fmla="*/ 839788 w 223"/>
                <a:gd name="T5" fmla="*/ 433388 h 115"/>
                <a:gd name="T6" fmla="*/ 839788 w 223"/>
                <a:gd name="T7" fmla="*/ 248727 h 115"/>
                <a:gd name="T8" fmla="*/ 116742 w 223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sp>
        <p:nvSpPr>
          <p:cNvPr id="181" name="Arc 180"/>
          <p:cNvSpPr/>
          <p:nvPr/>
        </p:nvSpPr>
        <p:spPr>
          <a:xfrm rot="10800000">
            <a:off x="827584" y="3290330"/>
            <a:ext cx="864096" cy="865020"/>
          </a:xfrm>
          <a:prstGeom prst="arc">
            <a:avLst>
              <a:gd name="adj1" fmla="val 19253277"/>
              <a:gd name="adj2" fmla="val 10734386"/>
            </a:avLst>
          </a:prstGeom>
          <a:ln w="133350" cap="sq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11"/>
          <p:cNvGrpSpPr/>
          <p:nvPr/>
        </p:nvGrpSpPr>
        <p:grpSpPr>
          <a:xfrm>
            <a:off x="1017732" y="3471523"/>
            <a:ext cx="457925" cy="457901"/>
            <a:chOff x="1260963" y="4375094"/>
            <a:chExt cx="755053" cy="75505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82" name="Oval 181"/>
            <p:cNvSpPr/>
            <p:nvPr/>
          </p:nvSpPr>
          <p:spPr>
            <a:xfrm>
              <a:off x="1260963" y="4375094"/>
              <a:ext cx="755053" cy="755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" name="Group 182"/>
            <p:cNvGrpSpPr/>
            <p:nvPr/>
          </p:nvGrpSpPr>
          <p:grpSpPr>
            <a:xfrm>
              <a:off x="1430687" y="4551866"/>
              <a:ext cx="419499" cy="401508"/>
              <a:chOff x="852488" y="809625"/>
              <a:chExt cx="814387" cy="779463"/>
            </a:xfrm>
            <a:solidFill>
              <a:schemeClr val="accent1"/>
            </a:solidFill>
          </p:grpSpPr>
          <p:sp>
            <p:nvSpPr>
              <p:cNvPr id="184" name="Freeform 6"/>
              <p:cNvSpPr/>
              <p:nvPr/>
            </p:nvSpPr>
            <p:spPr bwMode="auto">
              <a:xfrm>
                <a:off x="998538" y="809625"/>
                <a:ext cx="368300" cy="149225"/>
              </a:xfrm>
              <a:custGeom>
                <a:avLst/>
                <a:gdLst>
                  <a:gd name="T0" fmla="*/ 1373 w 1626"/>
                  <a:gd name="T1" fmla="*/ 0 h 655"/>
                  <a:gd name="T2" fmla="*/ 1404 w 1626"/>
                  <a:gd name="T3" fmla="*/ 3 h 655"/>
                  <a:gd name="T4" fmla="*/ 1434 w 1626"/>
                  <a:gd name="T5" fmla="*/ 11 h 655"/>
                  <a:gd name="T6" fmla="*/ 1463 w 1626"/>
                  <a:gd name="T7" fmla="*/ 23 h 655"/>
                  <a:gd name="T8" fmla="*/ 1489 w 1626"/>
                  <a:gd name="T9" fmla="*/ 39 h 655"/>
                  <a:gd name="T10" fmla="*/ 1513 w 1626"/>
                  <a:gd name="T11" fmla="*/ 60 h 655"/>
                  <a:gd name="T12" fmla="*/ 1533 w 1626"/>
                  <a:gd name="T13" fmla="*/ 85 h 655"/>
                  <a:gd name="T14" fmla="*/ 1550 w 1626"/>
                  <a:gd name="T15" fmla="*/ 112 h 655"/>
                  <a:gd name="T16" fmla="*/ 1626 w 1626"/>
                  <a:gd name="T17" fmla="*/ 265 h 655"/>
                  <a:gd name="T18" fmla="*/ 196 w 1626"/>
                  <a:gd name="T19" fmla="*/ 655 h 655"/>
                  <a:gd name="T20" fmla="*/ 0 w 1626"/>
                  <a:gd name="T21" fmla="*/ 655 h 655"/>
                  <a:gd name="T22" fmla="*/ 1280 w 1626"/>
                  <a:gd name="T23" fmla="*/ 22 h 655"/>
                  <a:gd name="T24" fmla="*/ 1310 w 1626"/>
                  <a:gd name="T25" fmla="*/ 10 h 655"/>
                  <a:gd name="T26" fmla="*/ 1342 w 1626"/>
                  <a:gd name="T27" fmla="*/ 2 h 655"/>
                  <a:gd name="T28" fmla="*/ 1373 w 1626"/>
                  <a:gd name="T29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6" h="655">
                    <a:moveTo>
                      <a:pt x="1373" y="0"/>
                    </a:moveTo>
                    <a:lnTo>
                      <a:pt x="1404" y="3"/>
                    </a:lnTo>
                    <a:lnTo>
                      <a:pt x="1434" y="11"/>
                    </a:lnTo>
                    <a:lnTo>
                      <a:pt x="1463" y="23"/>
                    </a:lnTo>
                    <a:lnTo>
                      <a:pt x="1489" y="39"/>
                    </a:lnTo>
                    <a:lnTo>
                      <a:pt x="1513" y="60"/>
                    </a:lnTo>
                    <a:lnTo>
                      <a:pt x="1533" y="85"/>
                    </a:lnTo>
                    <a:lnTo>
                      <a:pt x="1550" y="112"/>
                    </a:lnTo>
                    <a:lnTo>
                      <a:pt x="1626" y="265"/>
                    </a:lnTo>
                    <a:lnTo>
                      <a:pt x="196" y="655"/>
                    </a:lnTo>
                    <a:lnTo>
                      <a:pt x="0" y="655"/>
                    </a:lnTo>
                    <a:lnTo>
                      <a:pt x="1280" y="22"/>
                    </a:lnTo>
                    <a:lnTo>
                      <a:pt x="1310" y="10"/>
                    </a:lnTo>
                    <a:lnTo>
                      <a:pt x="1342" y="2"/>
                    </a:lnTo>
                    <a:lnTo>
                      <a:pt x="13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5" name="Freeform 7"/>
              <p:cNvSpPr/>
              <p:nvPr/>
            </p:nvSpPr>
            <p:spPr bwMode="auto">
              <a:xfrm>
                <a:off x="1146175" y="873125"/>
                <a:ext cx="379412" cy="85725"/>
              </a:xfrm>
              <a:custGeom>
                <a:avLst/>
                <a:gdLst>
                  <a:gd name="T0" fmla="*/ 1416 w 1673"/>
                  <a:gd name="T1" fmla="*/ 0 h 378"/>
                  <a:gd name="T2" fmla="*/ 1448 w 1673"/>
                  <a:gd name="T3" fmla="*/ 2 h 378"/>
                  <a:gd name="T4" fmla="*/ 1480 w 1673"/>
                  <a:gd name="T5" fmla="*/ 10 h 378"/>
                  <a:gd name="T6" fmla="*/ 1509 w 1673"/>
                  <a:gd name="T7" fmla="*/ 23 h 378"/>
                  <a:gd name="T8" fmla="*/ 1537 w 1673"/>
                  <a:gd name="T9" fmla="*/ 40 h 378"/>
                  <a:gd name="T10" fmla="*/ 1562 w 1673"/>
                  <a:gd name="T11" fmla="*/ 62 h 378"/>
                  <a:gd name="T12" fmla="*/ 1582 w 1673"/>
                  <a:gd name="T13" fmla="*/ 87 h 378"/>
                  <a:gd name="T14" fmla="*/ 1599 w 1673"/>
                  <a:gd name="T15" fmla="*/ 116 h 378"/>
                  <a:gd name="T16" fmla="*/ 1610 w 1673"/>
                  <a:gd name="T17" fmla="*/ 148 h 378"/>
                  <a:gd name="T18" fmla="*/ 1673 w 1673"/>
                  <a:gd name="T19" fmla="*/ 378 h 378"/>
                  <a:gd name="T20" fmla="*/ 0 w 1673"/>
                  <a:gd name="T21" fmla="*/ 378 h 378"/>
                  <a:gd name="T22" fmla="*/ 1026 w 1673"/>
                  <a:gd name="T23" fmla="*/ 99 h 378"/>
                  <a:gd name="T24" fmla="*/ 1363 w 1673"/>
                  <a:gd name="T25" fmla="*/ 7 h 378"/>
                  <a:gd name="T26" fmla="*/ 1390 w 1673"/>
                  <a:gd name="T27" fmla="*/ 1 h 378"/>
                  <a:gd name="T28" fmla="*/ 1416 w 1673"/>
                  <a:gd name="T29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73" h="378">
                    <a:moveTo>
                      <a:pt x="1416" y="0"/>
                    </a:moveTo>
                    <a:lnTo>
                      <a:pt x="1448" y="2"/>
                    </a:lnTo>
                    <a:lnTo>
                      <a:pt x="1480" y="10"/>
                    </a:lnTo>
                    <a:lnTo>
                      <a:pt x="1509" y="23"/>
                    </a:lnTo>
                    <a:lnTo>
                      <a:pt x="1537" y="40"/>
                    </a:lnTo>
                    <a:lnTo>
                      <a:pt x="1562" y="62"/>
                    </a:lnTo>
                    <a:lnTo>
                      <a:pt x="1582" y="87"/>
                    </a:lnTo>
                    <a:lnTo>
                      <a:pt x="1599" y="116"/>
                    </a:lnTo>
                    <a:lnTo>
                      <a:pt x="1610" y="148"/>
                    </a:lnTo>
                    <a:lnTo>
                      <a:pt x="1673" y="378"/>
                    </a:lnTo>
                    <a:lnTo>
                      <a:pt x="0" y="378"/>
                    </a:lnTo>
                    <a:lnTo>
                      <a:pt x="1026" y="99"/>
                    </a:lnTo>
                    <a:lnTo>
                      <a:pt x="1363" y="7"/>
                    </a:lnTo>
                    <a:lnTo>
                      <a:pt x="1390" y="1"/>
                    </a:lnTo>
                    <a:lnTo>
                      <a:pt x="14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6" name="Freeform 8"/>
              <p:cNvSpPr/>
              <p:nvPr/>
            </p:nvSpPr>
            <p:spPr bwMode="auto">
              <a:xfrm>
                <a:off x="852488" y="990600"/>
                <a:ext cx="766762" cy="598488"/>
              </a:xfrm>
              <a:custGeom>
                <a:avLst/>
                <a:gdLst>
                  <a:gd name="T0" fmla="*/ 3180 w 3381"/>
                  <a:gd name="T1" fmla="*/ 0 h 2644"/>
                  <a:gd name="T2" fmla="*/ 3250 w 3381"/>
                  <a:gd name="T3" fmla="*/ 12 h 2644"/>
                  <a:gd name="T4" fmla="*/ 3309 w 3381"/>
                  <a:gd name="T5" fmla="*/ 47 h 2644"/>
                  <a:gd name="T6" fmla="*/ 3354 w 3381"/>
                  <a:gd name="T7" fmla="*/ 99 h 2644"/>
                  <a:gd name="T8" fmla="*/ 3378 w 3381"/>
                  <a:gd name="T9" fmla="*/ 164 h 2644"/>
                  <a:gd name="T10" fmla="*/ 3381 w 3381"/>
                  <a:gd name="T11" fmla="*/ 750 h 2644"/>
                  <a:gd name="T12" fmla="*/ 2145 w 3381"/>
                  <a:gd name="T13" fmla="*/ 752 h 2644"/>
                  <a:gd name="T14" fmla="*/ 2053 w 3381"/>
                  <a:gd name="T15" fmla="*/ 776 h 2644"/>
                  <a:gd name="T16" fmla="*/ 1974 w 3381"/>
                  <a:gd name="T17" fmla="*/ 823 h 2644"/>
                  <a:gd name="T18" fmla="*/ 1912 w 3381"/>
                  <a:gd name="T19" fmla="*/ 886 h 2644"/>
                  <a:gd name="T20" fmla="*/ 1869 w 3381"/>
                  <a:gd name="T21" fmla="*/ 961 h 2644"/>
                  <a:gd name="T22" fmla="*/ 1846 w 3381"/>
                  <a:gd name="T23" fmla="*/ 1047 h 2644"/>
                  <a:gd name="T24" fmla="*/ 1843 w 3381"/>
                  <a:gd name="T25" fmla="*/ 1539 h 2644"/>
                  <a:gd name="T26" fmla="*/ 1855 w 3381"/>
                  <a:gd name="T27" fmla="*/ 1630 h 2644"/>
                  <a:gd name="T28" fmla="*/ 1890 w 3381"/>
                  <a:gd name="T29" fmla="*/ 1711 h 2644"/>
                  <a:gd name="T30" fmla="*/ 1943 w 3381"/>
                  <a:gd name="T31" fmla="*/ 1781 h 2644"/>
                  <a:gd name="T32" fmla="*/ 2013 w 3381"/>
                  <a:gd name="T33" fmla="*/ 1834 h 2644"/>
                  <a:gd name="T34" fmla="*/ 2095 w 3381"/>
                  <a:gd name="T35" fmla="*/ 1869 h 2644"/>
                  <a:gd name="T36" fmla="*/ 2185 w 3381"/>
                  <a:gd name="T37" fmla="*/ 1881 h 2644"/>
                  <a:gd name="T38" fmla="*/ 3381 w 3381"/>
                  <a:gd name="T39" fmla="*/ 2442 h 2644"/>
                  <a:gd name="T40" fmla="*/ 3368 w 3381"/>
                  <a:gd name="T41" fmla="*/ 2512 h 2644"/>
                  <a:gd name="T42" fmla="*/ 3333 w 3381"/>
                  <a:gd name="T43" fmla="*/ 2572 h 2644"/>
                  <a:gd name="T44" fmla="*/ 3281 w 3381"/>
                  <a:gd name="T45" fmla="*/ 2615 h 2644"/>
                  <a:gd name="T46" fmla="*/ 3216 w 3381"/>
                  <a:gd name="T47" fmla="*/ 2640 h 2644"/>
                  <a:gd name="T48" fmla="*/ 201 w 3381"/>
                  <a:gd name="T49" fmla="*/ 2644 h 2644"/>
                  <a:gd name="T50" fmla="*/ 132 w 3381"/>
                  <a:gd name="T51" fmla="*/ 2631 h 2644"/>
                  <a:gd name="T52" fmla="*/ 72 w 3381"/>
                  <a:gd name="T53" fmla="*/ 2596 h 2644"/>
                  <a:gd name="T54" fmla="*/ 27 w 3381"/>
                  <a:gd name="T55" fmla="*/ 2544 h 2644"/>
                  <a:gd name="T56" fmla="*/ 3 w 3381"/>
                  <a:gd name="T57" fmla="*/ 2479 h 2644"/>
                  <a:gd name="T58" fmla="*/ 0 w 3381"/>
                  <a:gd name="T59" fmla="*/ 201 h 2644"/>
                  <a:gd name="T60" fmla="*/ 8 w 3381"/>
                  <a:gd name="T61" fmla="*/ 148 h 2644"/>
                  <a:gd name="T62" fmla="*/ 28 w 3381"/>
                  <a:gd name="T63" fmla="*/ 98 h 2644"/>
                  <a:gd name="T64" fmla="*/ 64 w 3381"/>
                  <a:gd name="T65" fmla="*/ 54 h 2644"/>
                  <a:gd name="T66" fmla="*/ 113 w 3381"/>
                  <a:gd name="T67" fmla="*/ 20 h 2644"/>
                  <a:gd name="T68" fmla="*/ 171 w 3381"/>
                  <a:gd name="T69" fmla="*/ 3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81" h="2644">
                    <a:moveTo>
                      <a:pt x="201" y="0"/>
                    </a:moveTo>
                    <a:lnTo>
                      <a:pt x="3180" y="0"/>
                    </a:lnTo>
                    <a:lnTo>
                      <a:pt x="3216" y="4"/>
                    </a:lnTo>
                    <a:lnTo>
                      <a:pt x="3250" y="12"/>
                    </a:lnTo>
                    <a:lnTo>
                      <a:pt x="3282" y="28"/>
                    </a:lnTo>
                    <a:lnTo>
                      <a:pt x="3309" y="47"/>
                    </a:lnTo>
                    <a:lnTo>
                      <a:pt x="3334" y="71"/>
                    </a:lnTo>
                    <a:lnTo>
                      <a:pt x="3354" y="99"/>
                    </a:lnTo>
                    <a:lnTo>
                      <a:pt x="3369" y="131"/>
                    </a:lnTo>
                    <a:lnTo>
                      <a:pt x="3378" y="164"/>
                    </a:lnTo>
                    <a:lnTo>
                      <a:pt x="3381" y="201"/>
                    </a:lnTo>
                    <a:lnTo>
                      <a:pt x="3381" y="750"/>
                    </a:lnTo>
                    <a:lnTo>
                      <a:pt x="2185" y="750"/>
                    </a:lnTo>
                    <a:lnTo>
                      <a:pt x="2145" y="752"/>
                    </a:lnTo>
                    <a:lnTo>
                      <a:pt x="2098" y="761"/>
                    </a:lnTo>
                    <a:lnTo>
                      <a:pt x="2053" y="776"/>
                    </a:lnTo>
                    <a:lnTo>
                      <a:pt x="2012" y="797"/>
                    </a:lnTo>
                    <a:lnTo>
                      <a:pt x="1974" y="823"/>
                    </a:lnTo>
                    <a:lnTo>
                      <a:pt x="1940" y="853"/>
                    </a:lnTo>
                    <a:lnTo>
                      <a:pt x="1912" y="886"/>
                    </a:lnTo>
                    <a:lnTo>
                      <a:pt x="1888" y="922"/>
                    </a:lnTo>
                    <a:lnTo>
                      <a:pt x="1869" y="961"/>
                    </a:lnTo>
                    <a:lnTo>
                      <a:pt x="1854" y="1002"/>
                    </a:lnTo>
                    <a:lnTo>
                      <a:pt x="1846" y="1047"/>
                    </a:lnTo>
                    <a:lnTo>
                      <a:pt x="1843" y="1091"/>
                    </a:lnTo>
                    <a:lnTo>
                      <a:pt x="1843" y="1539"/>
                    </a:lnTo>
                    <a:lnTo>
                      <a:pt x="1846" y="1585"/>
                    </a:lnTo>
                    <a:lnTo>
                      <a:pt x="1855" y="1630"/>
                    </a:lnTo>
                    <a:lnTo>
                      <a:pt x="1869" y="1672"/>
                    </a:lnTo>
                    <a:lnTo>
                      <a:pt x="1890" y="1711"/>
                    </a:lnTo>
                    <a:lnTo>
                      <a:pt x="1914" y="1747"/>
                    </a:lnTo>
                    <a:lnTo>
                      <a:pt x="1943" y="1781"/>
                    </a:lnTo>
                    <a:lnTo>
                      <a:pt x="1976" y="1809"/>
                    </a:lnTo>
                    <a:lnTo>
                      <a:pt x="2013" y="1834"/>
                    </a:lnTo>
                    <a:lnTo>
                      <a:pt x="2052" y="1854"/>
                    </a:lnTo>
                    <a:lnTo>
                      <a:pt x="2095" y="1869"/>
                    </a:lnTo>
                    <a:lnTo>
                      <a:pt x="2139" y="1878"/>
                    </a:lnTo>
                    <a:lnTo>
                      <a:pt x="2185" y="1881"/>
                    </a:lnTo>
                    <a:lnTo>
                      <a:pt x="3381" y="1881"/>
                    </a:lnTo>
                    <a:lnTo>
                      <a:pt x="3381" y="2442"/>
                    </a:lnTo>
                    <a:lnTo>
                      <a:pt x="3378" y="2479"/>
                    </a:lnTo>
                    <a:lnTo>
                      <a:pt x="3368" y="2512"/>
                    </a:lnTo>
                    <a:lnTo>
                      <a:pt x="3354" y="2544"/>
                    </a:lnTo>
                    <a:lnTo>
                      <a:pt x="3333" y="2572"/>
                    </a:lnTo>
                    <a:lnTo>
                      <a:pt x="3309" y="2596"/>
                    </a:lnTo>
                    <a:lnTo>
                      <a:pt x="3281" y="2615"/>
                    </a:lnTo>
                    <a:lnTo>
                      <a:pt x="3249" y="2631"/>
                    </a:lnTo>
                    <a:lnTo>
                      <a:pt x="3216" y="2640"/>
                    </a:lnTo>
                    <a:lnTo>
                      <a:pt x="3180" y="2644"/>
                    </a:lnTo>
                    <a:lnTo>
                      <a:pt x="201" y="2644"/>
                    </a:lnTo>
                    <a:lnTo>
                      <a:pt x="165" y="2640"/>
                    </a:lnTo>
                    <a:lnTo>
                      <a:pt x="132" y="2631"/>
                    </a:lnTo>
                    <a:lnTo>
                      <a:pt x="100" y="2615"/>
                    </a:lnTo>
                    <a:lnTo>
                      <a:pt x="72" y="2596"/>
                    </a:lnTo>
                    <a:lnTo>
                      <a:pt x="48" y="2572"/>
                    </a:lnTo>
                    <a:lnTo>
                      <a:pt x="27" y="2544"/>
                    </a:lnTo>
                    <a:lnTo>
                      <a:pt x="13" y="2512"/>
                    </a:lnTo>
                    <a:lnTo>
                      <a:pt x="3" y="2479"/>
                    </a:lnTo>
                    <a:lnTo>
                      <a:pt x="0" y="2442"/>
                    </a:lnTo>
                    <a:lnTo>
                      <a:pt x="0" y="201"/>
                    </a:lnTo>
                    <a:lnTo>
                      <a:pt x="2" y="174"/>
                    </a:lnTo>
                    <a:lnTo>
                      <a:pt x="8" y="148"/>
                    </a:lnTo>
                    <a:lnTo>
                      <a:pt x="16" y="122"/>
                    </a:lnTo>
                    <a:lnTo>
                      <a:pt x="28" y="98"/>
                    </a:lnTo>
                    <a:lnTo>
                      <a:pt x="45" y="75"/>
                    </a:lnTo>
                    <a:lnTo>
                      <a:pt x="64" y="54"/>
                    </a:lnTo>
                    <a:lnTo>
                      <a:pt x="87" y="35"/>
                    </a:lnTo>
                    <a:lnTo>
                      <a:pt x="113" y="20"/>
                    </a:lnTo>
                    <a:lnTo>
                      <a:pt x="141" y="9"/>
                    </a:lnTo>
                    <a:lnTo>
                      <a:pt x="171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7" name="Freeform 9"/>
              <p:cNvSpPr>
                <a:spLocks noEditPoints="1"/>
              </p:cNvSpPr>
              <p:nvPr/>
            </p:nvSpPr>
            <p:spPr bwMode="auto">
              <a:xfrm>
                <a:off x="1301750" y="1192213"/>
                <a:ext cx="365125" cy="192088"/>
              </a:xfrm>
              <a:custGeom>
                <a:avLst/>
                <a:gdLst>
                  <a:gd name="T0" fmla="*/ 432 w 1604"/>
                  <a:gd name="T1" fmla="*/ 300 h 850"/>
                  <a:gd name="T2" fmla="*/ 393 w 1604"/>
                  <a:gd name="T3" fmla="*/ 320 h 850"/>
                  <a:gd name="T4" fmla="*/ 364 w 1604"/>
                  <a:gd name="T5" fmla="*/ 353 h 850"/>
                  <a:gd name="T6" fmla="*/ 353 w 1604"/>
                  <a:gd name="T7" fmla="*/ 398 h 850"/>
                  <a:gd name="T8" fmla="*/ 357 w 1604"/>
                  <a:gd name="T9" fmla="*/ 488 h 850"/>
                  <a:gd name="T10" fmla="*/ 376 w 1604"/>
                  <a:gd name="T11" fmla="*/ 528 h 850"/>
                  <a:gd name="T12" fmla="*/ 410 w 1604"/>
                  <a:gd name="T13" fmla="*/ 555 h 850"/>
                  <a:gd name="T14" fmla="*/ 455 w 1604"/>
                  <a:gd name="T15" fmla="*/ 565 h 850"/>
                  <a:gd name="T16" fmla="*/ 545 w 1604"/>
                  <a:gd name="T17" fmla="*/ 563 h 850"/>
                  <a:gd name="T18" fmla="*/ 584 w 1604"/>
                  <a:gd name="T19" fmla="*/ 543 h 850"/>
                  <a:gd name="T20" fmla="*/ 611 w 1604"/>
                  <a:gd name="T21" fmla="*/ 509 h 850"/>
                  <a:gd name="T22" fmla="*/ 622 w 1604"/>
                  <a:gd name="T23" fmla="*/ 465 h 850"/>
                  <a:gd name="T24" fmla="*/ 619 w 1604"/>
                  <a:gd name="T25" fmla="*/ 375 h 850"/>
                  <a:gd name="T26" fmla="*/ 600 w 1604"/>
                  <a:gd name="T27" fmla="*/ 335 h 850"/>
                  <a:gd name="T28" fmla="*/ 566 w 1604"/>
                  <a:gd name="T29" fmla="*/ 308 h 850"/>
                  <a:gd name="T30" fmla="*/ 521 w 1604"/>
                  <a:gd name="T31" fmla="*/ 298 h 850"/>
                  <a:gd name="T32" fmla="*/ 201 w 1604"/>
                  <a:gd name="T33" fmla="*/ 0 h 850"/>
                  <a:gd name="T34" fmla="*/ 1436 w 1604"/>
                  <a:gd name="T35" fmla="*/ 2 h 850"/>
                  <a:gd name="T36" fmla="*/ 1494 w 1604"/>
                  <a:gd name="T37" fmla="*/ 22 h 850"/>
                  <a:gd name="T38" fmla="*/ 1538 w 1604"/>
                  <a:gd name="T39" fmla="*/ 52 h 850"/>
                  <a:gd name="T40" fmla="*/ 1579 w 1604"/>
                  <a:gd name="T41" fmla="*/ 103 h 850"/>
                  <a:gd name="T42" fmla="*/ 1600 w 1604"/>
                  <a:gd name="T43" fmla="*/ 166 h 850"/>
                  <a:gd name="T44" fmla="*/ 1604 w 1604"/>
                  <a:gd name="T45" fmla="*/ 649 h 850"/>
                  <a:gd name="T46" fmla="*/ 1593 w 1604"/>
                  <a:gd name="T47" fmla="*/ 716 h 850"/>
                  <a:gd name="T48" fmla="*/ 1560 w 1604"/>
                  <a:gd name="T49" fmla="*/ 773 h 850"/>
                  <a:gd name="T50" fmla="*/ 1517 w 1604"/>
                  <a:gd name="T51" fmla="*/ 814 h 850"/>
                  <a:gd name="T52" fmla="*/ 1468 w 1604"/>
                  <a:gd name="T53" fmla="*/ 839 h 850"/>
                  <a:gd name="T54" fmla="*/ 1402 w 1604"/>
                  <a:gd name="T55" fmla="*/ 850 h 850"/>
                  <a:gd name="T56" fmla="*/ 165 w 1604"/>
                  <a:gd name="T57" fmla="*/ 846 h 850"/>
                  <a:gd name="T58" fmla="*/ 100 w 1604"/>
                  <a:gd name="T59" fmla="*/ 823 h 850"/>
                  <a:gd name="T60" fmla="*/ 48 w 1604"/>
                  <a:gd name="T61" fmla="*/ 778 h 850"/>
                  <a:gd name="T62" fmla="*/ 13 w 1604"/>
                  <a:gd name="T63" fmla="*/ 718 h 850"/>
                  <a:gd name="T64" fmla="*/ 0 w 1604"/>
                  <a:gd name="T65" fmla="*/ 649 h 850"/>
                  <a:gd name="T66" fmla="*/ 3 w 1604"/>
                  <a:gd name="T67" fmla="*/ 164 h 850"/>
                  <a:gd name="T68" fmla="*/ 27 w 1604"/>
                  <a:gd name="T69" fmla="*/ 99 h 850"/>
                  <a:gd name="T70" fmla="*/ 72 w 1604"/>
                  <a:gd name="T71" fmla="*/ 47 h 850"/>
                  <a:gd name="T72" fmla="*/ 131 w 1604"/>
                  <a:gd name="T73" fmla="*/ 12 h 850"/>
                  <a:gd name="T74" fmla="*/ 201 w 1604"/>
                  <a:gd name="T75" fmla="*/ 0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04" h="850">
                    <a:moveTo>
                      <a:pt x="455" y="298"/>
                    </a:moveTo>
                    <a:lnTo>
                      <a:pt x="432" y="300"/>
                    </a:lnTo>
                    <a:lnTo>
                      <a:pt x="411" y="308"/>
                    </a:lnTo>
                    <a:lnTo>
                      <a:pt x="393" y="320"/>
                    </a:lnTo>
                    <a:lnTo>
                      <a:pt x="376" y="335"/>
                    </a:lnTo>
                    <a:lnTo>
                      <a:pt x="364" y="353"/>
                    </a:lnTo>
                    <a:lnTo>
                      <a:pt x="357" y="375"/>
                    </a:lnTo>
                    <a:lnTo>
                      <a:pt x="353" y="398"/>
                    </a:lnTo>
                    <a:lnTo>
                      <a:pt x="353" y="465"/>
                    </a:lnTo>
                    <a:lnTo>
                      <a:pt x="357" y="488"/>
                    </a:lnTo>
                    <a:lnTo>
                      <a:pt x="364" y="509"/>
                    </a:lnTo>
                    <a:lnTo>
                      <a:pt x="376" y="528"/>
                    </a:lnTo>
                    <a:lnTo>
                      <a:pt x="392" y="543"/>
                    </a:lnTo>
                    <a:lnTo>
                      <a:pt x="410" y="555"/>
                    </a:lnTo>
                    <a:lnTo>
                      <a:pt x="432" y="563"/>
                    </a:lnTo>
                    <a:lnTo>
                      <a:pt x="455" y="565"/>
                    </a:lnTo>
                    <a:lnTo>
                      <a:pt x="521" y="565"/>
                    </a:lnTo>
                    <a:lnTo>
                      <a:pt x="545" y="563"/>
                    </a:lnTo>
                    <a:lnTo>
                      <a:pt x="566" y="555"/>
                    </a:lnTo>
                    <a:lnTo>
                      <a:pt x="584" y="543"/>
                    </a:lnTo>
                    <a:lnTo>
                      <a:pt x="600" y="528"/>
                    </a:lnTo>
                    <a:lnTo>
                      <a:pt x="611" y="509"/>
                    </a:lnTo>
                    <a:lnTo>
                      <a:pt x="619" y="488"/>
                    </a:lnTo>
                    <a:lnTo>
                      <a:pt x="622" y="465"/>
                    </a:lnTo>
                    <a:lnTo>
                      <a:pt x="622" y="398"/>
                    </a:lnTo>
                    <a:lnTo>
                      <a:pt x="619" y="375"/>
                    </a:lnTo>
                    <a:lnTo>
                      <a:pt x="611" y="353"/>
                    </a:lnTo>
                    <a:lnTo>
                      <a:pt x="600" y="335"/>
                    </a:lnTo>
                    <a:lnTo>
                      <a:pt x="584" y="320"/>
                    </a:lnTo>
                    <a:lnTo>
                      <a:pt x="566" y="308"/>
                    </a:lnTo>
                    <a:lnTo>
                      <a:pt x="545" y="300"/>
                    </a:lnTo>
                    <a:lnTo>
                      <a:pt x="521" y="298"/>
                    </a:lnTo>
                    <a:lnTo>
                      <a:pt x="455" y="298"/>
                    </a:lnTo>
                    <a:close/>
                    <a:moveTo>
                      <a:pt x="201" y="0"/>
                    </a:moveTo>
                    <a:lnTo>
                      <a:pt x="1402" y="0"/>
                    </a:lnTo>
                    <a:lnTo>
                      <a:pt x="1436" y="2"/>
                    </a:lnTo>
                    <a:lnTo>
                      <a:pt x="1468" y="11"/>
                    </a:lnTo>
                    <a:lnTo>
                      <a:pt x="1494" y="22"/>
                    </a:lnTo>
                    <a:lnTo>
                      <a:pt x="1517" y="35"/>
                    </a:lnTo>
                    <a:lnTo>
                      <a:pt x="1538" y="52"/>
                    </a:lnTo>
                    <a:lnTo>
                      <a:pt x="1560" y="76"/>
                    </a:lnTo>
                    <a:lnTo>
                      <a:pt x="1579" y="103"/>
                    </a:lnTo>
                    <a:lnTo>
                      <a:pt x="1593" y="134"/>
                    </a:lnTo>
                    <a:lnTo>
                      <a:pt x="1600" y="166"/>
                    </a:lnTo>
                    <a:lnTo>
                      <a:pt x="1604" y="201"/>
                    </a:lnTo>
                    <a:lnTo>
                      <a:pt x="1604" y="649"/>
                    </a:lnTo>
                    <a:lnTo>
                      <a:pt x="1600" y="684"/>
                    </a:lnTo>
                    <a:lnTo>
                      <a:pt x="1593" y="716"/>
                    </a:lnTo>
                    <a:lnTo>
                      <a:pt x="1579" y="745"/>
                    </a:lnTo>
                    <a:lnTo>
                      <a:pt x="1560" y="773"/>
                    </a:lnTo>
                    <a:lnTo>
                      <a:pt x="1538" y="797"/>
                    </a:lnTo>
                    <a:lnTo>
                      <a:pt x="1517" y="814"/>
                    </a:lnTo>
                    <a:lnTo>
                      <a:pt x="1494" y="828"/>
                    </a:lnTo>
                    <a:lnTo>
                      <a:pt x="1468" y="839"/>
                    </a:lnTo>
                    <a:lnTo>
                      <a:pt x="1436" y="846"/>
                    </a:lnTo>
                    <a:lnTo>
                      <a:pt x="1402" y="850"/>
                    </a:lnTo>
                    <a:lnTo>
                      <a:pt x="201" y="850"/>
                    </a:lnTo>
                    <a:lnTo>
                      <a:pt x="165" y="846"/>
                    </a:lnTo>
                    <a:lnTo>
                      <a:pt x="131" y="837"/>
                    </a:lnTo>
                    <a:lnTo>
                      <a:pt x="100" y="823"/>
                    </a:lnTo>
                    <a:lnTo>
                      <a:pt x="72" y="802"/>
                    </a:lnTo>
                    <a:lnTo>
                      <a:pt x="48" y="778"/>
                    </a:lnTo>
                    <a:lnTo>
                      <a:pt x="27" y="750"/>
                    </a:lnTo>
                    <a:lnTo>
                      <a:pt x="13" y="718"/>
                    </a:lnTo>
                    <a:lnTo>
                      <a:pt x="3" y="685"/>
                    </a:lnTo>
                    <a:lnTo>
                      <a:pt x="0" y="649"/>
                    </a:lnTo>
                    <a:lnTo>
                      <a:pt x="0" y="201"/>
                    </a:lnTo>
                    <a:lnTo>
                      <a:pt x="3" y="164"/>
                    </a:lnTo>
                    <a:lnTo>
                      <a:pt x="13" y="131"/>
                    </a:lnTo>
                    <a:lnTo>
                      <a:pt x="27" y="99"/>
                    </a:lnTo>
                    <a:lnTo>
                      <a:pt x="48" y="71"/>
                    </a:lnTo>
                    <a:lnTo>
                      <a:pt x="72" y="47"/>
                    </a:lnTo>
                    <a:lnTo>
                      <a:pt x="100" y="27"/>
                    </a:lnTo>
                    <a:lnTo>
                      <a:pt x="131" y="12"/>
                    </a:lnTo>
                    <a:lnTo>
                      <a:pt x="165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210"/>
          <p:cNvGrpSpPr/>
          <p:nvPr/>
        </p:nvGrpSpPr>
        <p:grpSpPr>
          <a:xfrm>
            <a:off x="2822772" y="2612297"/>
            <a:ext cx="566290" cy="566259"/>
            <a:chOff x="3763695" y="3318175"/>
            <a:chExt cx="755053" cy="75505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63" name="Oval 162"/>
            <p:cNvSpPr/>
            <p:nvPr/>
          </p:nvSpPr>
          <p:spPr>
            <a:xfrm>
              <a:off x="3763695" y="3318175"/>
              <a:ext cx="755053" cy="755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9" name="Group 198"/>
            <p:cNvGrpSpPr/>
            <p:nvPr/>
          </p:nvGrpSpPr>
          <p:grpSpPr>
            <a:xfrm>
              <a:off x="3904813" y="3486617"/>
              <a:ext cx="427244" cy="418167"/>
              <a:chOff x="985838" y="3713163"/>
              <a:chExt cx="1120775" cy="1096963"/>
            </a:xfrm>
            <a:solidFill>
              <a:schemeClr val="accent3"/>
            </a:solidFill>
          </p:grpSpPr>
          <p:sp>
            <p:nvSpPr>
              <p:cNvPr id="200" name="Freeform 26"/>
              <p:cNvSpPr>
                <a:spLocks noEditPoints="1"/>
              </p:cNvSpPr>
              <p:nvPr/>
            </p:nvSpPr>
            <p:spPr bwMode="auto">
              <a:xfrm>
                <a:off x="985838" y="3713163"/>
                <a:ext cx="1120775" cy="1096963"/>
              </a:xfrm>
              <a:custGeom>
                <a:avLst/>
                <a:gdLst>
                  <a:gd name="T0" fmla="*/ 2131 w 3531"/>
                  <a:gd name="T1" fmla="*/ 531 h 3456"/>
                  <a:gd name="T2" fmla="*/ 1956 w 3531"/>
                  <a:gd name="T3" fmla="*/ 580 h 3456"/>
                  <a:gd name="T4" fmla="*/ 1669 w 3531"/>
                  <a:gd name="T5" fmla="*/ 684 h 3456"/>
                  <a:gd name="T6" fmla="*/ 1306 w 3531"/>
                  <a:gd name="T7" fmla="*/ 860 h 3456"/>
                  <a:gd name="T8" fmla="*/ 1091 w 3531"/>
                  <a:gd name="T9" fmla="*/ 1012 h 3456"/>
                  <a:gd name="T10" fmla="*/ 1084 w 3531"/>
                  <a:gd name="T11" fmla="*/ 1139 h 3456"/>
                  <a:gd name="T12" fmla="*/ 1176 w 3531"/>
                  <a:gd name="T13" fmla="*/ 1229 h 3456"/>
                  <a:gd name="T14" fmla="*/ 1307 w 3531"/>
                  <a:gd name="T15" fmla="*/ 1215 h 3456"/>
                  <a:gd name="T16" fmla="*/ 1675 w 3531"/>
                  <a:gd name="T17" fmla="*/ 1017 h 3456"/>
                  <a:gd name="T18" fmla="*/ 1975 w 3531"/>
                  <a:gd name="T19" fmla="*/ 896 h 3456"/>
                  <a:gd name="T20" fmla="*/ 2171 w 3531"/>
                  <a:gd name="T21" fmla="*/ 836 h 3456"/>
                  <a:gd name="T22" fmla="*/ 2253 w 3531"/>
                  <a:gd name="T23" fmla="*/ 815 h 3456"/>
                  <a:gd name="T24" fmla="*/ 2341 w 3531"/>
                  <a:gd name="T25" fmla="*/ 724 h 3456"/>
                  <a:gd name="T26" fmla="*/ 2325 w 3531"/>
                  <a:gd name="T27" fmla="*/ 587 h 3456"/>
                  <a:gd name="T28" fmla="*/ 2199 w 3531"/>
                  <a:gd name="T29" fmla="*/ 520 h 3456"/>
                  <a:gd name="T30" fmla="*/ 3312 w 3531"/>
                  <a:gd name="T31" fmla="*/ 31 h 3456"/>
                  <a:gd name="T32" fmla="*/ 3480 w 3531"/>
                  <a:gd name="T33" fmla="*/ 180 h 3456"/>
                  <a:gd name="T34" fmla="*/ 3531 w 3531"/>
                  <a:gd name="T35" fmla="*/ 391 h 3456"/>
                  <a:gd name="T36" fmla="*/ 3454 w 3531"/>
                  <a:gd name="T37" fmla="*/ 596 h 3456"/>
                  <a:gd name="T38" fmla="*/ 3316 w 3531"/>
                  <a:gd name="T39" fmla="*/ 717 h 3456"/>
                  <a:gd name="T40" fmla="*/ 3233 w 3531"/>
                  <a:gd name="T41" fmla="*/ 936 h 3456"/>
                  <a:gd name="T42" fmla="*/ 3215 w 3531"/>
                  <a:gd name="T43" fmla="*/ 1335 h 3456"/>
                  <a:gd name="T44" fmla="*/ 3096 w 3531"/>
                  <a:gd name="T45" fmla="*/ 1763 h 3456"/>
                  <a:gd name="T46" fmla="*/ 2917 w 3531"/>
                  <a:gd name="T47" fmla="*/ 2202 h 3456"/>
                  <a:gd name="T48" fmla="*/ 2722 w 3531"/>
                  <a:gd name="T49" fmla="*/ 2628 h 3456"/>
                  <a:gd name="T50" fmla="*/ 2499 w 3531"/>
                  <a:gd name="T51" fmla="*/ 3053 h 3456"/>
                  <a:gd name="T52" fmla="*/ 2267 w 3531"/>
                  <a:gd name="T53" fmla="*/ 3319 h 3456"/>
                  <a:gd name="T54" fmla="*/ 2027 w 3531"/>
                  <a:gd name="T55" fmla="*/ 3439 h 3456"/>
                  <a:gd name="T56" fmla="*/ 1778 w 3531"/>
                  <a:gd name="T57" fmla="*/ 3449 h 3456"/>
                  <a:gd name="T58" fmla="*/ 1400 w 3531"/>
                  <a:gd name="T59" fmla="*/ 3331 h 3456"/>
                  <a:gd name="T60" fmla="*/ 1024 w 3531"/>
                  <a:gd name="T61" fmla="*/ 3106 h 3456"/>
                  <a:gd name="T62" fmla="*/ 1076 w 3531"/>
                  <a:gd name="T63" fmla="*/ 2853 h 3456"/>
                  <a:gd name="T64" fmla="*/ 1357 w 3531"/>
                  <a:gd name="T65" fmla="*/ 2986 h 3456"/>
                  <a:gd name="T66" fmla="*/ 1624 w 3531"/>
                  <a:gd name="T67" fmla="*/ 3140 h 3456"/>
                  <a:gd name="T68" fmla="*/ 1839 w 3531"/>
                  <a:gd name="T69" fmla="*/ 3203 h 3456"/>
                  <a:gd name="T70" fmla="*/ 1978 w 3531"/>
                  <a:gd name="T71" fmla="*/ 3165 h 3456"/>
                  <a:gd name="T72" fmla="*/ 2016 w 3531"/>
                  <a:gd name="T73" fmla="*/ 3027 h 3456"/>
                  <a:gd name="T74" fmla="*/ 1954 w 3531"/>
                  <a:gd name="T75" fmla="*/ 2815 h 3456"/>
                  <a:gd name="T76" fmla="*/ 1803 w 3531"/>
                  <a:gd name="T77" fmla="*/ 2551 h 3456"/>
                  <a:gd name="T78" fmla="*/ 1575 w 3531"/>
                  <a:gd name="T79" fmla="*/ 2258 h 3456"/>
                  <a:gd name="T80" fmla="*/ 1287 w 3531"/>
                  <a:gd name="T81" fmla="*/ 1963 h 3456"/>
                  <a:gd name="T82" fmla="*/ 992 w 3531"/>
                  <a:gd name="T83" fmla="*/ 1722 h 3456"/>
                  <a:gd name="T84" fmla="*/ 720 w 3531"/>
                  <a:gd name="T85" fmla="*/ 1555 h 3456"/>
                  <a:gd name="T86" fmla="*/ 495 w 3531"/>
                  <a:gd name="T87" fmla="*/ 1473 h 3456"/>
                  <a:gd name="T88" fmla="*/ 340 w 3531"/>
                  <a:gd name="T89" fmla="*/ 1491 h 3456"/>
                  <a:gd name="T90" fmla="*/ 280 w 3531"/>
                  <a:gd name="T91" fmla="*/ 1606 h 3456"/>
                  <a:gd name="T92" fmla="*/ 320 w 3531"/>
                  <a:gd name="T93" fmla="*/ 1798 h 3456"/>
                  <a:gd name="T94" fmla="*/ 444 w 3531"/>
                  <a:gd name="T95" fmla="*/ 2043 h 3456"/>
                  <a:gd name="T96" fmla="*/ 645 w 3531"/>
                  <a:gd name="T97" fmla="*/ 2322 h 3456"/>
                  <a:gd name="T98" fmla="*/ 388 w 3531"/>
                  <a:gd name="T99" fmla="*/ 2406 h 3456"/>
                  <a:gd name="T100" fmla="*/ 164 w 3531"/>
                  <a:gd name="T101" fmla="*/ 2150 h 3456"/>
                  <a:gd name="T102" fmla="*/ 17 w 3531"/>
                  <a:gd name="T103" fmla="*/ 1775 h 3456"/>
                  <a:gd name="T104" fmla="*/ 9 w 3531"/>
                  <a:gd name="T105" fmla="*/ 1511 h 3456"/>
                  <a:gd name="T106" fmla="*/ 113 w 3531"/>
                  <a:gd name="T107" fmla="*/ 1260 h 3456"/>
                  <a:gd name="T108" fmla="*/ 359 w 3531"/>
                  <a:gd name="T109" fmla="*/ 1023 h 3456"/>
                  <a:gd name="T110" fmla="*/ 776 w 3531"/>
                  <a:gd name="T111" fmla="*/ 801 h 3456"/>
                  <a:gd name="T112" fmla="*/ 1198 w 3531"/>
                  <a:gd name="T113" fmla="*/ 618 h 3456"/>
                  <a:gd name="T114" fmla="*/ 1621 w 3531"/>
                  <a:gd name="T115" fmla="*/ 440 h 3456"/>
                  <a:gd name="T116" fmla="*/ 2030 w 3531"/>
                  <a:gd name="T117" fmla="*/ 304 h 3456"/>
                  <a:gd name="T118" fmla="*/ 2413 w 3531"/>
                  <a:gd name="T119" fmla="*/ 246 h 3456"/>
                  <a:gd name="T120" fmla="*/ 2757 w 3531"/>
                  <a:gd name="T121" fmla="*/ 302 h 3456"/>
                  <a:gd name="T122" fmla="*/ 2881 w 3531"/>
                  <a:gd name="T123" fmla="*/ 130 h 3456"/>
                  <a:gd name="T124" fmla="*/ 3055 w 3531"/>
                  <a:gd name="T125" fmla="*/ 16 h 3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31" h="3456">
                    <a:moveTo>
                      <a:pt x="2199" y="520"/>
                    </a:moveTo>
                    <a:lnTo>
                      <a:pt x="2168" y="523"/>
                    </a:lnTo>
                    <a:lnTo>
                      <a:pt x="2161" y="524"/>
                    </a:lnTo>
                    <a:lnTo>
                      <a:pt x="2149" y="526"/>
                    </a:lnTo>
                    <a:lnTo>
                      <a:pt x="2131" y="531"/>
                    </a:lnTo>
                    <a:lnTo>
                      <a:pt x="2107" y="537"/>
                    </a:lnTo>
                    <a:lnTo>
                      <a:pt x="2076" y="545"/>
                    </a:lnTo>
                    <a:lnTo>
                      <a:pt x="2041" y="554"/>
                    </a:lnTo>
                    <a:lnTo>
                      <a:pt x="2001" y="566"/>
                    </a:lnTo>
                    <a:lnTo>
                      <a:pt x="1956" y="580"/>
                    </a:lnTo>
                    <a:lnTo>
                      <a:pt x="1906" y="595"/>
                    </a:lnTo>
                    <a:lnTo>
                      <a:pt x="1852" y="614"/>
                    </a:lnTo>
                    <a:lnTo>
                      <a:pt x="1796" y="634"/>
                    </a:lnTo>
                    <a:lnTo>
                      <a:pt x="1735" y="658"/>
                    </a:lnTo>
                    <a:lnTo>
                      <a:pt x="1669" y="684"/>
                    </a:lnTo>
                    <a:lnTo>
                      <a:pt x="1601" y="713"/>
                    </a:lnTo>
                    <a:lnTo>
                      <a:pt x="1532" y="746"/>
                    </a:lnTo>
                    <a:lnTo>
                      <a:pt x="1459" y="780"/>
                    </a:lnTo>
                    <a:lnTo>
                      <a:pt x="1383" y="819"/>
                    </a:lnTo>
                    <a:lnTo>
                      <a:pt x="1306" y="860"/>
                    </a:lnTo>
                    <a:lnTo>
                      <a:pt x="1226" y="905"/>
                    </a:lnTo>
                    <a:lnTo>
                      <a:pt x="1147" y="953"/>
                    </a:lnTo>
                    <a:lnTo>
                      <a:pt x="1124" y="970"/>
                    </a:lnTo>
                    <a:lnTo>
                      <a:pt x="1106" y="990"/>
                    </a:lnTo>
                    <a:lnTo>
                      <a:pt x="1091" y="1012"/>
                    </a:lnTo>
                    <a:lnTo>
                      <a:pt x="1081" y="1036"/>
                    </a:lnTo>
                    <a:lnTo>
                      <a:pt x="1076" y="1062"/>
                    </a:lnTo>
                    <a:lnTo>
                      <a:pt x="1073" y="1088"/>
                    </a:lnTo>
                    <a:lnTo>
                      <a:pt x="1077" y="1114"/>
                    </a:lnTo>
                    <a:lnTo>
                      <a:pt x="1084" y="1139"/>
                    </a:lnTo>
                    <a:lnTo>
                      <a:pt x="1096" y="1164"/>
                    </a:lnTo>
                    <a:lnTo>
                      <a:pt x="1113" y="1186"/>
                    </a:lnTo>
                    <a:lnTo>
                      <a:pt x="1131" y="1204"/>
                    </a:lnTo>
                    <a:lnTo>
                      <a:pt x="1153" y="1218"/>
                    </a:lnTo>
                    <a:lnTo>
                      <a:pt x="1176" y="1229"/>
                    </a:lnTo>
                    <a:lnTo>
                      <a:pt x="1201" y="1235"/>
                    </a:lnTo>
                    <a:lnTo>
                      <a:pt x="1226" y="1236"/>
                    </a:lnTo>
                    <a:lnTo>
                      <a:pt x="1255" y="1234"/>
                    </a:lnTo>
                    <a:lnTo>
                      <a:pt x="1281" y="1227"/>
                    </a:lnTo>
                    <a:lnTo>
                      <a:pt x="1307" y="1215"/>
                    </a:lnTo>
                    <a:lnTo>
                      <a:pt x="1384" y="1168"/>
                    </a:lnTo>
                    <a:lnTo>
                      <a:pt x="1460" y="1125"/>
                    </a:lnTo>
                    <a:lnTo>
                      <a:pt x="1533" y="1086"/>
                    </a:lnTo>
                    <a:lnTo>
                      <a:pt x="1605" y="1050"/>
                    </a:lnTo>
                    <a:lnTo>
                      <a:pt x="1675" y="1017"/>
                    </a:lnTo>
                    <a:lnTo>
                      <a:pt x="1741" y="988"/>
                    </a:lnTo>
                    <a:lnTo>
                      <a:pt x="1804" y="960"/>
                    </a:lnTo>
                    <a:lnTo>
                      <a:pt x="1865" y="936"/>
                    </a:lnTo>
                    <a:lnTo>
                      <a:pt x="1922" y="915"/>
                    </a:lnTo>
                    <a:lnTo>
                      <a:pt x="1975" y="896"/>
                    </a:lnTo>
                    <a:lnTo>
                      <a:pt x="2024" y="880"/>
                    </a:lnTo>
                    <a:lnTo>
                      <a:pt x="2068" y="866"/>
                    </a:lnTo>
                    <a:lnTo>
                      <a:pt x="2108" y="854"/>
                    </a:lnTo>
                    <a:lnTo>
                      <a:pt x="2143" y="844"/>
                    </a:lnTo>
                    <a:lnTo>
                      <a:pt x="2171" y="836"/>
                    </a:lnTo>
                    <a:lnTo>
                      <a:pt x="2194" y="831"/>
                    </a:lnTo>
                    <a:lnTo>
                      <a:pt x="2211" y="826"/>
                    </a:lnTo>
                    <a:lnTo>
                      <a:pt x="2222" y="824"/>
                    </a:lnTo>
                    <a:lnTo>
                      <a:pt x="2227" y="823"/>
                    </a:lnTo>
                    <a:lnTo>
                      <a:pt x="2253" y="815"/>
                    </a:lnTo>
                    <a:lnTo>
                      <a:pt x="2277" y="803"/>
                    </a:lnTo>
                    <a:lnTo>
                      <a:pt x="2299" y="788"/>
                    </a:lnTo>
                    <a:lnTo>
                      <a:pt x="2316" y="770"/>
                    </a:lnTo>
                    <a:lnTo>
                      <a:pt x="2330" y="748"/>
                    </a:lnTo>
                    <a:lnTo>
                      <a:pt x="2341" y="724"/>
                    </a:lnTo>
                    <a:lnTo>
                      <a:pt x="2348" y="698"/>
                    </a:lnTo>
                    <a:lnTo>
                      <a:pt x="2350" y="671"/>
                    </a:lnTo>
                    <a:lnTo>
                      <a:pt x="2348" y="644"/>
                    </a:lnTo>
                    <a:lnTo>
                      <a:pt x="2339" y="614"/>
                    </a:lnTo>
                    <a:lnTo>
                      <a:pt x="2325" y="587"/>
                    </a:lnTo>
                    <a:lnTo>
                      <a:pt x="2305" y="564"/>
                    </a:lnTo>
                    <a:lnTo>
                      <a:pt x="2283" y="546"/>
                    </a:lnTo>
                    <a:lnTo>
                      <a:pt x="2257" y="532"/>
                    </a:lnTo>
                    <a:lnTo>
                      <a:pt x="2229" y="523"/>
                    </a:lnTo>
                    <a:lnTo>
                      <a:pt x="2199" y="520"/>
                    </a:lnTo>
                    <a:close/>
                    <a:moveTo>
                      <a:pt x="3141" y="0"/>
                    </a:moveTo>
                    <a:lnTo>
                      <a:pt x="3184" y="0"/>
                    </a:lnTo>
                    <a:lnTo>
                      <a:pt x="3228" y="6"/>
                    </a:lnTo>
                    <a:lnTo>
                      <a:pt x="3271" y="16"/>
                    </a:lnTo>
                    <a:lnTo>
                      <a:pt x="3312" y="31"/>
                    </a:lnTo>
                    <a:lnTo>
                      <a:pt x="3351" y="52"/>
                    </a:lnTo>
                    <a:lnTo>
                      <a:pt x="3388" y="78"/>
                    </a:lnTo>
                    <a:lnTo>
                      <a:pt x="3423" y="108"/>
                    </a:lnTo>
                    <a:lnTo>
                      <a:pt x="3455" y="143"/>
                    </a:lnTo>
                    <a:lnTo>
                      <a:pt x="3480" y="180"/>
                    </a:lnTo>
                    <a:lnTo>
                      <a:pt x="3501" y="221"/>
                    </a:lnTo>
                    <a:lnTo>
                      <a:pt x="3516" y="261"/>
                    </a:lnTo>
                    <a:lnTo>
                      <a:pt x="3526" y="305"/>
                    </a:lnTo>
                    <a:lnTo>
                      <a:pt x="3531" y="347"/>
                    </a:lnTo>
                    <a:lnTo>
                      <a:pt x="3531" y="391"/>
                    </a:lnTo>
                    <a:lnTo>
                      <a:pt x="3526" y="435"/>
                    </a:lnTo>
                    <a:lnTo>
                      <a:pt x="3516" y="477"/>
                    </a:lnTo>
                    <a:lnTo>
                      <a:pt x="3500" y="519"/>
                    </a:lnTo>
                    <a:lnTo>
                      <a:pt x="3480" y="558"/>
                    </a:lnTo>
                    <a:lnTo>
                      <a:pt x="3454" y="596"/>
                    </a:lnTo>
                    <a:lnTo>
                      <a:pt x="3423" y="630"/>
                    </a:lnTo>
                    <a:lnTo>
                      <a:pt x="3403" y="650"/>
                    </a:lnTo>
                    <a:lnTo>
                      <a:pt x="3377" y="671"/>
                    </a:lnTo>
                    <a:lnTo>
                      <a:pt x="3348" y="693"/>
                    </a:lnTo>
                    <a:lnTo>
                      <a:pt x="3316" y="717"/>
                    </a:lnTo>
                    <a:lnTo>
                      <a:pt x="3281" y="741"/>
                    </a:lnTo>
                    <a:lnTo>
                      <a:pt x="3243" y="766"/>
                    </a:lnTo>
                    <a:lnTo>
                      <a:pt x="3204" y="791"/>
                    </a:lnTo>
                    <a:lnTo>
                      <a:pt x="3221" y="862"/>
                    </a:lnTo>
                    <a:lnTo>
                      <a:pt x="3233" y="936"/>
                    </a:lnTo>
                    <a:lnTo>
                      <a:pt x="3240" y="1013"/>
                    </a:lnTo>
                    <a:lnTo>
                      <a:pt x="3240" y="1090"/>
                    </a:lnTo>
                    <a:lnTo>
                      <a:pt x="3237" y="1171"/>
                    </a:lnTo>
                    <a:lnTo>
                      <a:pt x="3228" y="1252"/>
                    </a:lnTo>
                    <a:lnTo>
                      <a:pt x="3215" y="1335"/>
                    </a:lnTo>
                    <a:lnTo>
                      <a:pt x="3197" y="1419"/>
                    </a:lnTo>
                    <a:lnTo>
                      <a:pt x="3177" y="1504"/>
                    </a:lnTo>
                    <a:lnTo>
                      <a:pt x="3153" y="1589"/>
                    </a:lnTo>
                    <a:lnTo>
                      <a:pt x="3125" y="1676"/>
                    </a:lnTo>
                    <a:lnTo>
                      <a:pt x="3096" y="1763"/>
                    </a:lnTo>
                    <a:lnTo>
                      <a:pt x="3063" y="1851"/>
                    </a:lnTo>
                    <a:lnTo>
                      <a:pt x="3029" y="1938"/>
                    </a:lnTo>
                    <a:lnTo>
                      <a:pt x="2993" y="2026"/>
                    </a:lnTo>
                    <a:lnTo>
                      <a:pt x="2956" y="2114"/>
                    </a:lnTo>
                    <a:lnTo>
                      <a:pt x="2917" y="2202"/>
                    </a:lnTo>
                    <a:lnTo>
                      <a:pt x="2879" y="2288"/>
                    </a:lnTo>
                    <a:lnTo>
                      <a:pt x="2840" y="2375"/>
                    </a:lnTo>
                    <a:lnTo>
                      <a:pt x="2799" y="2460"/>
                    </a:lnTo>
                    <a:lnTo>
                      <a:pt x="2760" y="2546"/>
                    </a:lnTo>
                    <a:lnTo>
                      <a:pt x="2722" y="2628"/>
                    </a:lnTo>
                    <a:lnTo>
                      <a:pt x="2685" y="2711"/>
                    </a:lnTo>
                    <a:lnTo>
                      <a:pt x="2638" y="2808"/>
                    </a:lnTo>
                    <a:lnTo>
                      <a:pt x="2592" y="2898"/>
                    </a:lnTo>
                    <a:lnTo>
                      <a:pt x="2546" y="2979"/>
                    </a:lnTo>
                    <a:lnTo>
                      <a:pt x="2499" y="3053"/>
                    </a:lnTo>
                    <a:lnTo>
                      <a:pt x="2453" y="3119"/>
                    </a:lnTo>
                    <a:lnTo>
                      <a:pt x="2407" y="3179"/>
                    </a:lnTo>
                    <a:lnTo>
                      <a:pt x="2361" y="3233"/>
                    </a:lnTo>
                    <a:lnTo>
                      <a:pt x="2314" y="3279"/>
                    </a:lnTo>
                    <a:lnTo>
                      <a:pt x="2267" y="3319"/>
                    </a:lnTo>
                    <a:lnTo>
                      <a:pt x="2219" y="3354"/>
                    </a:lnTo>
                    <a:lnTo>
                      <a:pt x="2172" y="3383"/>
                    </a:lnTo>
                    <a:lnTo>
                      <a:pt x="2124" y="3406"/>
                    </a:lnTo>
                    <a:lnTo>
                      <a:pt x="2076" y="3426"/>
                    </a:lnTo>
                    <a:lnTo>
                      <a:pt x="2027" y="3439"/>
                    </a:lnTo>
                    <a:lnTo>
                      <a:pt x="1979" y="3449"/>
                    </a:lnTo>
                    <a:lnTo>
                      <a:pt x="1929" y="3454"/>
                    </a:lnTo>
                    <a:lnTo>
                      <a:pt x="1880" y="3456"/>
                    </a:lnTo>
                    <a:lnTo>
                      <a:pt x="1828" y="3454"/>
                    </a:lnTo>
                    <a:lnTo>
                      <a:pt x="1778" y="3449"/>
                    </a:lnTo>
                    <a:lnTo>
                      <a:pt x="1727" y="3441"/>
                    </a:lnTo>
                    <a:lnTo>
                      <a:pt x="1644" y="3423"/>
                    </a:lnTo>
                    <a:lnTo>
                      <a:pt x="1562" y="3398"/>
                    </a:lnTo>
                    <a:lnTo>
                      <a:pt x="1480" y="3366"/>
                    </a:lnTo>
                    <a:lnTo>
                      <a:pt x="1400" y="3331"/>
                    </a:lnTo>
                    <a:lnTo>
                      <a:pt x="1320" y="3291"/>
                    </a:lnTo>
                    <a:lnTo>
                      <a:pt x="1243" y="3248"/>
                    </a:lnTo>
                    <a:lnTo>
                      <a:pt x="1167" y="3202"/>
                    </a:lnTo>
                    <a:lnTo>
                      <a:pt x="1094" y="3154"/>
                    </a:lnTo>
                    <a:lnTo>
                      <a:pt x="1024" y="3106"/>
                    </a:lnTo>
                    <a:lnTo>
                      <a:pt x="1046" y="3057"/>
                    </a:lnTo>
                    <a:lnTo>
                      <a:pt x="1061" y="3008"/>
                    </a:lnTo>
                    <a:lnTo>
                      <a:pt x="1071" y="2957"/>
                    </a:lnTo>
                    <a:lnTo>
                      <a:pt x="1076" y="2906"/>
                    </a:lnTo>
                    <a:lnTo>
                      <a:pt x="1076" y="2853"/>
                    </a:lnTo>
                    <a:lnTo>
                      <a:pt x="1123" y="2806"/>
                    </a:lnTo>
                    <a:lnTo>
                      <a:pt x="1183" y="2855"/>
                    </a:lnTo>
                    <a:lnTo>
                      <a:pt x="1241" y="2902"/>
                    </a:lnTo>
                    <a:lnTo>
                      <a:pt x="1299" y="2946"/>
                    </a:lnTo>
                    <a:lnTo>
                      <a:pt x="1357" y="2986"/>
                    </a:lnTo>
                    <a:lnTo>
                      <a:pt x="1414" y="3023"/>
                    </a:lnTo>
                    <a:lnTo>
                      <a:pt x="1468" y="3057"/>
                    </a:lnTo>
                    <a:lnTo>
                      <a:pt x="1522" y="3088"/>
                    </a:lnTo>
                    <a:lnTo>
                      <a:pt x="1574" y="3116"/>
                    </a:lnTo>
                    <a:lnTo>
                      <a:pt x="1624" y="3140"/>
                    </a:lnTo>
                    <a:lnTo>
                      <a:pt x="1672" y="3160"/>
                    </a:lnTo>
                    <a:lnTo>
                      <a:pt x="1717" y="3176"/>
                    </a:lnTo>
                    <a:lnTo>
                      <a:pt x="1761" y="3189"/>
                    </a:lnTo>
                    <a:lnTo>
                      <a:pt x="1801" y="3198"/>
                    </a:lnTo>
                    <a:lnTo>
                      <a:pt x="1839" y="3203"/>
                    </a:lnTo>
                    <a:lnTo>
                      <a:pt x="1873" y="3204"/>
                    </a:lnTo>
                    <a:lnTo>
                      <a:pt x="1905" y="3201"/>
                    </a:lnTo>
                    <a:lnTo>
                      <a:pt x="1933" y="3194"/>
                    </a:lnTo>
                    <a:lnTo>
                      <a:pt x="1957" y="3182"/>
                    </a:lnTo>
                    <a:lnTo>
                      <a:pt x="1978" y="3165"/>
                    </a:lnTo>
                    <a:lnTo>
                      <a:pt x="1994" y="3144"/>
                    </a:lnTo>
                    <a:lnTo>
                      <a:pt x="2006" y="3120"/>
                    </a:lnTo>
                    <a:lnTo>
                      <a:pt x="2014" y="3092"/>
                    </a:lnTo>
                    <a:lnTo>
                      <a:pt x="2017" y="3062"/>
                    </a:lnTo>
                    <a:lnTo>
                      <a:pt x="2016" y="3027"/>
                    </a:lnTo>
                    <a:lnTo>
                      <a:pt x="2012" y="2990"/>
                    </a:lnTo>
                    <a:lnTo>
                      <a:pt x="2003" y="2950"/>
                    </a:lnTo>
                    <a:lnTo>
                      <a:pt x="1990" y="2907"/>
                    </a:lnTo>
                    <a:lnTo>
                      <a:pt x="1973" y="2862"/>
                    </a:lnTo>
                    <a:lnTo>
                      <a:pt x="1954" y="2815"/>
                    </a:lnTo>
                    <a:lnTo>
                      <a:pt x="1930" y="2765"/>
                    </a:lnTo>
                    <a:lnTo>
                      <a:pt x="1904" y="2714"/>
                    </a:lnTo>
                    <a:lnTo>
                      <a:pt x="1873" y="2661"/>
                    </a:lnTo>
                    <a:lnTo>
                      <a:pt x="1839" y="2607"/>
                    </a:lnTo>
                    <a:lnTo>
                      <a:pt x="1803" y="2551"/>
                    </a:lnTo>
                    <a:lnTo>
                      <a:pt x="1763" y="2493"/>
                    </a:lnTo>
                    <a:lnTo>
                      <a:pt x="1720" y="2435"/>
                    </a:lnTo>
                    <a:lnTo>
                      <a:pt x="1675" y="2376"/>
                    </a:lnTo>
                    <a:lnTo>
                      <a:pt x="1627" y="2318"/>
                    </a:lnTo>
                    <a:lnTo>
                      <a:pt x="1575" y="2258"/>
                    </a:lnTo>
                    <a:lnTo>
                      <a:pt x="1522" y="2198"/>
                    </a:lnTo>
                    <a:lnTo>
                      <a:pt x="1465" y="2138"/>
                    </a:lnTo>
                    <a:lnTo>
                      <a:pt x="1407" y="2079"/>
                    </a:lnTo>
                    <a:lnTo>
                      <a:pt x="1347" y="2020"/>
                    </a:lnTo>
                    <a:lnTo>
                      <a:pt x="1287" y="1963"/>
                    </a:lnTo>
                    <a:lnTo>
                      <a:pt x="1227" y="1910"/>
                    </a:lnTo>
                    <a:lnTo>
                      <a:pt x="1167" y="1858"/>
                    </a:lnTo>
                    <a:lnTo>
                      <a:pt x="1108" y="1810"/>
                    </a:lnTo>
                    <a:lnTo>
                      <a:pt x="1049" y="1764"/>
                    </a:lnTo>
                    <a:lnTo>
                      <a:pt x="992" y="1722"/>
                    </a:lnTo>
                    <a:lnTo>
                      <a:pt x="934" y="1683"/>
                    </a:lnTo>
                    <a:lnTo>
                      <a:pt x="878" y="1646"/>
                    </a:lnTo>
                    <a:lnTo>
                      <a:pt x="824" y="1612"/>
                    </a:lnTo>
                    <a:lnTo>
                      <a:pt x="771" y="1581"/>
                    </a:lnTo>
                    <a:lnTo>
                      <a:pt x="720" y="1555"/>
                    </a:lnTo>
                    <a:lnTo>
                      <a:pt x="670" y="1531"/>
                    </a:lnTo>
                    <a:lnTo>
                      <a:pt x="623" y="1511"/>
                    </a:lnTo>
                    <a:lnTo>
                      <a:pt x="578" y="1495"/>
                    </a:lnTo>
                    <a:lnTo>
                      <a:pt x="535" y="1482"/>
                    </a:lnTo>
                    <a:lnTo>
                      <a:pt x="495" y="1473"/>
                    </a:lnTo>
                    <a:lnTo>
                      <a:pt x="458" y="1469"/>
                    </a:lnTo>
                    <a:lnTo>
                      <a:pt x="423" y="1468"/>
                    </a:lnTo>
                    <a:lnTo>
                      <a:pt x="393" y="1471"/>
                    </a:lnTo>
                    <a:lnTo>
                      <a:pt x="364" y="1479"/>
                    </a:lnTo>
                    <a:lnTo>
                      <a:pt x="340" y="1491"/>
                    </a:lnTo>
                    <a:lnTo>
                      <a:pt x="320" y="1507"/>
                    </a:lnTo>
                    <a:lnTo>
                      <a:pt x="303" y="1527"/>
                    </a:lnTo>
                    <a:lnTo>
                      <a:pt x="292" y="1551"/>
                    </a:lnTo>
                    <a:lnTo>
                      <a:pt x="285" y="1577"/>
                    </a:lnTo>
                    <a:lnTo>
                      <a:pt x="280" y="1606"/>
                    </a:lnTo>
                    <a:lnTo>
                      <a:pt x="281" y="1640"/>
                    </a:lnTo>
                    <a:lnTo>
                      <a:pt x="285" y="1675"/>
                    </a:lnTo>
                    <a:lnTo>
                      <a:pt x="292" y="1714"/>
                    </a:lnTo>
                    <a:lnTo>
                      <a:pt x="304" y="1755"/>
                    </a:lnTo>
                    <a:lnTo>
                      <a:pt x="320" y="1798"/>
                    </a:lnTo>
                    <a:lnTo>
                      <a:pt x="338" y="1843"/>
                    </a:lnTo>
                    <a:lnTo>
                      <a:pt x="360" y="1891"/>
                    </a:lnTo>
                    <a:lnTo>
                      <a:pt x="385" y="1940"/>
                    </a:lnTo>
                    <a:lnTo>
                      <a:pt x="412" y="1990"/>
                    </a:lnTo>
                    <a:lnTo>
                      <a:pt x="444" y="2043"/>
                    </a:lnTo>
                    <a:lnTo>
                      <a:pt x="479" y="2097"/>
                    </a:lnTo>
                    <a:lnTo>
                      <a:pt x="516" y="2152"/>
                    </a:lnTo>
                    <a:lnTo>
                      <a:pt x="556" y="2207"/>
                    </a:lnTo>
                    <a:lnTo>
                      <a:pt x="599" y="2264"/>
                    </a:lnTo>
                    <a:lnTo>
                      <a:pt x="645" y="2322"/>
                    </a:lnTo>
                    <a:lnTo>
                      <a:pt x="590" y="2376"/>
                    </a:lnTo>
                    <a:lnTo>
                      <a:pt x="539" y="2376"/>
                    </a:lnTo>
                    <a:lnTo>
                      <a:pt x="488" y="2381"/>
                    </a:lnTo>
                    <a:lnTo>
                      <a:pt x="437" y="2391"/>
                    </a:lnTo>
                    <a:lnTo>
                      <a:pt x="388" y="2406"/>
                    </a:lnTo>
                    <a:lnTo>
                      <a:pt x="341" y="2424"/>
                    </a:lnTo>
                    <a:lnTo>
                      <a:pt x="295" y="2359"/>
                    </a:lnTo>
                    <a:lnTo>
                      <a:pt x="249" y="2291"/>
                    </a:lnTo>
                    <a:lnTo>
                      <a:pt x="205" y="2222"/>
                    </a:lnTo>
                    <a:lnTo>
                      <a:pt x="164" y="2150"/>
                    </a:lnTo>
                    <a:lnTo>
                      <a:pt x="124" y="2076"/>
                    </a:lnTo>
                    <a:lnTo>
                      <a:pt x="91" y="2001"/>
                    </a:lnTo>
                    <a:lnTo>
                      <a:pt x="61" y="1926"/>
                    </a:lnTo>
                    <a:lnTo>
                      <a:pt x="36" y="1851"/>
                    </a:lnTo>
                    <a:lnTo>
                      <a:pt x="17" y="1775"/>
                    </a:lnTo>
                    <a:lnTo>
                      <a:pt x="8" y="1722"/>
                    </a:lnTo>
                    <a:lnTo>
                      <a:pt x="2" y="1668"/>
                    </a:lnTo>
                    <a:lnTo>
                      <a:pt x="0" y="1616"/>
                    </a:lnTo>
                    <a:lnTo>
                      <a:pt x="2" y="1564"/>
                    </a:lnTo>
                    <a:lnTo>
                      <a:pt x="9" y="1511"/>
                    </a:lnTo>
                    <a:lnTo>
                      <a:pt x="20" y="1460"/>
                    </a:lnTo>
                    <a:lnTo>
                      <a:pt x="35" y="1410"/>
                    </a:lnTo>
                    <a:lnTo>
                      <a:pt x="56" y="1359"/>
                    </a:lnTo>
                    <a:lnTo>
                      <a:pt x="82" y="1310"/>
                    </a:lnTo>
                    <a:lnTo>
                      <a:pt x="113" y="1260"/>
                    </a:lnTo>
                    <a:lnTo>
                      <a:pt x="151" y="1211"/>
                    </a:lnTo>
                    <a:lnTo>
                      <a:pt x="193" y="1163"/>
                    </a:lnTo>
                    <a:lnTo>
                      <a:pt x="242" y="1116"/>
                    </a:lnTo>
                    <a:lnTo>
                      <a:pt x="297" y="1070"/>
                    </a:lnTo>
                    <a:lnTo>
                      <a:pt x="359" y="1023"/>
                    </a:lnTo>
                    <a:lnTo>
                      <a:pt x="428" y="978"/>
                    </a:lnTo>
                    <a:lnTo>
                      <a:pt x="504" y="932"/>
                    </a:lnTo>
                    <a:lnTo>
                      <a:pt x="587" y="888"/>
                    </a:lnTo>
                    <a:lnTo>
                      <a:pt x="677" y="845"/>
                    </a:lnTo>
                    <a:lnTo>
                      <a:pt x="776" y="801"/>
                    </a:lnTo>
                    <a:lnTo>
                      <a:pt x="860" y="766"/>
                    </a:lnTo>
                    <a:lnTo>
                      <a:pt x="944" y="730"/>
                    </a:lnTo>
                    <a:lnTo>
                      <a:pt x="1029" y="693"/>
                    </a:lnTo>
                    <a:lnTo>
                      <a:pt x="1114" y="655"/>
                    </a:lnTo>
                    <a:lnTo>
                      <a:pt x="1198" y="618"/>
                    </a:lnTo>
                    <a:lnTo>
                      <a:pt x="1283" y="581"/>
                    </a:lnTo>
                    <a:lnTo>
                      <a:pt x="1368" y="544"/>
                    </a:lnTo>
                    <a:lnTo>
                      <a:pt x="1453" y="509"/>
                    </a:lnTo>
                    <a:lnTo>
                      <a:pt x="1537" y="474"/>
                    </a:lnTo>
                    <a:lnTo>
                      <a:pt x="1621" y="440"/>
                    </a:lnTo>
                    <a:lnTo>
                      <a:pt x="1704" y="408"/>
                    </a:lnTo>
                    <a:lnTo>
                      <a:pt x="1787" y="379"/>
                    </a:lnTo>
                    <a:lnTo>
                      <a:pt x="1869" y="352"/>
                    </a:lnTo>
                    <a:lnTo>
                      <a:pt x="1949" y="327"/>
                    </a:lnTo>
                    <a:lnTo>
                      <a:pt x="2030" y="304"/>
                    </a:lnTo>
                    <a:lnTo>
                      <a:pt x="2109" y="285"/>
                    </a:lnTo>
                    <a:lnTo>
                      <a:pt x="2187" y="270"/>
                    </a:lnTo>
                    <a:lnTo>
                      <a:pt x="2264" y="258"/>
                    </a:lnTo>
                    <a:lnTo>
                      <a:pt x="2339" y="250"/>
                    </a:lnTo>
                    <a:lnTo>
                      <a:pt x="2413" y="246"/>
                    </a:lnTo>
                    <a:lnTo>
                      <a:pt x="2485" y="247"/>
                    </a:lnTo>
                    <a:lnTo>
                      <a:pt x="2556" y="252"/>
                    </a:lnTo>
                    <a:lnTo>
                      <a:pt x="2625" y="263"/>
                    </a:lnTo>
                    <a:lnTo>
                      <a:pt x="2691" y="280"/>
                    </a:lnTo>
                    <a:lnTo>
                      <a:pt x="2757" y="302"/>
                    </a:lnTo>
                    <a:lnTo>
                      <a:pt x="2783" y="261"/>
                    </a:lnTo>
                    <a:lnTo>
                      <a:pt x="2809" y="223"/>
                    </a:lnTo>
                    <a:lnTo>
                      <a:pt x="2834" y="188"/>
                    </a:lnTo>
                    <a:lnTo>
                      <a:pt x="2858" y="158"/>
                    </a:lnTo>
                    <a:lnTo>
                      <a:pt x="2881" y="130"/>
                    </a:lnTo>
                    <a:lnTo>
                      <a:pt x="2902" y="108"/>
                    </a:lnTo>
                    <a:lnTo>
                      <a:pt x="2937" y="78"/>
                    </a:lnTo>
                    <a:lnTo>
                      <a:pt x="2974" y="52"/>
                    </a:lnTo>
                    <a:lnTo>
                      <a:pt x="3013" y="31"/>
                    </a:lnTo>
                    <a:lnTo>
                      <a:pt x="3055" y="16"/>
                    </a:lnTo>
                    <a:lnTo>
                      <a:pt x="3097" y="6"/>
                    </a:lnTo>
                    <a:lnTo>
                      <a:pt x="31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1" name="Freeform 27"/>
              <p:cNvSpPr/>
              <p:nvPr/>
            </p:nvSpPr>
            <p:spPr bwMode="auto">
              <a:xfrm>
                <a:off x="1050926" y="4365625"/>
                <a:ext cx="377825" cy="376238"/>
              </a:xfrm>
              <a:custGeom>
                <a:avLst/>
                <a:gdLst>
                  <a:gd name="T0" fmla="*/ 922 w 1186"/>
                  <a:gd name="T1" fmla="*/ 0 h 1185"/>
                  <a:gd name="T2" fmla="*/ 1186 w 1186"/>
                  <a:gd name="T3" fmla="*/ 265 h 1185"/>
                  <a:gd name="T4" fmla="*/ 827 w 1186"/>
                  <a:gd name="T5" fmla="*/ 623 h 1185"/>
                  <a:gd name="T6" fmla="*/ 782 w 1186"/>
                  <a:gd name="T7" fmla="*/ 667 h 1185"/>
                  <a:gd name="T8" fmla="*/ 779 w 1186"/>
                  <a:gd name="T9" fmla="*/ 717 h 1185"/>
                  <a:gd name="T10" fmla="*/ 770 w 1186"/>
                  <a:gd name="T11" fmla="*/ 769 h 1185"/>
                  <a:gd name="T12" fmla="*/ 757 w 1186"/>
                  <a:gd name="T13" fmla="*/ 820 h 1185"/>
                  <a:gd name="T14" fmla="*/ 741 w 1186"/>
                  <a:gd name="T15" fmla="*/ 871 h 1185"/>
                  <a:gd name="T16" fmla="*/ 720 w 1186"/>
                  <a:gd name="T17" fmla="*/ 920 h 1185"/>
                  <a:gd name="T18" fmla="*/ 696 w 1186"/>
                  <a:gd name="T19" fmla="*/ 966 h 1185"/>
                  <a:gd name="T20" fmla="*/ 670 w 1186"/>
                  <a:gd name="T21" fmla="*/ 1009 h 1185"/>
                  <a:gd name="T22" fmla="*/ 642 w 1186"/>
                  <a:gd name="T23" fmla="*/ 1048 h 1185"/>
                  <a:gd name="T24" fmla="*/ 612 w 1186"/>
                  <a:gd name="T25" fmla="*/ 1081 h 1185"/>
                  <a:gd name="T26" fmla="*/ 578 w 1186"/>
                  <a:gd name="T27" fmla="*/ 1111 h 1185"/>
                  <a:gd name="T28" fmla="*/ 541 w 1186"/>
                  <a:gd name="T29" fmla="*/ 1136 h 1185"/>
                  <a:gd name="T30" fmla="*/ 503 w 1186"/>
                  <a:gd name="T31" fmla="*/ 1156 h 1185"/>
                  <a:gd name="T32" fmla="*/ 463 w 1186"/>
                  <a:gd name="T33" fmla="*/ 1171 h 1185"/>
                  <a:gd name="T34" fmla="*/ 421 w 1186"/>
                  <a:gd name="T35" fmla="*/ 1181 h 1185"/>
                  <a:gd name="T36" fmla="*/ 380 w 1186"/>
                  <a:gd name="T37" fmla="*/ 1185 h 1185"/>
                  <a:gd name="T38" fmla="*/ 337 w 1186"/>
                  <a:gd name="T39" fmla="*/ 1185 h 1185"/>
                  <a:gd name="T40" fmla="*/ 295 w 1186"/>
                  <a:gd name="T41" fmla="*/ 1181 h 1185"/>
                  <a:gd name="T42" fmla="*/ 253 w 1186"/>
                  <a:gd name="T43" fmla="*/ 1171 h 1185"/>
                  <a:gd name="T44" fmla="*/ 213 w 1186"/>
                  <a:gd name="T45" fmla="*/ 1156 h 1185"/>
                  <a:gd name="T46" fmla="*/ 175 w 1186"/>
                  <a:gd name="T47" fmla="*/ 1136 h 1185"/>
                  <a:gd name="T48" fmla="*/ 139 w 1186"/>
                  <a:gd name="T49" fmla="*/ 1111 h 1185"/>
                  <a:gd name="T50" fmla="*/ 105 w 1186"/>
                  <a:gd name="T51" fmla="*/ 1081 h 1185"/>
                  <a:gd name="T52" fmla="*/ 74 w 1186"/>
                  <a:gd name="T53" fmla="*/ 1047 h 1185"/>
                  <a:gd name="T54" fmla="*/ 49 w 1186"/>
                  <a:gd name="T55" fmla="*/ 1011 h 1185"/>
                  <a:gd name="T56" fmla="*/ 30 w 1186"/>
                  <a:gd name="T57" fmla="*/ 973 h 1185"/>
                  <a:gd name="T58" fmla="*/ 14 w 1186"/>
                  <a:gd name="T59" fmla="*/ 932 h 1185"/>
                  <a:gd name="T60" fmla="*/ 5 w 1186"/>
                  <a:gd name="T61" fmla="*/ 891 h 1185"/>
                  <a:gd name="T62" fmla="*/ 0 w 1186"/>
                  <a:gd name="T63" fmla="*/ 848 h 1185"/>
                  <a:gd name="T64" fmla="*/ 0 w 1186"/>
                  <a:gd name="T65" fmla="*/ 806 h 1185"/>
                  <a:gd name="T66" fmla="*/ 5 w 1186"/>
                  <a:gd name="T67" fmla="*/ 764 h 1185"/>
                  <a:gd name="T68" fmla="*/ 14 w 1186"/>
                  <a:gd name="T69" fmla="*/ 723 h 1185"/>
                  <a:gd name="T70" fmla="*/ 30 w 1186"/>
                  <a:gd name="T71" fmla="*/ 683 h 1185"/>
                  <a:gd name="T72" fmla="*/ 49 w 1186"/>
                  <a:gd name="T73" fmla="*/ 644 h 1185"/>
                  <a:gd name="T74" fmla="*/ 74 w 1186"/>
                  <a:gd name="T75" fmla="*/ 607 h 1185"/>
                  <a:gd name="T76" fmla="*/ 105 w 1186"/>
                  <a:gd name="T77" fmla="*/ 573 h 1185"/>
                  <a:gd name="T78" fmla="*/ 138 w 1186"/>
                  <a:gd name="T79" fmla="*/ 544 h 1185"/>
                  <a:gd name="T80" fmla="*/ 177 w 1186"/>
                  <a:gd name="T81" fmla="*/ 516 h 1185"/>
                  <a:gd name="T82" fmla="*/ 220 w 1186"/>
                  <a:gd name="T83" fmla="*/ 489 h 1185"/>
                  <a:gd name="T84" fmla="*/ 265 w 1186"/>
                  <a:gd name="T85" fmla="*/ 465 h 1185"/>
                  <a:gd name="T86" fmla="*/ 314 w 1186"/>
                  <a:gd name="T87" fmla="*/ 446 h 1185"/>
                  <a:gd name="T88" fmla="*/ 366 w 1186"/>
                  <a:gd name="T89" fmla="*/ 428 h 1185"/>
                  <a:gd name="T90" fmla="*/ 417 w 1186"/>
                  <a:gd name="T91" fmla="*/ 415 h 1185"/>
                  <a:gd name="T92" fmla="*/ 468 w 1186"/>
                  <a:gd name="T93" fmla="*/ 407 h 1185"/>
                  <a:gd name="T94" fmla="*/ 518 w 1186"/>
                  <a:gd name="T95" fmla="*/ 403 h 1185"/>
                  <a:gd name="T96" fmla="*/ 561 w 1186"/>
                  <a:gd name="T97" fmla="*/ 360 h 1185"/>
                  <a:gd name="T98" fmla="*/ 922 w 1186"/>
                  <a:gd name="T99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6" h="1185">
                    <a:moveTo>
                      <a:pt x="922" y="0"/>
                    </a:moveTo>
                    <a:lnTo>
                      <a:pt x="1186" y="265"/>
                    </a:lnTo>
                    <a:lnTo>
                      <a:pt x="827" y="623"/>
                    </a:lnTo>
                    <a:lnTo>
                      <a:pt x="782" y="667"/>
                    </a:lnTo>
                    <a:lnTo>
                      <a:pt x="779" y="717"/>
                    </a:lnTo>
                    <a:lnTo>
                      <a:pt x="770" y="769"/>
                    </a:lnTo>
                    <a:lnTo>
                      <a:pt x="757" y="820"/>
                    </a:lnTo>
                    <a:lnTo>
                      <a:pt x="741" y="871"/>
                    </a:lnTo>
                    <a:lnTo>
                      <a:pt x="720" y="920"/>
                    </a:lnTo>
                    <a:lnTo>
                      <a:pt x="696" y="966"/>
                    </a:lnTo>
                    <a:lnTo>
                      <a:pt x="670" y="1009"/>
                    </a:lnTo>
                    <a:lnTo>
                      <a:pt x="642" y="1048"/>
                    </a:lnTo>
                    <a:lnTo>
                      <a:pt x="612" y="1081"/>
                    </a:lnTo>
                    <a:lnTo>
                      <a:pt x="578" y="1111"/>
                    </a:lnTo>
                    <a:lnTo>
                      <a:pt x="541" y="1136"/>
                    </a:lnTo>
                    <a:lnTo>
                      <a:pt x="503" y="1156"/>
                    </a:lnTo>
                    <a:lnTo>
                      <a:pt x="463" y="1171"/>
                    </a:lnTo>
                    <a:lnTo>
                      <a:pt x="421" y="1181"/>
                    </a:lnTo>
                    <a:lnTo>
                      <a:pt x="380" y="1185"/>
                    </a:lnTo>
                    <a:lnTo>
                      <a:pt x="337" y="1185"/>
                    </a:lnTo>
                    <a:lnTo>
                      <a:pt x="295" y="1181"/>
                    </a:lnTo>
                    <a:lnTo>
                      <a:pt x="253" y="1171"/>
                    </a:lnTo>
                    <a:lnTo>
                      <a:pt x="213" y="1156"/>
                    </a:lnTo>
                    <a:lnTo>
                      <a:pt x="175" y="1136"/>
                    </a:lnTo>
                    <a:lnTo>
                      <a:pt x="139" y="1111"/>
                    </a:lnTo>
                    <a:lnTo>
                      <a:pt x="105" y="1081"/>
                    </a:lnTo>
                    <a:lnTo>
                      <a:pt x="74" y="1047"/>
                    </a:lnTo>
                    <a:lnTo>
                      <a:pt x="49" y="1011"/>
                    </a:lnTo>
                    <a:lnTo>
                      <a:pt x="30" y="973"/>
                    </a:lnTo>
                    <a:lnTo>
                      <a:pt x="14" y="932"/>
                    </a:lnTo>
                    <a:lnTo>
                      <a:pt x="5" y="891"/>
                    </a:lnTo>
                    <a:lnTo>
                      <a:pt x="0" y="848"/>
                    </a:lnTo>
                    <a:lnTo>
                      <a:pt x="0" y="806"/>
                    </a:lnTo>
                    <a:lnTo>
                      <a:pt x="5" y="764"/>
                    </a:lnTo>
                    <a:lnTo>
                      <a:pt x="14" y="723"/>
                    </a:lnTo>
                    <a:lnTo>
                      <a:pt x="30" y="683"/>
                    </a:lnTo>
                    <a:lnTo>
                      <a:pt x="49" y="644"/>
                    </a:lnTo>
                    <a:lnTo>
                      <a:pt x="74" y="607"/>
                    </a:lnTo>
                    <a:lnTo>
                      <a:pt x="105" y="573"/>
                    </a:lnTo>
                    <a:lnTo>
                      <a:pt x="138" y="544"/>
                    </a:lnTo>
                    <a:lnTo>
                      <a:pt x="177" y="516"/>
                    </a:lnTo>
                    <a:lnTo>
                      <a:pt x="220" y="489"/>
                    </a:lnTo>
                    <a:lnTo>
                      <a:pt x="265" y="465"/>
                    </a:lnTo>
                    <a:lnTo>
                      <a:pt x="314" y="446"/>
                    </a:lnTo>
                    <a:lnTo>
                      <a:pt x="366" y="428"/>
                    </a:lnTo>
                    <a:lnTo>
                      <a:pt x="417" y="415"/>
                    </a:lnTo>
                    <a:lnTo>
                      <a:pt x="468" y="407"/>
                    </a:lnTo>
                    <a:lnTo>
                      <a:pt x="518" y="403"/>
                    </a:lnTo>
                    <a:lnTo>
                      <a:pt x="561" y="360"/>
                    </a:lnTo>
                    <a:lnTo>
                      <a:pt x="9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</p:grpSp>
      </p:grpSp>
      <p:grpSp>
        <p:nvGrpSpPr>
          <p:cNvPr id="10" name="Group 209"/>
          <p:cNvGrpSpPr/>
          <p:nvPr/>
        </p:nvGrpSpPr>
        <p:grpSpPr>
          <a:xfrm>
            <a:off x="4786075" y="2016316"/>
            <a:ext cx="675047" cy="675011"/>
            <a:chOff x="6381431" y="2523490"/>
            <a:chExt cx="900063" cy="90006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44" name="Oval 143"/>
            <p:cNvSpPr/>
            <p:nvPr/>
          </p:nvSpPr>
          <p:spPr>
            <a:xfrm>
              <a:off x="6381431" y="2523490"/>
              <a:ext cx="900063" cy="9000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1" name="Group 201"/>
            <p:cNvGrpSpPr/>
            <p:nvPr/>
          </p:nvGrpSpPr>
          <p:grpSpPr>
            <a:xfrm>
              <a:off x="6516368" y="2806272"/>
              <a:ext cx="582624" cy="362120"/>
              <a:chOff x="2292350" y="982663"/>
              <a:chExt cx="973138" cy="604837"/>
            </a:xfrm>
            <a:solidFill>
              <a:schemeClr val="accent5"/>
            </a:solidFill>
          </p:grpSpPr>
          <p:sp>
            <p:nvSpPr>
              <p:cNvPr id="203" name="Freeform 14"/>
              <p:cNvSpPr/>
              <p:nvPr/>
            </p:nvSpPr>
            <p:spPr bwMode="auto">
              <a:xfrm>
                <a:off x="2713038" y="1352550"/>
                <a:ext cx="49213" cy="50800"/>
              </a:xfrm>
              <a:custGeom>
                <a:avLst/>
                <a:gdLst>
                  <a:gd name="T0" fmla="*/ 95 w 190"/>
                  <a:gd name="T1" fmla="*/ 0 h 190"/>
                  <a:gd name="T2" fmla="*/ 119 w 190"/>
                  <a:gd name="T3" fmla="*/ 3 h 190"/>
                  <a:gd name="T4" fmla="*/ 143 w 190"/>
                  <a:gd name="T5" fmla="*/ 13 h 190"/>
                  <a:gd name="T6" fmla="*/ 162 w 190"/>
                  <a:gd name="T7" fmla="*/ 28 h 190"/>
                  <a:gd name="T8" fmla="*/ 176 w 190"/>
                  <a:gd name="T9" fmla="*/ 48 h 190"/>
                  <a:gd name="T10" fmla="*/ 186 w 190"/>
                  <a:gd name="T11" fmla="*/ 70 h 190"/>
                  <a:gd name="T12" fmla="*/ 190 w 190"/>
                  <a:gd name="T13" fmla="*/ 95 h 190"/>
                  <a:gd name="T14" fmla="*/ 186 w 190"/>
                  <a:gd name="T15" fmla="*/ 120 h 190"/>
                  <a:gd name="T16" fmla="*/ 176 w 190"/>
                  <a:gd name="T17" fmla="*/ 143 h 190"/>
                  <a:gd name="T18" fmla="*/ 162 w 190"/>
                  <a:gd name="T19" fmla="*/ 163 h 190"/>
                  <a:gd name="T20" fmla="*/ 143 w 190"/>
                  <a:gd name="T21" fmla="*/ 177 h 190"/>
                  <a:gd name="T22" fmla="*/ 119 w 190"/>
                  <a:gd name="T23" fmla="*/ 186 h 190"/>
                  <a:gd name="T24" fmla="*/ 95 w 190"/>
                  <a:gd name="T25" fmla="*/ 190 h 190"/>
                  <a:gd name="T26" fmla="*/ 69 w 190"/>
                  <a:gd name="T27" fmla="*/ 186 h 190"/>
                  <a:gd name="T28" fmla="*/ 47 w 190"/>
                  <a:gd name="T29" fmla="*/ 177 h 190"/>
                  <a:gd name="T30" fmla="*/ 28 w 190"/>
                  <a:gd name="T31" fmla="*/ 163 h 190"/>
                  <a:gd name="T32" fmla="*/ 12 w 190"/>
                  <a:gd name="T33" fmla="*/ 143 h 190"/>
                  <a:gd name="T34" fmla="*/ 3 w 190"/>
                  <a:gd name="T35" fmla="*/ 120 h 190"/>
                  <a:gd name="T36" fmla="*/ 0 w 190"/>
                  <a:gd name="T37" fmla="*/ 95 h 190"/>
                  <a:gd name="T38" fmla="*/ 3 w 190"/>
                  <a:gd name="T39" fmla="*/ 70 h 190"/>
                  <a:gd name="T40" fmla="*/ 12 w 190"/>
                  <a:gd name="T41" fmla="*/ 48 h 190"/>
                  <a:gd name="T42" fmla="*/ 28 w 190"/>
                  <a:gd name="T43" fmla="*/ 28 h 190"/>
                  <a:gd name="T44" fmla="*/ 47 w 190"/>
                  <a:gd name="T45" fmla="*/ 13 h 190"/>
                  <a:gd name="T46" fmla="*/ 69 w 190"/>
                  <a:gd name="T47" fmla="*/ 3 h 190"/>
                  <a:gd name="T48" fmla="*/ 95 w 190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0" h="190">
                    <a:moveTo>
                      <a:pt x="95" y="0"/>
                    </a:moveTo>
                    <a:lnTo>
                      <a:pt x="119" y="3"/>
                    </a:lnTo>
                    <a:lnTo>
                      <a:pt x="143" y="13"/>
                    </a:lnTo>
                    <a:lnTo>
                      <a:pt x="162" y="28"/>
                    </a:lnTo>
                    <a:lnTo>
                      <a:pt x="176" y="48"/>
                    </a:lnTo>
                    <a:lnTo>
                      <a:pt x="186" y="70"/>
                    </a:lnTo>
                    <a:lnTo>
                      <a:pt x="190" y="95"/>
                    </a:lnTo>
                    <a:lnTo>
                      <a:pt x="186" y="120"/>
                    </a:lnTo>
                    <a:lnTo>
                      <a:pt x="176" y="143"/>
                    </a:lnTo>
                    <a:lnTo>
                      <a:pt x="162" y="163"/>
                    </a:lnTo>
                    <a:lnTo>
                      <a:pt x="143" y="177"/>
                    </a:lnTo>
                    <a:lnTo>
                      <a:pt x="119" y="186"/>
                    </a:lnTo>
                    <a:lnTo>
                      <a:pt x="95" y="190"/>
                    </a:lnTo>
                    <a:lnTo>
                      <a:pt x="69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2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2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69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4" name="Freeform 15"/>
              <p:cNvSpPr/>
              <p:nvPr/>
            </p:nvSpPr>
            <p:spPr bwMode="auto">
              <a:xfrm>
                <a:off x="2803525" y="1352550"/>
                <a:ext cx="50800" cy="50800"/>
              </a:xfrm>
              <a:custGeom>
                <a:avLst/>
                <a:gdLst>
                  <a:gd name="T0" fmla="*/ 95 w 189"/>
                  <a:gd name="T1" fmla="*/ 0 h 190"/>
                  <a:gd name="T2" fmla="*/ 120 w 189"/>
                  <a:gd name="T3" fmla="*/ 3 h 190"/>
                  <a:gd name="T4" fmla="*/ 143 w 189"/>
                  <a:gd name="T5" fmla="*/ 13 h 190"/>
                  <a:gd name="T6" fmla="*/ 163 w 189"/>
                  <a:gd name="T7" fmla="*/ 28 h 190"/>
                  <a:gd name="T8" fmla="*/ 177 w 189"/>
                  <a:gd name="T9" fmla="*/ 48 h 190"/>
                  <a:gd name="T10" fmla="*/ 186 w 189"/>
                  <a:gd name="T11" fmla="*/ 70 h 190"/>
                  <a:gd name="T12" fmla="*/ 189 w 189"/>
                  <a:gd name="T13" fmla="*/ 95 h 190"/>
                  <a:gd name="T14" fmla="*/ 186 w 189"/>
                  <a:gd name="T15" fmla="*/ 120 h 190"/>
                  <a:gd name="T16" fmla="*/ 177 w 189"/>
                  <a:gd name="T17" fmla="*/ 143 h 190"/>
                  <a:gd name="T18" fmla="*/ 163 w 189"/>
                  <a:gd name="T19" fmla="*/ 163 h 190"/>
                  <a:gd name="T20" fmla="*/ 143 w 189"/>
                  <a:gd name="T21" fmla="*/ 177 h 190"/>
                  <a:gd name="T22" fmla="*/ 120 w 189"/>
                  <a:gd name="T23" fmla="*/ 186 h 190"/>
                  <a:gd name="T24" fmla="*/ 95 w 189"/>
                  <a:gd name="T25" fmla="*/ 190 h 190"/>
                  <a:gd name="T26" fmla="*/ 70 w 189"/>
                  <a:gd name="T27" fmla="*/ 186 h 190"/>
                  <a:gd name="T28" fmla="*/ 47 w 189"/>
                  <a:gd name="T29" fmla="*/ 177 h 190"/>
                  <a:gd name="T30" fmla="*/ 28 w 189"/>
                  <a:gd name="T31" fmla="*/ 163 h 190"/>
                  <a:gd name="T32" fmla="*/ 13 w 189"/>
                  <a:gd name="T33" fmla="*/ 143 h 190"/>
                  <a:gd name="T34" fmla="*/ 3 w 189"/>
                  <a:gd name="T35" fmla="*/ 120 h 190"/>
                  <a:gd name="T36" fmla="*/ 0 w 189"/>
                  <a:gd name="T37" fmla="*/ 95 h 190"/>
                  <a:gd name="T38" fmla="*/ 3 w 189"/>
                  <a:gd name="T39" fmla="*/ 70 h 190"/>
                  <a:gd name="T40" fmla="*/ 13 w 189"/>
                  <a:gd name="T41" fmla="*/ 48 h 190"/>
                  <a:gd name="T42" fmla="*/ 28 w 189"/>
                  <a:gd name="T43" fmla="*/ 28 h 190"/>
                  <a:gd name="T44" fmla="*/ 47 w 189"/>
                  <a:gd name="T45" fmla="*/ 13 h 190"/>
                  <a:gd name="T46" fmla="*/ 70 w 189"/>
                  <a:gd name="T47" fmla="*/ 3 h 190"/>
                  <a:gd name="T48" fmla="*/ 95 w 189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9" h="190">
                    <a:moveTo>
                      <a:pt x="95" y="0"/>
                    </a:moveTo>
                    <a:lnTo>
                      <a:pt x="120" y="3"/>
                    </a:lnTo>
                    <a:lnTo>
                      <a:pt x="143" y="13"/>
                    </a:lnTo>
                    <a:lnTo>
                      <a:pt x="163" y="28"/>
                    </a:lnTo>
                    <a:lnTo>
                      <a:pt x="177" y="48"/>
                    </a:lnTo>
                    <a:lnTo>
                      <a:pt x="186" y="70"/>
                    </a:lnTo>
                    <a:lnTo>
                      <a:pt x="189" y="95"/>
                    </a:lnTo>
                    <a:lnTo>
                      <a:pt x="186" y="120"/>
                    </a:lnTo>
                    <a:lnTo>
                      <a:pt x="177" y="143"/>
                    </a:lnTo>
                    <a:lnTo>
                      <a:pt x="163" y="163"/>
                    </a:lnTo>
                    <a:lnTo>
                      <a:pt x="143" y="177"/>
                    </a:lnTo>
                    <a:lnTo>
                      <a:pt x="120" y="186"/>
                    </a:lnTo>
                    <a:lnTo>
                      <a:pt x="95" y="190"/>
                    </a:lnTo>
                    <a:lnTo>
                      <a:pt x="70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3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3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70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5" name="Freeform 16"/>
              <p:cNvSpPr/>
              <p:nvPr/>
            </p:nvSpPr>
            <p:spPr bwMode="auto">
              <a:xfrm>
                <a:off x="2606675" y="1117600"/>
                <a:ext cx="314325" cy="215900"/>
              </a:xfrm>
              <a:custGeom>
                <a:avLst/>
                <a:gdLst>
                  <a:gd name="T0" fmla="*/ 82 w 1188"/>
                  <a:gd name="T1" fmla="*/ 0 h 819"/>
                  <a:gd name="T2" fmla="*/ 103 w 1188"/>
                  <a:gd name="T3" fmla="*/ 4 h 819"/>
                  <a:gd name="T4" fmla="*/ 122 w 1188"/>
                  <a:gd name="T5" fmla="*/ 13 h 819"/>
                  <a:gd name="T6" fmla="*/ 212 w 1188"/>
                  <a:gd name="T7" fmla="*/ 68 h 819"/>
                  <a:gd name="T8" fmla="*/ 225 w 1188"/>
                  <a:gd name="T9" fmla="*/ 78 h 819"/>
                  <a:gd name="T10" fmla="*/ 237 w 1188"/>
                  <a:gd name="T11" fmla="*/ 92 h 819"/>
                  <a:gd name="T12" fmla="*/ 244 w 1188"/>
                  <a:gd name="T13" fmla="*/ 107 h 819"/>
                  <a:gd name="T14" fmla="*/ 293 w 1188"/>
                  <a:gd name="T15" fmla="*/ 231 h 819"/>
                  <a:gd name="T16" fmla="*/ 1141 w 1188"/>
                  <a:gd name="T17" fmla="*/ 231 h 819"/>
                  <a:gd name="T18" fmla="*/ 1156 w 1188"/>
                  <a:gd name="T19" fmla="*/ 233 h 819"/>
                  <a:gd name="T20" fmla="*/ 1169 w 1188"/>
                  <a:gd name="T21" fmla="*/ 241 h 819"/>
                  <a:gd name="T22" fmla="*/ 1180 w 1188"/>
                  <a:gd name="T23" fmla="*/ 252 h 819"/>
                  <a:gd name="T24" fmla="*/ 1186 w 1188"/>
                  <a:gd name="T25" fmla="*/ 266 h 819"/>
                  <a:gd name="T26" fmla="*/ 1188 w 1188"/>
                  <a:gd name="T27" fmla="*/ 281 h 819"/>
                  <a:gd name="T28" fmla="*/ 1185 w 1188"/>
                  <a:gd name="T29" fmla="*/ 296 h 819"/>
                  <a:gd name="T30" fmla="*/ 996 w 1188"/>
                  <a:gd name="T31" fmla="*/ 788 h 819"/>
                  <a:gd name="T32" fmla="*/ 988 w 1188"/>
                  <a:gd name="T33" fmla="*/ 802 h 819"/>
                  <a:gd name="T34" fmla="*/ 978 w 1188"/>
                  <a:gd name="T35" fmla="*/ 811 h 819"/>
                  <a:gd name="T36" fmla="*/ 966 w 1188"/>
                  <a:gd name="T37" fmla="*/ 817 h 819"/>
                  <a:gd name="T38" fmla="*/ 951 w 1188"/>
                  <a:gd name="T39" fmla="*/ 819 h 819"/>
                  <a:gd name="T40" fmla="*/ 380 w 1188"/>
                  <a:gd name="T41" fmla="*/ 819 h 819"/>
                  <a:gd name="T42" fmla="*/ 366 w 1188"/>
                  <a:gd name="T43" fmla="*/ 817 h 819"/>
                  <a:gd name="T44" fmla="*/ 354 w 1188"/>
                  <a:gd name="T45" fmla="*/ 811 h 819"/>
                  <a:gd name="T46" fmla="*/ 344 w 1188"/>
                  <a:gd name="T47" fmla="*/ 802 h 819"/>
                  <a:gd name="T48" fmla="*/ 336 w 1188"/>
                  <a:gd name="T49" fmla="*/ 788 h 819"/>
                  <a:gd name="T50" fmla="*/ 105 w 1188"/>
                  <a:gd name="T51" fmla="*/ 190 h 819"/>
                  <a:gd name="T52" fmla="*/ 38 w 1188"/>
                  <a:gd name="T53" fmla="*/ 149 h 819"/>
                  <a:gd name="T54" fmla="*/ 22 w 1188"/>
                  <a:gd name="T55" fmla="*/ 135 h 819"/>
                  <a:gd name="T56" fmla="*/ 9 w 1188"/>
                  <a:gd name="T57" fmla="*/ 118 h 819"/>
                  <a:gd name="T58" fmla="*/ 3 w 1188"/>
                  <a:gd name="T59" fmla="*/ 98 h 819"/>
                  <a:gd name="T60" fmla="*/ 0 w 1188"/>
                  <a:gd name="T61" fmla="*/ 78 h 819"/>
                  <a:gd name="T62" fmla="*/ 4 w 1188"/>
                  <a:gd name="T63" fmla="*/ 58 h 819"/>
                  <a:gd name="T64" fmla="*/ 13 w 1188"/>
                  <a:gd name="T65" fmla="*/ 38 h 819"/>
                  <a:gd name="T66" fmla="*/ 26 w 1188"/>
                  <a:gd name="T67" fmla="*/ 21 h 819"/>
                  <a:gd name="T68" fmla="*/ 43 w 1188"/>
                  <a:gd name="T69" fmla="*/ 9 h 819"/>
                  <a:gd name="T70" fmla="*/ 62 w 1188"/>
                  <a:gd name="T71" fmla="*/ 3 h 819"/>
                  <a:gd name="T72" fmla="*/ 82 w 1188"/>
                  <a:gd name="T73" fmla="*/ 0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88" h="819">
                    <a:moveTo>
                      <a:pt x="82" y="0"/>
                    </a:moveTo>
                    <a:lnTo>
                      <a:pt x="103" y="4"/>
                    </a:lnTo>
                    <a:lnTo>
                      <a:pt x="122" y="13"/>
                    </a:lnTo>
                    <a:lnTo>
                      <a:pt x="212" y="68"/>
                    </a:lnTo>
                    <a:lnTo>
                      <a:pt x="225" y="78"/>
                    </a:lnTo>
                    <a:lnTo>
                      <a:pt x="237" y="92"/>
                    </a:lnTo>
                    <a:lnTo>
                      <a:pt x="244" y="107"/>
                    </a:lnTo>
                    <a:lnTo>
                      <a:pt x="293" y="231"/>
                    </a:lnTo>
                    <a:lnTo>
                      <a:pt x="1141" y="231"/>
                    </a:lnTo>
                    <a:lnTo>
                      <a:pt x="1156" y="233"/>
                    </a:lnTo>
                    <a:lnTo>
                      <a:pt x="1169" y="241"/>
                    </a:lnTo>
                    <a:lnTo>
                      <a:pt x="1180" y="252"/>
                    </a:lnTo>
                    <a:lnTo>
                      <a:pt x="1186" y="266"/>
                    </a:lnTo>
                    <a:lnTo>
                      <a:pt x="1188" y="281"/>
                    </a:lnTo>
                    <a:lnTo>
                      <a:pt x="1185" y="296"/>
                    </a:lnTo>
                    <a:lnTo>
                      <a:pt x="996" y="788"/>
                    </a:lnTo>
                    <a:lnTo>
                      <a:pt x="988" y="802"/>
                    </a:lnTo>
                    <a:lnTo>
                      <a:pt x="978" y="811"/>
                    </a:lnTo>
                    <a:lnTo>
                      <a:pt x="966" y="817"/>
                    </a:lnTo>
                    <a:lnTo>
                      <a:pt x="951" y="819"/>
                    </a:lnTo>
                    <a:lnTo>
                      <a:pt x="380" y="819"/>
                    </a:lnTo>
                    <a:lnTo>
                      <a:pt x="366" y="817"/>
                    </a:lnTo>
                    <a:lnTo>
                      <a:pt x="354" y="811"/>
                    </a:lnTo>
                    <a:lnTo>
                      <a:pt x="344" y="802"/>
                    </a:lnTo>
                    <a:lnTo>
                      <a:pt x="336" y="788"/>
                    </a:lnTo>
                    <a:lnTo>
                      <a:pt x="105" y="190"/>
                    </a:lnTo>
                    <a:lnTo>
                      <a:pt x="38" y="149"/>
                    </a:lnTo>
                    <a:lnTo>
                      <a:pt x="22" y="135"/>
                    </a:lnTo>
                    <a:lnTo>
                      <a:pt x="9" y="118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4" y="58"/>
                    </a:lnTo>
                    <a:lnTo>
                      <a:pt x="13" y="38"/>
                    </a:lnTo>
                    <a:lnTo>
                      <a:pt x="26" y="21"/>
                    </a:lnTo>
                    <a:lnTo>
                      <a:pt x="43" y="9"/>
                    </a:lnTo>
                    <a:lnTo>
                      <a:pt x="62" y="3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6" name="Freeform 17"/>
              <p:cNvSpPr>
                <a:spLocks noEditPoints="1"/>
              </p:cNvSpPr>
              <p:nvPr/>
            </p:nvSpPr>
            <p:spPr bwMode="auto">
              <a:xfrm>
                <a:off x="2292350" y="982663"/>
                <a:ext cx="973138" cy="604837"/>
              </a:xfrm>
              <a:custGeom>
                <a:avLst/>
                <a:gdLst>
                  <a:gd name="T0" fmla="*/ 495 w 3678"/>
                  <a:gd name="T1" fmla="*/ 1854 h 2285"/>
                  <a:gd name="T2" fmla="*/ 3175 w 3678"/>
                  <a:gd name="T3" fmla="*/ 242 h 2285"/>
                  <a:gd name="T4" fmla="*/ 391 w 3678"/>
                  <a:gd name="T5" fmla="*/ 0 h 2285"/>
                  <a:gd name="T6" fmla="*/ 3306 w 3678"/>
                  <a:gd name="T7" fmla="*/ 4 h 2285"/>
                  <a:gd name="T8" fmla="*/ 3356 w 3678"/>
                  <a:gd name="T9" fmla="*/ 25 h 2285"/>
                  <a:gd name="T10" fmla="*/ 3394 w 3678"/>
                  <a:gd name="T11" fmla="*/ 62 h 2285"/>
                  <a:gd name="T12" fmla="*/ 3414 w 3678"/>
                  <a:gd name="T13" fmla="*/ 112 h 2285"/>
                  <a:gd name="T14" fmla="*/ 3417 w 3678"/>
                  <a:gd name="T15" fmla="*/ 1948 h 2285"/>
                  <a:gd name="T16" fmla="*/ 3635 w 3678"/>
                  <a:gd name="T17" fmla="*/ 1952 h 2285"/>
                  <a:gd name="T18" fmla="*/ 3666 w 3678"/>
                  <a:gd name="T19" fmla="*/ 1974 h 2285"/>
                  <a:gd name="T20" fmla="*/ 3678 w 3678"/>
                  <a:gd name="T21" fmla="*/ 2012 h 2285"/>
                  <a:gd name="T22" fmla="*/ 3667 w 3678"/>
                  <a:gd name="T23" fmla="*/ 2091 h 2285"/>
                  <a:gd name="T24" fmla="*/ 3633 w 3678"/>
                  <a:gd name="T25" fmla="*/ 2161 h 2285"/>
                  <a:gd name="T26" fmla="*/ 3584 w 3678"/>
                  <a:gd name="T27" fmla="*/ 2218 h 2285"/>
                  <a:gd name="T28" fmla="*/ 3520 w 3678"/>
                  <a:gd name="T29" fmla="*/ 2260 h 2285"/>
                  <a:gd name="T30" fmla="*/ 3445 w 3678"/>
                  <a:gd name="T31" fmla="*/ 2283 h 2285"/>
                  <a:gd name="T32" fmla="*/ 2903 w 3678"/>
                  <a:gd name="T33" fmla="*/ 2285 h 2285"/>
                  <a:gd name="T34" fmla="*/ 2900 w 3678"/>
                  <a:gd name="T35" fmla="*/ 2147 h 2285"/>
                  <a:gd name="T36" fmla="*/ 2881 w 3678"/>
                  <a:gd name="T37" fmla="*/ 2113 h 2285"/>
                  <a:gd name="T38" fmla="*/ 2847 w 3678"/>
                  <a:gd name="T39" fmla="*/ 2093 h 2285"/>
                  <a:gd name="T40" fmla="*/ 2806 w 3678"/>
                  <a:gd name="T41" fmla="*/ 2093 h 2285"/>
                  <a:gd name="T42" fmla="*/ 2773 w 3678"/>
                  <a:gd name="T43" fmla="*/ 2113 h 2285"/>
                  <a:gd name="T44" fmla="*/ 2753 w 3678"/>
                  <a:gd name="T45" fmla="*/ 2147 h 2285"/>
                  <a:gd name="T46" fmla="*/ 2751 w 3678"/>
                  <a:gd name="T47" fmla="*/ 2285 h 2285"/>
                  <a:gd name="T48" fmla="*/ 2626 w 3678"/>
                  <a:gd name="T49" fmla="*/ 2167 h 2285"/>
                  <a:gd name="T50" fmla="*/ 2616 w 3678"/>
                  <a:gd name="T51" fmla="*/ 2129 h 2285"/>
                  <a:gd name="T52" fmla="*/ 2588 w 3678"/>
                  <a:gd name="T53" fmla="*/ 2101 h 2285"/>
                  <a:gd name="T54" fmla="*/ 2550 w 3678"/>
                  <a:gd name="T55" fmla="*/ 2091 h 2285"/>
                  <a:gd name="T56" fmla="*/ 2511 w 3678"/>
                  <a:gd name="T57" fmla="*/ 2101 h 2285"/>
                  <a:gd name="T58" fmla="*/ 2484 w 3678"/>
                  <a:gd name="T59" fmla="*/ 2129 h 2285"/>
                  <a:gd name="T60" fmla="*/ 2473 w 3678"/>
                  <a:gd name="T61" fmla="*/ 2167 h 2285"/>
                  <a:gd name="T62" fmla="*/ 273 w 3678"/>
                  <a:gd name="T63" fmla="*/ 2285 h 2285"/>
                  <a:gd name="T64" fmla="*/ 195 w 3678"/>
                  <a:gd name="T65" fmla="*/ 2274 h 2285"/>
                  <a:gd name="T66" fmla="*/ 125 w 3678"/>
                  <a:gd name="T67" fmla="*/ 2241 h 2285"/>
                  <a:gd name="T68" fmla="*/ 67 w 3678"/>
                  <a:gd name="T69" fmla="*/ 2191 h 2285"/>
                  <a:gd name="T70" fmla="*/ 26 w 3678"/>
                  <a:gd name="T71" fmla="*/ 2127 h 2285"/>
                  <a:gd name="T72" fmla="*/ 3 w 3678"/>
                  <a:gd name="T73" fmla="*/ 2052 h 2285"/>
                  <a:gd name="T74" fmla="*/ 3 w 3678"/>
                  <a:gd name="T75" fmla="*/ 1992 h 2285"/>
                  <a:gd name="T76" fmla="*/ 26 w 3678"/>
                  <a:gd name="T77" fmla="*/ 1961 h 2285"/>
                  <a:gd name="T78" fmla="*/ 64 w 3678"/>
                  <a:gd name="T79" fmla="*/ 1948 h 2285"/>
                  <a:gd name="T80" fmla="*/ 253 w 3678"/>
                  <a:gd name="T81" fmla="*/ 140 h 2285"/>
                  <a:gd name="T82" fmla="*/ 263 w 3678"/>
                  <a:gd name="T83" fmla="*/ 85 h 2285"/>
                  <a:gd name="T84" fmla="*/ 293 w 3678"/>
                  <a:gd name="T85" fmla="*/ 41 h 2285"/>
                  <a:gd name="T86" fmla="*/ 338 w 3678"/>
                  <a:gd name="T87" fmla="*/ 11 h 2285"/>
                  <a:gd name="T88" fmla="*/ 391 w 3678"/>
                  <a:gd name="T89" fmla="*/ 0 h 2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78" h="2285">
                    <a:moveTo>
                      <a:pt x="495" y="242"/>
                    </a:moveTo>
                    <a:lnTo>
                      <a:pt x="495" y="1854"/>
                    </a:lnTo>
                    <a:lnTo>
                      <a:pt x="3175" y="1854"/>
                    </a:lnTo>
                    <a:lnTo>
                      <a:pt x="3175" y="242"/>
                    </a:lnTo>
                    <a:lnTo>
                      <a:pt x="495" y="242"/>
                    </a:lnTo>
                    <a:close/>
                    <a:moveTo>
                      <a:pt x="391" y="0"/>
                    </a:moveTo>
                    <a:lnTo>
                      <a:pt x="3278" y="0"/>
                    </a:lnTo>
                    <a:lnTo>
                      <a:pt x="3306" y="4"/>
                    </a:lnTo>
                    <a:lnTo>
                      <a:pt x="3332" y="11"/>
                    </a:lnTo>
                    <a:lnTo>
                      <a:pt x="3356" y="25"/>
                    </a:lnTo>
                    <a:lnTo>
                      <a:pt x="3376" y="41"/>
                    </a:lnTo>
                    <a:lnTo>
                      <a:pt x="3394" y="62"/>
                    </a:lnTo>
                    <a:lnTo>
                      <a:pt x="3406" y="85"/>
                    </a:lnTo>
                    <a:lnTo>
                      <a:pt x="3414" y="112"/>
                    </a:lnTo>
                    <a:lnTo>
                      <a:pt x="3417" y="140"/>
                    </a:lnTo>
                    <a:lnTo>
                      <a:pt x="3417" y="1948"/>
                    </a:lnTo>
                    <a:lnTo>
                      <a:pt x="3614" y="1948"/>
                    </a:lnTo>
                    <a:lnTo>
                      <a:pt x="3635" y="1952"/>
                    </a:lnTo>
                    <a:lnTo>
                      <a:pt x="3652" y="1961"/>
                    </a:lnTo>
                    <a:lnTo>
                      <a:pt x="3666" y="1974"/>
                    </a:lnTo>
                    <a:lnTo>
                      <a:pt x="3675" y="1992"/>
                    </a:lnTo>
                    <a:lnTo>
                      <a:pt x="3678" y="2012"/>
                    </a:lnTo>
                    <a:lnTo>
                      <a:pt x="3675" y="2052"/>
                    </a:lnTo>
                    <a:lnTo>
                      <a:pt x="3667" y="2091"/>
                    </a:lnTo>
                    <a:lnTo>
                      <a:pt x="3652" y="2127"/>
                    </a:lnTo>
                    <a:lnTo>
                      <a:pt x="3633" y="2161"/>
                    </a:lnTo>
                    <a:lnTo>
                      <a:pt x="3611" y="2191"/>
                    </a:lnTo>
                    <a:lnTo>
                      <a:pt x="3584" y="2218"/>
                    </a:lnTo>
                    <a:lnTo>
                      <a:pt x="3553" y="2241"/>
                    </a:lnTo>
                    <a:lnTo>
                      <a:pt x="3520" y="2260"/>
                    </a:lnTo>
                    <a:lnTo>
                      <a:pt x="3483" y="2274"/>
                    </a:lnTo>
                    <a:lnTo>
                      <a:pt x="3445" y="2283"/>
                    </a:lnTo>
                    <a:lnTo>
                      <a:pt x="3405" y="2285"/>
                    </a:lnTo>
                    <a:lnTo>
                      <a:pt x="2903" y="2285"/>
                    </a:lnTo>
                    <a:lnTo>
                      <a:pt x="2903" y="2167"/>
                    </a:lnTo>
                    <a:lnTo>
                      <a:pt x="2900" y="2147"/>
                    </a:lnTo>
                    <a:lnTo>
                      <a:pt x="2892" y="2129"/>
                    </a:lnTo>
                    <a:lnTo>
                      <a:pt x="2881" y="2113"/>
                    </a:lnTo>
                    <a:lnTo>
                      <a:pt x="2865" y="2101"/>
                    </a:lnTo>
                    <a:lnTo>
                      <a:pt x="2847" y="2093"/>
                    </a:lnTo>
                    <a:lnTo>
                      <a:pt x="2826" y="2091"/>
                    </a:lnTo>
                    <a:lnTo>
                      <a:pt x="2806" y="2093"/>
                    </a:lnTo>
                    <a:lnTo>
                      <a:pt x="2789" y="2101"/>
                    </a:lnTo>
                    <a:lnTo>
                      <a:pt x="2773" y="2113"/>
                    </a:lnTo>
                    <a:lnTo>
                      <a:pt x="2761" y="2129"/>
                    </a:lnTo>
                    <a:lnTo>
                      <a:pt x="2753" y="2147"/>
                    </a:lnTo>
                    <a:lnTo>
                      <a:pt x="2751" y="2167"/>
                    </a:lnTo>
                    <a:lnTo>
                      <a:pt x="2751" y="2285"/>
                    </a:lnTo>
                    <a:lnTo>
                      <a:pt x="2626" y="2285"/>
                    </a:lnTo>
                    <a:lnTo>
                      <a:pt x="2626" y="2167"/>
                    </a:lnTo>
                    <a:lnTo>
                      <a:pt x="2623" y="2147"/>
                    </a:lnTo>
                    <a:lnTo>
                      <a:pt x="2616" y="2129"/>
                    </a:lnTo>
                    <a:lnTo>
                      <a:pt x="2604" y="2113"/>
                    </a:lnTo>
                    <a:lnTo>
                      <a:pt x="2588" y="2101"/>
                    </a:lnTo>
                    <a:lnTo>
                      <a:pt x="2570" y="2093"/>
                    </a:lnTo>
                    <a:lnTo>
                      <a:pt x="2550" y="2091"/>
                    </a:lnTo>
                    <a:lnTo>
                      <a:pt x="2529" y="2093"/>
                    </a:lnTo>
                    <a:lnTo>
                      <a:pt x="2511" y="2101"/>
                    </a:lnTo>
                    <a:lnTo>
                      <a:pt x="2495" y="2113"/>
                    </a:lnTo>
                    <a:lnTo>
                      <a:pt x="2484" y="2129"/>
                    </a:lnTo>
                    <a:lnTo>
                      <a:pt x="2477" y="2147"/>
                    </a:lnTo>
                    <a:lnTo>
                      <a:pt x="2473" y="2167"/>
                    </a:lnTo>
                    <a:lnTo>
                      <a:pt x="2473" y="2285"/>
                    </a:lnTo>
                    <a:lnTo>
                      <a:pt x="273" y="2285"/>
                    </a:lnTo>
                    <a:lnTo>
                      <a:pt x="233" y="2283"/>
                    </a:lnTo>
                    <a:lnTo>
                      <a:pt x="195" y="2274"/>
                    </a:lnTo>
                    <a:lnTo>
                      <a:pt x="158" y="2260"/>
                    </a:lnTo>
                    <a:lnTo>
                      <a:pt x="125" y="2241"/>
                    </a:lnTo>
                    <a:lnTo>
                      <a:pt x="94" y="2218"/>
                    </a:lnTo>
                    <a:lnTo>
                      <a:pt x="67" y="2191"/>
                    </a:lnTo>
                    <a:lnTo>
                      <a:pt x="45" y="2161"/>
                    </a:lnTo>
                    <a:lnTo>
                      <a:pt x="26" y="2127"/>
                    </a:lnTo>
                    <a:lnTo>
                      <a:pt x="11" y="2091"/>
                    </a:lnTo>
                    <a:lnTo>
                      <a:pt x="3" y="2052"/>
                    </a:lnTo>
                    <a:lnTo>
                      <a:pt x="0" y="2012"/>
                    </a:lnTo>
                    <a:lnTo>
                      <a:pt x="3" y="1992"/>
                    </a:lnTo>
                    <a:lnTo>
                      <a:pt x="12" y="1974"/>
                    </a:lnTo>
                    <a:lnTo>
                      <a:pt x="26" y="1961"/>
                    </a:lnTo>
                    <a:lnTo>
                      <a:pt x="43" y="1952"/>
                    </a:lnTo>
                    <a:lnTo>
                      <a:pt x="64" y="1948"/>
                    </a:lnTo>
                    <a:lnTo>
                      <a:pt x="253" y="1948"/>
                    </a:lnTo>
                    <a:lnTo>
                      <a:pt x="253" y="140"/>
                    </a:lnTo>
                    <a:lnTo>
                      <a:pt x="255" y="112"/>
                    </a:lnTo>
                    <a:lnTo>
                      <a:pt x="263" y="85"/>
                    </a:lnTo>
                    <a:lnTo>
                      <a:pt x="276" y="62"/>
                    </a:lnTo>
                    <a:lnTo>
                      <a:pt x="293" y="41"/>
                    </a:lnTo>
                    <a:lnTo>
                      <a:pt x="314" y="25"/>
                    </a:lnTo>
                    <a:lnTo>
                      <a:pt x="338" y="11"/>
                    </a:lnTo>
                    <a:lnTo>
                      <a:pt x="363" y="4"/>
                    </a:lnTo>
                    <a:lnTo>
                      <a:pt x="3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</p:grpSp>
      </p:grpSp>
      <p:grpSp>
        <p:nvGrpSpPr>
          <p:cNvPr id="12" name="Group 208"/>
          <p:cNvGrpSpPr/>
          <p:nvPr/>
        </p:nvGrpSpPr>
        <p:grpSpPr>
          <a:xfrm>
            <a:off x="7095446" y="2620347"/>
            <a:ext cx="779305" cy="779262"/>
            <a:chOff x="9460594" y="3213954"/>
            <a:chExt cx="1154027" cy="1154027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34" name="Oval 133"/>
            <p:cNvSpPr/>
            <p:nvPr/>
          </p:nvSpPr>
          <p:spPr>
            <a:xfrm>
              <a:off x="9460594" y="3213954"/>
              <a:ext cx="1154027" cy="11540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7" name="Freeform 206"/>
            <p:cNvSpPr/>
            <p:nvPr/>
          </p:nvSpPr>
          <p:spPr bwMode="auto">
            <a:xfrm>
              <a:off x="9742290" y="3481960"/>
              <a:ext cx="590633" cy="592721"/>
            </a:xfrm>
            <a:custGeom>
              <a:avLst/>
              <a:gdLst>
                <a:gd name="connsiteX0" fmla="*/ 405475 w 898525"/>
                <a:gd name="connsiteY0" fmla="*/ 296862 h 901700"/>
                <a:gd name="connsiteX1" fmla="*/ 423671 w 898525"/>
                <a:gd name="connsiteY1" fmla="*/ 297916 h 901700"/>
                <a:gd name="connsiteX2" fmla="*/ 440812 w 898525"/>
                <a:gd name="connsiteY2" fmla="*/ 300288 h 901700"/>
                <a:gd name="connsiteX3" fmla="*/ 457689 w 898525"/>
                <a:gd name="connsiteY3" fmla="*/ 303977 h 901700"/>
                <a:gd name="connsiteX4" fmla="*/ 474039 w 898525"/>
                <a:gd name="connsiteY4" fmla="*/ 309248 h 901700"/>
                <a:gd name="connsiteX5" fmla="*/ 489598 w 898525"/>
                <a:gd name="connsiteY5" fmla="*/ 315836 h 901700"/>
                <a:gd name="connsiteX6" fmla="*/ 488015 w 898525"/>
                <a:gd name="connsiteY6" fmla="*/ 317418 h 901700"/>
                <a:gd name="connsiteX7" fmla="*/ 413386 w 898525"/>
                <a:gd name="connsiteY7" fmla="*/ 391998 h 901700"/>
                <a:gd name="connsiteX8" fmla="*/ 405475 w 898525"/>
                <a:gd name="connsiteY8" fmla="*/ 391734 h 901700"/>
                <a:gd name="connsiteX9" fmla="*/ 392553 w 898525"/>
                <a:gd name="connsiteY9" fmla="*/ 392525 h 901700"/>
                <a:gd name="connsiteX10" fmla="*/ 379895 w 898525"/>
                <a:gd name="connsiteY10" fmla="*/ 395160 h 901700"/>
                <a:gd name="connsiteX11" fmla="*/ 367764 w 898525"/>
                <a:gd name="connsiteY11" fmla="*/ 398850 h 901700"/>
                <a:gd name="connsiteX12" fmla="*/ 356425 w 898525"/>
                <a:gd name="connsiteY12" fmla="*/ 404120 h 901700"/>
                <a:gd name="connsiteX13" fmla="*/ 345876 w 898525"/>
                <a:gd name="connsiteY13" fmla="*/ 410445 h 901700"/>
                <a:gd name="connsiteX14" fmla="*/ 336119 w 898525"/>
                <a:gd name="connsiteY14" fmla="*/ 418088 h 901700"/>
                <a:gd name="connsiteX15" fmla="*/ 327417 w 898525"/>
                <a:gd name="connsiteY15" fmla="*/ 426784 h 901700"/>
                <a:gd name="connsiteX16" fmla="*/ 319769 w 898525"/>
                <a:gd name="connsiteY16" fmla="*/ 436535 h 901700"/>
                <a:gd name="connsiteX17" fmla="*/ 313177 w 898525"/>
                <a:gd name="connsiteY17" fmla="*/ 447076 h 901700"/>
                <a:gd name="connsiteX18" fmla="*/ 307903 w 898525"/>
                <a:gd name="connsiteY18" fmla="*/ 458408 h 901700"/>
                <a:gd name="connsiteX19" fmla="*/ 304211 w 898525"/>
                <a:gd name="connsiteY19" fmla="*/ 470531 h 901700"/>
                <a:gd name="connsiteX20" fmla="*/ 302101 w 898525"/>
                <a:gd name="connsiteY20" fmla="*/ 482917 h 901700"/>
                <a:gd name="connsiteX21" fmla="*/ 301310 w 898525"/>
                <a:gd name="connsiteY21" fmla="*/ 496094 h 901700"/>
                <a:gd name="connsiteX22" fmla="*/ 302101 w 898525"/>
                <a:gd name="connsiteY22" fmla="*/ 509270 h 901700"/>
                <a:gd name="connsiteX23" fmla="*/ 304211 w 898525"/>
                <a:gd name="connsiteY23" fmla="*/ 521656 h 901700"/>
                <a:gd name="connsiteX24" fmla="*/ 307903 w 898525"/>
                <a:gd name="connsiteY24" fmla="*/ 534042 h 901700"/>
                <a:gd name="connsiteX25" fmla="*/ 313177 w 898525"/>
                <a:gd name="connsiteY25" fmla="*/ 545374 h 901700"/>
                <a:gd name="connsiteX26" fmla="*/ 319769 w 898525"/>
                <a:gd name="connsiteY26" fmla="*/ 555916 h 901700"/>
                <a:gd name="connsiteX27" fmla="*/ 327417 w 898525"/>
                <a:gd name="connsiteY27" fmla="*/ 565403 h 901700"/>
                <a:gd name="connsiteX28" fmla="*/ 336119 w 898525"/>
                <a:gd name="connsiteY28" fmla="*/ 574100 h 901700"/>
                <a:gd name="connsiteX29" fmla="*/ 345613 w 898525"/>
                <a:gd name="connsiteY29" fmla="*/ 581742 h 901700"/>
                <a:gd name="connsiteX30" fmla="*/ 356425 w 898525"/>
                <a:gd name="connsiteY30" fmla="*/ 588330 h 901700"/>
                <a:gd name="connsiteX31" fmla="*/ 367501 w 898525"/>
                <a:gd name="connsiteY31" fmla="*/ 593601 h 901700"/>
                <a:gd name="connsiteX32" fmla="*/ 379895 w 898525"/>
                <a:gd name="connsiteY32" fmla="*/ 597291 h 901700"/>
                <a:gd name="connsiteX33" fmla="*/ 392553 w 898525"/>
                <a:gd name="connsiteY33" fmla="*/ 599926 h 901700"/>
                <a:gd name="connsiteX34" fmla="*/ 405475 w 898525"/>
                <a:gd name="connsiteY34" fmla="*/ 600716 h 901700"/>
                <a:gd name="connsiteX35" fmla="*/ 418660 w 898525"/>
                <a:gd name="connsiteY35" fmla="*/ 599926 h 901700"/>
                <a:gd name="connsiteX36" fmla="*/ 431318 w 898525"/>
                <a:gd name="connsiteY36" fmla="*/ 597291 h 901700"/>
                <a:gd name="connsiteX37" fmla="*/ 443185 w 898525"/>
                <a:gd name="connsiteY37" fmla="*/ 593601 h 901700"/>
                <a:gd name="connsiteX38" fmla="*/ 454788 w 898525"/>
                <a:gd name="connsiteY38" fmla="*/ 588330 h 901700"/>
                <a:gd name="connsiteX39" fmla="*/ 465073 w 898525"/>
                <a:gd name="connsiteY39" fmla="*/ 581742 h 901700"/>
                <a:gd name="connsiteX40" fmla="*/ 474830 w 898525"/>
                <a:gd name="connsiteY40" fmla="*/ 574100 h 901700"/>
                <a:gd name="connsiteX41" fmla="*/ 483796 w 898525"/>
                <a:gd name="connsiteY41" fmla="*/ 565403 h 901700"/>
                <a:gd name="connsiteX42" fmla="*/ 491444 w 898525"/>
                <a:gd name="connsiteY42" fmla="*/ 555916 h 901700"/>
                <a:gd name="connsiteX43" fmla="*/ 497773 w 898525"/>
                <a:gd name="connsiteY43" fmla="*/ 545374 h 901700"/>
                <a:gd name="connsiteX44" fmla="*/ 503047 w 898525"/>
                <a:gd name="connsiteY44" fmla="*/ 534042 h 901700"/>
                <a:gd name="connsiteX45" fmla="*/ 507003 w 898525"/>
                <a:gd name="connsiteY45" fmla="*/ 521656 h 901700"/>
                <a:gd name="connsiteX46" fmla="*/ 509112 w 898525"/>
                <a:gd name="connsiteY46" fmla="*/ 509270 h 901700"/>
                <a:gd name="connsiteX47" fmla="*/ 509903 w 898525"/>
                <a:gd name="connsiteY47" fmla="*/ 496094 h 901700"/>
                <a:gd name="connsiteX48" fmla="*/ 509640 w 898525"/>
                <a:gd name="connsiteY48" fmla="*/ 488188 h 901700"/>
                <a:gd name="connsiteX49" fmla="*/ 584533 w 898525"/>
                <a:gd name="connsiteY49" fmla="*/ 413608 h 901700"/>
                <a:gd name="connsiteX50" fmla="*/ 585851 w 898525"/>
                <a:gd name="connsiteY50" fmla="*/ 412026 h 901700"/>
                <a:gd name="connsiteX51" fmla="*/ 592444 w 898525"/>
                <a:gd name="connsiteY51" fmla="*/ 427838 h 901700"/>
                <a:gd name="connsiteX52" fmla="*/ 597982 w 898525"/>
                <a:gd name="connsiteY52" fmla="*/ 443914 h 901700"/>
                <a:gd name="connsiteX53" fmla="*/ 601410 w 898525"/>
                <a:gd name="connsiteY53" fmla="*/ 460780 h 901700"/>
                <a:gd name="connsiteX54" fmla="*/ 603783 w 898525"/>
                <a:gd name="connsiteY54" fmla="*/ 478437 h 901700"/>
                <a:gd name="connsiteX55" fmla="*/ 604838 w 898525"/>
                <a:gd name="connsiteY55" fmla="*/ 496094 h 901700"/>
                <a:gd name="connsiteX56" fmla="*/ 603783 w 898525"/>
                <a:gd name="connsiteY56" fmla="*/ 514277 h 901700"/>
                <a:gd name="connsiteX57" fmla="*/ 601410 w 898525"/>
                <a:gd name="connsiteY57" fmla="*/ 531934 h 901700"/>
                <a:gd name="connsiteX58" fmla="*/ 597718 w 898525"/>
                <a:gd name="connsiteY58" fmla="*/ 549064 h 901700"/>
                <a:gd name="connsiteX59" fmla="*/ 592180 w 898525"/>
                <a:gd name="connsiteY59" fmla="*/ 565666 h 901700"/>
                <a:gd name="connsiteX60" fmla="*/ 585588 w 898525"/>
                <a:gd name="connsiteY60" fmla="*/ 581479 h 901700"/>
                <a:gd name="connsiteX61" fmla="*/ 577413 w 898525"/>
                <a:gd name="connsiteY61" fmla="*/ 596500 h 901700"/>
                <a:gd name="connsiteX62" fmla="*/ 568447 w 898525"/>
                <a:gd name="connsiteY62" fmla="*/ 610994 h 901700"/>
                <a:gd name="connsiteX63" fmla="*/ 557898 w 898525"/>
                <a:gd name="connsiteY63" fmla="*/ 624435 h 901700"/>
                <a:gd name="connsiteX64" fmla="*/ 546295 w 898525"/>
                <a:gd name="connsiteY64" fmla="*/ 637084 h 901700"/>
                <a:gd name="connsiteX65" fmla="*/ 533901 w 898525"/>
                <a:gd name="connsiteY65" fmla="*/ 648416 h 901700"/>
                <a:gd name="connsiteX66" fmla="*/ 520188 w 898525"/>
                <a:gd name="connsiteY66" fmla="*/ 658957 h 901700"/>
                <a:gd name="connsiteX67" fmla="*/ 506211 w 898525"/>
                <a:gd name="connsiteY67" fmla="*/ 668181 h 901700"/>
                <a:gd name="connsiteX68" fmla="*/ 491180 w 898525"/>
                <a:gd name="connsiteY68" fmla="*/ 676087 h 901700"/>
                <a:gd name="connsiteX69" fmla="*/ 474830 w 898525"/>
                <a:gd name="connsiteY69" fmla="*/ 682939 h 901700"/>
                <a:gd name="connsiteX70" fmla="*/ 458480 w 898525"/>
                <a:gd name="connsiteY70" fmla="*/ 688210 h 901700"/>
                <a:gd name="connsiteX71" fmla="*/ 441339 w 898525"/>
                <a:gd name="connsiteY71" fmla="*/ 691899 h 901700"/>
                <a:gd name="connsiteX72" fmla="*/ 423671 w 898525"/>
                <a:gd name="connsiteY72" fmla="*/ 694271 h 901700"/>
                <a:gd name="connsiteX73" fmla="*/ 405475 w 898525"/>
                <a:gd name="connsiteY73" fmla="*/ 695325 h 901700"/>
                <a:gd name="connsiteX74" fmla="*/ 387542 w 898525"/>
                <a:gd name="connsiteY74" fmla="*/ 694271 h 901700"/>
                <a:gd name="connsiteX75" fmla="*/ 369874 w 898525"/>
                <a:gd name="connsiteY75" fmla="*/ 691899 h 901700"/>
                <a:gd name="connsiteX76" fmla="*/ 352469 w 898525"/>
                <a:gd name="connsiteY76" fmla="*/ 688210 h 901700"/>
                <a:gd name="connsiteX77" fmla="*/ 336119 w 898525"/>
                <a:gd name="connsiteY77" fmla="*/ 682675 h 901700"/>
                <a:gd name="connsiteX78" fmla="*/ 320297 w 898525"/>
                <a:gd name="connsiteY78" fmla="*/ 676087 h 901700"/>
                <a:gd name="connsiteX79" fmla="*/ 305002 w 898525"/>
                <a:gd name="connsiteY79" fmla="*/ 668181 h 901700"/>
                <a:gd name="connsiteX80" fmla="*/ 290761 w 898525"/>
                <a:gd name="connsiteY80" fmla="*/ 658957 h 901700"/>
                <a:gd name="connsiteX81" fmla="*/ 277312 w 898525"/>
                <a:gd name="connsiteY81" fmla="*/ 648416 h 901700"/>
                <a:gd name="connsiteX82" fmla="*/ 264918 w 898525"/>
                <a:gd name="connsiteY82" fmla="*/ 637084 h 901700"/>
                <a:gd name="connsiteX83" fmla="*/ 253315 w 898525"/>
                <a:gd name="connsiteY83" fmla="*/ 624435 h 901700"/>
                <a:gd name="connsiteX84" fmla="*/ 243030 w 898525"/>
                <a:gd name="connsiteY84" fmla="*/ 610731 h 901700"/>
                <a:gd name="connsiteX85" fmla="*/ 233801 w 898525"/>
                <a:gd name="connsiteY85" fmla="*/ 596500 h 901700"/>
                <a:gd name="connsiteX86" fmla="*/ 225889 w 898525"/>
                <a:gd name="connsiteY86" fmla="*/ 581479 h 901700"/>
                <a:gd name="connsiteX87" fmla="*/ 219033 w 898525"/>
                <a:gd name="connsiteY87" fmla="*/ 565403 h 901700"/>
                <a:gd name="connsiteX88" fmla="*/ 213495 w 898525"/>
                <a:gd name="connsiteY88" fmla="*/ 549064 h 901700"/>
                <a:gd name="connsiteX89" fmla="*/ 209539 w 898525"/>
                <a:gd name="connsiteY89" fmla="*/ 531934 h 901700"/>
                <a:gd name="connsiteX90" fmla="*/ 207166 w 898525"/>
                <a:gd name="connsiteY90" fmla="*/ 514014 h 901700"/>
                <a:gd name="connsiteX91" fmla="*/ 206375 w 898525"/>
                <a:gd name="connsiteY91" fmla="*/ 496094 h 901700"/>
                <a:gd name="connsiteX92" fmla="*/ 207166 w 898525"/>
                <a:gd name="connsiteY92" fmla="*/ 478173 h 901700"/>
                <a:gd name="connsiteX93" fmla="*/ 209539 w 898525"/>
                <a:gd name="connsiteY93" fmla="*/ 460253 h 901700"/>
                <a:gd name="connsiteX94" fmla="*/ 213495 w 898525"/>
                <a:gd name="connsiteY94" fmla="*/ 443123 h 901700"/>
                <a:gd name="connsiteX95" fmla="*/ 219033 w 898525"/>
                <a:gd name="connsiteY95" fmla="*/ 426784 h 901700"/>
                <a:gd name="connsiteX96" fmla="*/ 225889 w 898525"/>
                <a:gd name="connsiteY96" fmla="*/ 410972 h 901700"/>
                <a:gd name="connsiteX97" fmla="*/ 233801 w 898525"/>
                <a:gd name="connsiteY97" fmla="*/ 395687 h 901700"/>
                <a:gd name="connsiteX98" fmla="*/ 243030 w 898525"/>
                <a:gd name="connsiteY98" fmla="*/ 381456 h 901700"/>
                <a:gd name="connsiteX99" fmla="*/ 253315 w 898525"/>
                <a:gd name="connsiteY99" fmla="*/ 367753 h 901700"/>
                <a:gd name="connsiteX100" fmla="*/ 264918 w 898525"/>
                <a:gd name="connsiteY100" fmla="*/ 355367 h 901700"/>
                <a:gd name="connsiteX101" fmla="*/ 277312 w 898525"/>
                <a:gd name="connsiteY101" fmla="*/ 344035 h 901700"/>
                <a:gd name="connsiteX102" fmla="*/ 290761 w 898525"/>
                <a:gd name="connsiteY102" fmla="*/ 333493 h 901700"/>
                <a:gd name="connsiteX103" fmla="*/ 305002 w 898525"/>
                <a:gd name="connsiteY103" fmla="*/ 324270 h 901700"/>
                <a:gd name="connsiteX104" fmla="*/ 320297 w 898525"/>
                <a:gd name="connsiteY104" fmla="*/ 316100 h 901700"/>
                <a:gd name="connsiteX105" fmla="*/ 336119 w 898525"/>
                <a:gd name="connsiteY105" fmla="*/ 309512 h 901700"/>
                <a:gd name="connsiteX106" fmla="*/ 352469 w 898525"/>
                <a:gd name="connsiteY106" fmla="*/ 303977 h 901700"/>
                <a:gd name="connsiteX107" fmla="*/ 369874 w 898525"/>
                <a:gd name="connsiteY107" fmla="*/ 300288 h 901700"/>
                <a:gd name="connsiteX108" fmla="*/ 387542 w 898525"/>
                <a:gd name="connsiteY108" fmla="*/ 297916 h 901700"/>
                <a:gd name="connsiteX109" fmla="*/ 405474 w 898525"/>
                <a:gd name="connsiteY109" fmla="*/ 90487 h 901700"/>
                <a:gd name="connsiteX110" fmla="*/ 430602 w 898525"/>
                <a:gd name="connsiteY110" fmla="*/ 91280 h 901700"/>
                <a:gd name="connsiteX111" fmla="*/ 455200 w 898525"/>
                <a:gd name="connsiteY111" fmla="*/ 93659 h 901700"/>
                <a:gd name="connsiteX112" fmla="*/ 479269 w 898525"/>
                <a:gd name="connsiteY112" fmla="*/ 97095 h 901700"/>
                <a:gd name="connsiteX113" fmla="*/ 502809 w 898525"/>
                <a:gd name="connsiteY113" fmla="*/ 102382 h 901700"/>
                <a:gd name="connsiteX114" fmla="*/ 526085 w 898525"/>
                <a:gd name="connsiteY114" fmla="*/ 108990 h 901700"/>
                <a:gd name="connsiteX115" fmla="*/ 548567 w 898525"/>
                <a:gd name="connsiteY115" fmla="*/ 116655 h 901700"/>
                <a:gd name="connsiteX116" fmla="*/ 570521 w 898525"/>
                <a:gd name="connsiteY116" fmla="*/ 125642 h 901700"/>
                <a:gd name="connsiteX117" fmla="*/ 591945 w 898525"/>
                <a:gd name="connsiteY117" fmla="*/ 135687 h 901700"/>
                <a:gd name="connsiteX118" fmla="*/ 591416 w 898525"/>
                <a:gd name="connsiteY118" fmla="*/ 142823 h 901700"/>
                <a:gd name="connsiteX119" fmla="*/ 591681 w 898525"/>
                <a:gd name="connsiteY119" fmla="*/ 149960 h 901700"/>
                <a:gd name="connsiteX120" fmla="*/ 596177 w 898525"/>
                <a:gd name="connsiteY120" fmla="*/ 209169 h 901700"/>
                <a:gd name="connsiteX121" fmla="*/ 562586 w 898525"/>
                <a:gd name="connsiteY121" fmla="*/ 242474 h 901700"/>
                <a:gd name="connsiteX122" fmla="*/ 545129 w 898525"/>
                <a:gd name="connsiteY122" fmla="*/ 232694 h 901700"/>
                <a:gd name="connsiteX123" fmla="*/ 526879 w 898525"/>
                <a:gd name="connsiteY123" fmla="*/ 223707 h 901700"/>
                <a:gd name="connsiteX124" fmla="*/ 508099 w 898525"/>
                <a:gd name="connsiteY124" fmla="*/ 216041 h 901700"/>
                <a:gd name="connsiteX125" fmla="*/ 488527 w 898525"/>
                <a:gd name="connsiteY125" fmla="*/ 209698 h 901700"/>
                <a:gd name="connsiteX126" fmla="*/ 468689 w 898525"/>
                <a:gd name="connsiteY126" fmla="*/ 204675 h 901700"/>
                <a:gd name="connsiteX127" fmla="*/ 448058 w 898525"/>
                <a:gd name="connsiteY127" fmla="*/ 200975 h 901700"/>
                <a:gd name="connsiteX128" fmla="*/ 426899 w 898525"/>
                <a:gd name="connsiteY128" fmla="*/ 198860 h 901700"/>
                <a:gd name="connsiteX129" fmla="*/ 405474 w 898525"/>
                <a:gd name="connsiteY129" fmla="*/ 197803 h 901700"/>
                <a:gd name="connsiteX130" fmla="*/ 383256 w 898525"/>
                <a:gd name="connsiteY130" fmla="*/ 198860 h 901700"/>
                <a:gd name="connsiteX131" fmla="*/ 361303 w 898525"/>
                <a:gd name="connsiteY131" fmla="*/ 201239 h 901700"/>
                <a:gd name="connsiteX132" fmla="*/ 340408 w 898525"/>
                <a:gd name="connsiteY132" fmla="*/ 204940 h 901700"/>
                <a:gd name="connsiteX133" fmla="*/ 319513 w 898525"/>
                <a:gd name="connsiteY133" fmla="*/ 210491 h 901700"/>
                <a:gd name="connsiteX134" fmla="*/ 299146 w 898525"/>
                <a:gd name="connsiteY134" fmla="*/ 217363 h 901700"/>
                <a:gd name="connsiteX135" fmla="*/ 279838 w 898525"/>
                <a:gd name="connsiteY135" fmla="*/ 225557 h 901700"/>
                <a:gd name="connsiteX136" fmla="*/ 261059 w 898525"/>
                <a:gd name="connsiteY136" fmla="*/ 235073 h 901700"/>
                <a:gd name="connsiteX137" fmla="*/ 243337 w 898525"/>
                <a:gd name="connsiteY137" fmla="*/ 246174 h 901700"/>
                <a:gd name="connsiteX138" fmla="*/ 226145 w 898525"/>
                <a:gd name="connsiteY138" fmla="*/ 257805 h 901700"/>
                <a:gd name="connsiteX139" fmla="*/ 210011 w 898525"/>
                <a:gd name="connsiteY139" fmla="*/ 271021 h 901700"/>
                <a:gd name="connsiteX140" fmla="*/ 194934 w 898525"/>
                <a:gd name="connsiteY140" fmla="*/ 285294 h 901700"/>
                <a:gd name="connsiteX141" fmla="*/ 180651 w 898525"/>
                <a:gd name="connsiteY141" fmla="*/ 300361 h 901700"/>
                <a:gd name="connsiteX142" fmla="*/ 167427 w 898525"/>
                <a:gd name="connsiteY142" fmla="*/ 316749 h 901700"/>
                <a:gd name="connsiteX143" fmla="*/ 155260 w 898525"/>
                <a:gd name="connsiteY143" fmla="*/ 333666 h 901700"/>
                <a:gd name="connsiteX144" fmla="*/ 144680 w 898525"/>
                <a:gd name="connsiteY144" fmla="*/ 351640 h 901700"/>
                <a:gd name="connsiteX145" fmla="*/ 135158 w 898525"/>
                <a:gd name="connsiteY145" fmla="*/ 370407 h 901700"/>
                <a:gd name="connsiteX146" fmla="*/ 126959 w 898525"/>
                <a:gd name="connsiteY146" fmla="*/ 389967 h 901700"/>
                <a:gd name="connsiteX147" fmla="*/ 120082 w 898525"/>
                <a:gd name="connsiteY147" fmla="*/ 410056 h 901700"/>
                <a:gd name="connsiteX148" fmla="*/ 114527 w 898525"/>
                <a:gd name="connsiteY148" fmla="*/ 430673 h 901700"/>
                <a:gd name="connsiteX149" fmla="*/ 110824 w 898525"/>
                <a:gd name="connsiteY149" fmla="*/ 452083 h 901700"/>
                <a:gd name="connsiteX150" fmla="*/ 108179 w 898525"/>
                <a:gd name="connsiteY150" fmla="*/ 473758 h 901700"/>
                <a:gd name="connsiteX151" fmla="*/ 107386 w 898525"/>
                <a:gd name="connsiteY151" fmla="*/ 495961 h 901700"/>
                <a:gd name="connsiteX152" fmla="*/ 108179 w 898525"/>
                <a:gd name="connsiteY152" fmla="*/ 518429 h 901700"/>
                <a:gd name="connsiteX153" fmla="*/ 110824 w 898525"/>
                <a:gd name="connsiteY153" fmla="*/ 540104 h 901700"/>
                <a:gd name="connsiteX154" fmla="*/ 114527 w 898525"/>
                <a:gd name="connsiteY154" fmla="*/ 561514 h 901700"/>
                <a:gd name="connsiteX155" fmla="*/ 120082 w 898525"/>
                <a:gd name="connsiteY155" fmla="*/ 582131 h 901700"/>
                <a:gd name="connsiteX156" fmla="*/ 126959 w 898525"/>
                <a:gd name="connsiteY156" fmla="*/ 602220 h 901700"/>
                <a:gd name="connsiteX157" fmla="*/ 135158 w 898525"/>
                <a:gd name="connsiteY157" fmla="*/ 621780 h 901700"/>
                <a:gd name="connsiteX158" fmla="*/ 144680 w 898525"/>
                <a:gd name="connsiteY158" fmla="*/ 640283 h 901700"/>
                <a:gd name="connsiteX159" fmla="*/ 155260 w 898525"/>
                <a:gd name="connsiteY159" fmla="*/ 658521 h 901700"/>
                <a:gd name="connsiteX160" fmla="*/ 167427 w 898525"/>
                <a:gd name="connsiteY160" fmla="*/ 675438 h 901700"/>
                <a:gd name="connsiteX161" fmla="*/ 180651 w 898525"/>
                <a:gd name="connsiteY161" fmla="*/ 691562 h 901700"/>
                <a:gd name="connsiteX162" fmla="*/ 194934 w 898525"/>
                <a:gd name="connsiteY162" fmla="*/ 706893 h 901700"/>
                <a:gd name="connsiteX163" fmla="*/ 210011 w 898525"/>
                <a:gd name="connsiteY163" fmla="*/ 721166 h 901700"/>
                <a:gd name="connsiteX164" fmla="*/ 226409 w 898525"/>
                <a:gd name="connsiteY164" fmla="*/ 734118 h 901700"/>
                <a:gd name="connsiteX165" fmla="*/ 243337 w 898525"/>
                <a:gd name="connsiteY165" fmla="*/ 746013 h 901700"/>
                <a:gd name="connsiteX166" fmla="*/ 261059 w 898525"/>
                <a:gd name="connsiteY166" fmla="*/ 757114 h 901700"/>
                <a:gd name="connsiteX167" fmla="*/ 280102 w 898525"/>
                <a:gd name="connsiteY167" fmla="*/ 766366 h 901700"/>
                <a:gd name="connsiteX168" fmla="*/ 299411 w 898525"/>
                <a:gd name="connsiteY168" fmla="*/ 774560 h 901700"/>
                <a:gd name="connsiteX169" fmla="*/ 319513 w 898525"/>
                <a:gd name="connsiteY169" fmla="*/ 781432 h 901700"/>
                <a:gd name="connsiteX170" fmla="*/ 340408 w 898525"/>
                <a:gd name="connsiteY170" fmla="*/ 786983 h 901700"/>
                <a:gd name="connsiteX171" fmla="*/ 361832 w 898525"/>
                <a:gd name="connsiteY171" fmla="*/ 790948 h 901700"/>
                <a:gd name="connsiteX172" fmla="*/ 383256 w 898525"/>
                <a:gd name="connsiteY172" fmla="*/ 793327 h 901700"/>
                <a:gd name="connsiteX173" fmla="*/ 405474 w 898525"/>
                <a:gd name="connsiteY173" fmla="*/ 794120 h 901700"/>
                <a:gd name="connsiteX174" fmla="*/ 427957 w 898525"/>
                <a:gd name="connsiteY174" fmla="*/ 793327 h 901700"/>
                <a:gd name="connsiteX175" fmla="*/ 449645 w 898525"/>
                <a:gd name="connsiteY175" fmla="*/ 790948 h 901700"/>
                <a:gd name="connsiteX176" fmla="*/ 471070 w 898525"/>
                <a:gd name="connsiteY176" fmla="*/ 786983 h 901700"/>
                <a:gd name="connsiteX177" fmla="*/ 491965 w 898525"/>
                <a:gd name="connsiteY177" fmla="*/ 781432 h 901700"/>
                <a:gd name="connsiteX178" fmla="*/ 511802 w 898525"/>
                <a:gd name="connsiteY178" fmla="*/ 774560 h 901700"/>
                <a:gd name="connsiteX179" fmla="*/ 531375 w 898525"/>
                <a:gd name="connsiteY179" fmla="*/ 766366 h 901700"/>
                <a:gd name="connsiteX180" fmla="*/ 550154 w 898525"/>
                <a:gd name="connsiteY180" fmla="*/ 757114 h 901700"/>
                <a:gd name="connsiteX181" fmla="*/ 568140 w 898525"/>
                <a:gd name="connsiteY181" fmla="*/ 746013 h 901700"/>
                <a:gd name="connsiteX182" fmla="*/ 585068 w 898525"/>
                <a:gd name="connsiteY182" fmla="*/ 734118 h 901700"/>
                <a:gd name="connsiteX183" fmla="*/ 601202 w 898525"/>
                <a:gd name="connsiteY183" fmla="*/ 721166 h 901700"/>
                <a:gd name="connsiteX184" fmla="*/ 616543 w 898525"/>
                <a:gd name="connsiteY184" fmla="*/ 706893 h 901700"/>
                <a:gd name="connsiteX185" fmla="*/ 630826 w 898525"/>
                <a:gd name="connsiteY185" fmla="*/ 691562 h 901700"/>
                <a:gd name="connsiteX186" fmla="*/ 644051 w 898525"/>
                <a:gd name="connsiteY186" fmla="*/ 675438 h 901700"/>
                <a:gd name="connsiteX187" fmla="*/ 655689 w 898525"/>
                <a:gd name="connsiteY187" fmla="*/ 658521 h 901700"/>
                <a:gd name="connsiteX188" fmla="*/ 666798 w 898525"/>
                <a:gd name="connsiteY188" fmla="*/ 640283 h 901700"/>
                <a:gd name="connsiteX189" fmla="*/ 676055 w 898525"/>
                <a:gd name="connsiteY189" fmla="*/ 621780 h 901700"/>
                <a:gd name="connsiteX190" fmla="*/ 684255 w 898525"/>
                <a:gd name="connsiteY190" fmla="*/ 602220 h 901700"/>
                <a:gd name="connsiteX191" fmla="*/ 691396 w 898525"/>
                <a:gd name="connsiteY191" fmla="*/ 582131 h 901700"/>
                <a:gd name="connsiteX192" fmla="*/ 696686 w 898525"/>
                <a:gd name="connsiteY192" fmla="*/ 561514 h 901700"/>
                <a:gd name="connsiteX193" fmla="*/ 700653 w 898525"/>
                <a:gd name="connsiteY193" fmla="*/ 540104 h 901700"/>
                <a:gd name="connsiteX194" fmla="*/ 703034 w 898525"/>
                <a:gd name="connsiteY194" fmla="*/ 518429 h 901700"/>
                <a:gd name="connsiteX195" fmla="*/ 703827 w 898525"/>
                <a:gd name="connsiteY195" fmla="*/ 495961 h 901700"/>
                <a:gd name="connsiteX196" fmla="*/ 703034 w 898525"/>
                <a:gd name="connsiteY196" fmla="*/ 474551 h 901700"/>
                <a:gd name="connsiteX197" fmla="*/ 700918 w 898525"/>
                <a:gd name="connsiteY197" fmla="*/ 453669 h 901700"/>
                <a:gd name="connsiteX198" fmla="*/ 697215 w 898525"/>
                <a:gd name="connsiteY198" fmla="*/ 433316 h 901700"/>
                <a:gd name="connsiteX199" fmla="*/ 692189 w 898525"/>
                <a:gd name="connsiteY199" fmla="*/ 413228 h 901700"/>
                <a:gd name="connsiteX200" fmla="*/ 685842 w 898525"/>
                <a:gd name="connsiteY200" fmla="*/ 393403 h 901700"/>
                <a:gd name="connsiteX201" fmla="*/ 678171 w 898525"/>
                <a:gd name="connsiteY201" fmla="*/ 374901 h 901700"/>
                <a:gd name="connsiteX202" fmla="*/ 669178 w 898525"/>
                <a:gd name="connsiteY202" fmla="*/ 356398 h 901700"/>
                <a:gd name="connsiteX203" fmla="*/ 659392 w 898525"/>
                <a:gd name="connsiteY203" fmla="*/ 338952 h 901700"/>
                <a:gd name="connsiteX204" fmla="*/ 696157 w 898525"/>
                <a:gd name="connsiteY204" fmla="*/ 301947 h 901700"/>
                <a:gd name="connsiteX205" fmla="*/ 747734 w 898525"/>
                <a:gd name="connsiteY205" fmla="*/ 305912 h 901700"/>
                <a:gd name="connsiteX206" fmla="*/ 753817 w 898525"/>
                <a:gd name="connsiteY206" fmla="*/ 306176 h 901700"/>
                <a:gd name="connsiteX207" fmla="*/ 758843 w 898525"/>
                <a:gd name="connsiteY207" fmla="*/ 306176 h 901700"/>
                <a:gd name="connsiteX208" fmla="*/ 763604 w 898525"/>
                <a:gd name="connsiteY208" fmla="*/ 305648 h 901700"/>
                <a:gd name="connsiteX209" fmla="*/ 774713 w 898525"/>
                <a:gd name="connsiteY209" fmla="*/ 327322 h 901700"/>
                <a:gd name="connsiteX210" fmla="*/ 783970 w 898525"/>
                <a:gd name="connsiteY210" fmla="*/ 349790 h 901700"/>
                <a:gd name="connsiteX211" fmla="*/ 792169 w 898525"/>
                <a:gd name="connsiteY211" fmla="*/ 372786 h 901700"/>
                <a:gd name="connsiteX212" fmla="*/ 798782 w 898525"/>
                <a:gd name="connsiteY212" fmla="*/ 396311 h 901700"/>
                <a:gd name="connsiteX213" fmla="*/ 804336 w 898525"/>
                <a:gd name="connsiteY213" fmla="*/ 420365 h 901700"/>
                <a:gd name="connsiteX214" fmla="*/ 808039 w 898525"/>
                <a:gd name="connsiteY214" fmla="*/ 445211 h 901700"/>
                <a:gd name="connsiteX215" fmla="*/ 810420 w 898525"/>
                <a:gd name="connsiteY215" fmla="*/ 470586 h 901700"/>
                <a:gd name="connsiteX216" fmla="*/ 811213 w 898525"/>
                <a:gd name="connsiteY216" fmla="*/ 495961 h 901700"/>
                <a:gd name="connsiteX217" fmla="*/ 810155 w 898525"/>
                <a:gd name="connsiteY217" fmla="*/ 522923 h 901700"/>
                <a:gd name="connsiteX218" fmla="*/ 807775 w 898525"/>
                <a:gd name="connsiteY218" fmla="*/ 548826 h 901700"/>
                <a:gd name="connsiteX219" fmla="*/ 803807 w 898525"/>
                <a:gd name="connsiteY219" fmla="*/ 574466 h 901700"/>
                <a:gd name="connsiteX220" fmla="*/ 797988 w 898525"/>
                <a:gd name="connsiteY220" fmla="*/ 599841 h 901700"/>
                <a:gd name="connsiteX221" fmla="*/ 790582 w 898525"/>
                <a:gd name="connsiteY221" fmla="*/ 624159 h 901700"/>
                <a:gd name="connsiteX222" fmla="*/ 781854 w 898525"/>
                <a:gd name="connsiteY222" fmla="*/ 647948 h 901700"/>
                <a:gd name="connsiteX223" fmla="*/ 771539 w 898525"/>
                <a:gd name="connsiteY223" fmla="*/ 671209 h 901700"/>
                <a:gd name="connsiteX224" fmla="*/ 760165 w 898525"/>
                <a:gd name="connsiteY224" fmla="*/ 693412 h 901700"/>
                <a:gd name="connsiteX225" fmla="*/ 746940 w 898525"/>
                <a:gd name="connsiteY225" fmla="*/ 714822 h 901700"/>
                <a:gd name="connsiteX226" fmla="*/ 732922 w 898525"/>
                <a:gd name="connsiteY226" fmla="*/ 735704 h 901700"/>
                <a:gd name="connsiteX227" fmla="*/ 717581 w 898525"/>
                <a:gd name="connsiteY227" fmla="*/ 755000 h 901700"/>
                <a:gd name="connsiteX228" fmla="*/ 701182 w 898525"/>
                <a:gd name="connsiteY228" fmla="*/ 773767 h 901700"/>
                <a:gd name="connsiteX229" fmla="*/ 683461 w 898525"/>
                <a:gd name="connsiteY229" fmla="*/ 791477 h 901700"/>
                <a:gd name="connsiteX230" fmla="*/ 664682 w 898525"/>
                <a:gd name="connsiteY230" fmla="*/ 807865 h 901700"/>
                <a:gd name="connsiteX231" fmla="*/ 645109 w 898525"/>
                <a:gd name="connsiteY231" fmla="*/ 823196 h 901700"/>
                <a:gd name="connsiteX232" fmla="*/ 624478 w 898525"/>
                <a:gd name="connsiteY232" fmla="*/ 837469 h 901700"/>
                <a:gd name="connsiteX233" fmla="*/ 603054 w 898525"/>
                <a:gd name="connsiteY233" fmla="*/ 850421 h 901700"/>
                <a:gd name="connsiteX234" fmla="*/ 580572 w 898525"/>
                <a:gd name="connsiteY234" fmla="*/ 862051 h 901700"/>
                <a:gd name="connsiteX235" fmla="*/ 557560 w 898525"/>
                <a:gd name="connsiteY235" fmla="*/ 872096 h 901700"/>
                <a:gd name="connsiteX236" fmla="*/ 533756 w 898525"/>
                <a:gd name="connsiteY236" fmla="*/ 880818 h 901700"/>
                <a:gd name="connsiteX237" fmla="*/ 509422 w 898525"/>
                <a:gd name="connsiteY237" fmla="*/ 888220 h 901700"/>
                <a:gd name="connsiteX238" fmla="*/ 484295 w 898525"/>
                <a:gd name="connsiteY238" fmla="*/ 894035 h 901700"/>
                <a:gd name="connsiteX239" fmla="*/ 458374 w 898525"/>
                <a:gd name="connsiteY239" fmla="*/ 898000 h 901700"/>
                <a:gd name="connsiteX240" fmla="*/ 432189 w 898525"/>
                <a:gd name="connsiteY240" fmla="*/ 900907 h 901700"/>
                <a:gd name="connsiteX241" fmla="*/ 405474 w 898525"/>
                <a:gd name="connsiteY241" fmla="*/ 901700 h 901700"/>
                <a:gd name="connsiteX242" fmla="*/ 379024 w 898525"/>
                <a:gd name="connsiteY242" fmla="*/ 900907 h 901700"/>
                <a:gd name="connsiteX243" fmla="*/ 352575 w 898525"/>
                <a:gd name="connsiteY243" fmla="*/ 898000 h 901700"/>
                <a:gd name="connsiteX244" fmla="*/ 326918 w 898525"/>
                <a:gd name="connsiteY244" fmla="*/ 894035 h 901700"/>
                <a:gd name="connsiteX245" fmla="*/ 302056 w 898525"/>
                <a:gd name="connsiteY245" fmla="*/ 888220 h 901700"/>
                <a:gd name="connsiteX246" fmla="*/ 277193 w 898525"/>
                <a:gd name="connsiteY246" fmla="*/ 880818 h 901700"/>
                <a:gd name="connsiteX247" fmla="*/ 253388 w 898525"/>
                <a:gd name="connsiteY247" fmla="*/ 872096 h 901700"/>
                <a:gd name="connsiteX248" fmla="*/ 230377 w 898525"/>
                <a:gd name="connsiteY248" fmla="*/ 862051 h 901700"/>
                <a:gd name="connsiteX249" fmla="*/ 207895 w 898525"/>
                <a:gd name="connsiteY249" fmla="*/ 850421 h 901700"/>
                <a:gd name="connsiteX250" fmla="*/ 186735 w 898525"/>
                <a:gd name="connsiteY250" fmla="*/ 837469 h 901700"/>
                <a:gd name="connsiteX251" fmla="*/ 166104 w 898525"/>
                <a:gd name="connsiteY251" fmla="*/ 823196 h 901700"/>
                <a:gd name="connsiteX252" fmla="*/ 146267 w 898525"/>
                <a:gd name="connsiteY252" fmla="*/ 807865 h 901700"/>
                <a:gd name="connsiteX253" fmla="*/ 127752 w 898525"/>
                <a:gd name="connsiteY253" fmla="*/ 791477 h 901700"/>
                <a:gd name="connsiteX254" fmla="*/ 110031 w 898525"/>
                <a:gd name="connsiteY254" fmla="*/ 773767 h 901700"/>
                <a:gd name="connsiteX255" fmla="*/ 93367 w 898525"/>
                <a:gd name="connsiteY255" fmla="*/ 755000 h 901700"/>
                <a:gd name="connsiteX256" fmla="*/ 78027 w 898525"/>
                <a:gd name="connsiteY256" fmla="*/ 735704 h 901700"/>
                <a:gd name="connsiteX257" fmla="*/ 64008 w 898525"/>
                <a:gd name="connsiteY257" fmla="*/ 714822 h 901700"/>
                <a:gd name="connsiteX258" fmla="*/ 51312 w 898525"/>
                <a:gd name="connsiteY258" fmla="*/ 693412 h 901700"/>
                <a:gd name="connsiteX259" fmla="*/ 39674 w 898525"/>
                <a:gd name="connsiteY259" fmla="*/ 671209 h 901700"/>
                <a:gd name="connsiteX260" fmla="*/ 29359 w 898525"/>
                <a:gd name="connsiteY260" fmla="*/ 647948 h 901700"/>
                <a:gd name="connsiteX261" fmla="*/ 20631 w 898525"/>
                <a:gd name="connsiteY261" fmla="*/ 624159 h 901700"/>
                <a:gd name="connsiteX262" fmla="*/ 13489 w 898525"/>
                <a:gd name="connsiteY262" fmla="*/ 599841 h 901700"/>
                <a:gd name="connsiteX263" fmla="*/ 7670 w 898525"/>
                <a:gd name="connsiteY263" fmla="*/ 574466 h 901700"/>
                <a:gd name="connsiteX264" fmla="*/ 3174 w 898525"/>
                <a:gd name="connsiteY264" fmla="*/ 548826 h 901700"/>
                <a:gd name="connsiteX265" fmla="*/ 793 w 898525"/>
                <a:gd name="connsiteY265" fmla="*/ 522923 h 901700"/>
                <a:gd name="connsiteX266" fmla="*/ 0 w 898525"/>
                <a:gd name="connsiteY266" fmla="*/ 495961 h 901700"/>
                <a:gd name="connsiteX267" fmla="*/ 793 w 898525"/>
                <a:gd name="connsiteY267" fmla="*/ 469265 h 901700"/>
                <a:gd name="connsiteX268" fmla="*/ 3174 w 898525"/>
                <a:gd name="connsiteY268" fmla="*/ 443096 h 901700"/>
                <a:gd name="connsiteX269" fmla="*/ 7670 w 898525"/>
                <a:gd name="connsiteY269" fmla="*/ 417721 h 901700"/>
                <a:gd name="connsiteX270" fmla="*/ 13489 w 898525"/>
                <a:gd name="connsiteY270" fmla="*/ 392346 h 901700"/>
                <a:gd name="connsiteX271" fmla="*/ 20631 w 898525"/>
                <a:gd name="connsiteY271" fmla="*/ 367764 h 901700"/>
                <a:gd name="connsiteX272" fmla="*/ 29359 w 898525"/>
                <a:gd name="connsiteY272" fmla="*/ 343975 h 901700"/>
                <a:gd name="connsiteX273" fmla="*/ 39674 w 898525"/>
                <a:gd name="connsiteY273" fmla="*/ 320978 h 901700"/>
                <a:gd name="connsiteX274" fmla="*/ 51312 w 898525"/>
                <a:gd name="connsiteY274" fmla="*/ 298775 h 901700"/>
                <a:gd name="connsiteX275" fmla="*/ 64008 w 898525"/>
                <a:gd name="connsiteY275" fmla="*/ 277100 h 901700"/>
                <a:gd name="connsiteX276" fmla="*/ 78027 w 898525"/>
                <a:gd name="connsiteY276" fmla="*/ 256483 h 901700"/>
                <a:gd name="connsiteX277" fmla="*/ 93367 w 898525"/>
                <a:gd name="connsiteY277" fmla="*/ 236923 h 901700"/>
                <a:gd name="connsiteX278" fmla="*/ 110031 w 898525"/>
                <a:gd name="connsiteY278" fmla="*/ 218156 h 901700"/>
                <a:gd name="connsiteX279" fmla="*/ 127752 w 898525"/>
                <a:gd name="connsiteY279" fmla="*/ 200711 h 901700"/>
                <a:gd name="connsiteX280" fmla="*/ 146267 w 898525"/>
                <a:gd name="connsiteY280" fmla="*/ 184322 h 901700"/>
                <a:gd name="connsiteX281" fmla="*/ 166104 w 898525"/>
                <a:gd name="connsiteY281" fmla="*/ 168992 h 901700"/>
                <a:gd name="connsiteX282" fmla="*/ 186735 w 898525"/>
                <a:gd name="connsiteY282" fmla="*/ 154718 h 901700"/>
                <a:gd name="connsiteX283" fmla="*/ 207895 w 898525"/>
                <a:gd name="connsiteY283" fmla="*/ 141766 h 901700"/>
                <a:gd name="connsiteX284" fmla="*/ 230377 w 898525"/>
                <a:gd name="connsiteY284" fmla="*/ 130136 h 901700"/>
                <a:gd name="connsiteX285" fmla="*/ 253388 w 898525"/>
                <a:gd name="connsiteY285" fmla="*/ 120091 h 901700"/>
                <a:gd name="connsiteX286" fmla="*/ 277193 w 898525"/>
                <a:gd name="connsiteY286" fmla="*/ 111104 h 901700"/>
                <a:gd name="connsiteX287" fmla="*/ 301791 w 898525"/>
                <a:gd name="connsiteY287" fmla="*/ 103968 h 901700"/>
                <a:gd name="connsiteX288" fmla="*/ 326918 w 898525"/>
                <a:gd name="connsiteY288" fmla="*/ 98152 h 901700"/>
                <a:gd name="connsiteX289" fmla="*/ 352575 w 898525"/>
                <a:gd name="connsiteY289" fmla="*/ 93923 h 901700"/>
                <a:gd name="connsiteX290" fmla="*/ 378760 w 898525"/>
                <a:gd name="connsiteY290" fmla="*/ 91280 h 901700"/>
                <a:gd name="connsiteX291" fmla="*/ 748610 w 898525"/>
                <a:gd name="connsiteY291" fmla="*/ 0 h 901700"/>
                <a:gd name="connsiteX292" fmla="*/ 751523 w 898525"/>
                <a:gd name="connsiteY292" fmla="*/ 264 h 901700"/>
                <a:gd name="connsiteX293" fmla="*/ 753907 w 898525"/>
                <a:gd name="connsiteY293" fmla="*/ 1320 h 901700"/>
                <a:gd name="connsiteX294" fmla="*/ 756026 w 898525"/>
                <a:gd name="connsiteY294" fmla="*/ 3432 h 901700"/>
                <a:gd name="connsiteX295" fmla="*/ 757351 w 898525"/>
                <a:gd name="connsiteY295" fmla="*/ 5808 h 901700"/>
                <a:gd name="connsiteX296" fmla="*/ 758410 w 898525"/>
                <a:gd name="connsiteY296" fmla="*/ 8449 h 901700"/>
                <a:gd name="connsiteX297" fmla="*/ 763972 w 898525"/>
                <a:gd name="connsiteY297" fmla="*/ 81846 h 901700"/>
                <a:gd name="connsiteX298" fmla="*/ 791519 w 898525"/>
                <a:gd name="connsiteY298" fmla="*/ 54388 h 901700"/>
                <a:gd name="connsiteX299" fmla="*/ 796021 w 898525"/>
                <a:gd name="connsiteY299" fmla="*/ 50691 h 901700"/>
                <a:gd name="connsiteX300" fmla="*/ 800789 w 898525"/>
                <a:gd name="connsiteY300" fmla="*/ 48315 h 901700"/>
                <a:gd name="connsiteX301" fmla="*/ 806086 w 898525"/>
                <a:gd name="connsiteY301" fmla="*/ 46467 h 901700"/>
                <a:gd name="connsiteX302" fmla="*/ 811384 w 898525"/>
                <a:gd name="connsiteY302" fmla="*/ 46203 h 901700"/>
                <a:gd name="connsiteX303" fmla="*/ 816681 w 898525"/>
                <a:gd name="connsiteY303" fmla="*/ 46467 h 901700"/>
                <a:gd name="connsiteX304" fmla="*/ 821978 w 898525"/>
                <a:gd name="connsiteY304" fmla="*/ 48315 h 901700"/>
                <a:gd name="connsiteX305" fmla="*/ 827011 w 898525"/>
                <a:gd name="connsiteY305" fmla="*/ 50691 h 901700"/>
                <a:gd name="connsiteX306" fmla="*/ 831249 w 898525"/>
                <a:gd name="connsiteY306" fmla="*/ 54388 h 901700"/>
                <a:gd name="connsiteX307" fmla="*/ 847671 w 898525"/>
                <a:gd name="connsiteY307" fmla="*/ 71285 h 901700"/>
                <a:gd name="connsiteX308" fmla="*/ 851908 w 898525"/>
                <a:gd name="connsiteY308" fmla="*/ 76037 h 901700"/>
                <a:gd name="connsiteX309" fmla="*/ 854557 w 898525"/>
                <a:gd name="connsiteY309" fmla="*/ 81846 h 901700"/>
                <a:gd name="connsiteX310" fmla="*/ 855881 w 898525"/>
                <a:gd name="connsiteY310" fmla="*/ 87918 h 901700"/>
                <a:gd name="connsiteX311" fmla="*/ 855881 w 898525"/>
                <a:gd name="connsiteY311" fmla="*/ 93990 h 901700"/>
                <a:gd name="connsiteX312" fmla="*/ 854557 w 898525"/>
                <a:gd name="connsiteY312" fmla="*/ 99799 h 901700"/>
                <a:gd name="connsiteX313" fmla="*/ 851908 w 898525"/>
                <a:gd name="connsiteY313" fmla="*/ 105607 h 901700"/>
                <a:gd name="connsiteX314" fmla="*/ 847671 w 898525"/>
                <a:gd name="connsiteY314" fmla="*/ 110887 h 901700"/>
                <a:gd name="connsiteX315" fmla="*/ 823832 w 898525"/>
                <a:gd name="connsiteY315" fmla="*/ 134649 h 901700"/>
                <a:gd name="connsiteX316" fmla="*/ 889785 w 898525"/>
                <a:gd name="connsiteY316" fmla="*/ 139929 h 901700"/>
                <a:gd name="connsiteX317" fmla="*/ 892698 w 898525"/>
                <a:gd name="connsiteY317" fmla="*/ 140721 h 901700"/>
                <a:gd name="connsiteX318" fmla="*/ 895612 w 898525"/>
                <a:gd name="connsiteY318" fmla="*/ 142306 h 901700"/>
                <a:gd name="connsiteX319" fmla="*/ 897201 w 898525"/>
                <a:gd name="connsiteY319" fmla="*/ 144418 h 901700"/>
                <a:gd name="connsiteX320" fmla="*/ 898260 w 898525"/>
                <a:gd name="connsiteY320" fmla="*/ 147586 h 901700"/>
                <a:gd name="connsiteX321" fmla="*/ 898525 w 898525"/>
                <a:gd name="connsiteY321" fmla="*/ 150226 h 901700"/>
                <a:gd name="connsiteX322" fmla="*/ 897731 w 898525"/>
                <a:gd name="connsiteY322" fmla="*/ 153130 h 901700"/>
                <a:gd name="connsiteX323" fmla="*/ 895877 w 898525"/>
                <a:gd name="connsiteY323" fmla="*/ 156034 h 901700"/>
                <a:gd name="connsiteX324" fmla="*/ 787016 w 898525"/>
                <a:gd name="connsiteY324" fmla="*/ 264018 h 901700"/>
                <a:gd name="connsiteX325" fmla="*/ 781454 w 898525"/>
                <a:gd name="connsiteY325" fmla="*/ 269034 h 901700"/>
                <a:gd name="connsiteX326" fmla="*/ 775097 w 898525"/>
                <a:gd name="connsiteY326" fmla="*/ 272730 h 901700"/>
                <a:gd name="connsiteX327" fmla="*/ 768210 w 898525"/>
                <a:gd name="connsiteY327" fmla="*/ 275635 h 901700"/>
                <a:gd name="connsiteX328" fmla="*/ 761059 w 898525"/>
                <a:gd name="connsiteY328" fmla="*/ 277219 h 901700"/>
                <a:gd name="connsiteX329" fmla="*/ 753642 w 898525"/>
                <a:gd name="connsiteY329" fmla="*/ 278011 h 901700"/>
                <a:gd name="connsiteX330" fmla="*/ 752053 w 898525"/>
                <a:gd name="connsiteY330" fmla="*/ 277747 h 901700"/>
                <a:gd name="connsiteX331" fmla="*/ 750199 w 898525"/>
                <a:gd name="connsiteY331" fmla="*/ 277747 h 901700"/>
                <a:gd name="connsiteX332" fmla="*/ 747286 w 898525"/>
                <a:gd name="connsiteY332" fmla="*/ 277483 h 901700"/>
                <a:gd name="connsiteX333" fmla="*/ 685306 w 898525"/>
                <a:gd name="connsiteY333" fmla="*/ 272730 h 901700"/>
                <a:gd name="connsiteX334" fmla="*/ 471823 w 898525"/>
                <a:gd name="connsiteY334" fmla="*/ 485793 h 901700"/>
                <a:gd name="connsiteX335" fmla="*/ 467320 w 898525"/>
                <a:gd name="connsiteY335" fmla="*/ 489225 h 901700"/>
                <a:gd name="connsiteX336" fmla="*/ 462287 w 898525"/>
                <a:gd name="connsiteY336" fmla="*/ 491337 h 901700"/>
                <a:gd name="connsiteX337" fmla="*/ 456460 w 898525"/>
                <a:gd name="connsiteY337" fmla="*/ 492657 h 901700"/>
                <a:gd name="connsiteX338" fmla="*/ 431298 w 898525"/>
                <a:gd name="connsiteY338" fmla="*/ 493713 h 901700"/>
                <a:gd name="connsiteX339" fmla="*/ 430238 w 898525"/>
                <a:gd name="connsiteY339" fmla="*/ 493713 h 901700"/>
                <a:gd name="connsiteX340" fmla="*/ 424411 w 898525"/>
                <a:gd name="connsiteY340" fmla="*/ 493185 h 901700"/>
                <a:gd name="connsiteX341" fmla="*/ 419114 w 898525"/>
                <a:gd name="connsiteY341" fmla="*/ 491073 h 901700"/>
                <a:gd name="connsiteX342" fmla="*/ 414611 w 898525"/>
                <a:gd name="connsiteY342" fmla="*/ 488169 h 901700"/>
                <a:gd name="connsiteX343" fmla="*/ 410903 w 898525"/>
                <a:gd name="connsiteY343" fmla="*/ 483944 h 901700"/>
                <a:gd name="connsiteX344" fmla="*/ 408254 w 898525"/>
                <a:gd name="connsiteY344" fmla="*/ 479456 h 901700"/>
                <a:gd name="connsiteX345" fmla="*/ 406400 w 898525"/>
                <a:gd name="connsiteY345" fmla="*/ 473912 h 901700"/>
                <a:gd name="connsiteX346" fmla="*/ 406400 w 898525"/>
                <a:gd name="connsiteY346" fmla="*/ 468103 h 901700"/>
                <a:gd name="connsiteX347" fmla="*/ 408519 w 898525"/>
                <a:gd name="connsiteY347" fmla="*/ 444342 h 901700"/>
                <a:gd name="connsiteX348" fmla="*/ 409314 w 898525"/>
                <a:gd name="connsiteY348" fmla="*/ 438797 h 901700"/>
                <a:gd name="connsiteX349" fmla="*/ 411697 w 898525"/>
                <a:gd name="connsiteY349" fmla="*/ 434045 h 901700"/>
                <a:gd name="connsiteX350" fmla="*/ 415141 w 898525"/>
                <a:gd name="connsiteY350" fmla="*/ 429557 h 901700"/>
                <a:gd name="connsiteX351" fmla="*/ 445601 w 898525"/>
                <a:gd name="connsiteY351" fmla="*/ 399459 h 901700"/>
                <a:gd name="connsiteX352" fmla="*/ 513937 w 898525"/>
                <a:gd name="connsiteY352" fmla="*/ 331078 h 901700"/>
                <a:gd name="connsiteX353" fmla="*/ 515526 w 898525"/>
                <a:gd name="connsiteY353" fmla="*/ 329758 h 901700"/>
                <a:gd name="connsiteX354" fmla="*/ 585981 w 898525"/>
                <a:gd name="connsiteY354" fmla="*/ 259265 h 901700"/>
                <a:gd name="connsiteX355" fmla="*/ 625181 w 898525"/>
                <a:gd name="connsiteY355" fmla="*/ 219927 h 901700"/>
                <a:gd name="connsiteX356" fmla="*/ 619884 w 898525"/>
                <a:gd name="connsiteY356" fmla="*/ 152074 h 901700"/>
                <a:gd name="connsiteX357" fmla="*/ 619619 w 898525"/>
                <a:gd name="connsiteY357" fmla="*/ 148114 h 901700"/>
                <a:gd name="connsiteX358" fmla="*/ 619884 w 898525"/>
                <a:gd name="connsiteY358" fmla="*/ 139929 h 901700"/>
                <a:gd name="connsiteX359" fmla="*/ 621473 w 898525"/>
                <a:gd name="connsiteY359" fmla="*/ 132009 h 901700"/>
                <a:gd name="connsiteX360" fmla="*/ 624122 w 898525"/>
                <a:gd name="connsiteY360" fmla="*/ 124352 h 901700"/>
                <a:gd name="connsiteX361" fmla="*/ 628360 w 898525"/>
                <a:gd name="connsiteY361" fmla="*/ 117224 h 901700"/>
                <a:gd name="connsiteX362" fmla="*/ 633657 w 898525"/>
                <a:gd name="connsiteY362" fmla="*/ 110887 h 901700"/>
                <a:gd name="connsiteX363" fmla="*/ 741988 w 898525"/>
                <a:gd name="connsiteY363" fmla="*/ 2640 h 901700"/>
                <a:gd name="connsiteX364" fmla="*/ 744372 w 898525"/>
                <a:gd name="connsiteY364" fmla="*/ 1056 h 901700"/>
                <a:gd name="connsiteX365" fmla="*/ 746491 w 898525"/>
                <a:gd name="connsiteY365" fmla="*/ 264 h 90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898525" h="901700">
                  <a:moveTo>
                    <a:pt x="405475" y="296862"/>
                  </a:moveTo>
                  <a:lnTo>
                    <a:pt x="423671" y="297916"/>
                  </a:lnTo>
                  <a:lnTo>
                    <a:pt x="440812" y="300288"/>
                  </a:lnTo>
                  <a:lnTo>
                    <a:pt x="457689" y="303977"/>
                  </a:lnTo>
                  <a:lnTo>
                    <a:pt x="474039" y="309248"/>
                  </a:lnTo>
                  <a:lnTo>
                    <a:pt x="489598" y="315836"/>
                  </a:lnTo>
                  <a:lnTo>
                    <a:pt x="488015" y="317418"/>
                  </a:lnTo>
                  <a:lnTo>
                    <a:pt x="413386" y="391998"/>
                  </a:lnTo>
                  <a:lnTo>
                    <a:pt x="405475" y="391734"/>
                  </a:lnTo>
                  <a:lnTo>
                    <a:pt x="392553" y="392525"/>
                  </a:lnTo>
                  <a:lnTo>
                    <a:pt x="379895" y="395160"/>
                  </a:lnTo>
                  <a:lnTo>
                    <a:pt x="367764" y="398850"/>
                  </a:lnTo>
                  <a:lnTo>
                    <a:pt x="356425" y="404120"/>
                  </a:lnTo>
                  <a:lnTo>
                    <a:pt x="345876" y="410445"/>
                  </a:lnTo>
                  <a:lnTo>
                    <a:pt x="336119" y="418088"/>
                  </a:lnTo>
                  <a:lnTo>
                    <a:pt x="327417" y="426784"/>
                  </a:lnTo>
                  <a:lnTo>
                    <a:pt x="319769" y="436535"/>
                  </a:lnTo>
                  <a:lnTo>
                    <a:pt x="313177" y="447076"/>
                  </a:lnTo>
                  <a:lnTo>
                    <a:pt x="307903" y="458408"/>
                  </a:lnTo>
                  <a:lnTo>
                    <a:pt x="304211" y="470531"/>
                  </a:lnTo>
                  <a:lnTo>
                    <a:pt x="302101" y="482917"/>
                  </a:lnTo>
                  <a:lnTo>
                    <a:pt x="301310" y="496094"/>
                  </a:lnTo>
                  <a:lnTo>
                    <a:pt x="302101" y="509270"/>
                  </a:lnTo>
                  <a:lnTo>
                    <a:pt x="304211" y="521656"/>
                  </a:lnTo>
                  <a:lnTo>
                    <a:pt x="307903" y="534042"/>
                  </a:lnTo>
                  <a:lnTo>
                    <a:pt x="313177" y="545374"/>
                  </a:lnTo>
                  <a:lnTo>
                    <a:pt x="319769" y="555916"/>
                  </a:lnTo>
                  <a:lnTo>
                    <a:pt x="327417" y="565403"/>
                  </a:lnTo>
                  <a:lnTo>
                    <a:pt x="336119" y="574100"/>
                  </a:lnTo>
                  <a:lnTo>
                    <a:pt x="345613" y="581742"/>
                  </a:lnTo>
                  <a:lnTo>
                    <a:pt x="356425" y="588330"/>
                  </a:lnTo>
                  <a:lnTo>
                    <a:pt x="367501" y="593601"/>
                  </a:lnTo>
                  <a:lnTo>
                    <a:pt x="379895" y="597291"/>
                  </a:lnTo>
                  <a:lnTo>
                    <a:pt x="392553" y="599926"/>
                  </a:lnTo>
                  <a:lnTo>
                    <a:pt x="405475" y="600716"/>
                  </a:lnTo>
                  <a:lnTo>
                    <a:pt x="418660" y="599926"/>
                  </a:lnTo>
                  <a:lnTo>
                    <a:pt x="431318" y="597291"/>
                  </a:lnTo>
                  <a:lnTo>
                    <a:pt x="443185" y="593601"/>
                  </a:lnTo>
                  <a:lnTo>
                    <a:pt x="454788" y="588330"/>
                  </a:lnTo>
                  <a:lnTo>
                    <a:pt x="465073" y="581742"/>
                  </a:lnTo>
                  <a:lnTo>
                    <a:pt x="474830" y="574100"/>
                  </a:lnTo>
                  <a:lnTo>
                    <a:pt x="483796" y="565403"/>
                  </a:lnTo>
                  <a:lnTo>
                    <a:pt x="491444" y="555916"/>
                  </a:lnTo>
                  <a:lnTo>
                    <a:pt x="497773" y="545374"/>
                  </a:lnTo>
                  <a:lnTo>
                    <a:pt x="503047" y="534042"/>
                  </a:lnTo>
                  <a:lnTo>
                    <a:pt x="507003" y="521656"/>
                  </a:lnTo>
                  <a:lnTo>
                    <a:pt x="509112" y="509270"/>
                  </a:lnTo>
                  <a:lnTo>
                    <a:pt x="509903" y="496094"/>
                  </a:lnTo>
                  <a:lnTo>
                    <a:pt x="509640" y="488188"/>
                  </a:lnTo>
                  <a:lnTo>
                    <a:pt x="584533" y="413608"/>
                  </a:lnTo>
                  <a:lnTo>
                    <a:pt x="585851" y="412026"/>
                  </a:lnTo>
                  <a:lnTo>
                    <a:pt x="592444" y="427838"/>
                  </a:lnTo>
                  <a:lnTo>
                    <a:pt x="597982" y="443914"/>
                  </a:lnTo>
                  <a:lnTo>
                    <a:pt x="601410" y="460780"/>
                  </a:lnTo>
                  <a:lnTo>
                    <a:pt x="603783" y="478437"/>
                  </a:lnTo>
                  <a:lnTo>
                    <a:pt x="604838" y="496094"/>
                  </a:lnTo>
                  <a:lnTo>
                    <a:pt x="603783" y="514277"/>
                  </a:lnTo>
                  <a:lnTo>
                    <a:pt x="601410" y="531934"/>
                  </a:lnTo>
                  <a:lnTo>
                    <a:pt x="597718" y="549064"/>
                  </a:lnTo>
                  <a:lnTo>
                    <a:pt x="592180" y="565666"/>
                  </a:lnTo>
                  <a:lnTo>
                    <a:pt x="585588" y="581479"/>
                  </a:lnTo>
                  <a:lnTo>
                    <a:pt x="577413" y="596500"/>
                  </a:lnTo>
                  <a:lnTo>
                    <a:pt x="568447" y="610994"/>
                  </a:lnTo>
                  <a:lnTo>
                    <a:pt x="557898" y="624435"/>
                  </a:lnTo>
                  <a:lnTo>
                    <a:pt x="546295" y="637084"/>
                  </a:lnTo>
                  <a:lnTo>
                    <a:pt x="533901" y="648416"/>
                  </a:lnTo>
                  <a:lnTo>
                    <a:pt x="520188" y="658957"/>
                  </a:lnTo>
                  <a:lnTo>
                    <a:pt x="506211" y="668181"/>
                  </a:lnTo>
                  <a:lnTo>
                    <a:pt x="491180" y="676087"/>
                  </a:lnTo>
                  <a:lnTo>
                    <a:pt x="474830" y="682939"/>
                  </a:lnTo>
                  <a:lnTo>
                    <a:pt x="458480" y="688210"/>
                  </a:lnTo>
                  <a:lnTo>
                    <a:pt x="441339" y="691899"/>
                  </a:lnTo>
                  <a:lnTo>
                    <a:pt x="423671" y="694271"/>
                  </a:lnTo>
                  <a:lnTo>
                    <a:pt x="405475" y="695325"/>
                  </a:lnTo>
                  <a:lnTo>
                    <a:pt x="387542" y="694271"/>
                  </a:lnTo>
                  <a:lnTo>
                    <a:pt x="369874" y="691899"/>
                  </a:lnTo>
                  <a:lnTo>
                    <a:pt x="352469" y="688210"/>
                  </a:lnTo>
                  <a:lnTo>
                    <a:pt x="336119" y="682675"/>
                  </a:lnTo>
                  <a:lnTo>
                    <a:pt x="320297" y="676087"/>
                  </a:lnTo>
                  <a:lnTo>
                    <a:pt x="305002" y="668181"/>
                  </a:lnTo>
                  <a:lnTo>
                    <a:pt x="290761" y="658957"/>
                  </a:lnTo>
                  <a:lnTo>
                    <a:pt x="277312" y="648416"/>
                  </a:lnTo>
                  <a:lnTo>
                    <a:pt x="264918" y="637084"/>
                  </a:lnTo>
                  <a:lnTo>
                    <a:pt x="253315" y="624435"/>
                  </a:lnTo>
                  <a:lnTo>
                    <a:pt x="243030" y="610731"/>
                  </a:lnTo>
                  <a:lnTo>
                    <a:pt x="233801" y="596500"/>
                  </a:lnTo>
                  <a:lnTo>
                    <a:pt x="225889" y="581479"/>
                  </a:lnTo>
                  <a:lnTo>
                    <a:pt x="219033" y="565403"/>
                  </a:lnTo>
                  <a:lnTo>
                    <a:pt x="213495" y="549064"/>
                  </a:lnTo>
                  <a:lnTo>
                    <a:pt x="209539" y="531934"/>
                  </a:lnTo>
                  <a:lnTo>
                    <a:pt x="207166" y="514014"/>
                  </a:lnTo>
                  <a:lnTo>
                    <a:pt x="206375" y="496094"/>
                  </a:lnTo>
                  <a:lnTo>
                    <a:pt x="207166" y="478173"/>
                  </a:lnTo>
                  <a:lnTo>
                    <a:pt x="209539" y="460253"/>
                  </a:lnTo>
                  <a:lnTo>
                    <a:pt x="213495" y="443123"/>
                  </a:lnTo>
                  <a:lnTo>
                    <a:pt x="219033" y="426784"/>
                  </a:lnTo>
                  <a:lnTo>
                    <a:pt x="225889" y="410972"/>
                  </a:lnTo>
                  <a:lnTo>
                    <a:pt x="233801" y="395687"/>
                  </a:lnTo>
                  <a:lnTo>
                    <a:pt x="243030" y="381456"/>
                  </a:lnTo>
                  <a:lnTo>
                    <a:pt x="253315" y="367753"/>
                  </a:lnTo>
                  <a:lnTo>
                    <a:pt x="264918" y="355367"/>
                  </a:lnTo>
                  <a:lnTo>
                    <a:pt x="277312" y="344035"/>
                  </a:lnTo>
                  <a:lnTo>
                    <a:pt x="290761" y="333493"/>
                  </a:lnTo>
                  <a:lnTo>
                    <a:pt x="305002" y="324270"/>
                  </a:lnTo>
                  <a:lnTo>
                    <a:pt x="320297" y="316100"/>
                  </a:lnTo>
                  <a:lnTo>
                    <a:pt x="336119" y="309512"/>
                  </a:lnTo>
                  <a:lnTo>
                    <a:pt x="352469" y="303977"/>
                  </a:lnTo>
                  <a:lnTo>
                    <a:pt x="369874" y="300288"/>
                  </a:lnTo>
                  <a:lnTo>
                    <a:pt x="387542" y="297916"/>
                  </a:lnTo>
                  <a:close/>
                  <a:moveTo>
                    <a:pt x="405474" y="90487"/>
                  </a:moveTo>
                  <a:lnTo>
                    <a:pt x="430602" y="91280"/>
                  </a:lnTo>
                  <a:lnTo>
                    <a:pt x="455200" y="93659"/>
                  </a:lnTo>
                  <a:lnTo>
                    <a:pt x="479269" y="97095"/>
                  </a:lnTo>
                  <a:lnTo>
                    <a:pt x="502809" y="102382"/>
                  </a:lnTo>
                  <a:lnTo>
                    <a:pt x="526085" y="108990"/>
                  </a:lnTo>
                  <a:lnTo>
                    <a:pt x="548567" y="116655"/>
                  </a:lnTo>
                  <a:lnTo>
                    <a:pt x="570521" y="125642"/>
                  </a:lnTo>
                  <a:lnTo>
                    <a:pt x="591945" y="135687"/>
                  </a:lnTo>
                  <a:lnTo>
                    <a:pt x="591416" y="142823"/>
                  </a:lnTo>
                  <a:lnTo>
                    <a:pt x="591681" y="149960"/>
                  </a:lnTo>
                  <a:lnTo>
                    <a:pt x="596177" y="209169"/>
                  </a:lnTo>
                  <a:lnTo>
                    <a:pt x="562586" y="242474"/>
                  </a:lnTo>
                  <a:lnTo>
                    <a:pt x="545129" y="232694"/>
                  </a:lnTo>
                  <a:lnTo>
                    <a:pt x="526879" y="223707"/>
                  </a:lnTo>
                  <a:lnTo>
                    <a:pt x="508099" y="216041"/>
                  </a:lnTo>
                  <a:lnTo>
                    <a:pt x="488527" y="209698"/>
                  </a:lnTo>
                  <a:lnTo>
                    <a:pt x="468689" y="204675"/>
                  </a:lnTo>
                  <a:lnTo>
                    <a:pt x="448058" y="200975"/>
                  </a:lnTo>
                  <a:lnTo>
                    <a:pt x="426899" y="198860"/>
                  </a:lnTo>
                  <a:lnTo>
                    <a:pt x="405474" y="197803"/>
                  </a:lnTo>
                  <a:lnTo>
                    <a:pt x="383256" y="198860"/>
                  </a:lnTo>
                  <a:lnTo>
                    <a:pt x="361303" y="201239"/>
                  </a:lnTo>
                  <a:lnTo>
                    <a:pt x="340408" y="204940"/>
                  </a:lnTo>
                  <a:lnTo>
                    <a:pt x="319513" y="210491"/>
                  </a:lnTo>
                  <a:lnTo>
                    <a:pt x="299146" y="217363"/>
                  </a:lnTo>
                  <a:lnTo>
                    <a:pt x="279838" y="225557"/>
                  </a:lnTo>
                  <a:lnTo>
                    <a:pt x="261059" y="235073"/>
                  </a:lnTo>
                  <a:lnTo>
                    <a:pt x="243337" y="246174"/>
                  </a:lnTo>
                  <a:lnTo>
                    <a:pt x="226145" y="257805"/>
                  </a:lnTo>
                  <a:lnTo>
                    <a:pt x="210011" y="271021"/>
                  </a:lnTo>
                  <a:lnTo>
                    <a:pt x="194934" y="285294"/>
                  </a:lnTo>
                  <a:lnTo>
                    <a:pt x="180651" y="300361"/>
                  </a:lnTo>
                  <a:lnTo>
                    <a:pt x="167427" y="316749"/>
                  </a:lnTo>
                  <a:lnTo>
                    <a:pt x="155260" y="333666"/>
                  </a:lnTo>
                  <a:lnTo>
                    <a:pt x="144680" y="351640"/>
                  </a:lnTo>
                  <a:lnTo>
                    <a:pt x="135158" y="370407"/>
                  </a:lnTo>
                  <a:lnTo>
                    <a:pt x="126959" y="389967"/>
                  </a:lnTo>
                  <a:lnTo>
                    <a:pt x="120082" y="410056"/>
                  </a:lnTo>
                  <a:lnTo>
                    <a:pt x="114527" y="430673"/>
                  </a:lnTo>
                  <a:lnTo>
                    <a:pt x="110824" y="452083"/>
                  </a:lnTo>
                  <a:lnTo>
                    <a:pt x="108179" y="473758"/>
                  </a:lnTo>
                  <a:lnTo>
                    <a:pt x="107386" y="495961"/>
                  </a:lnTo>
                  <a:lnTo>
                    <a:pt x="108179" y="518429"/>
                  </a:lnTo>
                  <a:lnTo>
                    <a:pt x="110824" y="540104"/>
                  </a:lnTo>
                  <a:lnTo>
                    <a:pt x="114527" y="561514"/>
                  </a:lnTo>
                  <a:lnTo>
                    <a:pt x="120082" y="582131"/>
                  </a:lnTo>
                  <a:lnTo>
                    <a:pt x="126959" y="602220"/>
                  </a:lnTo>
                  <a:lnTo>
                    <a:pt x="135158" y="621780"/>
                  </a:lnTo>
                  <a:lnTo>
                    <a:pt x="144680" y="640283"/>
                  </a:lnTo>
                  <a:lnTo>
                    <a:pt x="155260" y="658521"/>
                  </a:lnTo>
                  <a:lnTo>
                    <a:pt x="167427" y="675438"/>
                  </a:lnTo>
                  <a:lnTo>
                    <a:pt x="180651" y="691562"/>
                  </a:lnTo>
                  <a:lnTo>
                    <a:pt x="194934" y="706893"/>
                  </a:lnTo>
                  <a:lnTo>
                    <a:pt x="210011" y="721166"/>
                  </a:lnTo>
                  <a:lnTo>
                    <a:pt x="226409" y="734118"/>
                  </a:lnTo>
                  <a:lnTo>
                    <a:pt x="243337" y="746013"/>
                  </a:lnTo>
                  <a:lnTo>
                    <a:pt x="261059" y="757114"/>
                  </a:lnTo>
                  <a:lnTo>
                    <a:pt x="280102" y="766366"/>
                  </a:lnTo>
                  <a:lnTo>
                    <a:pt x="299411" y="774560"/>
                  </a:lnTo>
                  <a:lnTo>
                    <a:pt x="319513" y="781432"/>
                  </a:lnTo>
                  <a:lnTo>
                    <a:pt x="340408" y="786983"/>
                  </a:lnTo>
                  <a:lnTo>
                    <a:pt x="361832" y="790948"/>
                  </a:lnTo>
                  <a:lnTo>
                    <a:pt x="383256" y="793327"/>
                  </a:lnTo>
                  <a:lnTo>
                    <a:pt x="405474" y="794120"/>
                  </a:lnTo>
                  <a:lnTo>
                    <a:pt x="427957" y="793327"/>
                  </a:lnTo>
                  <a:lnTo>
                    <a:pt x="449645" y="790948"/>
                  </a:lnTo>
                  <a:lnTo>
                    <a:pt x="471070" y="786983"/>
                  </a:lnTo>
                  <a:lnTo>
                    <a:pt x="491965" y="781432"/>
                  </a:lnTo>
                  <a:lnTo>
                    <a:pt x="511802" y="774560"/>
                  </a:lnTo>
                  <a:lnTo>
                    <a:pt x="531375" y="766366"/>
                  </a:lnTo>
                  <a:lnTo>
                    <a:pt x="550154" y="757114"/>
                  </a:lnTo>
                  <a:lnTo>
                    <a:pt x="568140" y="746013"/>
                  </a:lnTo>
                  <a:lnTo>
                    <a:pt x="585068" y="734118"/>
                  </a:lnTo>
                  <a:lnTo>
                    <a:pt x="601202" y="721166"/>
                  </a:lnTo>
                  <a:lnTo>
                    <a:pt x="616543" y="706893"/>
                  </a:lnTo>
                  <a:lnTo>
                    <a:pt x="630826" y="691562"/>
                  </a:lnTo>
                  <a:lnTo>
                    <a:pt x="644051" y="675438"/>
                  </a:lnTo>
                  <a:lnTo>
                    <a:pt x="655689" y="658521"/>
                  </a:lnTo>
                  <a:lnTo>
                    <a:pt x="666798" y="640283"/>
                  </a:lnTo>
                  <a:lnTo>
                    <a:pt x="676055" y="621780"/>
                  </a:lnTo>
                  <a:lnTo>
                    <a:pt x="684255" y="602220"/>
                  </a:lnTo>
                  <a:lnTo>
                    <a:pt x="691396" y="582131"/>
                  </a:lnTo>
                  <a:lnTo>
                    <a:pt x="696686" y="561514"/>
                  </a:lnTo>
                  <a:lnTo>
                    <a:pt x="700653" y="540104"/>
                  </a:lnTo>
                  <a:lnTo>
                    <a:pt x="703034" y="518429"/>
                  </a:lnTo>
                  <a:lnTo>
                    <a:pt x="703827" y="495961"/>
                  </a:lnTo>
                  <a:lnTo>
                    <a:pt x="703034" y="474551"/>
                  </a:lnTo>
                  <a:lnTo>
                    <a:pt x="700918" y="453669"/>
                  </a:lnTo>
                  <a:lnTo>
                    <a:pt x="697215" y="433316"/>
                  </a:lnTo>
                  <a:lnTo>
                    <a:pt x="692189" y="413228"/>
                  </a:lnTo>
                  <a:lnTo>
                    <a:pt x="685842" y="393403"/>
                  </a:lnTo>
                  <a:lnTo>
                    <a:pt x="678171" y="374901"/>
                  </a:lnTo>
                  <a:lnTo>
                    <a:pt x="669178" y="356398"/>
                  </a:lnTo>
                  <a:lnTo>
                    <a:pt x="659392" y="338952"/>
                  </a:lnTo>
                  <a:lnTo>
                    <a:pt x="696157" y="301947"/>
                  </a:lnTo>
                  <a:lnTo>
                    <a:pt x="747734" y="305912"/>
                  </a:lnTo>
                  <a:lnTo>
                    <a:pt x="753817" y="306176"/>
                  </a:lnTo>
                  <a:lnTo>
                    <a:pt x="758843" y="306176"/>
                  </a:lnTo>
                  <a:lnTo>
                    <a:pt x="763604" y="305648"/>
                  </a:lnTo>
                  <a:lnTo>
                    <a:pt x="774713" y="327322"/>
                  </a:lnTo>
                  <a:lnTo>
                    <a:pt x="783970" y="349790"/>
                  </a:lnTo>
                  <a:lnTo>
                    <a:pt x="792169" y="372786"/>
                  </a:lnTo>
                  <a:lnTo>
                    <a:pt x="798782" y="396311"/>
                  </a:lnTo>
                  <a:lnTo>
                    <a:pt x="804336" y="420365"/>
                  </a:lnTo>
                  <a:lnTo>
                    <a:pt x="808039" y="445211"/>
                  </a:lnTo>
                  <a:lnTo>
                    <a:pt x="810420" y="470586"/>
                  </a:lnTo>
                  <a:lnTo>
                    <a:pt x="811213" y="495961"/>
                  </a:lnTo>
                  <a:lnTo>
                    <a:pt x="810155" y="522923"/>
                  </a:lnTo>
                  <a:lnTo>
                    <a:pt x="807775" y="548826"/>
                  </a:lnTo>
                  <a:lnTo>
                    <a:pt x="803807" y="574466"/>
                  </a:lnTo>
                  <a:lnTo>
                    <a:pt x="797988" y="599841"/>
                  </a:lnTo>
                  <a:lnTo>
                    <a:pt x="790582" y="624159"/>
                  </a:lnTo>
                  <a:lnTo>
                    <a:pt x="781854" y="647948"/>
                  </a:lnTo>
                  <a:lnTo>
                    <a:pt x="771539" y="671209"/>
                  </a:lnTo>
                  <a:lnTo>
                    <a:pt x="760165" y="693412"/>
                  </a:lnTo>
                  <a:lnTo>
                    <a:pt x="746940" y="714822"/>
                  </a:lnTo>
                  <a:lnTo>
                    <a:pt x="732922" y="735704"/>
                  </a:lnTo>
                  <a:lnTo>
                    <a:pt x="717581" y="755000"/>
                  </a:lnTo>
                  <a:lnTo>
                    <a:pt x="701182" y="773767"/>
                  </a:lnTo>
                  <a:lnTo>
                    <a:pt x="683461" y="791477"/>
                  </a:lnTo>
                  <a:lnTo>
                    <a:pt x="664682" y="807865"/>
                  </a:lnTo>
                  <a:lnTo>
                    <a:pt x="645109" y="823196"/>
                  </a:lnTo>
                  <a:lnTo>
                    <a:pt x="624478" y="837469"/>
                  </a:lnTo>
                  <a:lnTo>
                    <a:pt x="603054" y="850421"/>
                  </a:lnTo>
                  <a:lnTo>
                    <a:pt x="580572" y="862051"/>
                  </a:lnTo>
                  <a:lnTo>
                    <a:pt x="557560" y="872096"/>
                  </a:lnTo>
                  <a:lnTo>
                    <a:pt x="533756" y="880818"/>
                  </a:lnTo>
                  <a:lnTo>
                    <a:pt x="509422" y="888220"/>
                  </a:lnTo>
                  <a:lnTo>
                    <a:pt x="484295" y="894035"/>
                  </a:lnTo>
                  <a:lnTo>
                    <a:pt x="458374" y="898000"/>
                  </a:lnTo>
                  <a:lnTo>
                    <a:pt x="432189" y="900907"/>
                  </a:lnTo>
                  <a:lnTo>
                    <a:pt x="405474" y="901700"/>
                  </a:lnTo>
                  <a:lnTo>
                    <a:pt x="379024" y="900907"/>
                  </a:lnTo>
                  <a:lnTo>
                    <a:pt x="352575" y="898000"/>
                  </a:lnTo>
                  <a:lnTo>
                    <a:pt x="326918" y="894035"/>
                  </a:lnTo>
                  <a:lnTo>
                    <a:pt x="302056" y="888220"/>
                  </a:lnTo>
                  <a:lnTo>
                    <a:pt x="277193" y="880818"/>
                  </a:lnTo>
                  <a:lnTo>
                    <a:pt x="253388" y="872096"/>
                  </a:lnTo>
                  <a:lnTo>
                    <a:pt x="230377" y="862051"/>
                  </a:lnTo>
                  <a:lnTo>
                    <a:pt x="207895" y="850421"/>
                  </a:lnTo>
                  <a:lnTo>
                    <a:pt x="186735" y="837469"/>
                  </a:lnTo>
                  <a:lnTo>
                    <a:pt x="166104" y="823196"/>
                  </a:lnTo>
                  <a:lnTo>
                    <a:pt x="146267" y="807865"/>
                  </a:lnTo>
                  <a:lnTo>
                    <a:pt x="127752" y="791477"/>
                  </a:lnTo>
                  <a:lnTo>
                    <a:pt x="110031" y="773767"/>
                  </a:lnTo>
                  <a:lnTo>
                    <a:pt x="93367" y="755000"/>
                  </a:lnTo>
                  <a:lnTo>
                    <a:pt x="78027" y="735704"/>
                  </a:lnTo>
                  <a:lnTo>
                    <a:pt x="64008" y="714822"/>
                  </a:lnTo>
                  <a:lnTo>
                    <a:pt x="51312" y="693412"/>
                  </a:lnTo>
                  <a:lnTo>
                    <a:pt x="39674" y="671209"/>
                  </a:lnTo>
                  <a:lnTo>
                    <a:pt x="29359" y="647948"/>
                  </a:lnTo>
                  <a:lnTo>
                    <a:pt x="20631" y="624159"/>
                  </a:lnTo>
                  <a:lnTo>
                    <a:pt x="13489" y="599841"/>
                  </a:lnTo>
                  <a:lnTo>
                    <a:pt x="7670" y="574466"/>
                  </a:lnTo>
                  <a:lnTo>
                    <a:pt x="3174" y="548826"/>
                  </a:lnTo>
                  <a:lnTo>
                    <a:pt x="793" y="522923"/>
                  </a:lnTo>
                  <a:lnTo>
                    <a:pt x="0" y="495961"/>
                  </a:lnTo>
                  <a:lnTo>
                    <a:pt x="793" y="469265"/>
                  </a:lnTo>
                  <a:lnTo>
                    <a:pt x="3174" y="443096"/>
                  </a:lnTo>
                  <a:lnTo>
                    <a:pt x="7670" y="417721"/>
                  </a:lnTo>
                  <a:lnTo>
                    <a:pt x="13489" y="392346"/>
                  </a:lnTo>
                  <a:lnTo>
                    <a:pt x="20631" y="367764"/>
                  </a:lnTo>
                  <a:lnTo>
                    <a:pt x="29359" y="343975"/>
                  </a:lnTo>
                  <a:lnTo>
                    <a:pt x="39674" y="320978"/>
                  </a:lnTo>
                  <a:lnTo>
                    <a:pt x="51312" y="298775"/>
                  </a:lnTo>
                  <a:lnTo>
                    <a:pt x="64008" y="277100"/>
                  </a:lnTo>
                  <a:lnTo>
                    <a:pt x="78027" y="256483"/>
                  </a:lnTo>
                  <a:lnTo>
                    <a:pt x="93367" y="236923"/>
                  </a:lnTo>
                  <a:lnTo>
                    <a:pt x="110031" y="218156"/>
                  </a:lnTo>
                  <a:lnTo>
                    <a:pt x="127752" y="200711"/>
                  </a:lnTo>
                  <a:lnTo>
                    <a:pt x="146267" y="184322"/>
                  </a:lnTo>
                  <a:lnTo>
                    <a:pt x="166104" y="168992"/>
                  </a:lnTo>
                  <a:lnTo>
                    <a:pt x="186735" y="154718"/>
                  </a:lnTo>
                  <a:lnTo>
                    <a:pt x="207895" y="141766"/>
                  </a:lnTo>
                  <a:lnTo>
                    <a:pt x="230377" y="130136"/>
                  </a:lnTo>
                  <a:lnTo>
                    <a:pt x="253388" y="120091"/>
                  </a:lnTo>
                  <a:lnTo>
                    <a:pt x="277193" y="111104"/>
                  </a:lnTo>
                  <a:lnTo>
                    <a:pt x="301791" y="103968"/>
                  </a:lnTo>
                  <a:lnTo>
                    <a:pt x="326918" y="98152"/>
                  </a:lnTo>
                  <a:lnTo>
                    <a:pt x="352575" y="93923"/>
                  </a:lnTo>
                  <a:lnTo>
                    <a:pt x="378760" y="91280"/>
                  </a:lnTo>
                  <a:close/>
                  <a:moveTo>
                    <a:pt x="748610" y="0"/>
                  </a:moveTo>
                  <a:lnTo>
                    <a:pt x="751523" y="264"/>
                  </a:lnTo>
                  <a:lnTo>
                    <a:pt x="753907" y="1320"/>
                  </a:lnTo>
                  <a:lnTo>
                    <a:pt x="756026" y="3432"/>
                  </a:lnTo>
                  <a:lnTo>
                    <a:pt x="757351" y="5808"/>
                  </a:lnTo>
                  <a:lnTo>
                    <a:pt x="758410" y="8449"/>
                  </a:lnTo>
                  <a:lnTo>
                    <a:pt x="763972" y="81846"/>
                  </a:lnTo>
                  <a:lnTo>
                    <a:pt x="791519" y="54388"/>
                  </a:lnTo>
                  <a:lnTo>
                    <a:pt x="796021" y="50691"/>
                  </a:lnTo>
                  <a:lnTo>
                    <a:pt x="800789" y="48315"/>
                  </a:lnTo>
                  <a:lnTo>
                    <a:pt x="806086" y="46467"/>
                  </a:lnTo>
                  <a:lnTo>
                    <a:pt x="811384" y="46203"/>
                  </a:lnTo>
                  <a:lnTo>
                    <a:pt x="816681" y="46467"/>
                  </a:lnTo>
                  <a:lnTo>
                    <a:pt x="821978" y="48315"/>
                  </a:lnTo>
                  <a:lnTo>
                    <a:pt x="827011" y="50691"/>
                  </a:lnTo>
                  <a:lnTo>
                    <a:pt x="831249" y="54388"/>
                  </a:lnTo>
                  <a:lnTo>
                    <a:pt x="847671" y="71285"/>
                  </a:lnTo>
                  <a:lnTo>
                    <a:pt x="851908" y="76037"/>
                  </a:lnTo>
                  <a:lnTo>
                    <a:pt x="854557" y="81846"/>
                  </a:lnTo>
                  <a:lnTo>
                    <a:pt x="855881" y="87918"/>
                  </a:lnTo>
                  <a:lnTo>
                    <a:pt x="855881" y="93990"/>
                  </a:lnTo>
                  <a:lnTo>
                    <a:pt x="854557" y="99799"/>
                  </a:lnTo>
                  <a:lnTo>
                    <a:pt x="851908" y="105607"/>
                  </a:lnTo>
                  <a:lnTo>
                    <a:pt x="847671" y="110887"/>
                  </a:lnTo>
                  <a:lnTo>
                    <a:pt x="823832" y="134649"/>
                  </a:lnTo>
                  <a:lnTo>
                    <a:pt x="889785" y="139929"/>
                  </a:lnTo>
                  <a:lnTo>
                    <a:pt x="892698" y="140721"/>
                  </a:lnTo>
                  <a:lnTo>
                    <a:pt x="895612" y="142306"/>
                  </a:lnTo>
                  <a:lnTo>
                    <a:pt x="897201" y="144418"/>
                  </a:lnTo>
                  <a:lnTo>
                    <a:pt x="898260" y="147586"/>
                  </a:lnTo>
                  <a:lnTo>
                    <a:pt x="898525" y="150226"/>
                  </a:lnTo>
                  <a:lnTo>
                    <a:pt x="897731" y="153130"/>
                  </a:lnTo>
                  <a:lnTo>
                    <a:pt x="895877" y="156034"/>
                  </a:lnTo>
                  <a:lnTo>
                    <a:pt x="787016" y="264018"/>
                  </a:lnTo>
                  <a:lnTo>
                    <a:pt x="781454" y="269034"/>
                  </a:lnTo>
                  <a:lnTo>
                    <a:pt x="775097" y="272730"/>
                  </a:lnTo>
                  <a:lnTo>
                    <a:pt x="768210" y="275635"/>
                  </a:lnTo>
                  <a:lnTo>
                    <a:pt x="761059" y="277219"/>
                  </a:lnTo>
                  <a:lnTo>
                    <a:pt x="753642" y="278011"/>
                  </a:lnTo>
                  <a:lnTo>
                    <a:pt x="752053" y="277747"/>
                  </a:lnTo>
                  <a:lnTo>
                    <a:pt x="750199" y="277747"/>
                  </a:lnTo>
                  <a:lnTo>
                    <a:pt x="747286" y="277483"/>
                  </a:lnTo>
                  <a:lnTo>
                    <a:pt x="685306" y="272730"/>
                  </a:lnTo>
                  <a:lnTo>
                    <a:pt x="471823" y="485793"/>
                  </a:lnTo>
                  <a:lnTo>
                    <a:pt x="467320" y="489225"/>
                  </a:lnTo>
                  <a:lnTo>
                    <a:pt x="462287" y="491337"/>
                  </a:lnTo>
                  <a:lnTo>
                    <a:pt x="456460" y="492657"/>
                  </a:lnTo>
                  <a:lnTo>
                    <a:pt x="431298" y="493713"/>
                  </a:lnTo>
                  <a:lnTo>
                    <a:pt x="430238" y="493713"/>
                  </a:lnTo>
                  <a:lnTo>
                    <a:pt x="424411" y="493185"/>
                  </a:lnTo>
                  <a:lnTo>
                    <a:pt x="419114" y="491073"/>
                  </a:lnTo>
                  <a:lnTo>
                    <a:pt x="414611" y="488169"/>
                  </a:lnTo>
                  <a:lnTo>
                    <a:pt x="410903" y="483944"/>
                  </a:lnTo>
                  <a:lnTo>
                    <a:pt x="408254" y="479456"/>
                  </a:lnTo>
                  <a:lnTo>
                    <a:pt x="406400" y="473912"/>
                  </a:lnTo>
                  <a:lnTo>
                    <a:pt x="406400" y="468103"/>
                  </a:lnTo>
                  <a:lnTo>
                    <a:pt x="408519" y="444342"/>
                  </a:lnTo>
                  <a:lnTo>
                    <a:pt x="409314" y="438797"/>
                  </a:lnTo>
                  <a:lnTo>
                    <a:pt x="411697" y="434045"/>
                  </a:lnTo>
                  <a:lnTo>
                    <a:pt x="415141" y="429557"/>
                  </a:lnTo>
                  <a:lnTo>
                    <a:pt x="445601" y="399459"/>
                  </a:lnTo>
                  <a:lnTo>
                    <a:pt x="513937" y="331078"/>
                  </a:lnTo>
                  <a:lnTo>
                    <a:pt x="515526" y="329758"/>
                  </a:lnTo>
                  <a:lnTo>
                    <a:pt x="585981" y="259265"/>
                  </a:lnTo>
                  <a:lnTo>
                    <a:pt x="625181" y="219927"/>
                  </a:lnTo>
                  <a:lnTo>
                    <a:pt x="619884" y="152074"/>
                  </a:lnTo>
                  <a:lnTo>
                    <a:pt x="619619" y="148114"/>
                  </a:lnTo>
                  <a:lnTo>
                    <a:pt x="619884" y="139929"/>
                  </a:lnTo>
                  <a:lnTo>
                    <a:pt x="621473" y="132009"/>
                  </a:lnTo>
                  <a:lnTo>
                    <a:pt x="624122" y="124352"/>
                  </a:lnTo>
                  <a:lnTo>
                    <a:pt x="628360" y="117224"/>
                  </a:lnTo>
                  <a:lnTo>
                    <a:pt x="633657" y="110887"/>
                  </a:lnTo>
                  <a:lnTo>
                    <a:pt x="741988" y="2640"/>
                  </a:lnTo>
                  <a:lnTo>
                    <a:pt x="744372" y="1056"/>
                  </a:lnTo>
                  <a:lnTo>
                    <a:pt x="746491" y="26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grpSp>
        <p:nvGrpSpPr>
          <p:cNvPr id="13" name="Group 212"/>
          <p:cNvGrpSpPr/>
          <p:nvPr/>
        </p:nvGrpSpPr>
        <p:grpSpPr bwMode="auto">
          <a:xfrm>
            <a:off x="591741" y="2093146"/>
            <a:ext cx="1893094" cy="214301"/>
            <a:chOff x="3611646" y="1943611"/>
            <a:chExt cx="2523573" cy="285140"/>
          </a:xfrm>
        </p:grpSpPr>
        <p:cxnSp>
          <p:nvCxnSpPr>
            <p:cNvPr id="214" name="Straight Connector 213"/>
            <p:cNvCxnSpPr>
              <a:endCxn id="215" idx="4"/>
            </p:cNvCxnSpPr>
            <p:nvPr/>
          </p:nvCxnSpPr>
          <p:spPr>
            <a:xfrm>
              <a:off x="5659073" y="1943611"/>
              <a:ext cx="395201" cy="20435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16" name="Straight Connector 215"/>
            <p:cNvCxnSpPr/>
            <p:nvPr/>
          </p:nvCxnSpPr>
          <p:spPr>
            <a:xfrm>
              <a:off x="3611646" y="1943611"/>
              <a:ext cx="204266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7" name="Text Placeholder 14"/>
          <p:cNvSpPr txBox="1">
            <a:spLocks noChangeArrowheads="1"/>
          </p:cNvSpPr>
          <p:nvPr/>
        </p:nvSpPr>
        <p:spPr bwMode="auto">
          <a:xfrm>
            <a:off x="591741" y="1905038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165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8" name="Text Placeholder 14"/>
          <p:cNvSpPr txBox="1">
            <a:spLocks noChangeArrowheads="1"/>
          </p:cNvSpPr>
          <p:nvPr/>
        </p:nvSpPr>
        <p:spPr bwMode="auto">
          <a:xfrm>
            <a:off x="591742" y="2140768"/>
            <a:ext cx="1539478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4" name="Group 229"/>
          <p:cNvGrpSpPr/>
          <p:nvPr/>
        </p:nvGrpSpPr>
        <p:grpSpPr bwMode="auto">
          <a:xfrm>
            <a:off x="1896667" y="3982565"/>
            <a:ext cx="1847850" cy="270257"/>
            <a:chOff x="2528817" y="5145236"/>
            <a:chExt cx="2464428" cy="359994"/>
          </a:xfrm>
        </p:grpSpPr>
        <p:cxnSp>
          <p:nvCxnSpPr>
            <p:cNvPr id="221" name="Straight Connector 220"/>
            <p:cNvCxnSpPr>
              <a:endCxn id="222" idx="4"/>
            </p:cNvCxnSpPr>
            <p:nvPr/>
          </p:nvCxnSpPr>
          <p:spPr>
            <a:xfrm flipH="1" flipV="1">
              <a:off x="2612975" y="5224530"/>
              <a:ext cx="338224" cy="2807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Oval 221"/>
            <p:cNvSpPr/>
            <p:nvPr/>
          </p:nvSpPr>
          <p:spPr>
            <a:xfrm rot="7856279" flipH="1" flipV="1">
              <a:off x="2528878" y="5145175"/>
              <a:ext cx="95153" cy="952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/>
            </a:p>
          </p:txBody>
        </p:sp>
        <p:cxnSp>
          <p:nvCxnSpPr>
            <p:cNvPr id="223" name="Straight Connector 222"/>
            <p:cNvCxnSpPr/>
            <p:nvPr/>
          </p:nvCxnSpPr>
          <p:spPr>
            <a:xfrm flipH="1">
              <a:off x="2951200" y="5505230"/>
              <a:ext cx="204204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Text Placeholder 14"/>
          <p:cNvSpPr txBox="1">
            <a:spLocks noChangeArrowheads="1"/>
          </p:cNvSpPr>
          <p:nvPr/>
        </p:nvSpPr>
        <p:spPr bwMode="auto">
          <a:xfrm>
            <a:off x="2231233" y="4064713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165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5" name="Text Placeholder 14"/>
          <p:cNvSpPr txBox="1">
            <a:spLocks noChangeArrowheads="1"/>
          </p:cNvSpPr>
          <p:nvPr/>
        </p:nvSpPr>
        <p:spPr bwMode="auto">
          <a:xfrm>
            <a:off x="2231231" y="4300443"/>
            <a:ext cx="153947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5" name="Group 230"/>
          <p:cNvGrpSpPr/>
          <p:nvPr/>
        </p:nvGrpSpPr>
        <p:grpSpPr bwMode="auto">
          <a:xfrm flipV="1">
            <a:off x="5329238" y="4045664"/>
            <a:ext cx="1893094" cy="214301"/>
            <a:chOff x="3611646" y="1943611"/>
            <a:chExt cx="2523573" cy="285140"/>
          </a:xfrm>
        </p:grpSpPr>
        <p:cxnSp>
          <p:nvCxnSpPr>
            <p:cNvPr id="232" name="Straight Connector 231"/>
            <p:cNvCxnSpPr>
              <a:endCxn id="233" idx="4"/>
            </p:cNvCxnSpPr>
            <p:nvPr/>
          </p:nvCxnSpPr>
          <p:spPr>
            <a:xfrm>
              <a:off x="5659073" y="1943611"/>
              <a:ext cx="395202" cy="204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Oval 232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34" name="Straight Connector 233"/>
            <p:cNvCxnSpPr/>
            <p:nvPr/>
          </p:nvCxnSpPr>
          <p:spPr>
            <a:xfrm>
              <a:off x="3611646" y="1943611"/>
              <a:ext cx="204266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" name="Text Placeholder 14"/>
          <p:cNvSpPr txBox="1">
            <a:spLocks noChangeArrowheads="1"/>
          </p:cNvSpPr>
          <p:nvPr/>
        </p:nvSpPr>
        <p:spPr bwMode="auto">
          <a:xfrm>
            <a:off x="5329239" y="4048045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165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6" name="Text Placeholder 14"/>
          <p:cNvSpPr txBox="1">
            <a:spLocks noChangeArrowheads="1"/>
          </p:cNvSpPr>
          <p:nvPr/>
        </p:nvSpPr>
        <p:spPr bwMode="auto">
          <a:xfrm>
            <a:off x="5329237" y="4283775"/>
            <a:ext cx="153947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7" name="Group 242"/>
          <p:cNvGrpSpPr/>
          <p:nvPr/>
        </p:nvGrpSpPr>
        <p:grpSpPr bwMode="auto">
          <a:xfrm>
            <a:off x="2547938" y="1399050"/>
            <a:ext cx="1893094" cy="214301"/>
            <a:chOff x="3611646" y="1943611"/>
            <a:chExt cx="2523573" cy="285140"/>
          </a:xfrm>
        </p:grpSpPr>
        <p:cxnSp>
          <p:nvCxnSpPr>
            <p:cNvPr id="244" name="Straight Connector 243"/>
            <p:cNvCxnSpPr>
              <a:endCxn id="245" idx="4"/>
            </p:cNvCxnSpPr>
            <p:nvPr/>
          </p:nvCxnSpPr>
          <p:spPr>
            <a:xfrm>
              <a:off x="5659073" y="1943611"/>
              <a:ext cx="395202" cy="204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46" name="Straight Connector 245"/>
            <p:cNvCxnSpPr/>
            <p:nvPr/>
          </p:nvCxnSpPr>
          <p:spPr>
            <a:xfrm>
              <a:off x="3611646" y="1943611"/>
              <a:ext cx="204266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7" name="Text Placeholder 14"/>
          <p:cNvSpPr txBox="1">
            <a:spLocks noChangeArrowheads="1"/>
          </p:cNvSpPr>
          <p:nvPr/>
        </p:nvSpPr>
        <p:spPr bwMode="auto">
          <a:xfrm>
            <a:off x="2547938" y="1210942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165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8" name="Text Placeholder 14"/>
          <p:cNvSpPr txBox="1">
            <a:spLocks noChangeArrowheads="1"/>
          </p:cNvSpPr>
          <p:nvPr/>
        </p:nvSpPr>
        <p:spPr bwMode="auto">
          <a:xfrm>
            <a:off x="2547938" y="1446673"/>
            <a:ext cx="154066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24" grpId="0"/>
      <p:bldP spid="225" grpId="0"/>
      <p:bldP spid="235" grpId="0"/>
      <p:bldP spid="236" grpId="0"/>
      <p:bldP spid="247" grpId="0"/>
      <p:bldP spid="2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187624" y="1397064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393003" y="1508183"/>
            <a:ext cx="221887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dirty="0">
                <a:solidFill>
                  <a:schemeClr val="tx1">
                    <a:lumMod val="75000"/>
                  </a:schemeClr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PART02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87624" y="3416253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1505902" y="2720967"/>
            <a:ext cx="194140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600" dirty="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323080" y="2468569"/>
            <a:ext cx="23775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10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4333645" y="-7195"/>
            <a:ext cx="4810355" cy="4595170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/>
          <p:nvPr/>
        </p:nvGrpSpPr>
        <p:grpSpPr>
          <a:xfrm>
            <a:off x="3030090" y="1410685"/>
            <a:ext cx="1268677" cy="1806795"/>
            <a:chOff x="1676975" y="1880828"/>
            <a:chExt cx="1691569" cy="2409192"/>
          </a:xfrm>
        </p:grpSpPr>
        <p:sp>
          <p:nvSpPr>
            <p:cNvPr id="59" name="Rectangle: Rounded Corners 46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</a:endParaRPr>
            </a:p>
          </p:txBody>
        </p:sp>
        <p:sp>
          <p:nvSpPr>
            <p:cNvPr id="60" name="Isosceles Triangle 47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/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4802448" y="1410685"/>
            <a:ext cx="1268677" cy="1806795"/>
            <a:chOff x="1676975" y="1880828"/>
            <a:chExt cx="1691569" cy="2409192"/>
          </a:xfrm>
        </p:grpSpPr>
        <p:sp>
          <p:nvSpPr>
            <p:cNvPr id="57" name="Rectangle: Rounded Corners 51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</a:endParaRPr>
            </a:p>
          </p:txBody>
        </p:sp>
        <p:sp>
          <p:nvSpPr>
            <p:cNvPr id="58" name="Isosceles Triangle 52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/>
            </a:p>
          </p:txBody>
        </p:sp>
      </p:grpSp>
      <p:grpSp>
        <p:nvGrpSpPr>
          <p:cNvPr id="9" name="Group 53"/>
          <p:cNvGrpSpPr/>
          <p:nvPr/>
        </p:nvGrpSpPr>
        <p:grpSpPr>
          <a:xfrm>
            <a:off x="6574806" y="1410685"/>
            <a:ext cx="1268677" cy="1806795"/>
            <a:chOff x="1676975" y="1880828"/>
            <a:chExt cx="1691569" cy="2409192"/>
          </a:xfrm>
        </p:grpSpPr>
        <p:sp>
          <p:nvSpPr>
            <p:cNvPr id="55" name="Rectangle: Rounded Corners 54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</a:endParaRPr>
            </a:p>
          </p:txBody>
        </p:sp>
        <p:sp>
          <p:nvSpPr>
            <p:cNvPr id="56" name="Isosceles Triangle 55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/>
            </a:p>
          </p:txBody>
        </p:sp>
      </p:grpSp>
      <p:cxnSp>
        <p:nvCxnSpPr>
          <p:cNvPr id="21" name="Straight Connector 1"/>
          <p:cNvCxnSpPr/>
          <p:nvPr/>
        </p:nvCxnSpPr>
        <p:spPr>
          <a:xfrm>
            <a:off x="1898704" y="3367329"/>
            <a:ext cx="608277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3"/>
          <p:cNvSpPr txBox="1"/>
          <p:nvPr/>
        </p:nvSpPr>
        <p:spPr bwMode="auto">
          <a:xfrm>
            <a:off x="7109364" y="3553030"/>
            <a:ext cx="199573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85"/>
          <p:cNvSpPr txBox="1"/>
          <p:nvPr/>
        </p:nvSpPr>
        <p:spPr>
          <a:xfrm>
            <a:off x="674893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</a:endParaRPr>
          </a:p>
        </p:txBody>
      </p:sp>
      <p:sp>
        <p:nvSpPr>
          <p:cNvPr id="24" name="Oval 89"/>
          <p:cNvSpPr/>
          <p:nvPr/>
        </p:nvSpPr>
        <p:spPr>
          <a:xfrm>
            <a:off x="7147591" y="3305772"/>
            <a:ext cx="123122" cy="1231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25" name="Freeform: Shape 59"/>
          <p:cNvSpPr/>
          <p:nvPr/>
        </p:nvSpPr>
        <p:spPr bwMode="auto">
          <a:xfrm>
            <a:off x="7044754" y="1545692"/>
            <a:ext cx="342063" cy="34204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26" name="TextBox 90"/>
          <p:cNvSpPr txBox="1"/>
          <p:nvPr/>
        </p:nvSpPr>
        <p:spPr bwMode="auto">
          <a:xfrm>
            <a:off x="6483772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0"/>
          <p:cNvSpPr txBox="1"/>
          <p:nvPr/>
        </p:nvSpPr>
        <p:spPr bwMode="auto">
          <a:xfrm>
            <a:off x="5333998" y="3553030"/>
            <a:ext cx="205585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9"/>
          <p:cNvSpPr txBox="1"/>
          <p:nvPr/>
        </p:nvSpPr>
        <p:spPr>
          <a:xfrm>
            <a:off x="497657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</a:endParaRPr>
          </a:p>
        </p:txBody>
      </p:sp>
      <p:sp>
        <p:nvSpPr>
          <p:cNvPr id="39" name="Oval 88"/>
          <p:cNvSpPr/>
          <p:nvPr/>
        </p:nvSpPr>
        <p:spPr>
          <a:xfrm>
            <a:off x="5375230" y="3305772"/>
            <a:ext cx="123122" cy="1231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40" name="Freeform: Shape 60"/>
          <p:cNvSpPr/>
          <p:nvPr/>
        </p:nvSpPr>
        <p:spPr bwMode="auto">
          <a:xfrm>
            <a:off x="5272393" y="1545692"/>
            <a:ext cx="342063" cy="34204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41" name="TextBox 91"/>
          <p:cNvSpPr txBox="1"/>
          <p:nvPr/>
        </p:nvSpPr>
        <p:spPr bwMode="auto">
          <a:xfrm>
            <a:off x="4711411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"/>
          <p:cNvSpPr txBox="1"/>
          <p:nvPr/>
        </p:nvSpPr>
        <p:spPr bwMode="auto">
          <a:xfrm>
            <a:off x="3564642" y="3553030"/>
            <a:ext cx="199573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3"/>
          <p:cNvSpPr txBox="1"/>
          <p:nvPr/>
        </p:nvSpPr>
        <p:spPr>
          <a:xfrm>
            <a:off x="324202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</a:endParaRPr>
          </a:p>
        </p:txBody>
      </p:sp>
      <p:sp>
        <p:nvSpPr>
          <p:cNvPr id="44" name="Oval 87"/>
          <p:cNvSpPr/>
          <p:nvPr/>
        </p:nvSpPr>
        <p:spPr>
          <a:xfrm>
            <a:off x="3602870" y="3305772"/>
            <a:ext cx="123122" cy="1231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45" name="Freeform: Shape 62"/>
          <p:cNvSpPr/>
          <p:nvPr/>
        </p:nvSpPr>
        <p:spPr bwMode="auto">
          <a:xfrm>
            <a:off x="3537844" y="1545692"/>
            <a:ext cx="342063" cy="34204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46" name="TextBox 92"/>
          <p:cNvSpPr txBox="1"/>
          <p:nvPr/>
        </p:nvSpPr>
        <p:spPr bwMode="auto">
          <a:xfrm>
            <a:off x="2939049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"/>
          <p:cNvSpPr txBox="1"/>
          <p:nvPr/>
        </p:nvSpPr>
        <p:spPr bwMode="auto">
          <a:xfrm>
            <a:off x="1803701" y="3553030"/>
            <a:ext cx="176731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3"/>
          <p:cNvGrpSpPr/>
          <p:nvPr/>
        </p:nvGrpSpPr>
        <p:grpSpPr>
          <a:xfrm>
            <a:off x="1257732" y="1410685"/>
            <a:ext cx="1268677" cy="1806795"/>
            <a:chOff x="1676975" y="1880828"/>
            <a:chExt cx="1691569" cy="2409192"/>
          </a:xfrm>
        </p:grpSpPr>
        <p:sp>
          <p:nvSpPr>
            <p:cNvPr id="53" name="Rectangle: Rounded Corners 56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</a:endParaRPr>
            </a:p>
          </p:txBody>
        </p:sp>
        <p:sp>
          <p:nvSpPr>
            <p:cNvPr id="54" name="Isosceles Triangle 57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/>
            </a:p>
          </p:txBody>
        </p:sp>
      </p:grpSp>
      <p:sp>
        <p:nvSpPr>
          <p:cNvPr id="49" name="Oval 50"/>
          <p:cNvSpPr/>
          <p:nvPr/>
        </p:nvSpPr>
        <p:spPr>
          <a:xfrm>
            <a:off x="1830509" y="3305772"/>
            <a:ext cx="123122" cy="1231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50" name="Freeform: Shape 61"/>
          <p:cNvSpPr/>
          <p:nvPr/>
        </p:nvSpPr>
        <p:spPr bwMode="auto">
          <a:xfrm>
            <a:off x="1727671" y="1545692"/>
            <a:ext cx="342063" cy="34204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/>
          </a:p>
        </p:txBody>
      </p:sp>
      <p:sp>
        <p:nvSpPr>
          <p:cNvPr id="51" name="TextBox 67"/>
          <p:cNvSpPr txBox="1"/>
          <p:nvPr/>
        </p:nvSpPr>
        <p:spPr>
          <a:xfrm>
            <a:off x="1431851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</a:endParaRPr>
          </a:p>
        </p:txBody>
      </p:sp>
      <p:sp>
        <p:nvSpPr>
          <p:cNvPr id="52" name="TextBox 93"/>
          <p:cNvSpPr txBox="1"/>
          <p:nvPr/>
        </p:nvSpPr>
        <p:spPr bwMode="auto">
          <a:xfrm>
            <a:off x="1166687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  <p:bldP spid="25" grpId="0" animBg="1"/>
      <p:bldP spid="26" grpId="0"/>
      <p:bldP spid="27" grpId="0"/>
      <p:bldP spid="28" grpId="0"/>
      <p:bldP spid="39" grpId="0" animBg="1"/>
      <p:bldP spid="40" grpId="0" animBg="1"/>
      <p:bldP spid="41" grpId="0"/>
      <p:bldP spid="42" grpId="0"/>
      <p:bldP spid="43" grpId="0"/>
      <p:bldP spid="44" grpId="0" animBg="1"/>
      <p:bldP spid="45" grpId="0" animBg="1"/>
      <p:bldP spid="46" grpId="0"/>
      <p:bldP spid="47" grpId="0"/>
      <p:bldP spid="49" grpId="0" animBg="1"/>
      <p:bldP spid="50" grpId="0" animBg="1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2809785" y="1553742"/>
            <a:ext cx="1573426" cy="82522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63" name="Freeform: Shape 17"/>
            <p:cNvSpPr/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Freeform: Shape 18"/>
            <p:cNvSpPr/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Freeform: Shape 19"/>
            <p:cNvSpPr/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3376105" y="1265804"/>
            <a:ext cx="458030" cy="676783"/>
            <a:chOff x="4506707" y="2276159"/>
            <a:chExt cx="651753" cy="963081"/>
          </a:xfrm>
        </p:grpSpPr>
        <p:sp>
          <p:nvSpPr>
            <p:cNvPr id="156" name="Oval 33"/>
            <p:cNvSpPr/>
            <p:nvPr/>
          </p:nvSpPr>
          <p:spPr>
            <a:xfrm>
              <a:off x="4506707" y="2276159"/>
              <a:ext cx="651753" cy="651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7" name="Straight Connector 34"/>
            <p:cNvCxnSpPr/>
            <p:nvPr/>
          </p:nvCxnSpPr>
          <p:spPr>
            <a:xfrm flipH="1" flipV="1">
              <a:off x="4831448" y="2949672"/>
              <a:ext cx="2888" cy="289568"/>
            </a:xfrm>
            <a:prstGeom prst="line">
              <a:avLst/>
            </a:prstGeom>
            <a:ln w="6350">
              <a:solidFill>
                <a:schemeClr val="accent3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5"/>
            <p:cNvGrpSpPr/>
            <p:nvPr/>
          </p:nvGrpSpPr>
          <p:grpSpPr bwMode="auto">
            <a:xfrm>
              <a:off x="4694785" y="2480818"/>
              <a:ext cx="283138" cy="285248"/>
              <a:chOff x="0" y="0"/>
              <a:chExt cx="578" cy="578"/>
            </a:xfrm>
            <a:solidFill>
              <a:schemeClr val="bg1"/>
            </a:solidFill>
          </p:grpSpPr>
          <p:sp>
            <p:nvSpPr>
              <p:cNvPr id="159" name="Freeform: Shape 36"/>
              <p:cNvSpPr/>
              <p:nvPr/>
            </p:nvSpPr>
            <p:spPr bwMode="auto">
              <a:xfrm>
                <a:off x="0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80" y="21600"/>
                    </a:moveTo>
                    <a:lnTo>
                      <a:pt x="21600" y="15977"/>
                    </a:lnTo>
                    <a:lnTo>
                      <a:pt x="11776" y="6145"/>
                    </a:lnTo>
                    <a:lnTo>
                      <a:pt x="17948" y="0"/>
                    </a:lnTo>
                    <a:lnTo>
                      <a:pt x="14" y="0"/>
                    </a:lnTo>
                    <a:lnTo>
                      <a:pt x="0" y="17918"/>
                    </a:lnTo>
                    <a:lnTo>
                      <a:pt x="6130" y="11744"/>
                    </a:lnTo>
                    <a:lnTo>
                      <a:pt x="15980" y="21600"/>
                    </a:lnTo>
                    <a:close/>
                    <a:moveTo>
                      <a:pt x="1598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: Shape 37"/>
              <p:cNvSpPr/>
              <p:nvPr/>
            </p:nvSpPr>
            <p:spPr bwMode="auto">
              <a:xfrm>
                <a:off x="344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470" y="9856"/>
                    </a:moveTo>
                    <a:lnTo>
                      <a:pt x="5620" y="0"/>
                    </a:lnTo>
                    <a:lnTo>
                      <a:pt x="0" y="5623"/>
                    </a:lnTo>
                    <a:lnTo>
                      <a:pt x="9824" y="15455"/>
                    </a:lnTo>
                    <a:lnTo>
                      <a:pt x="3652" y="21600"/>
                    </a:lnTo>
                    <a:lnTo>
                      <a:pt x="21586" y="21600"/>
                    </a:lnTo>
                    <a:lnTo>
                      <a:pt x="21600" y="3682"/>
                    </a:lnTo>
                    <a:lnTo>
                      <a:pt x="15470" y="9856"/>
                    </a:lnTo>
                    <a:close/>
                    <a:moveTo>
                      <a:pt x="15470" y="985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Freeform: Shape 38"/>
              <p:cNvSpPr/>
              <p:nvPr/>
            </p:nvSpPr>
            <p:spPr bwMode="auto">
              <a:xfrm>
                <a:off x="344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5623" y="21600"/>
                    </a:moveTo>
                    <a:lnTo>
                      <a:pt x="15455" y="11776"/>
                    </a:lnTo>
                    <a:lnTo>
                      <a:pt x="21600" y="17948"/>
                    </a:lnTo>
                    <a:lnTo>
                      <a:pt x="21600" y="15"/>
                    </a:lnTo>
                    <a:lnTo>
                      <a:pt x="3682" y="0"/>
                    </a:lnTo>
                    <a:lnTo>
                      <a:pt x="9856" y="6130"/>
                    </a:lnTo>
                    <a:lnTo>
                      <a:pt x="0" y="15981"/>
                    </a:lnTo>
                    <a:lnTo>
                      <a:pt x="5623" y="21600"/>
                    </a:lnTo>
                    <a:close/>
                    <a:moveTo>
                      <a:pt x="5623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Freeform: Shape 39"/>
              <p:cNvSpPr/>
              <p:nvPr/>
            </p:nvSpPr>
            <p:spPr bwMode="auto">
              <a:xfrm>
                <a:off x="0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77" y="0"/>
                    </a:moveTo>
                    <a:lnTo>
                      <a:pt x="6145" y="9824"/>
                    </a:lnTo>
                    <a:lnTo>
                      <a:pt x="0" y="3652"/>
                    </a:lnTo>
                    <a:lnTo>
                      <a:pt x="0" y="21585"/>
                    </a:lnTo>
                    <a:lnTo>
                      <a:pt x="17918" y="21600"/>
                    </a:lnTo>
                    <a:lnTo>
                      <a:pt x="11744" y="15470"/>
                    </a:lnTo>
                    <a:lnTo>
                      <a:pt x="21600" y="5619"/>
                    </a:lnTo>
                    <a:lnTo>
                      <a:pt x="15977" y="0"/>
                    </a:lnTo>
                    <a:close/>
                    <a:moveTo>
                      <a:pt x="1597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5" name="TextBox 50"/>
          <p:cNvSpPr txBox="1"/>
          <p:nvPr/>
        </p:nvSpPr>
        <p:spPr>
          <a:xfrm>
            <a:off x="3319519" y="2469433"/>
            <a:ext cx="553956" cy="311587"/>
          </a:xfrm>
          <a:prstGeom prst="rect">
            <a:avLst/>
          </a:prstGeom>
          <a:noFill/>
        </p:spPr>
        <p:txBody>
          <a:bodyPr wrap="none" lIns="102840" tIns="51421" rIns="102840" bIns="51421">
            <a:normAutofit/>
          </a:bodyPr>
          <a:lstStyle/>
          <a:p>
            <a:pPr algn="ctr" defTabSz="685165"/>
            <a:r>
              <a:rPr lang="zh-CN" altLang="en-US" sz="925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925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20"/>
          <p:cNvGrpSpPr/>
          <p:nvPr/>
        </p:nvGrpSpPr>
        <p:grpSpPr>
          <a:xfrm>
            <a:off x="4732820" y="1873665"/>
            <a:ext cx="1573426" cy="82522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53" name="Freeform: Shape 21"/>
            <p:cNvSpPr/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Freeform: Shape 22"/>
            <p:cNvSpPr/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: Shape 23"/>
            <p:cNvSpPr/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44"/>
          <p:cNvGrpSpPr/>
          <p:nvPr/>
        </p:nvGrpSpPr>
        <p:grpSpPr>
          <a:xfrm>
            <a:off x="5299141" y="1583963"/>
            <a:ext cx="458030" cy="676783"/>
            <a:chOff x="7058082" y="2728908"/>
            <a:chExt cx="651753" cy="963081"/>
          </a:xfrm>
        </p:grpSpPr>
        <p:sp>
          <p:nvSpPr>
            <p:cNvPr id="150" name="Oval 45"/>
            <p:cNvSpPr/>
            <p:nvPr/>
          </p:nvSpPr>
          <p:spPr>
            <a:xfrm>
              <a:off x="7058082" y="2728908"/>
              <a:ext cx="651753" cy="651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1" name="Straight Connector 46"/>
            <p:cNvCxnSpPr/>
            <p:nvPr/>
          </p:nvCxnSpPr>
          <p:spPr>
            <a:xfrm flipH="1" flipV="1">
              <a:off x="7382823" y="3402421"/>
              <a:ext cx="2888" cy="289568"/>
            </a:xfrm>
            <a:prstGeom prst="line">
              <a:avLst/>
            </a:prstGeom>
            <a:ln w="6350">
              <a:solidFill>
                <a:schemeClr val="accent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Freeform: Shape 47"/>
            <p:cNvSpPr/>
            <p:nvPr/>
          </p:nvSpPr>
          <p:spPr bwMode="auto">
            <a:xfrm>
              <a:off x="7228576" y="2890867"/>
              <a:ext cx="308493" cy="297928"/>
            </a:xfrm>
            <a:custGeom>
              <a:avLst/>
              <a:gdLst>
                <a:gd name="T0" fmla="*/ 231364898 w 21600"/>
                <a:gd name="T1" fmla="*/ 129866258 h 21600"/>
                <a:gd name="T2" fmla="*/ 286355233 w 21600"/>
                <a:gd name="T3" fmla="*/ 129866258 h 21600"/>
                <a:gd name="T4" fmla="*/ 143243764 w 21600"/>
                <a:gd name="T5" fmla="*/ 0 h 21600"/>
                <a:gd name="T6" fmla="*/ 0 w 21600"/>
                <a:gd name="T7" fmla="*/ 129866258 h 21600"/>
                <a:gd name="T8" fmla="*/ 53227311 w 21600"/>
                <a:gd name="T9" fmla="*/ 129866258 h 21600"/>
                <a:gd name="T10" fmla="*/ 53227311 w 21600"/>
                <a:gd name="T11" fmla="*/ 249100149 h 21600"/>
                <a:gd name="T12" fmla="*/ 116781980 w 21600"/>
                <a:gd name="T13" fmla="*/ 249100149 h 21600"/>
                <a:gd name="T14" fmla="*/ 116781980 w 21600"/>
                <a:gd name="T15" fmla="*/ 175027129 h 21600"/>
                <a:gd name="T16" fmla="*/ 169837617 w 21600"/>
                <a:gd name="T17" fmla="*/ 175027129 h 21600"/>
                <a:gd name="T18" fmla="*/ 169837617 w 21600"/>
                <a:gd name="T19" fmla="*/ 249100149 h 21600"/>
                <a:gd name="T20" fmla="*/ 231364898 w 21600"/>
                <a:gd name="T21" fmla="*/ 249100149 h 21600"/>
                <a:gd name="T22" fmla="*/ 231364898 w 21600"/>
                <a:gd name="T23" fmla="*/ 129866258 h 21600"/>
                <a:gd name="T24" fmla="*/ 231364898 w 21600"/>
                <a:gd name="T25" fmla="*/ 129866258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7452" y="11261"/>
                  </a:moveTo>
                  <a:lnTo>
                    <a:pt x="21600" y="11261"/>
                  </a:lnTo>
                  <a:lnTo>
                    <a:pt x="10805" y="0"/>
                  </a:lnTo>
                  <a:lnTo>
                    <a:pt x="0" y="11261"/>
                  </a:lnTo>
                  <a:lnTo>
                    <a:pt x="4015" y="11261"/>
                  </a:lnTo>
                  <a:lnTo>
                    <a:pt x="4015" y="21600"/>
                  </a:lnTo>
                  <a:lnTo>
                    <a:pt x="8809" y="21600"/>
                  </a:lnTo>
                  <a:lnTo>
                    <a:pt x="8809" y="15177"/>
                  </a:lnTo>
                  <a:lnTo>
                    <a:pt x="12811" y="15177"/>
                  </a:lnTo>
                  <a:lnTo>
                    <a:pt x="12811" y="21600"/>
                  </a:lnTo>
                  <a:lnTo>
                    <a:pt x="17452" y="21600"/>
                  </a:lnTo>
                  <a:lnTo>
                    <a:pt x="17452" y="11261"/>
                  </a:lnTo>
                  <a:close/>
                  <a:moveTo>
                    <a:pt x="17452" y="1126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TextBox 51"/>
          <p:cNvSpPr txBox="1"/>
          <p:nvPr/>
        </p:nvSpPr>
        <p:spPr>
          <a:xfrm>
            <a:off x="5242553" y="2791527"/>
            <a:ext cx="553956" cy="311587"/>
          </a:xfrm>
          <a:prstGeom prst="rect">
            <a:avLst/>
          </a:prstGeom>
          <a:noFill/>
        </p:spPr>
        <p:txBody>
          <a:bodyPr wrap="none" lIns="102840" tIns="51421" rIns="102840" bIns="51421">
            <a:normAutofit/>
          </a:bodyPr>
          <a:lstStyle/>
          <a:p>
            <a:pPr algn="ctr" defTabSz="685165"/>
            <a:r>
              <a:rPr lang="zh-CN" altLang="en-US" sz="925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925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52"/>
          <p:cNvSpPr txBox="1"/>
          <p:nvPr/>
        </p:nvSpPr>
        <p:spPr>
          <a:xfrm>
            <a:off x="7169862" y="3116762"/>
            <a:ext cx="553956" cy="311587"/>
          </a:xfrm>
          <a:prstGeom prst="rect">
            <a:avLst/>
          </a:prstGeom>
          <a:noFill/>
        </p:spPr>
        <p:txBody>
          <a:bodyPr wrap="none" lIns="102840" tIns="51421" rIns="102840" bIns="51421">
            <a:normAutofit/>
          </a:bodyPr>
          <a:lstStyle/>
          <a:p>
            <a:pPr algn="ctr" defTabSz="685165"/>
            <a:r>
              <a:rPr lang="zh-CN" altLang="en-US" sz="925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925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77"/>
          <p:cNvGrpSpPr/>
          <p:nvPr/>
        </p:nvGrpSpPr>
        <p:grpSpPr>
          <a:xfrm>
            <a:off x="6655853" y="2185135"/>
            <a:ext cx="1573426" cy="825223"/>
            <a:chOff x="3433260" y="1508627"/>
            <a:chExt cx="2237290" cy="117346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7" name="Freeform: Shape 78"/>
            <p:cNvSpPr/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: Shape 79"/>
            <p:cNvSpPr/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Freeform: Shape 80"/>
            <p:cNvSpPr/>
            <p:nvPr/>
          </p:nvSpPr>
          <p:spPr bwMode="auto">
            <a:xfrm>
              <a:off x="3433260" y="1939565"/>
              <a:ext cx="2237290" cy="742530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81"/>
          <p:cNvGrpSpPr/>
          <p:nvPr/>
        </p:nvGrpSpPr>
        <p:grpSpPr>
          <a:xfrm>
            <a:off x="7213551" y="1924904"/>
            <a:ext cx="458030" cy="635007"/>
            <a:chOff x="1943061" y="1860330"/>
            <a:chExt cx="651753" cy="903633"/>
          </a:xfrm>
        </p:grpSpPr>
        <p:sp>
          <p:nvSpPr>
            <p:cNvPr id="144" name="Oval 82"/>
            <p:cNvSpPr/>
            <p:nvPr/>
          </p:nvSpPr>
          <p:spPr>
            <a:xfrm>
              <a:off x="1943061" y="1860330"/>
              <a:ext cx="651753" cy="6517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: Shape 83"/>
            <p:cNvSpPr/>
            <p:nvPr/>
          </p:nvSpPr>
          <p:spPr bwMode="auto">
            <a:xfrm>
              <a:off x="2067805" y="1977408"/>
              <a:ext cx="356548" cy="354123"/>
            </a:xfrm>
            <a:custGeom>
              <a:avLst/>
              <a:gdLst>
                <a:gd name="T0" fmla="*/ 294279076 w 21600"/>
                <a:gd name="T1" fmla="*/ 0 h 21600"/>
                <a:gd name="T2" fmla="*/ 294265182 w 21600"/>
                <a:gd name="T3" fmla="*/ 13585 h 21600"/>
                <a:gd name="T4" fmla="*/ 0 w 21600"/>
                <a:gd name="T5" fmla="*/ 286341649 h 21600"/>
                <a:gd name="T6" fmla="*/ 0 w 21600"/>
                <a:gd name="T7" fmla="*/ 286355233 h 21600"/>
                <a:gd name="T8" fmla="*/ 294238691 w 21600"/>
                <a:gd name="T9" fmla="*/ 286341649 h 21600"/>
                <a:gd name="T10" fmla="*/ 294279076 w 21600"/>
                <a:gd name="T11" fmla="*/ 0 h 21600"/>
                <a:gd name="T12" fmla="*/ 232316495 w 21600"/>
                <a:gd name="T13" fmla="*/ 74876716 h 21600"/>
                <a:gd name="T14" fmla="*/ 246635598 w 21600"/>
                <a:gd name="T15" fmla="*/ 88797005 h 21600"/>
                <a:gd name="T16" fmla="*/ 238461554 w 21600"/>
                <a:gd name="T17" fmla="*/ 96751094 h 21600"/>
                <a:gd name="T18" fmla="*/ 224142451 w 21600"/>
                <a:gd name="T19" fmla="*/ 82830805 h 21600"/>
                <a:gd name="T20" fmla="*/ 232316495 w 21600"/>
                <a:gd name="T21" fmla="*/ 74876716 h 21600"/>
                <a:gd name="T22" fmla="*/ 207780479 w 21600"/>
                <a:gd name="T23" fmla="*/ 98738994 h 21600"/>
                <a:gd name="T24" fmla="*/ 233693579 w 21600"/>
                <a:gd name="T25" fmla="*/ 123955309 h 21600"/>
                <a:gd name="T26" fmla="*/ 225518249 w 21600"/>
                <a:gd name="T27" fmla="*/ 131909398 h 21600"/>
                <a:gd name="T28" fmla="*/ 199605150 w 21600"/>
                <a:gd name="T29" fmla="*/ 106694230 h 21600"/>
                <a:gd name="T30" fmla="*/ 207780479 w 21600"/>
                <a:gd name="T31" fmla="*/ 98738994 h 21600"/>
                <a:gd name="T32" fmla="*/ 183256942 w 21600"/>
                <a:gd name="T33" fmla="*/ 122616003 h 21600"/>
                <a:gd name="T34" fmla="*/ 197562281 w 21600"/>
                <a:gd name="T35" fmla="*/ 136548610 h 21600"/>
                <a:gd name="T36" fmla="*/ 189388118 w 21600"/>
                <a:gd name="T37" fmla="*/ 144503858 h 21600"/>
                <a:gd name="T38" fmla="*/ 175082909 w 21600"/>
                <a:gd name="T39" fmla="*/ 130570092 h 21600"/>
                <a:gd name="T40" fmla="*/ 183256942 w 21600"/>
                <a:gd name="T41" fmla="*/ 122616003 h 21600"/>
                <a:gd name="T42" fmla="*/ 158719641 w 21600"/>
                <a:gd name="T43" fmla="*/ 146491865 h 21600"/>
                <a:gd name="T44" fmla="*/ 184618858 w 21600"/>
                <a:gd name="T45" fmla="*/ 171693330 h 21600"/>
                <a:gd name="T46" fmla="*/ 176444814 w 21600"/>
                <a:gd name="T47" fmla="*/ 179661003 h 21600"/>
                <a:gd name="T48" fmla="*/ 150531714 w 21600"/>
                <a:gd name="T49" fmla="*/ 154445836 h 21600"/>
                <a:gd name="T50" fmla="*/ 158719641 w 21600"/>
                <a:gd name="T51" fmla="*/ 146491865 h 21600"/>
                <a:gd name="T52" fmla="*/ 134183625 w 21600"/>
                <a:gd name="T53" fmla="*/ 170367609 h 21600"/>
                <a:gd name="T54" fmla="*/ 148501454 w 21600"/>
                <a:gd name="T55" fmla="*/ 184287897 h 21600"/>
                <a:gd name="T56" fmla="*/ 140327409 w 21600"/>
                <a:gd name="T57" fmla="*/ 192241879 h 21600"/>
                <a:gd name="T58" fmla="*/ 126008306 w 21600"/>
                <a:gd name="T59" fmla="*/ 178322964 h 21600"/>
                <a:gd name="T60" fmla="*/ 134183625 w 21600"/>
                <a:gd name="T61" fmla="*/ 170367609 h 21600"/>
                <a:gd name="T62" fmla="*/ 109646205 w 21600"/>
                <a:gd name="T63" fmla="*/ 194231034 h 21600"/>
                <a:gd name="T64" fmla="*/ 135559316 w 21600"/>
                <a:gd name="T65" fmla="*/ 219446083 h 21600"/>
                <a:gd name="T66" fmla="*/ 127383986 w 21600"/>
                <a:gd name="T67" fmla="*/ 227400172 h 21600"/>
                <a:gd name="T68" fmla="*/ 101472172 w 21600"/>
                <a:gd name="T69" fmla="*/ 202185123 h 21600"/>
                <a:gd name="T70" fmla="*/ 109646205 w 21600"/>
                <a:gd name="T71" fmla="*/ 194231034 h 21600"/>
                <a:gd name="T72" fmla="*/ 91253974 w 21600"/>
                <a:gd name="T73" fmla="*/ 239994750 h 21600"/>
                <a:gd name="T74" fmla="*/ 76934860 w 21600"/>
                <a:gd name="T75" fmla="*/ 226074569 h 21600"/>
                <a:gd name="T76" fmla="*/ 85122798 w 21600"/>
                <a:gd name="T77" fmla="*/ 218106896 h 21600"/>
                <a:gd name="T78" fmla="*/ 99428018 w 21600"/>
                <a:gd name="T79" fmla="*/ 232027077 h 21600"/>
                <a:gd name="T80" fmla="*/ 91253974 w 21600"/>
                <a:gd name="T81" fmla="*/ 239994750 h 21600"/>
                <a:gd name="T82" fmla="*/ 245137479 w 21600"/>
                <a:gd name="T83" fmla="*/ 238549279 h 21600"/>
                <a:gd name="T84" fmla="*/ 147261858 w 21600"/>
                <a:gd name="T85" fmla="*/ 238549279 h 21600"/>
                <a:gd name="T86" fmla="*/ 245137479 w 21600"/>
                <a:gd name="T87" fmla="*/ 143310431 h 21600"/>
                <a:gd name="T88" fmla="*/ 245137479 w 21600"/>
                <a:gd name="T89" fmla="*/ 238549279 h 21600"/>
                <a:gd name="T90" fmla="*/ 245137479 w 21600"/>
                <a:gd name="T91" fmla="*/ 238549279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599" y="1"/>
                  </a:lnTo>
                  <a:lnTo>
                    <a:pt x="0" y="21599"/>
                  </a:lnTo>
                  <a:lnTo>
                    <a:pt x="0" y="21600"/>
                  </a:lnTo>
                  <a:lnTo>
                    <a:pt x="21597" y="21599"/>
                  </a:lnTo>
                  <a:lnTo>
                    <a:pt x="21600" y="0"/>
                  </a:lnTo>
                  <a:close/>
                  <a:moveTo>
                    <a:pt x="17052" y="5648"/>
                  </a:moveTo>
                  <a:lnTo>
                    <a:pt x="18103" y="6698"/>
                  </a:lnTo>
                  <a:lnTo>
                    <a:pt x="17503" y="7298"/>
                  </a:lnTo>
                  <a:lnTo>
                    <a:pt x="16452" y="6248"/>
                  </a:lnTo>
                  <a:lnTo>
                    <a:pt x="17052" y="5648"/>
                  </a:lnTo>
                  <a:close/>
                  <a:moveTo>
                    <a:pt x="15251" y="7448"/>
                  </a:moveTo>
                  <a:lnTo>
                    <a:pt x="17153" y="9350"/>
                  </a:lnTo>
                  <a:lnTo>
                    <a:pt x="16553" y="9950"/>
                  </a:lnTo>
                  <a:lnTo>
                    <a:pt x="14651" y="8048"/>
                  </a:lnTo>
                  <a:lnTo>
                    <a:pt x="15251" y="7448"/>
                  </a:lnTo>
                  <a:close/>
                  <a:moveTo>
                    <a:pt x="13451" y="9249"/>
                  </a:moveTo>
                  <a:lnTo>
                    <a:pt x="14501" y="10300"/>
                  </a:lnTo>
                  <a:lnTo>
                    <a:pt x="13901" y="10900"/>
                  </a:lnTo>
                  <a:lnTo>
                    <a:pt x="12851" y="9849"/>
                  </a:lnTo>
                  <a:lnTo>
                    <a:pt x="13451" y="9249"/>
                  </a:lnTo>
                  <a:close/>
                  <a:moveTo>
                    <a:pt x="11650" y="11050"/>
                  </a:moveTo>
                  <a:lnTo>
                    <a:pt x="13551" y="12951"/>
                  </a:lnTo>
                  <a:lnTo>
                    <a:pt x="12951" y="13552"/>
                  </a:lnTo>
                  <a:lnTo>
                    <a:pt x="11049" y="11650"/>
                  </a:lnTo>
                  <a:lnTo>
                    <a:pt x="11650" y="11050"/>
                  </a:lnTo>
                  <a:close/>
                  <a:moveTo>
                    <a:pt x="9849" y="12851"/>
                  </a:moveTo>
                  <a:lnTo>
                    <a:pt x="10900" y="13901"/>
                  </a:lnTo>
                  <a:lnTo>
                    <a:pt x="10300" y="14501"/>
                  </a:lnTo>
                  <a:lnTo>
                    <a:pt x="9249" y="13451"/>
                  </a:lnTo>
                  <a:lnTo>
                    <a:pt x="9849" y="12851"/>
                  </a:lnTo>
                  <a:close/>
                  <a:moveTo>
                    <a:pt x="8048" y="14651"/>
                  </a:moveTo>
                  <a:lnTo>
                    <a:pt x="9950" y="16553"/>
                  </a:lnTo>
                  <a:lnTo>
                    <a:pt x="9350" y="17153"/>
                  </a:lnTo>
                  <a:lnTo>
                    <a:pt x="7448" y="15251"/>
                  </a:lnTo>
                  <a:lnTo>
                    <a:pt x="8048" y="14651"/>
                  </a:lnTo>
                  <a:close/>
                  <a:moveTo>
                    <a:pt x="6698" y="18103"/>
                  </a:moveTo>
                  <a:lnTo>
                    <a:pt x="5647" y="17053"/>
                  </a:lnTo>
                  <a:lnTo>
                    <a:pt x="6248" y="16452"/>
                  </a:lnTo>
                  <a:lnTo>
                    <a:pt x="7298" y="17502"/>
                  </a:lnTo>
                  <a:lnTo>
                    <a:pt x="6698" y="18103"/>
                  </a:lnTo>
                  <a:close/>
                  <a:moveTo>
                    <a:pt x="17993" y="17994"/>
                  </a:moveTo>
                  <a:lnTo>
                    <a:pt x="10809" y="17994"/>
                  </a:lnTo>
                  <a:lnTo>
                    <a:pt x="17993" y="10810"/>
                  </a:lnTo>
                  <a:lnTo>
                    <a:pt x="17993" y="17994"/>
                  </a:lnTo>
                  <a:close/>
                  <a:moveTo>
                    <a:pt x="17993" y="179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6" name="Straight Connector 84"/>
            <p:cNvCxnSpPr/>
            <p:nvPr/>
          </p:nvCxnSpPr>
          <p:spPr>
            <a:xfrm flipH="1" flipV="1">
              <a:off x="2267802" y="2474395"/>
              <a:ext cx="2888" cy="289568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48"/>
          <p:cNvSpPr txBox="1"/>
          <p:nvPr/>
        </p:nvSpPr>
        <p:spPr>
          <a:xfrm>
            <a:off x="1396485" y="2145162"/>
            <a:ext cx="553956" cy="311587"/>
          </a:xfrm>
          <a:prstGeom prst="rect">
            <a:avLst/>
          </a:prstGeom>
          <a:noFill/>
        </p:spPr>
        <p:txBody>
          <a:bodyPr wrap="none" lIns="102840" tIns="51421" rIns="102840" bIns="51421">
            <a:normAutofit/>
          </a:bodyPr>
          <a:lstStyle/>
          <a:p>
            <a:pPr algn="ctr" defTabSz="685165"/>
            <a:r>
              <a:rPr lang="zh-CN" altLang="en-US" sz="925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925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85"/>
          <p:cNvGrpSpPr/>
          <p:nvPr/>
        </p:nvGrpSpPr>
        <p:grpSpPr>
          <a:xfrm>
            <a:off x="886750" y="1251285"/>
            <a:ext cx="1573426" cy="82522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1" name="Freeform: Shape 86"/>
            <p:cNvSpPr/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: Shape 87"/>
            <p:cNvSpPr/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: Shape 88"/>
            <p:cNvSpPr/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1453071" y="978661"/>
            <a:ext cx="458030" cy="676783"/>
            <a:chOff x="9609457" y="3208468"/>
            <a:chExt cx="651753" cy="963081"/>
          </a:xfrm>
        </p:grpSpPr>
        <p:sp>
          <p:nvSpPr>
            <p:cNvPr id="138" name="Oval 90"/>
            <p:cNvSpPr/>
            <p:nvPr/>
          </p:nvSpPr>
          <p:spPr>
            <a:xfrm>
              <a:off x="9609457" y="3208468"/>
              <a:ext cx="651753" cy="6517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9" name="Straight Connector 91"/>
            <p:cNvCxnSpPr/>
            <p:nvPr/>
          </p:nvCxnSpPr>
          <p:spPr>
            <a:xfrm flipH="1" flipV="1">
              <a:off x="9934198" y="3881981"/>
              <a:ext cx="2888" cy="289568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Freeform: Shape 92"/>
            <p:cNvSpPr/>
            <p:nvPr/>
          </p:nvSpPr>
          <p:spPr bwMode="auto">
            <a:xfrm>
              <a:off x="9819041" y="3389973"/>
              <a:ext cx="230314" cy="308493"/>
            </a:xfrm>
            <a:custGeom>
              <a:avLst/>
              <a:gdLst>
                <a:gd name="T0" fmla="*/ 77224192 w 21600"/>
                <a:gd name="T1" fmla="*/ 125025245 h 21599"/>
                <a:gd name="T2" fmla="*/ 77224192 w 21600"/>
                <a:gd name="T3" fmla="*/ 78033134 h 21599"/>
                <a:gd name="T4" fmla="*/ 44921634 w 21600"/>
                <a:gd name="T5" fmla="*/ 13585 h 21599"/>
                <a:gd name="T6" fmla="*/ 44320615 w 21600"/>
                <a:gd name="T7" fmla="*/ 0 h 21599"/>
                <a:gd name="T8" fmla="*/ 43731413 w 21600"/>
                <a:gd name="T9" fmla="*/ 25904 h 21599"/>
                <a:gd name="T10" fmla="*/ 11433478 w 21600"/>
                <a:gd name="T11" fmla="*/ 78046720 h 21599"/>
                <a:gd name="T12" fmla="*/ 11433478 w 21600"/>
                <a:gd name="T13" fmla="*/ 125025245 h 21599"/>
                <a:gd name="T14" fmla="*/ 0 w 21600"/>
                <a:gd name="T15" fmla="*/ 125025245 h 21599"/>
                <a:gd name="T16" fmla="*/ 0 w 21600"/>
                <a:gd name="T17" fmla="*/ 286394996 h 21599"/>
                <a:gd name="T18" fmla="*/ 88962056 w 21600"/>
                <a:gd name="T19" fmla="*/ 286394996 h 21599"/>
                <a:gd name="T20" fmla="*/ 88962056 w 21600"/>
                <a:gd name="T21" fmla="*/ 125025245 h 21599"/>
                <a:gd name="T22" fmla="*/ 77224192 w 21600"/>
                <a:gd name="T23" fmla="*/ 125025245 h 21599"/>
                <a:gd name="T24" fmla="*/ 54575753 w 21600"/>
                <a:gd name="T25" fmla="*/ 256813289 h 21599"/>
                <a:gd name="T26" fmla="*/ 34402734 w 21600"/>
                <a:gd name="T27" fmla="*/ 256813289 h 21599"/>
                <a:gd name="T28" fmla="*/ 39340846 w 21600"/>
                <a:gd name="T29" fmla="*/ 204648719 h 21599"/>
                <a:gd name="T30" fmla="*/ 34402734 w 21600"/>
                <a:gd name="T31" fmla="*/ 183712973 h 21599"/>
                <a:gd name="T32" fmla="*/ 44489207 w 21600"/>
                <a:gd name="T33" fmla="*/ 159340789 h 21599"/>
                <a:gd name="T34" fmla="*/ 54575753 w 21600"/>
                <a:gd name="T35" fmla="*/ 183712973 h 21599"/>
                <a:gd name="T36" fmla="*/ 49600606 w 21600"/>
                <a:gd name="T37" fmla="*/ 204701804 h 21599"/>
                <a:gd name="T38" fmla="*/ 54575753 w 21600"/>
                <a:gd name="T39" fmla="*/ 256813289 h 21599"/>
                <a:gd name="T40" fmla="*/ 61062386 w 21600"/>
                <a:gd name="T41" fmla="*/ 125025245 h 21599"/>
                <a:gd name="T42" fmla="*/ 27590661 w 21600"/>
                <a:gd name="T43" fmla="*/ 125025245 h 21599"/>
                <a:gd name="T44" fmla="*/ 27590661 w 21600"/>
                <a:gd name="T45" fmla="*/ 78046720 h 21599"/>
                <a:gd name="T46" fmla="*/ 43727311 w 21600"/>
                <a:gd name="T47" fmla="*/ 39062860 h 21599"/>
                <a:gd name="T48" fmla="*/ 44518023 w 21600"/>
                <a:gd name="T49" fmla="*/ 39036945 h 21599"/>
                <a:gd name="T50" fmla="*/ 44921634 w 21600"/>
                <a:gd name="T51" fmla="*/ 39062860 h 21599"/>
                <a:gd name="T52" fmla="*/ 61062386 w 21600"/>
                <a:gd name="T53" fmla="*/ 78033134 h 21599"/>
                <a:gd name="T54" fmla="*/ 61062386 w 21600"/>
                <a:gd name="T55" fmla="*/ 125025245 h 21599"/>
                <a:gd name="T56" fmla="*/ 61062386 w 21600"/>
                <a:gd name="T57" fmla="*/ 125025245 h 215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599">
                  <a:moveTo>
                    <a:pt x="18750" y="9429"/>
                  </a:moveTo>
                  <a:lnTo>
                    <a:pt x="18750" y="5885"/>
                  </a:lnTo>
                  <a:cubicBezTo>
                    <a:pt x="18750" y="2636"/>
                    <a:pt x="15238" y="1"/>
                    <a:pt x="10907" y="1"/>
                  </a:cubicBezTo>
                  <a:cubicBezTo>
                    <a:pt x="10853" y="1"/>
                    <a:pt x="10814" y="-1"/>
                    <a:pt x="10761" y="0"/>
                  </a:cubicBezTo>
                  <a:cubicBezTo>
                    <a:pt x="10718" y="0"/>
                    <a:pt x="10662" y="2"/>
                    <a:pt x="10618" y="2"/>
                  </a:cubicBezTo>
                  <a:cubicBezTo>
                    <a:pt x="6286" y="2"/>
                    <a:pt x="2776" y="2636"/>
                    <a:pt x="2776" y="5886"/>
                  </a:cubicBezTo>
                  <a:lnTo>
                    <a:pt x="2776" y="9429"/>
                  </a:lnTo>
                  <a:lnTo>
                    <a:pt x="0" y="9429"/>
                  </a:lnTo>
                  <a:lnTo>
                    <a:pt x="0" y="21599"/>
                  </a:lnTo>
                  <a:lnTo>
                    <a:pt x="21600" y="21599"/>
                  </a:lnTo>
                  <a:lnTo>
                    <a:pt x="21600" y="9429"/>
                  </a:lnTo>
                  <a:lnTo>
                    <a:pt x="18750" y="9429"/>
                  </a:lnTo>
                  <a:close/>
                  <a:moveTo>
                    <a:pt x="13251" y="19368"/>
                  </a:moveTo>
                  <a:lnTo>
                    <a:pt x="8353" y="19368"/>
                  </a:lnTo>
                  <a:lnTo>
                    <a:pt x="9552" y="15434"/>
                  </a:lnTo>
                  <a:cubicBezTo>
                    <a:pt x="8835" y="15113"/>
                    <a:pt x="8353" y="14527"/>
                    <a:pt x="8353" y="13855"/>
                  </a:cubicBezTo>
                  <a:cubicBezTo>
                    <a:pt x="8353" y="12840"/>
                    <a:pt x="9449" y="12017"/>
                    <a:pt x="10802" y="12017"/>
                  </a:cubicBezTo>
                  <a:cubicBezTo>
                    <a:pt x="12154" y="12017"/>
                    <a:pt x="13251" y="12840"/>
                    <a:pt x="13251" y="13855"/>
                  </a:cubicBezTo>
                  <a:cubicBezTo>
                    <a:pt x="13251" y="14530"/>
                    <a:pt x="12765" y="15118"/>
                    <a:pt x="12043" y="15438"/>
                  </a:cubicBezTo>
                  <a:lnTo>
                    <a:pt x="13251" y="19368"/>
                  </a:lnTo>
                  <a:close/>
                  <a:moveTo>
                    <a:pt x="14826" y="9429"/>
                  </a:moveTo>
                  <a:lnTo>
                    <a:pt x="6699" y="9429"/>
                  </a:lnTo>
                  <a:lnTo>
                    <a:pt x="6699" y="5886"/>
                  </a:lnTo>
                  <a:cubicBezTo>
                    <a:pt x="6699" y="4265"/>
                    <a:pt x="8457" y="2946"/>
                    <a:pt x="10617" y="2946"/>
                  </a:cubicBezTo>
                  <a:cubicBezTo>
                    <a:pt x="10679" y="2946"/>
                    <a:pt x="10809" y="2944"/>
                    <a:pt x="10809" y="2944"/>
                  </a:cubicBezTo>
                  <a:cubicBezTo>
                    <a:pt x="10809" y="2944"/>
                    <a:pt x="10874" y="2946"/>
                    <a:pt x="10907" y="2946"/>
                  </a:cubicBezTo>
                  <a:cubicBezTo>
                    <a:pt x="13067" y="2946"/>
                    <a:pt x="14826" y="4264"/>
                    <a:pt x="14826" y="5885"/>
                  </a:cubicBezTo>
                  <a:lnTo>
                    <a:pt x="14826" y="9429"/>
                  </a:lnTo>
                  <a:close/>
                  <a:moveTo>
                    <a:pt x="14826" y="942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854755" y="2581566"/>
            <a:ext cx="1694958" cy="704433"/>
            <a:chOff x="1139673" y="3660828"/>
            <a:chExt cx="2259944" cy="939296"/>
          </a:xfrm>
        </p:grpSpPr>
        <p:sp>
          <p:nvSpPr>
            <p:cNvPr id="136" name="TextBox 12"/>
            <p:cNvSpPr txBox="1"/>
            <p:nvPr/>
          </p:nvSpPr>
          <p:spPr>
            <a:xfrm>
              <a:off x="1139673" y="4122493"/>
              <a:ext cx="225994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685165">
                <a:lnSpc>
                  <a:spcPct val="120000"/>
                </a:lnSpc>
                <a:defRPr/>
              </a:pPr>
              <a:r>
                <a:rPr lang="zh-CN" altLang="en-US" sz="855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Rectangle 2"/>
            <p:cNvSpPr/>
            <p:nvPr/>
          </p:nvSpPr>
          <p:spPr>
            <a:xfrm>
              <a:off x="1139673" y="3660828"/>
              <a:ext cx="2259944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 defTabSz="685165">
                <a:defRPr/>
              </a:pPr>
              <a:r>
                <a:rPr lang="zh-CN" altLang="en-US" sz="1210" b="1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10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53"/>
          <p:cNvGrpSpPr/>
          <p:nvPr/>
        </p:nvGrpSpPr>
        <p:grpSpPr>
          <a:xfrm>
            <a:off x="2701080" y="2892222"/>
            <a:ext cx="1694958" cy="704433"/>
            <a:chOff x="1139673" y="3660828"/>
            <a:chExt cx="2259944" cy="939296"/>
          </a:xfrm>
        </p:grpSpPr>
        <p:sp>
          <p:nvSpPr>
            <p:cNvPr id="134" name="TextBox 54"/>
            <p:cNvSpPr txBox="1"/>
            <p:nvPr/>
          </p:nvSpPr>
          <p:spPr>
            <a:xfrm>
              <a:off x="1139673" y="4122493"/>
              <a:ext cx="225994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685165">
                <a:lnSpc>
                  <a:spcPct val="120000"/>
                </a:lnSpc>
                <a:defRPr/>
              </a:pPr>
              <a:r>
                <a:rPr lang="zh-CN" altLang="en-US" sz="855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Rectangle 55"/>
            <p:cNvSpPr/>
            <p:nvPr/>
          </p:nvSpPr>
          <p:spPr>
            <a:xfrm>
              <a:off x="1139673" y="3660828"/>
              <a:ext cx="2259944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 defTabSz="685165">
                <a:defRPr/>
              </a:pPr>
              <a:r>
                <a:rPr lang="zh-CN" altLang="en-US" sz="1210" b="1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10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56"/>
          <p:cNvGrpSpPr/>
          <p:nvPr/>
        </p:nvGrpSpPr>
        <p:grpSpPr>
          <a:xfrm>
            <a:off x="4672052" y="3202879"/>
            <a:ext cx="1694958" cy="704433"/>
            <a:chOff x="1139673" y="3660828"/>
            <a:chExt cx="2259944" cy="939296"/>
          </a:xfrm>
        </p:grpSpPr>
        <p:sp>
          <p:nvSpPr>
            <p:cNvPr id="132" name="TextBox 57"/>
            <p:cNvSpPr txBox="1"/>
            <p:nvPr/>
          </p:nvSpPr>
          <p:spPr>
            <a:xfrm>
              <a:off x="1139673" y="4122493"/>
              <a:ext cx="225994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685165">
                <a:lnSpc>
                  <a:spcPct val="120000"/>
                </a:lnSpc>
                <a:defRPr/>
              </a:pPr>
              <a:r>
                <a:rPr lang="zh-CN" altLang="en-US" sz="855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58"/>
            <p:cNvSpPr/>
            <p:nvPr/>
          </p:nvSpPr>
          <p:spPr>
            <a:xfrm>
              <a:off x="1139673" y="3660828"/>
              <a:ext cx="2259944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 defTabSz="685165">
                <a:defRPr/>
              </a:pPr>
              <a:r>
                <a:rPr lang="zh-CN" altLang="en-US" sz="1210" b="1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10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59"/>
          <p:cNvGrpSpPr/>
          <p:nvPr/>
        </p:nvGrpSpPr>
        <p:grpSpPr>
          <a:xfrm>
            <a:off x="6594288" y="3513535"/>
            <a:ext cx="1694958" cy="704433"/>
            <a:chOff x="1139673" y="3660828"/>
            <a:chExt cx="2259944" cy="939296"/>
          </a:xfrm>
        </p:grpSpPr>
        <p:sp>
          <p:nvSpPr>
            <p:cNvPr id="130" name="TextBox 60"/>
            <p:cNvSpPr txBox="1"/>
            <p:nvPr/>
          </p:nvSpPr>
          <p:spPr>
            <a:xfrm>
              <a:off x="1139673" y="4122493"/>
              <a:ext cx="225994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685165">
                <a:lnSpc>
                  <a:spcPct val="120000"/>
                </a:lnSpc>
                <a:defRPr/>
              </a:pPr>
              <a:r>
                <a:rPr lang="zh-CN" altLang="en-US" sz="855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Rectangle 61"/>
            <p:cNvSpPr/>
            <p:nvPr/>
          </p:nvSpPr>
          <p:spPr>
            <a:xfrm>
              <a:off x="1139673" y="3660828"/>
              <a:ext cx="2259944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 defTabSz="685165">
                <a:defRPr/>
              </a:pPr>
              <a:r>
                <a:rPr lang="zh-CN" altLang="en-US" sz="1210" b="1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10" b="1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120" grpId="0"/>
      <p:bldP spid="1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flipV="1">
            <a:off x="1960563" y="1862179"/>
            <a:ext cx="0" cy="169535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81313" y="1862179"/>
            <a:ext cx="0" cy="169535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803650" y="1862179"/>
            <a:ext cx="0" cy="169535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724400" y="1862179"/>
            <a:ext cx="0" cy="169535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 rot="1800000">
            <a:off x="911918" y="3119689"/>
            <a:ext cx="720000" cy="7197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1066399" y="3363550"/>
            <a:ext cx="370609" cy="276540"/>
            <a:chOff x="9194775" y="2538406"/>
            <a:chExt cx="1887532" cy="1878008"/>
          </a:xfrm>
          <a:solidFill>
            <a:schemeClr val="bg1"/>
          </a:solidFill>
        </p:grpSpPr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9194775" y="2714617"/>
              <a:ext cx="1717670" cy="1701797"/>
            </a:xfrm>
            <a:custGeom>
              <a:avLst/>
              <a:gdLst>
                <a:gd name="T0" fmla="*/ 325 w 457"/>
                <a:gd name="T1" fmla="*/ 11 h 453"/>
                <a:gd name="T2" fmla="*/ 298 w 457"/>
                <a:gd name="T3" fmla="*/ 0 h 453"/>
                <a:gd name="T4" fmla="*/ 270 w 457"/>
                <a:gd name="T5" fmla="*/ 11 h 453"/>
                <a:gd name="T6" fmla="*/ 248 w 457"/>
                <a:gd name="T7" fmla="*/ 33 h 453"/>
                <a:gd name="T8" fmla="*/ 236 w 457"/>
                <a:gd name="T9" fmla="*/ 61 h 453"/>
                <a:gd name="T10" fmla="*/ 242 w 457"/>
                <a:gd name="T11" fmla="*/ 82 h 453"/>
                <a:gd name="T12" fmla="*/ 30 w 457"/>
                <a:gd name="T13" fmla="*/ 167 h 453"/>
                <a:gd name="T14" fmla="*/ 3 w 457"/>
                <a:gd name="T15" fmla="*/ 201 h 453"/>
                <a:gd name="T16" fmla="*/ 16 w 457"/>
                <a:gd name="T17" fmla="*/ 243 h 453"/>
                <a:gd name="T18" fmla="*/ 215 w 457"/>
                <a:gd name="T19" fmla="*/ 439 h 453"/>
                <a:gd name="T20" fmla="*/ 247 w 457"/>
                <a:gd name="T21" fmla="*/ 453 h 453"/>
                <a:gd name="T22" fmla="*/ 248 w 457"/>
                <a:gd name="T23" fmla="*/ 453 h 453"/>
                <a:gd name="T24" fmla="*/ 257 w 457"/>
                <a:gd name="T25" fmla="*/ 452 h 453"/>
                <a:gd name="T26" fmla="*/ 291 w 457"/>
                <a:gd name="T27" fmla="*/ 423 h 453"/>
                <a:gd name="T28" fmla="*/ 375 w 457"/>
                <a:gd name="T29" fmla="*/ 214 h 453"/>
                <a:gd name="T30" fmla="*/ 396 w 457"/>
                <a:gd name="T31" fmla="*/ 221 h 453"/>
                <a:gd name="T32" fmla="*/ 424 w 457"/>
                <a:gd name="T33" fmla="*/ 209 h 453"/>
                <a:gd name="T34" fmla="*/ 446 w 457"/>
                <a:gd name="T35" fmla="*/ 187 h 453"/>
                <a:gd name="T36" fmla="*/ 457 w 457"/>
                <a:gd name="T37" fmla="*/ 160 h 453"/>
                <a:gd name="T38" fmla="*/ 446 w 457"/>
                <a:gd name="T39" fmla="*/ 132 h 453"/>
                <a:gd name="T40" fmla="*/ 325 w 457"/>
                <a:gd name="T41" fmla="*/ 11 h 453"/>
                <a:gd name="T42" fmla="*/ 262 w 457"/>
                <a:gd name="T43" fmla="*/ 412 h 453"/>
                <a:gd name="T44" fmla="*/ 251 w 457"/>
                <a:gd name="T45" fmla="*/ 421 h 453"/>
                <a:gd name="T46" fmla="*/ 247 w 457"/>
                <a:gd name="T47" fmla="*/ 422 h 453"/>
                <a:gd name="T48" fmla="*/ 237 w 457"/>
                <a:gd name="T49" fmla="*/ 417 h 453"/>
                <a:gd name="T50" fmla="*/ 38 w 457"/>
                <a:gd name="T51" fmla="*/ 221 h 453"/>
                <a:gd name="T52" fmla="*/ 34 w 457"/>
                <a:gd name="T53" fmla="*/ 207 h 453"/>
                <a:gd name="T54" fmla="*/ 43 w 457"/>
                <a:gd name="T55" fmla="*/ 195 h 453"/>
                <a:gd name="T56" fmla="*/ 140 w 457"/>
                <a:gd name="T57" fmla="*/ 156 h 453"/>
                <a:gd name="T58" fmla="*/ 336 w 457"/>
                <a:gd name="T59" fmla="*/ 227 h 453"/>
                <a:gd name="T60" fmla="*/ 262 w 457"/>
                <a:gd name="T61" fmla="*/ 412 h 453"/>
                <a:gd name="T62" fmla="*/ 424 w 457"/>
                <a:gd name="T63" fmla="*/ 165 h 453"/>
                <a:gd name="T64" fmla="*/ 402 w 457"/>
                <a:gd name="T65" fmla="*/ 187 h 453"/>
                <a:gd name="T66" fmla="*/ 391 w 457"/>
                <a:gd name="T67" fmla="*/ 187 h 453"/>
                <a:gd name="T68" fmla="*/ 363 w 457"/>
                <a:gd name="T69" fmla="*/ 160 h 453"/>
                <a:gd name="T70" fmla="*/ 341 w 457"/>
                <a:gd name="T71" fmla="*/ 216 h 453"/>
                <a:gd name="T72" fmla="*/ 343 w 457"/>
                <a:gd name="T73" fmla="*/ 211 h 453"/>
                <a:gd name="T74" fmla="*/ 205 w 457"/>
                <a:gd name="T75" fmla="*/ 153 h 453"/>
                <a:gd name="T76" fmla="*/ 164 w 457"/>
                <a:gd name="T77" fmla="*/ 147 h 453"/>
                <a:gd name="T78" fmla="*/ 297 w 457"/>
                <a:gd name="T79" fmla="*/ 93 h 453"/>
                <a:gd name="T80" fmla="*/ 270 w 457"/>
                <a:gd name="T81" fmla="*/ 67 h 453"/>
                <a:gd name="T82" fmla="*/ 270 w 457"/>
                <a:gd name="T83" fmla="*/ 56 h 453"/>
                <a:gd name="T84" fmla="*/ 292 w 457"/>
                <a:gd name="T85" fmla="*/ 33 h 453"/>
                <a:gd name="T86" fmla="*/ 303 w 457"/>
                <a:gd name="T87" fmla="*/ 33 h 453"/>
                <a:gd name="T88" fmla="*/ 424 w 457"/>
                <a:gd name="T89" fmla="*/ 154 h 453"/>
                <a:gd name="T90" fmla="*/ 424 w 457"/>
                <a:gd name="T91" fmla="*/ 16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7" h="453">
                  <a:moveTo>
                    <a:pt x="325" y="11"/>
                  </a:moveTo>
                  <a:cubicBezTo>
                    <a:pt x="318" y="4"/>
                    <a:pt x="308" y="0"/>
                    <a:pt x="298" y="0"/>
                  </a:cubicBezTo>
                  <a:cubicBezTo>
                    <a:pt x="287" y="0"/>
                    <a:pt x="277" y="4"/>
                    <a:pt x="270" y="11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0" y="41"/>
                    <a:pt x="236" y="51"/>
                    <a:pt x="236" y="61"/>
                  </a:cubicBezTo>
                  <a:cubicBezTo>
                    <a:pt x="236" y="68"/>
                    <a:pt x="238" y="75"/>
                    <a:pt x="242" y="82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16" y="173"/>
                    <a:pt x="6" y="186"/>
                    <a:pt x="3" y="201"/>
                  </a:cubicBezTo>
                  <a:cubicBezTo>
                    <a:pt x="0" y="216"/>
                    <a:pt x="5" y="232"/>
                    <a:pt x="16" y="243"/>
                  </a:cubicBezTo>
                  <a:cubicBezTo>
                    <a:pt x="215" y="439"/>
                    <a:pt x="215" y="439"/>
                    <a:pt x="215" y="439"/>
                  </a:cubicBezTo>
                  <a:cubicBezTo>
                    <a:pt x="223" y="448"/>
                    <a:pt x="235" y="453"/>
                    <a:pt x="247" y="453"/>
                  </a:cubicBezTo>
                  <a:cubicBezTo>
                    <a:pt x="247" y="453"/>
                    <a:pt x="247" y="453"/>
                    <a:pt x="248" y="453"/>
                  </a:cubicBezTo>
                  <a:cubicBezTo>
                    <a:pt x="251" y="453"/>
                    <a:pt x="254" y="453"/>
                    <a:pt x="257" y="452"/>
                  </a:cubicBezTo>
                  <a:cubicBezTo>
                    <a:pt x="273" y="449"/>
                    <a:pt x="286" y="438"/>
                    <a:pt x="291" y="423"/>
                  </a:cubicBezTo>
                  <a:cubicBezTo>
                    <a:pt x="375" y="214"/>
                    <a:pt x="375" y="214"/>
                    <a:pt x="375" y="214"/>
                  </a:cubicBezTo>
                  <a:cubicBezTo>
                    <a:pt x="381" y="219"/>
                    <a:pt x="388" y="221"/>
                    <a:pt x="396" y="221"/>
                  </a:cubicBezTo>
                  <a:cubicBezTo>
                    <a:pt x="407" y="221"/>
                    <a:pt x="416" y="217"/>
                    <a:pt x="424" y="209"/>
                  </a:cubicBezTo>
                  <a:cubicBezTo>
                    <a:pt x="446" y="187"/>
                    <a:pt x="446" y="187"/>
                    <a:pt x="446" y="187"/>
                  </a:cubicBezTo>
                  <a:cubicBezTo>
                    <a:pt x="453" y="180"/>
                    <a:pt x="457" y="170"/>
                    <a:pt x="457" y="160"/>
                  </a:cubicBezTo>
                  <a:cubicBezTo>
                    <a:pt x="457" y="149"/>
                    <a:pt x="453" y="139"/>
                    <a:pt x="446" y="132"/>
                  </a:cubicBezTo>
                  <a:lnTo>
                    <a:pt x="325" y="11"/>
                  </a:lnTo>
                  <a:close/>
                  <a:moveTo>
                    <a:pt x="262" y="412"/>
                  </a:moveTo>
                  <a:cubicBezTo>
                    <a:pt x="260" y="417"/>
                    <a:pt x="256" y="420"/>
                    <a:pt x="251" y="421"/>
                  </a:cubicBezTo>
                  <a:cubicBezTo>
                    <a:pt x="250" y="422"/>
                    <a:pt x="249" y="422"/>
                    <a:pt x="247" y="422"/>
                  </a:cubicBezTo>
                  <a:cubicBezTo>
                    <a:pt x="243" y="422"/>
                    <a:pt x="240" y="420"/>
                    <a:pt x="237" y="417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4" y="217"/>
                    <a:pt x="33" y="212"/>
                    <a:pt x="34" y="207"/>
                  </a:cubicBezTo>
                  <a:cubicBezTo>
                    <a:pt x="34" y="201"/>
                    <a:pt x="38" y="197"/>
                    <a:pt x="43" y="195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205" y="178"/>
                    <a:pt x="271" y="157"/>
                    <a:pt x="336" y="227"/>
                  </a:cubicBezTo>
                  <a:lnTo>
                    <a:pt x="262" y="412"/>
                  </a:lnTo>
                  <a:close/>
                  <a:moveTo>
                    <a:pt x="424" y="165"/>
                  </a:moveTo>
                  <a:cubicBezTo>
                    <a:pt x="402" y="187"/>
                    <a:pt x="402" y="187"/>
                    <a:pt x="402" y="187"/>
                  </a:cubicBezTo>
                  <a:cubicBezTo>
                    <a:pt x="399" y="190"/>
                    <a:pt x="394" y="190"/>
                    <a:pt x="391" y="187"/>
                  </a:cubicBezTo>
                  <a:cubicBezTo>
                    <a:pt x="363" y="160"/>
                    <a:pt x="363" y="160"/>
                    <a:pt x="363" y="160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3" y="211"/>
                    <a:pt x="343" y="211"/>
                    <a:pt x="343" y="211"/>
                  </a:cubicBezTo>
                  <a:cubicBezTo>
                    <a:pt x="295" y="164"/>
                    <a:pt x="248" y="158"/>
                    <a:pt x="205" y="153"/>
                  </a:cubicBezTo>
                  <a:cubicBezTo>
                    <a:pt x="191" y="151"/>
                    <a:pt x="177" y="149"/>
                    <a:pt x="164" y="147"/>
                  </a:cubicBezTo>
                  <a:cubicBezTo>
                    <a:pt x="297" y="93"/>
                    <a:pt x="297" y="93"/>
                    <a:pt x="297" y="93"/>
                  </a:cubicBezTo>
                  <a:cubicBezTo>
                    <a:pt x="270" y="67"/>
                    <a:pt x="270" y="67"/>
                    <a:pt x="270" y="67"/>
                  </a:cubicBezTo>
                  <a:cubicBezTo>
                    <a:pt x="267" y="64"/>
                    <a:pt x="267" y="59"/>
                    <a:pt x="270" y="56"/>
                  </a:cubicBezTo>
                  <a:cubicBezTo>
                    <a:pt x="292" y="33"/>
                    <a:pt x="292" y="33"/>
                    <a:pt x="292" y="33"/>
                  </a:cubicBezTo>
                  <a:cubicBezTo>
                    <a:pt x="295" y="30"/>
                    <a:pt x="300" y="30"/>
                    <a:pt x="303" y="33"/>
                  </a:cubicBezTo>
                  <a:cubicBezTo>
                    <a:pt x="424" y="154"/>
                    <a:pt x="424" y="154"/>
                    <a:pt x="424" y="154"/>
                  </a:cubicBezTo>
                  <a:cubicBezTo>
                    <a:pt x="427" y="157"/>
                    <a:pt x="427" y="162"/>
                    <a:pt x="424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10025034" y="3478205"/>
              <a:ext cx="293689" cy="292099"/>
            </a:xfrm>
            <a:custGeom>
              <a:avLst/>
              <a:gdLst>
                <a:gd name="T0" fmla="*/ 39 w 78"/>
                <a:gd name="T1" fmla="*/ 78 h 78"/>
                <a:gd name="T2" fmla="*/ 78 w 78"/>
                <a:gd name="T3" fmla="*/ 39 h 78"/>
                <a:gd name="T4" fmla="*/ 39 w 78"/>
                <a:gd name="T5" fmla="*/ 0 h 78"/>
                <a:gd name="T6" fmla="*/ 0 w 78"/>
                <a:gd name="T7" fmla="*/ 39 h 78"/>
                <a:gd name="T8" fmla="*/ 39 w 78"/>
                <a:gd name="T9" fmla="*/ 78 h 78"/>
                <a:gd name="T10" fmla="*/ 39 w 78"/>
                <a:gd name="T11" fmla="*/ 16 h 78"/>
                <a:gd name="T12" fmla="*/ 62 w 78"/>
                <a:gd name="T13" fmla="*/ 39 h 78"/>
                <a:gd name="T14" fmla="*/ 39 w 78"/>
                <a:gd name="T15" fmla="*/ 63 h 78"/>
                <a:gd name="T16" fmla="*/ 15 w 78"/>
                <a:gd name="T17" fmla="*/ 39 h 78"/>
                <a:gd name="T18" fmla="*/ 39 w 78"/>
                <a:gd name="T19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78"/>
                  </a:moveTo>
                  <a:cubicBezTo>
                    <a:pt x="60" y="78"/>
                    <a:pt x="78" y="61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61"/>
                    <a:pt x="17" y="78"/>
                    <a:pt x="39" y="78"/>
                  </a:cubicBezTo>
                  <a:close/>
                  <a:moveTo>
                    <a:pt x="39" y="16"/>
                  </a:moveTo>
                  <a:cubicBezTo>
                    <a:pt x="52" y="16"/>
                    <a:pt x="62" y="26"/>
                    <a:pt x="62" y="39"/>
                  </a:cubicBezTo>
                  <a:cubicBezTo>
                    <a:pt x="62" y="52"/>
                    <a:pt x="52" y="63"/>
                    <a:pt x="39" y="63"/>
                  </a:cubicBezTo>
                  <a:cubicBezTo>
                    <a:pt x="26" y="63"/>
                    <a:pt x="15" y="52"/>
                    <a:pt x="15" y="39"/>
                  </a:cubicBezTo>
                  <a:cubicBezTo>
                    <a:pt x="15" y="26"/>
                    <a:pt x="26" y="16"/>
                    <a:pt x="3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10788618" y="2538406"/>
              <a:ext cx="293689" cy="293688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39 w 78"/>
                <a:gd name="T11" fmla="*/ 63 h 78"/>
                <a:gd name="T12" fmla="*/ 16 w 78"/>
                <a:gd name="T13" fmla="*/ 39 h 78"/>
                <a:gd name="T14" fmla="*/ 39 w 78"/>
                <a:gd name="T15" fmla="*/ 16 h 78"/>
                <a:gd name="T16" fmla="*/ 62 w 78"/>
                <a:gd name="T17" fmla="*/ 39 h 78"/>
                <a:gd name="T18" fmla="*/ 39 w 78"/>
                <a:gd name="T19" fmla="*/ 6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7" y="0"/>
                    <a:pt x="0" y="18"/>
                    <a:pt x="0" y="39"/>
                  </a:cubicBezTo>
                  <a:cubicBezTo>
                    <a:pt x="0" y="61"/>
                    <a:pt x="17" y="78"/>
                    <a:pt x="39" y="78"/>
                  </a:cubicBezTo>
                  <a:cubicBezTo>
                    <a:pt x="60" y="78"/>
                    <a:pt x="78" y="61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63"/>
                  </a:moveTo>
                  <a:cubicBezTo>
                    <a:pt x="26" y="63"/>
                    <a:pt x="16" y="52"/>
                    <a:pt x="16" y="39"/>
                  </a:cubicBezTo>
                  <a:cubicBezTo>
                    <a:pt x="16" y="26"/>
                    <a:pt x="26" y="16"/>
                    <a:pt x="39" y="16"/>
                  </a:cubicBezTo>
                  <a:cubicBezTo>
                    <a:pt x="52" y="16"/>
                    <a:pt x="62" y="26"/>
                    <a:pt x="62" y="39"/>
                  </a:cubicBezTo>
                  <a:cubicBezTo>
                    <a:pt x="62" y="52"/>
                    <a:pt x="52" y="63"/>
                    <a:pt x="39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9672608" y="3417879"/>
              <a:ext cx="236537" cy="236537"/>
            </a:xfrm>
            <a:custGeom>
              <a:avLst/>
              <a:gdLst>
                <a:gd name="T0" fmla="*/ 0 w 63"/>
                <a:gd name="T1" fmla="*/ 32 h 63"/>
                <a:gd name="T2" fmla="*/ 31 w 63"/>
                <a:gd name="T3" fmla="*/ 63 h 63"/>
                <a:gd name="T4" fmla="*/ 63 w 63"/>
                <a:gd name="T5" fmla="*/ 32 h 63"/>
                <a:gd name="T6" fmla="*/ 31 w 63"/>
                <a:gd name="T7" fmla="*/ 0 h 63"/>
                <a:gd name="T8" fmla="*/ 0 w 63"/>
                <a:gd name="T9" fmla="*/ 32 h 63"/>
                <a:gd name="T10" fmla="*/ 31 w 63"/>
                <a:gd name="T11" fmla="*/ 16 h 63"/>
                <a:gd name="T12" fmla="*/ 47 w 63"/>
                <a:gd name="T13" fmla="*/ 32 h 63"/>
                <a:gd name="T14" fmla="*/ 31 w 63"/>
                <a:gd name="T15" fmla="*/ 47 h 63"/>
                <a:gd name="T16" fmla="*/ 16 w 63"/>
                <a:gd name="T17" fmla="*/ 32 h 63"/>
                <a:gd name="T18" fmla="*/ 31 w 63"/>
                <a:gd name="T19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0" y="32"/>
                  </a:moveTo>
                  <a:cubicBezTo>
                    <a:pt x="0" y="49"/>
                    <a:pt x="14" y="63"/>
                    <a:pt x="31" y="63"/>
                  </a:cubicBezTo>
                  <a:cubicBezTo>
                    <a:pt x="48" y="63"/>
                    <a:pt x="63" y="49"/>
                    <a:pt x="63" y="32"/>
                  </a:cubicBezTo>
                  <a:cubicBezTo>
                    <a:pt x="63" y="14"/>
                    <a:pt x="48" y="0"/>
                    <a:pt x="31" y="0"/>
                  </a:cubicBezTo>
                  <a:cubicBezTo>
                    <a:pt x="14" y="0"/>
                    <a:pt x="0" y="14"/>
                    <a:pt x="0" y="32"/>
                  </a:cubicBezTo>
                  <a:close/>
                  <a:moveTo>
                    <a:pt x="31" y="16"/>
                  </a:moveTo>
                  <a:cubicBezTo>
                    <a:pt x="40" y="16"/>
                    <a:pt x="47" y="23"/>
                    <a:pt x="47" y="32"/>
                  </a:cubicBezTo>
                  <a:cubicBezTo>
                    <a:pt x="47" y="40"/>
                    <a:pt x="40" y="47"/>
                    <a:pt x="31" y="47"/>
                  </a:cubicBezTo>
                  <a:cubicBezTo>
                    <a:pt x="23" y="47"/>
                    <a:pt x="16" y="40"/>
                    <a:pt x="16" y="32"/>
                  </a:cubicBezTo>
                  <a:cubicBezTo>
                    <a:pt x="16" y="23"/>
                    <a:pt x="23" y="16"/>
                    <a:pt x="3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9909149" y="3830622"/>
              <a:ext cx="115889" cy="1158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10848975" y="2947987"/>
              <a:ext cx="117474" cy="1206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48768" tIns="24384" rIns="48768" bIns="24384"/>
            <a:lstStyle/>
            <a:p>
              <a:pPr>
                <a:defRPr/>
              </a:pPr>
              <a:endParaRPr lang="id-ID" sz="135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86904" y="2715715"/>
            <a:ext cx="1117582" cy="278393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3215" y="3546819"/>
            <a:ext cx="3614737" cy="30955"/>
          </a:xfrm>
          <a:prstGeom prst="rect">
            <a:avLst/>
          </a:prstGeom>
          <a:solidFill>
            <a:srgbClr val="30B695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36" name="Pentagon 35"/>
          <p:cNvSpPr/>
          <p:nvPr/>
        </p:nvSpPr>
        <p:spPr>
          <a:xfrm rot="16200000">
            <a:off x="1677012" y="3045780"/>
            <a:ext cx="565516" cy="436562"/>
          </a:xfrm>
          <a:prstGeom prst="homePlate">
            <a:avLst>
              <a:gd name="adj" fmla="val 277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 rot="16200000">
            <a:off x="2488231" y="2931487"/>
            <a:ext cx="794103" cy="436563"/>
          </a:xfrm>
          <a:prstGeom prst="homePlate">
            <a:avLst>
              <a:gd name="adj" fmla="val 277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38" name="Pentagon 37"/>
          <p:cNvSpPr/>
          <p:nvPr/>
        </p:nvSpPr>
        <p:spPr>
          <a:xfrm rot="16200000">
            <a:off x="3161146" y="2686827"/>
            <a:ext cx="1283423" cy="436563"/>
          </a:xfrm>
          <a:prstGeom prst="homePlate">
            <a:avLst>
              <a:gd name="adj" fmla="val 2777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39" name="Pentagon 38"/>
          <p:cNvSpPr/>
          <p:nvPr/>
        </p:nvSpPr>
        <p:spPr>
          <a:xfrm rot="16200000">
            <a:off x="4233097" y="2838029"/>
            <a:ext cx="981021" cy="436563"/>
          </a:xfrm>
          <a:prstGeom prst="homePlate">
            <a:avLst>
              <a:gd name="adj" fmla="val 277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38390" y="3518247"/>
            <a:ext cx="117475" cy="881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279777" y="3518247"/>
            <a:ext cx="117475" cy="881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208465" y="3518247"/>
            <a:ext cx="117475" cy="881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5149852" y="3518247"/>
            <a:ext cx="119063" cy="881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5" name="Pentagon 44"/>
          <p:cNvSpPr/>
          <p:nvPr/>
        </p:nvSpPr>
        <p:spPr>
          <a:xfrm rot="16200000">
            <a:off x="1677805" y="3238661"/>
            <a:ext cx="565516" cy="50800"/>
          </a:xfrm>
          <a:prstGeom prst="homePlate">
            <a:avLst>
              <a:gd name="adj" fmla="val 27778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6" name="Pentagon 45"/>
          <p:cNvSpPr/>
          <p:nvPr/>
        </p:nvSpPr>
        <p:spPr>
          <a:xfrm rot="16200000">
            <a:off x="2484261" y="3124368"/>
            <a:ext cx="794103" cy="50800"/>
          </a:xfrm>
          <a:prstGeom prst="homePlate">
            <a:avLst>
              <a:gd name="adj" fmla="val 27778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7" name="Pentagon 46"/>
          <p:cNvSpPr/>
          <p:nvPr/>
        </p:nvSpPr>
        <p:spPr>
          <a:xfrm rot="16200000">
            <a:off x="3161146" y="2878915"/>
            <a:ext cx="1283423" cy="52387"/>
          </a:xfrm>
          <a:prstGeom prst="homePlate">
            <a:avLst>
              <a:gd name="adj" fmla="val 27778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48" name="Pentagon 47"/>
          <p:cNvSpPr/>
          <p:nvPr/>
        </p:nvSpPr>
        <p:spPr>
          <a:xfrm rot="16200000">
            <a:off x="4232303" y="3030909"/>
            <a:ext cx="981021" cy="50800"/>
          </a:xfrm>
          <a:prstGeom prst="homePlate">
            <a:avLst>
              <a:gd name="adj" fmla="val 27778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10972" y="3645636"/>
            <a:ext cx="69759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32516" y="3645636"/>
            <a:ext cx="69759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54851" y="3645636"/>
            <a:ext cx="69759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80365" y="3645636"/>
            <a:ext cx="69759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807076" y="1902658"/>
            <a:ext cx="187325" cy="140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807076" y="2503889"/>
            <a:ext cx="187325" cy="1392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807076" y="3095598"/>
            <a:ext cx="187325" cy="1404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807076" y="3680164"/>
            <a:ext cx="187325" cy="140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eaLnBrk="1" hangingPunct="1"/>
            <a:endParaRPr lang="zh-CN" altLang="zh-CN" sz="1280" dirty="0">
              <a:solidFill>
                <a:srgbClr val="FFFF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48179" y="1775268"/>
            <a:ext cx="95407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48165" y="1987671"/>
            <a:ext cx="1689100" cy="33302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78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48164" y="2330069"/>
            <a:ext cx="1087771" cy="245564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48165" y="2542474"/>
            <a:ext cx="1689100" cy="453378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78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eaLnBrk="1" hangingPunct="1"/>
            <a:r>
              <a:rPr lang="en-US" sz="780" dirty="0">
                <a:solidFill>
                  <a:srgbClr val="A6A6A6"/>
                </a:solidFill>
              </a:rPr>
              <a:t>.</a:t>
            </a:r>
            <a:endParaRPr lang="en-US" sz="780" b="1" dirty="0">
              <a:solidFill>
                <a:srgbClr val="A6A6A6"/>
              </a:solidFill>
              <a:latin typeface="Signika Negative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082098" y="2932492"/>
            <a:ext cx="95407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048165" y="3144896"/>
            <a:ext cx="1689100" cy="33302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78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66180" y="3533724"/>
            <a:ext cx="954076" cy="245564"/>
          </a:xfrm>
          <a:prstGeom prst="rect">
            <a:avLst/>
          </a:prstGeom>
          <a:noFill/>
        </p:spPr>
        <p:txBody>
          <a:bodyPr wrap="none" lIns="91424" tIns="45712" rIns="91424" bIns="45712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9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048165" y="3744938"/>
            <a:ext cx="1689100" cy="33302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78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原创设计师QQ598969553      _1"/>
          <p:cNvSpPr/>
          <p:nvPr/>
        </p:nvSpPr>
        <p:spPr>
          <a:xfrm>
            <a:off x="0" y="1711372"/>
            <a:ext cx="4300538" cy="286369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685165">
              <a:defRPr/>
            </a:pPr>
            <a:endParaRPr lang="zh-CN" altLang="en-US" sz="1350" dirty="0"/>
          </a:p>
        </p:txBody>
      </p:sp>
      <p:grpSp>
        <p:nvGrpSpPr>
          <p:cNvPr id="3" name="原创设计师QQ598969553      _2"/>
          <p:cNvGrpSpPr/>
          <p:nvPr/>
        </p:nvGrpSpPr>
        <p:grpSpPr bwMode="auto">
          <a:xfrm>
            <a:off x="4832351" y="2906695"/>
            <a:ext cx="4056063" cy="1615986"/>
            <a:chOff x="974314" y="1232293"/>
            <a:chExt cx="7188447" cy="2864939"/>
          </a:xfrm>
        </p:grpSpPr>
        <p:sp>
          <p:nvSpPr>
            <p:cNvPr id="4" name="Freeform 5"/>
            <p:cNvSpPr/>
            <p:nvPr/>
          </p:nvSpPr>
          <p:spPr bwMode="auto">
            <a:xfrm>
              <a:off x="2077199" y="2540933"/>
              <a:ext cx="624593" cy="1539413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637C90">
                <a:alpha val="9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2701792" y="2540933"/>
              <a:ext cx="621780" cy="1539413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37C90">
                <a:alpha val="8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3014089" y="1778264"/>
              <a:ext cx="621779" cy="2302083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1">
                <a:alpha val="9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3635868" y="1778264"/>
              <a:ext cx="624593" cy="2302083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1143123" y="3247319"/>
              <a:ext cx="621780" cy="833027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1">
                <a:alpha val="9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1764903" y="3247319"/>
              <a:ext cx="624593" cy="833027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3948165" y="2833619"/>
              <a:ext cx="624593" cy="1246728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637C90">
                <a:alpha val="9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4572758" y="2833619"/>
              <a:ext cx="621779" cy="1246728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37C90">
                <a:alpha val="8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4885054" y="2217292"/>
              <a:ext cx="621780" cy="186305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5506834" y="2217292"/>
              <a:ext cx="624593" cy="186305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5819130" y="3438690"/>
              <a:ext cx="624593" cy="641656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637C90">
                <a:alpha val="9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6443723" y="3438690"/>
              <a:ext cx="621780" cy="641656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37C90">
                <a:alpha val="85000"/>
              </a:srgb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6" name="Freeform 5"/>
            <p:cNvSpPr/>
            <p:nvPr/>
          </p:nvSpPr>
          <p:spPr bwMode="auto">
            <a:xfrm>
              <a:off x="6753206" y="3247319"/>
              <a:ext cx="624593" cy="833027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7377799" y="3247319"/>
              <a:ext cx="624593" cy="833027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</p:spPr>
          <p:txBody>
            <a:bodyPr lIns="48768" tIns="24384" rIns="48768" bIns="24384"/>
            <a:lstStyle/>
            <a:p>
              <a:pPr defTabSz="685165">
                <a:defRPr/>
              </a:pPr>
              <a:endParaRPr lang="en-US" sz="995" dirty="0"/>
            </a:p>
          </p:txBody>
        </p:sp>
        <p:sp>
          <p:nvSpPr>
            <p:cNvPr id="18" name="Oval 88"/>
            <p:cNvSpPr/>
            <p:nvPr/>
          </p:nvSpPr>
          <p:spPr>
            <a:xfrm>
              <a:off x="1545452" y="2701348"/>
              <a:ext cx="438903" cy="4390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</a:t>
              </a:r>
              <a:endParaRPr lang="en-US" sz="1065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9"/>
            <p:cNvSpPr/>
            <p:nvPr/>
          </p:nvSpPr>
          <p:spPr>
            <a:xfrm>
              <a:off x="2482340" y="1992149"/>
              <a:ext cx="438903" cy="439028"/>
            </a:xfrm>
            <a:prstGeom prst="ellipse">
              <a:avLst/>
            </a:prstGeom>
            <a:solidFill>
              <a:srgbClr val="637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</a:t>
              </a:r>
              <a:endParaRPr lang="en-US" sz="1065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90"/>
            <p:cNvSpPr/>
            <p:nvPr/>
          </p:nvSpPr>
          <p:spPr>
            <a:xfrm>
              <a:off x="3416416" y="1232293"/>
              <a:ext cx="438903" cy="4390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</a:t>
              </a:r>
              <a:endParaRPr lang="en-AU" sz="10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1" name="Oval 91"/>
            <p:cNvSpPr/>
            <p:nvPr/>
          </p:nvSpPr>
          <p:spPr>
            <a:xfrm>
              <a:off x="4353307" y="2287648"/>
              <a:ext cx="438903" cy="439028"/>
            </a:xfrm>
            <a:prstGeom prst="ellipse">
              <a:avLst/>
            </a:prstGeom>
            <a:solidFill>
              <a:srgbClr val="637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</a:t>
              </a:r>
              <a:endParaRPr lang="en-AU" sz="10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2" name="Oval 92"/>
            <p:cNvSpPr/>
            <p:nvPr/>
          </p:nvSpPr>
          <p:spPr>
            <a:xfrm>
              <a:off x="5287383" y="1671321"/>
              <a:ext cx="438903" cy="4390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</a:t>
              </a:r>
              <a:endParaRPr lang="en-US" sz="10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Oval 93"/>
            <p:cNvSpPr/>
            <p:nvPr/>
          </p:nvSpPr>
          <p:spPr>
            <a:xfrm>
              <a:off x="6229898" y="2892719"/>
              <a:ext cx="438903" cy="439028"/>
            </a:xfrm>
            <a:prstGeom prst="ellipse">
              <a:avLst/>
            </a:prstGeom>
            <a:solidFill>
              <a:srgbClr val="637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</a:t>
              </a:r>
              <a:endParaRPr lang="en-US" sz="1065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94"/>
            <p:cNvSpPr/>
            <p:nvPr/>
          </p:nvSpPr>
          <p:spPr>
            <a:xfrm>
              <a:off x="7158347" y="2701348"/>
              <a:ext cx="438903" cy="4390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r>
                <a:rPr lang="en-AU" sz="1065" dirty="0">
                  <a:solidFill>
                    <a:schemeClr val="bg1"/>
                  </a:solidFill>
                  <a:latin typeface="FontAwesome" pitchFamily="2" charset="0"/>
                </a:rPr>
                <a:t></a:t>
              </a:r>
              <a:endParaRPr lang="en-US" sz="1065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95"/>
            <p:cNvSpPr/>
            <p:nvPr/>
          </p:nvSpPr>
          <p:spPr>
            <a:xfrm>
              <a:off x="974314" y="4069089"/>
              <a:ext cx="7188447" cy="281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endParaRPr lang="en-US" sz="995" dirty="0"/>
            </a:p>
          </p:txBody>
        </p:sp>
      </p:grpSp>
      <p:sp>
        <p:nvSpPr>
          <p:cNvPr id="26" name="原创设计师QQ598969553      _3"/>
          <p:cNvSpPr/>
          <p:nvPr/>
        </p:nvSpPr>
        <p:spPr>
          <a:xfrm>
            <a:off x="0" y="1711372"/>
            <a:ext cx="4300538" cy="286369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685165">
              <a:defRPr/>
            </a:pPr>
            <a:endParaRPr lang="zh-CN" altLang="en-US" sz="1350" dirty="0"/>
          </a:p>
        </p:txBody>
      </p:sp>
      <p:sp>
        <p:nvSpPr>
          <p:cNvPr id="27" name="原创设计师QQ598969553      _4"/>
          <p:cNvSpPr txBox="1"/>
          <p:nvPr/>
        </p:nvSpPr>
        <p:spPr bwMode="auto">
          <a:xfrm>
            <a:off x="327026" y="2714618"/>
            <a:ext cx="3324225" cy="16143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7" tIns="45718" rIns="91437" bIns="45718"/>
          <a:lstStyle/>
          <a:p>
            <a:pPr defTabSz="1087120">
              <a:lnSpc>
                <a:spcPct val="120000"/>
              </a:lnSpc>
            </a:pPr>
            <a:r>
              <a:rPr lang="en-US" altLang="zh-CN" sz="995" dirty="0">
                <a:solidFill>
                  <a:schemeClr val="bg1"/>
                </a:solidFill>
              </a:rPr>
              <a:t>There are many variations of passages of </a:t>
            </a:r>
            <a:r>
              <a:rPr lang="en-US" altLang="zh-CN" sz="995" dirty="0" err="1">
                <a:solidFill>
                  <a:schemeClr val="bg1"/>
                </a:solidFill>
              </a:rPr>
              <a:t>Lorem</a:t>
            </a:r>
            <a:r>
              <a:rPr lang="en-US" altLang="zh-CN" sz="995" dirty="0">
                <a:solidFill>
                  <a:schemeClr val="bg1"/>
                </a:solidFill>
              </a:rPr>
              <a:t> available, but the majority have suffered alteration in some form, by injected humor There are many variations of passages of </a:t>
            </a:r>
            <a:r>
              <a:rPr lang="en-US" altLang="zh-CN" sz="995" dirty="0" err="1">
                <a:solidFill>
                  <a:schemeClr val="bg1"/>
                </a:solidFill>
              </a:rPr>
              <a:t>Lorem</a:t>
            </a:r>
            <a:r>
              <a:rPr lang="en-US" altLang="zh-CN" sz="995" dirty="0">
                <a:solidFill>
                  <a:schemeClr val="bg1"/>
                </a:solidFill>
              </a:rPr>
              <a:t> available, but the majority have suffered alteration in some form There are many variations of passages of </a:t>
            </a:r>
            <a:r>
              <a:rPr lang="en-US" altLang="zh-CN" sz="995" dirty="0" err="1">
                <a:solidFill>
                  <a:schemeClr val="bg1"/>
                </a:solidFill>
              </a:rPr>
              <a:t>Lorem</a:t>
            </a:r>
            <a:r>
              <a:rPr lang="en-US" altLang="zh-CN" sz="995" dirty="0">
                <a:solidFill>
                  <a:schemeClr val="bg1"/>
                </a:solidFill>
              </a:rPr>
              <a:t> available, but the majority have suffered</a:t>
            </a:r>
            <a:endParaRPr lang="en-US" altLang="zh-CN" sz="995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8" name="原创设计师QQ598969553      _5"/>
          <p:cNvSpPr txBox="1">
            <a:spLocks noChangeArrowheads="1"/>
          </p:cNvSpPr>
          <p:nvPr/>
        </p:nvSpPr>
        <p:spPr bwMode="auto">
          <a:xfrm>
            <a:off x="317501" y="2441583"/>
            <a:ext cx="2868613" cy="3111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7" tIns="45718" rIns="91437" bIns="45718">
            <a:spAutoFit/>
          </a:bodyPr>
          <a:lstStyle/>
          <a:p>
            <a:pPr eaLnBrk="1" hangingPunct="1"/>
            <a:r>
              <a:rPr lang="en-US" altLang="zh-CN" sz="1420" dirty="0">
                <a:solidFill>
                  <a:schemeClr val="bg1"/>
                </a:solidFill>
              </a:rPr>
              <a:t>Responsive &amp; Creative Design</a:t>
            </a:r>
            <a:endParaRPr lang="zh-CN" altLang="en-US" sz="1420" dirty="0">
              <a:solidFill>
                <a:schemeClr val="bg1"/>
              </a:solidFill>
            </a:endParaRPr>
          </a:p>
        </p:txBody>
      </p:sp>
      <p:sp>
        <p:nvSpPr>
          <p:cNvPr id="29" name="原创设计师QQ598969553      _6"/>
          <p:cNvSpPr txBox="1">
            <a:spLocks noChangeArrowheads="1"/>
          </p:cNvSpPr>
          <p:nvPr/>
        </p:nvSpPr>
        <p:spPr bwMode="auto">
          <a:xfrm>
            <a:off x="4692650" y="1654226"/>
            <a:ext cx="2306638" cy="3659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7" tIns="45718" rIns="91437" bIns="45718">
            <a:spAutoFit/>
          </a:bodyPr>
          <a:lstStyle/>
          <a:p>
            <a:pPr eaLnBrk="1" hangingPunct="1"/>
            <a:r>
              <a:rPr lang="en-US" altLang="zh-CN" sz="1780" dirty="0"/>
              <a:t>LANDING PAGES</a:t>
            </a:r>
            <a:endParaRPr lang="zh-CN" altLang="en-US" sz="1780" dirty="0"/>
          </a:p>
        </p:txBody>
      </p:sp>
      <p:sp>
        <p:nvSpPr>
          <p:cNvPr id="30" name="原创设计师QQ598969553      _7"/>
          <p:cNvSpPr txBox="1"/>
          <p:nvPr/>
        </p:nvSpPr>
        <p:spPr>
          <a:xfrm>
            <a:off x="4692650" y="2009806"/>
            <a:ext cx="4103688" cy="679413"/>
          </a:xfrm>
          <a:prstGeom prst="rect">
            <a:avLst/>
          </a:prstGeom>
        </p:spPr>
        <p:txBody>
          <a:bodyPr lIns="91437" tIns="45718" rIns="91437" bIns="4571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US" altLang="zh-CN" sz="99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There are many variations of passages of Lorem available, but the majority have suffered alteration in some form, by injected humor, or randomized words which don't look even</a:t>
            </a:r>
            <a:endParaRPr lang="en-US" altLang="zh-CN" sz="995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3561" name="Picture 6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2988" y="17704700"/>
            <a:ext cx="1978025" cy="51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187624" y="1397064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393003" y="1508183"/>
            <a:ext cx="224612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dirty="0">
                <a:solidFill>
                  <a:schemeClr val="tx1">
                    <a:lumMod val="75000"/>
                  </a:schemeClr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PART03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87624" y="3416253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1505902" y="2720967"/>
            <a:ext cx="194140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600" dirty="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323080" y="2468569"/>
            <a:ext cx="23775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10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4333645" y="-7195"/>
            <a:ext cx="4810355" cy="4595170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9"/>
          <p:cNvSpPr txBox="1"/>
          <p:nvPr/>
        </p:nvSpPr>
        <p:spPr>
          <a:xfrm>
            <a:off x="4370728" y="4155296"/>
            <a:ext cx="237256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0"/>
          <p:cNvSpPr txBox="1"/>
          <p:nvPr/>
        </p:nvSpPr>
        <p:spPr>
          <a:xfrm>
            <a:off x="4858446" y="3719232"/>
            <a:ext cx="1397126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微信推广</a:t>
            </a:r>
            <a:endParaRPr lang="zh-CN" altLang="en-US" sz="213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5214152" y="2843883"/>
            <a:ext cx="685715" cy="573724"/>
            <a:chOff x="4178300" y="4422775"/>
            <a:chExt cx="388938" cy="3254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280"/>
            </a:p>
          </p:txBody>
        </p:sp>
      </p:grpSp>
      <p:sp>
        <p:nvSpPr>
          <p:cNvPr id="6" name="Freeform 5"/>
          <p:cNvSpPr/>
          <p:nvPr/>
        </p:nvSpPr>
        <p:spPr bwMode="auto">
          <a:xfrm>
            <a:off x="548823" y="2085723"/>
            <a:ext cx="4180285" cy="1538204"/>
          </a:xfrm>
          <a:custGeom>
            <a:avLst/>
            <a:gdLst>
              <a:gd name="T0" fmla="*/ 216 w 7286"/>
              <a:gd name="T1" fmla="*/ 1382 h 2663"/>
              <a:gd name="T2" fmla="*/ 2168 w 7286"/>
              <a:gd name="T3" fmla="*/ 0 h 2663"/>
              <a:gd name="T4" fmla="*/ 4038 w 7286"/>
              <a:gd name="T5" fmla="*/ 1184 h 2663"/>
              <a:gd name="T6" fmla="*/ 4038 w 7286"/>
              <a:gd name="T7" fmla="*/ 1184 h 2663"/>
              <a:gd name="T8" fmla="*/ 4040 w 7286"/>
              <a:gd name="T9" fmla="*/ 1189 h 2663"/>
              <a:gd name="T10" fmla="*/ 4041 w 7286"/>
              <a:gd name="T11" fmla="*/ 1191 h 2663"/>
              <a:gd name="T12" fmla="*/ 4041 w 7286"/>
              <a:gd name="T13" fmla="*/ 1191 h 2663"/>
              <a:gd name="T14" fmla="*/ 5413 w 7286"/>
              <a:gd name="T15" fmla="*/ 2090 h 2663"/>
              <a:gd name="T16" fmla="*/ 6787 w 7286"/>
              <a:gd name="T17" fmla="*/ 1186 h 2663"/>
              <a:gd name="T18" fmla="*/ 7286 w 7286"/>
              <a:gd name="T19" fmla="*/ 1475 h 2663"/>
              <a:gd name="T20" fmla="*/ 5413 w 7286"/>
              <a:gd name="T21" fmla="*/ 2663 h 2663"/>
              <a:gd name="T22" fmla="*/ 3543 w 7286"/>
              <a:gd name="T23" fmla="*/ 1479 h 2663"/>
              <a:gd name="T24" fmla="*/ 3542 w 7286"/>
              <a:gd name="T25" fmla="*/ 1479 h 2663"/>
              <a:gd name="T26" fmla="*/ 3540 w 7286"/>
              <a:gd name="T27" fmla="*/ 1474 h 2663"/>
              <a:gd name="T28" fmla="*/ 3539 w 7286"/>
              <a:gd name="T29" fmla="*/ 1472 h 2663"/>
              <a:gd name="T30" fmla="*/ 3539 w 7286"/>
              <a:gd name="T31" fmla="*/ 1472 h 2663"/>
              <a:gd name="T32" fmla="*/ 2168 w 7286"/>
              <a:gd name="T33" fmla="*/ 573 h 2663"/>
              <a:gd name="T34" fmla="*/ 750 w 7286"/>
              <a:gd name="T35" fmla="*/ 1590 h 2663"/>
              <a:gd name="T36" fmla="*/ 883 w 7286"/>
              <a:gd name="T37" fmla="*/ 1642 h 2663"/>
              <a:gd name="T38" fmla="*/ 882 w 7286"/>
              <a:gd name="T39" fmla="*/ 1727 h 2663"/>
              <a:gd name="T40" fmla="*/ 255 w 7286"/>
              <a:gd name="T41" fmla="*/ 2165 h 2663"/>
              <a:gd name="T42" fmla="*/ 181 w 7286"/>
              <a:gd name="T43" fmla="*/ 2136 h 2663"/>
              <a:gd name="T44" fmla="*/ 10 w 7286"/>
              <a:gd name="T45" fmla="*/ 1387 h 2663"/>
              <a:gd name="T46" fmla="*/ 71 w 7286"/>
              <a:gd name="T47" fmla="*/ 1326 h 2663"/>
              <a:gd name="T48" fmla="*/ 216 w 7286"/>
              <a:gd name="T49" fmla="*/ 1382 h 2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286" h="2663">
                <a:moveTo>
                  <a:pt x="216" y="1382"/>
                </a:moveTo>
                <a:cubicBezTo>
                  <a:pt x="499" y="577"/>
                  <a:pt x="1266" y="0"/>
                  <a:pt x="2168" y="0"/>
                </a:cubicBezTo>
                <a:cubicBezTo>
                  <a:pt x="2993" y="0"/>
                  <a:pt x="3706" y="484"/>
                  <a:pt x="4038" y="1184"/>
                </a:cubicBezTo>
                <a:lnTo>
                  <a:pt x="4038" y="1184"/>
                </a:lnTo>
                <a:lnTo>
                  <a:pt x="4040" y="1189"/>
                </a:lnTo>
                <a:lnTo>
                  <a:pt x="4041" y="1191"/>
                </a:lnTo>
                <a:lnTo>
                  <a:pt x="4041" y="1191"/>
                </a:lnTo>
                <a:cubicBezTo>
                  <a:pt x="4272" y="1720"/>
                  <a:pt x="4799" y="2090"/>
                  <a:pt x="5413" y="2090"/>
                </a:cubicBezTo>
                <a:cubicBezTo>
                  <a:pt x="6029" y="2090"/>
                  <a:pt x="6558" y="1718"/>
                  <a:pt x="6787" y="1186"/>
                </a:cubicBezTo>
                <a:lnTo>
                  <a:pt x="7286" y="1475"/>
                </a:lnTo>
                <a:cubicBezTo>
                  <a:pt x="6955" y="2177"/>
                  <a:pt x="6241" y="2663"/>
                  <a:pt x="5413" y="2663"/>
                </a:cubicBezTo>
                <a:cubicBezTo>
                  <a:pt x="4587" y="2663"/>
                  <a:pt x="3874" y="2179"/>
                  <a:pt x="3543" y="1479"/>
                </a:cubicBezTo>
                <a:lnTo>
                  <a:pt x="3542" y="1479"/>
                </a:lnTo>
                <a:lnTo>
                  <a:pt x="3540" y="1474"/>
                </a:lnTo>
                <a:lnTo>
                  <a:pt x="3539" y="1472"/>
                </a:lnTo>
                <a:lnTo>
                  <a:pt x="3539" y="1472"/>
                </a:lnTo>
                <a:cubicBezTo>
                  <a:pt x="3309" y="943"/>
                  <a:pt x="2781" y="573"/>
                  <a:pt x="2168" y="573"/>
                </a:cubicBezTo>
                <a:cubicBezTo>
                  <a:pt x="1509" y="573"/>
                  <a:pt x="950" y="999"/>
                  <a:pt x="750" y="1590"/>
                </a:cubicBezTo>
                <a:lnTo>
                  <a:pt x="883" y="1642"/>
                </a:lnTo>
                <a:cubicBezTo>
                  <a:pt x="922" y="1657"/>
                  <a:pt x="914" y="1704"/>
                  <a:pt x="882" y="1727"/>
                </a:cubicBezTo>
                <a:lnTo>
                  <a:pt x="255" y="2165"/>
                </a:lnTo>
                <a:cubicBezTo>
                  <a:pt x="229" y="2183"/>
                  <a:pt x="188" y="2166"/>
                  <a:pt x="181" y="2136"/>
                </a:cubicBezTo>
                <a:lnTo>
                  <a:pt x="10" y="1387"/>
                </a:lnTo>
                <a:cubicBezTo>
                  <a:pt x="0" y="1342"/>
                  <a:pt x="33" y="1311"/>
                  <a:pt x="71" y="1326"/>
                </a:cubicBezTo>
                <a:lnTo>
                  <a:pt x="216" y="13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 sz="1280"/>
          </a:p>
        </p:txBody>
      </p:sp>
      <p:sp>
        <p:nvSpPr>
          <p:cNvPr id="7" name="Freeform 6"/>
          <p:cNvSpPr/>
          <p:nvPr/>
        </p:nvSpPr>
        <p:spPr bwMode="auto">
          <a:xfrm>
            <a:off x="4442165" y="2085724"/>
            <a:ext cx="4180285" cy="1537013"/>
          </a:xfrm>
          <a:custGeom>
            <a:avLst/>
            <a:gdLst>
              <a:gd name="T0" fmla="*/ 1873 w 7286"/>
              <a:gd name="T1" fmla="*/ 0 h 2661"/>
              <a:gd name="T2" fmla="*/ 3743 w 7286"/>
              <a:gd name="T3" fmla="*/ 1183 h 2661"/>
              <a:gd name="T4" fmla="*/ 3743 w 7286"/>
              <a:gd name="T5" fmla="*/ 1182 h 2661"/>
              <a:gd name="T6" fmla="*/ 5118 w 7286"/>
              <a:gd name="T7" fmla="*/ 2088 h 2661"/>
              <a:gd name="T8" fmla="*/ 6536 w 7286"/>
              <a:gd name="T9" fmla="*/ 1071 h 2661"/>
              <a:gd name="T10" fmla="*/ 6403 w 7286"/>
              <a:gd name="T11" fmla="*/ 1020 h 2661"/>
              <a:gd name="T12" fmla="*/ 6404 w 7286"/>
              <a:gd name="T13" fmla="*/ 935 h 2661"/>
              <a:gd name="T14" fmla="*/ 7031 w 7286"/>
              <a:gd name="T15" fmla="*/ 496 h 2661"/>
              <a:gd name="T16" fmla="*/ 7105 w 7286"/>
              <a:gd name="T17" fmla="*/ 525 h 2661"/>
              <a:gd name="T18" fmla="*/ 7276 w 7286"/>
              <a:gd name="T19" fmla="*/ 1274 h 2661"/>
              <a:gd name="T20" fmla="*/ 7215 w 7286"/>
              <a:gd name="T21" fmla="*/ 1336 h 2661"/>
              <a:gd name="T22" fmla="*/ 7070 w 7286"/>
              <a:gd name="T23" fmla="*/ 1279 h 2661"/>
              <a:gd name="T24" fmla="*/ 5118 w 7286"/>
              <a:gd name="T25" fmla="*/ 2661 h 2661"/>
              <a:gd name="T26" fmla="*/ 3248 w 7286"/>
              <a:gd name="T27" fmla="*/ 1479 h 2661"/>
              <a:gd name="T28" fmla="*/ 3248 w 7286"/>
              <a:gd name="T29" fmla="*/ 1479 h 2661"/>
              <a:gd name="T30" fmla="*/ 1873 w 7286"/>
              <a:gd name="T31" fmla="*/ 573 h 2661"/>
              <a:gd name="T32" fmla="*/ 499 w 7286"/>
              <a:gd name="T33" fmla="*/ 1477 h 2661"/>
              <a:gd name="T34" fmla="*/ 0 w 7286"/>
              <a:gd name="T35" fmla="*/ 1189 h 2661"/>
              <a:gd name="T36" fmla="*/ 1873 w 7286"/>
              <a:gd name="T37" fmla="*/ 0 h 2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286" h="2661">
                <a:moveTo>
                  <a:pt x="1873" y="0"/>
                </a:moveTo>
                <a:cubicBezTo>
                  <a:pt x="2698" y="0"/>
                  <a:pt x="3411" y="484"/>
                  <a:pt x="3743" y="1183"/>
                </a:cubicBezTo>
                <a:lnTo>
                  <a:pt x="3743" y="1182"/>
                </a:lnTo>
                <a:cubicBezTo>
                  <a:pt x="3972" y="1715"/>
                  <a:pt x="4502" y="2088"/>
                  <a:pt x="5118" y="2088"/>
                </a:cubicBezTo>
                <a:cubicBezTo>
                  <a:pt x="5777" y="2088"/>
                  <a:pt x="6336" y="1663"/>
                  <a:pt x="6536" y="1071"/>
                </a:cubicBezTo>
                <a:lnTo>
                  <a:pt x="6403" y="1020"/>
                </a:lnTo>
                <a:cubicBezTo>
                  <a:pt x="6363" y="1004"/>
                  <a:pt x="6372" y="957"/>
                  <a:pt x="6404" y="935"/>
                </a:cubicBezTo>
                <a:lnTo>
                  <a:pt x="7031" y="496"/>
                </a:lnTo>
                <a:cubicBezTo>
                  <a:pt x="7056" y="479"/>
                  <a:pt x="7098" y="495"/>
                  <a:pt x="7105" y="525"/>
                </a:cubicBezTo>
                <a:lnTo>
                  <a:pt x="7276" y="1274"/>
                </a:lnTo>
                <a:cubicBezTo>
                  <a:pt x="7286" y="1319"/>
                  <a:pt x="7253" y="1350"/>
                  <a:pt x="7215" y="1336"/>
                </a:cubicBezTo>
                <a:lnTo>
                  <a:pt x="7070" y="1279"/>
                </a:lnTo>
                <a:cubicBezTo>
                  <a:pt x="6787" y="2084"/>
                  <a:pt x="6020" y="2661"/>
                  <a:pt x="5118" y="2661"/>
                </a:cubicBezTo>
                <a:cubicBezTo>
                  <a:pt x="4293" y="2661"/>
                  <a:pt x="3581" y="2178"/>
                  <a:pt x="3248" y="1479"/>
                </a:cubicBezTo>
                <a:lnTo>
                  <a:pt x="3248" y="1479"/>
                </a:lnTo>
                <a:cubicBezTo>
                  <a:pt x="3019" y="946"/>
                  <a:pt x="2490" y="573"/>
                  <a:pt x="1873" y="573"/>
                </a:cubicBezTo>
                <a:cubicBezTo>
                  <a:pt x="1258" y="573"/>
                  <a:pt x="729" y="945"/>
                  <a:pt x="499" y="1477"/>
                </a:cubicBezTo>
                <a:lnTo>
                  <a:pt x="0" y="1189"/>
                </a:lnTo>
                <a:cubicBezTo>
                  <a:pt x="331" y="486"/>
                  <a:pt x="1045" y="0"/>
                  <a:pt x="18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 sz="1280"/>
          </a:p>
        </p:txBody>
      </p:sp>
      <p:sp>
        <p:nvSpPr>
          <p:cNvPr id="28" name="TextBox 29"/>
          <p:cNvSpPr txBox="1"/>
          <p:nvPr/>
        </p:nvSpPr>
        <p:spPr>
          <a:xfrm>
            <a:off x="6044589" y="1117574"/>
            <a:ext cx="237256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30"/>
          <p:cNvSpPr txBox="1"/>
          <p:nvPr/>
        </p:nvSpPr>
        <p:spPr>
          <a:xfrm>
            <a:off x="6532307" y="1754738"/>
            <a:ext cx="1397126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短信群发</a:t>
            </a:r>
            <a:endParaRPr lang="zh-CN" altLang="en-US" sz="213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737906" y="4155296"/>
            <a:ext cx="237256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1225624" y="3719232"/>
            <a:ext cx="1397126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海报宣传</a:t>
            </a:r>
            <a:endParaRPr lang="zh-CN" altLang="en-US" sz="213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9"/>
          <p:cNvSpPr txBox="1"/>
          <p:nvPr/>
        </p:nvSpPr>
        <p:spPr>
          <a:xfrm>
            <a:off x="2411768" y="1117574"/>
            <a:ext cx="237256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2899485" y="1754738"/>
            <a:ext cx="1397126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传单派发</a:t>
            </a:r>
            <a:endParaRPr lang="zh-CN" altLang="en-US" sz="213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7118123" y="2310651"/>
            <a:ext cx="528960" cy="530989"/>
          </a:xfrm>
          <a:custGeom>
            <a:avLst/>
            <a:gdLst>
              <a:gd name="T0" fmla="*/ 40 w 395"/>
              <a:gd name="T1" fmla="*/ 0 h 399"/>
              <a:gd name="T2" fmla="*/ 212 w 395"/>
              <a:gd name="T3" fmla="*/ 0 h 399"/>
              <a:gd name="T4" fmla="*/ 246 w 395"/>
              <a:gd name="T5" fmla="*/ 20 h 399"/>
              <a:gd name="T6" fmla="*/ 151 w 395"/>
              <a:gd name="T7" fmla="*/ 20 h 399"/>
              <a:gd name="T8" fmla="*/ 99 w 395"/>
              <a:gd name="T9" fmla="*/ 41 h 399"/>
              <a:gd name="T10" fmla="*/ 31 w 395"/>
              <a:gd name="T11" fmla="*/ 41 h 399"/>
              <a:gd name="T12" fmla="*/ 31 w 395"/>
              <a:gd name="T13" fmla="*/ 345 h 399"/>
              <a:gd name="T14" fmla="*/ 222 w 395"/>
              <a:gd name="T15" fmla="*/ 345 h 399"/>
              <a:gd name="T16" fmla="*/ 222 w 395"/>
              <a:gd name="T17" fmla="*/ 266 h 399"/>
              <a:gd name="T18" fmla="*/ 251 w 395"/>
              <a:gd name="T19" fmla="*/ 266 h 399"/>
              <a:gd name="T20" fmla="*/ 251 w 395"/>
              <a:gd name="T21" fmla="*/ 360 h 399"/>
              <a:gd name="T22" fmla="*/ 212 w 395"/>
              <a:gd name="T23" fmla="*/ 399 h 399"/>
              <a:gd name="T24" fmla="*/ 40 w 395"/>
              <a:gd name="T25" fmla="*/ 399 h 399"/>
              <a:gd name="T26" fmla="*/ 0 w 395"/>
              <a:gd name="T27" fmla="*/ 360 h 399"/>
              <a:gd name="T28" fmla="*/ 0 w 395"/>
              <a:gd name="T29" fmla="*/ 40 h 399"/>
              <a:gd name="T30" fmla="*/ 40 w 395"/>
              <a:gd name="T31" fmla="*/ 0 h 399"/>
              <a:gd name="T32" fmla="*/ 251 w 395"/>
              <a:gd name="T33" fmla="*/ 122 h 399"/>
              <a:gd name="T34" fmla="*/ 234 w 395"/>
              <a:gd name="T35" fmla="*/ 140 h 399"/>
              <a:gd name="T36" fmla="*/ 251 w 395"/>
              <a:gd name="T37" fmla="*/ 158 h 399"/>
              <a:gd name="T38" fmla="*/ 269 w 395"/>
              <a:gd name="T39" fmla="*/ 140 h 399"/>
              <a:gd name="T40" fmla="*/ 251 w 395"/>
              <a:gd name="T41" fmla="*/ 122 h 399"/>
              <a:gd name="T42" fmla="*/ 329 w 395"/>
              <a:gd name="T43" fmla="*/ 122 h 399"/>
              <a:gd name="T44" fmla="*/ 347 w 395"/>
              <a:gd name="T45" fmla="*/ 140 h 399"/>
              <a:gd name="T46" fmla="*/ 329 w 395"/>
              <a:gd name="T47" fmla="*/ 158 h 399"/>
              <a:gd name="T48" fmla="*/ 311 w 395"/>
              <a:gd name="T49" fmla="*/ 140 h 399"/>
              <a:gd name="T50" fmla="*/ 329 w 395"/>
              <a:gd name="T51" fmla="*/ 122 h 399"/>
              <a:gd name="T52" fmla="*/ 177 w 395"/>
              <a:gd name="T53" fmla="*/ 122 h 399"/>
              <a:gd name="T54" fmla="*/ 160 w 395"/>
              <a:gd name="T55" fmla="*/ 140 h 399"/>
              <a:gd name="T56" fmla="*/ 177 w 395"/>
              <a:gd name="T57" fmla="*/ 158 h 399"/>
              <a:gd name="T58" fmla="*/ 195 w 395"/>
              <a:gd name="T59" fmla="*/ 140 h 399"/>
              <a:gd name="T60" fmla="*/ 177 w 395"/>
              <a:gd name="T61" fmla="*/ 122 h 399"/>
              <a:gd name="T62" fmla="*/ 151 w 395"/>
              <a:gd name="T63" fmla="*/ 46 h 399"/>
              <a:gd name="T64" fmla="*/ 101 w 395"/>
              <a:gd name="T65" fmla="*/ 97 h 399"/>
              <a:gd name="T66" fmla="*/ 101 w 395"/>
              <a:gd name="T67" fmla="*/ 190 h 399"/>
              <a:gd name="T68" fmla="*/ 151 w 395"/>
              <a:gd name="T69" fmla="*/ 240 h 399"/>
              <a:gd name="T70" fmla="*/ 158 w 395"/>
              <a:gd name="T71" fmla="*/ 240 h 399"/>
              <a:gd name="T72" fmla="*/ 158 w 395"/>
              <a:gd name="T73" fmla="*/ 282 h 399"/>
              <a:gd name="T74" fmla="*/ 200 w 395"/>
              <a:gd name="T75" fmla="*/ 240 h 399"/>
              <a:gd name="T76" fmla="*/ 344 w 395"/>
              <a:gd name="T77" fmla="*/ 240 h 399"/>
              <a:gd name="T78" fmla="*/ 395 w 395"/>
              <a:gd name="T79" fmla="*/ 190 h 399"/>
              <a:gd name="T80" fmla="*/ 395 w 395"/>
              <a:gd name="T81" fmla="*/ 97 h 399"/>
              <a:gd name="T82" fmla="*/ 344 w 395"/>
              <a:gd name="T83" fmla="*/ 46 h 399"/>
              <a:gd name="T84" fmla="*/ 151 w 395"/>
              <a:gd name="T85" fmla="*/ 46 h 399"/>
              <a:gd name="T86" fmla="*/ 101 w 395"/>
              <a:gd name="T87" fmla="*/ 359 h 399"/>
              <a:gd name="T88" fmla="*/ 101 w 395"/>
              <a:gd name="T89" fmla="*/ 385 h 399"/>
              <a:gd name="T90" fmla="*/ 150 w 395"/>
              <a:gd name="T91" fmla="*/ 385 h 399"/>
              <a:gd name="T92" fmla="*/ 150 w 395"/>
              <a:gd name="T93" fmla="*/ 359 h 399"/>
              <a:gd name="T94" fmla="*/ 101 w 395"/>
              <a:gd name="T95" fmla="*/ 3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95" h="399">
                <a:moveTo>
                  <a:pt x="40" y="0"/>
                </a:moveTo>
                <a:cubicBezTo>
                  <a:pt x="212" y="0"/>
                  <a:pt x="212" y="0"/>
                  <a:pt x="212" y="0"/>
                </a:cubicBezTo>
                <a:cubicBezTo>
                  <a:pt x="226" y="0"/>
                  <a:pt x="239" y="8"/>
                  <a:pt x="246" y="20"/>
                </a:cubicBezTo>
                <a:cubicBezTo>
                  <a:pt x="151" y="20"/>
                  <a:pt x="151" y="20"/>
                  <a:pt x="151" y="20"/>
                </a:cubicBezTo>
                <a:cubicBezTo>
                  <a:pt x="131" y="20"/>
                  <a:pt x="112" y="28"/>
                  <a:pt x="99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345"/>
                  <a:pt x="31" y="345"/>
                  <a:pt x="31" y="345"/>
                </a:cubicBezTo>
                <a:cubicBezTo>
                  <a:pt x="222" y="345"/>
                  <a:pt x="222" y="345"/>
                  <a:pt x="222" y="345"/>
                </a:cubicBezTo>
                <a:cubicBezTo>
                  <a:pt x="222" y="266"/>
                  <a:pt x="222" y="266"/>
                  <a:pt x="222" y="266"/>
                </a:cubicBezTo>
                <a:cubicBezTo>
                  <a:pt x="251" y="266"/>
                  <a:pt x="251" y="266"/>
                  <a:pt x="251" y="266"/>
                </a:cubicBezTo>
                <a:cubicBezTo>
                  <a:pt x="251" y="360"/>
                  <a:pt x="251" y="360"/>
                  <a:pt x="251" y="360"/>
                </a:cubicBezTo>
                <a:cubicBezTo>
                  <a:pt x="251" y="381"/>
                  <a:pt x="234" y="399"/>
                  <a:pt x="212" y="399"/>
                </a:cubicBezTo>
                <a:cubicBezTo>
                  <a:pt x="40" y="399"/>
                  <a:pt x="40" y="399"/>
                  <a:pt x="40" y="399"/>
                </a:cubicBezTo>
                <a:cubicBezTo>
                  <a:pt x="18" y="399"/>
                  <a:pt x="0" y="381"/>
                  <a:pt x="0" y="36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lose/>
                <a:moveTo>
                  <a:pt x="251" y="122"/>
                </a:moveTo>
                <a:cubicBezTo>
                  <a:pt x="242" y="122"/>
                  <a:pt x="234" y="130"/>
                  <a:pt x="234" y="140"/>
                </a:cubicBezTo>
                <a:cubicBezTo>
                  <a:pt x="234" y="150"/>
                  <a:pt x="242" y="158"/>
                  <a:pt x="251" y="158"/>
                </a:cubicBezTo>
                <a:cubicBezTo>
                  <a:pt x="261" y="158"/>
                  <a:pt x="269" y="150"/>
                  <a:pt x="269" y="140"/>
                </a:cubicBezTo>
                <a:cubicBezTo>
                  <a:pt x="269" y="130"/>
                  <a:pt x="261" y="122"/>
                  <a:pt x="251" y="122"/>
                </a:cubicBezTo>
                <a:close/>
                <a:moveTo>
                  <a:pt x="329" y="122"/>
                </a:moveTo>
                <a:cubicBezTo>
                  <a:pt x="339" y="122"/>
                  <a:pt x="347" y="130"/>
                  <a:pt x="347" y="140"/>
                </a:cubicBezTo>
                <a:cubicBezTo>
                  <a:pt x="347" y="150"/>
                  <a:pt x="339" y="158"/>
                  <a:pt x="329" y="158"/>
                </a:cubicBezTo>
                <a:cubicBezTo>
                  <a:pt x="319" y="158"/>
                  <a:pt x="311" y="150"/>
                  <a:pt x="311" y="140"/>
                </a:cubicBezTo>
                <a:cubicBezTo>
                  <a:pt x="311" y="130"/>
                  <a:pt x="319" y="122"/>
                  <a:pt x="329" y="122"/>
                </a:cubicBezTo>
                <a:close/>
                <a:moveTo>
                  <a:pt x="177" y="122"/>
                </a:moveTo>
                <a:cubicBezTo>
                  <a:pt x="167" y="122"/>
                  <a:pt x="160" y="130"/>
                  <a:pt x="160" y="140"/>
                </a:cubicBezTo>
                <a:cubicBezTo>
                  <a:pt x="160" y="150"/>
                  <a:pt x="167" y="158"/>
                  <a:pt x="177" y="158"/>
                </a:cubicBezTo>
                <a:cubicBezTo>
                  <a:pt x="187" y="158"/>
                  <a:pt x="195" y="150"/>
                  <a:pt x="195" y="140"/>
                </a:cubicBezTo>
                <a:cubicBezTo>
                  <a:pt x="195" y="130"/>
                  <a:pt x="187" y="122"/>
                  <a:pt x="177" y="122"/>
                </a:cubicBezTo>
                <a:close/>
                <a:moveTo>
                  <a:pt x="151" y="46"/>
                </a:moveTo>
                <a:cubicBezTo>
                  <a:pt x="123" y="46"/>
                  <a:pt x="101" y="69"/>
                  <a:pt x="101" y="97"/>
                </a:cubicBezTo>
                <a:cubicBezTo>
                  <a:pt x="101" y="190"/>
                  <a:pt x="101" y="190"/>
                  <a:pt x="101" y="190"/>
                </a:cubicBezTo>
                <a:cubicBezTo>
                  <a:pt x="101" y="218"/>
                  <a:pt x="123" y="240"/>
                  <a:pt x="151" y="240"/>
                </a:cubicBezTo>
                <a:cubicBezTo>
                  <a:pt x="158" y="240"/>
                  <a:pt x="158" y="240"/>
                  <a:pt x="158" y="240"/>
                </a:cubicBezTo>
                <a:cubicBezTo>
                  <a:pt x="158" y="282"/>
                  <a:pt x="158" y="282"/>
                  <a:pt x="158" y="282"/>
                </a:cubicBezTo>
                <a:cubicBezTo>
                  <a:pt x="200" y="240"/>
                  <a:pt x="200" y="240"/>
                  <a:pt x="200" y="240"/>
                </a:cubicBezTo>
                <a:cubicBezTo>
                  <a:pt x="344" y="240"/>
                  <a:pt x="344" y="240"/>
                  <a:pt x="344" y="240"/>
                </a:cubicBezTo>
                <a:cubicBezTo>
                  <a:pt x="372" y="240"/>
                  <a:pt x="395" y="218"/>
                  <a:pt x="395" y="190"/>
                </a:cubicBezTo>
                <a:cubicBezTo>
                  <a:pt x="395" y="97"/>
                  <a:pt x="395" y="97"/>
                  <a:pt x="395" y="97"/>
                </a:cubicBezTo>
                <a:cubicBezTo>
                  <a:pt x="395" y="69"/>
                  <a:pt x="372" y="46"/>
                  <a:pt x="344" y="46"/>
                </a:cubicBezTo>
                <a:cubicBezTo>
                  <a:pt x="151" y="46"/>
                  <a:pt x="151" y="46"/>
                  <a:pt x="151" y="46"/>
                </a:cubicBezTo>
                <a:close/>
                <a:moveTo>
                  <a:pt x="101" y="359"/>
                </a:moveTo>
                <a:cubicBezTo>
                  <a:pt x="101" y="385"/>
                  <a:pt x="101" y="385"/>
                  <a:pt x="101" y="385"/>
                </a:cubicBezTo>
                <a:cubicBezTo>
                  <a:pt x="150" y="385"/>
                  <a:pt x="150" y="385"/>
                  <a:pt x="150" y="385"/>
                </a:cubicBezTo>
                <a:cubicBezTo>
                  <a:pt x="150" y="359"/>
                  <a:pt x="150" y="359"/>
                  <a:pt x="150" y="359"/>
                </a:cubicBezTo>
                <a:lnTo>
                  <a:pt x="101" y="35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 sz="1280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3372674" y="2295215"/>
            <a:ext cx="450749" cy="561862"/>
          </a:xfrm>
          <a:custGeom>
            <a:avLst/>
            <a:gdLst>
              <a:gd name="T0" fmla="*/ 23 w 438"/>
              <a:gd name="T1" fmla="*/ 0 h 546"/>
              <a:gd name="T2" fmla="*/ 415 w 438"/>
              <a:gd name="T3" fmla="*/ 0 h 546"/>
              <a:gd name="T4" fmla="*/ 438 w 438"/>
              <a:gd name="T5" fmla="*/ 0 h 546"/>
              <a:gd name="T6" fmla="*/ 438 w 438"/>
              <a:gd name="T7" fmla="*/ 24 h 546"/>
              <a:gd name="T8" fmla="*/ 438 w 438"/>
              <a:gd name="T9" fmla="*/ 523 h 546"/>
              <a:gd name="T10" fmla="*/ 438 w 438"/>
              <a:gd name="T11" fmla="*/ 546 h 546"/>
              <a:gd name="T12" fmla="*/ 415 w 438"/>
              <a:gd name="T13" fmla="*/ 546 h 546"/>
              <a:gd name="T14" fmla="*/ 138 w 438"/>
              <a:gd name="T15" fmla="*/ 546 h 546"/>
              <a:gd name="T16" fmla="*/ 131 w 438"/>
              <a:gd name="T17" fmla="*/ 546 h 546"/>
              <a:gd name="T18" fmla="*/ 125 w 438"/>
              <a:gd name="T19" fmla="*/ 541 h 546"/>
              <a:gd name="T20" fmla="*/ 9 w 438"/>
              <a:gd name="T21" fmla="*/ 456 h 546"/>
              <a:gd name="T22" fmla="*/ 0 w 438"/>
              <a:gd name="T23" fmla="*/ 449 h 546"/>
              <a:gd name="T24" fmla="*/ 0 w 438"/>
              <a:gd name="T25" fmla="*/ 438 h 546"/>
              <a:gd name="T26" fmla="*/ 0 w 438"/>
              <a:gd name="T27" fmla="*/ 24 h 546"/>
              <a:gd name="T28" fmla="*/ 0 w 438"/>
              <a:gd name="T29" fmla="*/ 0 h 546"/>
              <a:gd name="T30" fmla="*/ 23 w 438"/>
              <a:gd name="T31" fmla="*/ 0 h 546"/>
              <a:gd name="T32" fmla="*/ 23 w 438"/>
              <a:gd name="T33" fmla="*/ 0 h 546"/>
              <a:gd name="T34" fmla="*/ 45 w 438"/>
              <a:gd name="T35" fmla="*/ 414 h 546"/>
              <a:gd name="T36" fmla="*/ 116 w 438"/>
              <a:gd name="T37" fmla="*/ 389 h 546"/>
              <a:gd name="T38" fmla="*/ 126 w 438"/>
              <a:gd name="T39" fmla="*/ 386 h 546"/>
              <a:gd name="T40" fmla="*/ 129 w 438"/>
              <a:gd name="T41" fmla="*/ 395 h 546"/>
              <a:gd name="T42" fmla="*/ 159 w 438"/>
              <a:gd name="T43" fmla="*/ 500 h 546"/>
              <a:gd name="T44" fmla="*/ 391 w 438"/>
              <a:gd name="T45" fmla="*/ 500 h 546"/>
              <a:gd name="T46" fmla="*/ 391 w 438"/>
              <a:gd name="T47" fmla="*/ 46 h 546"/>
              <a:gd name="T48" fmla="*/ 45 w 438"/>
              <a:gd name="T49" fmla="*/ 46 h 546"/>
              <a:gd name="T50" fmla="*/ 45 w 438"/>
              <a:gd name="T51" fmla="*/ 414 h 546"/>
              <a:gd name="T52" fmla="*/ 45 w 438"/>
              <a:gd name="T53" fmla="*/ 414 h 546"/>
              <a:gd name="T54" fmla="*/ 136 w 438"/>
              <a:gd name="T55" fmla="*/ 493 h 546"/>
              <a:gd name="T56" fmla="*/ 113 w 438"/>
              <a:gd name="T57" fmla="*/ 411 h 546"/>
              <a:gd name="T58" fmla="*/ 54 w 438"/>
              <a:gd name="T59" fmla="*/ 433 h 546"/>
              <a:gd name="T60" fmla="*/ 136 w 438"/>
              <a:gd name="T61" fmla="*/ 493 h 546"/>
              <a:gd name="T62" fmla="*/ 136 w 438"/>
              <a:gd name="T63" fmla="*/ 493 h 546"/>
              <a:gd name="T64" fmla="*/ 104 w 438"/>
              <a:gd name="T65" fmla="*/ 294 h 546"/>
              <a:gd name="T66" fmla="*/ 104 w 438"/>
              <a:gd name="T67" fmla="*/ 314 h 546"/>
              <a:gd name="T68" fmla="*/ 338 w 438"/>
              <a:gd name="T69" fmla="*/ 314 h 546"/>
              <a:gd name="T70" fmla="*/ 338 w 438"/>
              <a:gd name="T71" fmla="*/ 294 h 546"/>
              <a:gd name="T72" fmla="*/ 104 w 438"/>
              <a:gd name="T73" fmla="*/ 294 h 546"/>
              <a:gd name="T74" fmla="*/ 104 w 438"/>
              <a:gd name="T75" fmla="*/ 294 h 546"/>
              <a:gd name="T76" fmla="*/ 104 w 438"/>
              <a:gd name="T77" fmla="*/ 237 h 546"/>
              <a:gd name="T78" fmla="*/ 104 w 438"/>
              <a:gd name="T79" fmla="*/ 257 h 546"/>
              <a:gd name="T80" fmla="*/ 338 w 438"/>
              <a:gd name="T81" fmla="*/ 257 h 546"/>
              <a:gd name="T82" fmla="*/ 338 w 438"/>
              <a:gd name="T83" fmla="*/ 237 h 546"/>
              <a:gd name="T84" fmla="*/ 104 w 438"/>
              <a:gd name="T85" fmla="*/ 237 h 546"/>
              <a:gd name="T86" fmla="*/ 104 w 438"/>
              <a:gd name="T87" fmla="*/ 237 h 546"/>
              <a:gd name="T88" fmla="*/ 104 w 438"/>
              <a:gd name="T89" fmla="*/ 175 h 546"/>
              <a:gd name="T90" fmla="*/ 104 w 438"/>
              <a:gd name="T91" fmla="*/ 195 h 546"/>
              <a:gd name="T92" fmla="*/ 338 w 438"/>
              <a:gd name="T93" fmla="*/ 195 h 546"/>
              <a:gd name="T94" fmla="*/ 338 w 438"/>
              <a:gd name="T95" fmla="*/ 175 h 546"/>
              <a:gd name="T96" fmla="*/ 104 w 438"/>
              <a:gd name="T97" fmla="*/ 175 h 546"/>
              <a:gd name="T98" fmla="*/ 104 w 438"/>
              <a:gd name="T99" fmla="*/ 175 h 546"/>
              <a:gd name="T100" fmla="*/ 104 w 438"/>
              <a:gd name="T101" fmla="*/ 118 h 546"/>
              <a:gd name="T102" fmla="*/ 104 w 438"/>
              <a:gd name="T103" fmla="*/ 138 h 546"/>
              <a:gd name="T104" fmla="*/ 338 w 438"/>
              <a:gd name="T105" fmla="*/ 138 h 546"/>
              <a:gd name="T106" fmla="*/ 338 w 438"/>
              <a:gd name="T107" fmla="*/ 118 h 546"/>
              <a:gd name="T108" fmla="*/ 104 w 438"/>
              <a:gd name="T109" fmla="*/ 11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38" h="546">
                <a:moveTo>
                  <a:pt x="23" y="0"/>
                </a:moveTo>
                <a:lnTo>
                  <a:pt x="415" y="0"/>
                </a:lnTo>
                <a:lnTo>
                  <a:pt x="438" y="0"/>
                </a:lnTo>
                <a:lnTo>
                  <a:pt x="438" y="24"/>
                </a:lnTo>
                <a:lnTo>
                  <a:pt x="438" y="523"/>
                </a:lnTo>
                <a:lnTo>
                  <a:pt x="438" y="546"/>
                </a:lnTo>
                <a:lnTo>
                  <a:pt x="415" y="546"/>
                </a:lnTo>
                <a:lnTo>
                  <a:pt x="138" y="546"/>
                </a:lnTo>
                <a:lnTo>
                  <a:pt x="131" y="546"/>
                </a:lnTo>
                <a:lnTo>
                  <a:pt x="125" y="541"/>
                </a:lnTo>
                <a:lnTo>
                  <a:pt x="9" y="456"/>
                </a:lnTo>
                <a:lnTo>
                  <a:pt x="0" y="449"/>
                </a:lnTo>
                <a:lnTo>
                  <a:pt x="0" y="438"/>
                </a:lnTo>
                <a:lnTo>
                  <a:pt x="0" y="24"/>
                </a:lnTo>
                <a:lnTo>
                  <a:pt x="0" y="0"/>
                </a:lnTo>
                <a:lnTo>
                  <a:pt x="23" y="0"/>
                </a:lnTo>
                <a:lnTo>
                  <a:pt x="23" y="0"/>
                </a:lnTo>
                <a:close/>
                <a:moveTo>
                  <a:pt x="45" y="414"/>
                </a:moveTo>
                <a:lnTo>
                  <a:pt x="116" y="389"/>
                </a:lnTo>
                <a:lnTo>
                  <a:pt x="126" y="386"/>
                </a:lnTo>
                <a:lnTo>
                  <a:pt x="129" y="395"/>
                </a:lnTo>
                <a:lnTo>
                  <a:pt x="159" y="500"/>
                </a:lnTo>
                <a:lnTo>
                  <a:pt x="391" y="500"/>
                </a:lnTo>
                <a:lnTo>
                  <a:pt x="391" y="46"/>
                </a:lnTo>
                <a:lnTo>
                  <a:pt x="45" y="46"/>
                </a:lnTo>
                <a:lnTo>
                  <a:pt x="45" y="414"/>
                </a:lnTo>
                <a:lnTo>
                  <a:pt x="45" y="414"/>
                </a:lnTo>
                <a:close/>
                <a:moveTo>
                  <a:pt x="136" y="493"/>
                </a:moveTo>
                <a:lnTo>
                  <a:pt x="113" y="411"/>
                </a:lnTo>
                <a:lnTo>
                  <a:pt x="54" y="433"/>
                </a:lnTo>
                <a:lnTo>
                  <a:pt x="136" y="493"/>
                </a:lnTo>
                <a:lnTo>
                  <a:pt x="136" y="493"/>
                </a:lnTo>
                <a:close/>
                <a:moveTo>
                  <a:pt x="104" y="294"/>
                </a:moveTo>
                <a:lnTo>
                  <a:pt x="104" y="314"/>
                </a:lnTo>
                <a:lnTo>
                  <a:pt x="338" y="314"/>
                </a:lnTo>
                <a:lnTo>
                  <a:pt x="338" y="294"/>
                </a:lnTo>
                <a:lnTo>
                  <a:pt x="104" y="294"/>
                </a:lnTo>
                <a:lnTo>
                  <a:pt x="104" y="294"/>
                </a:lnTo>
                <a:close/>
                <a:moveTo>
                  <a:pt x="104" y="237"/>
                </a:moveTo>
                <a:lnTo>
                  <a:pt x="104" y="257"/>
                </a:lnTo>
                <a:lnTo>
                  <a:pt x="338" y="257"/>
                </a:lnTo>
                <a:lnTo>
                  <a:pt x="338" y="237"/>
                </a:lnTo>
                <a:lnTo>
                  <a:pt x="104" y="237"/>
                </a:lnTo>
                <a:lnTo>
                  <a:pt x="104" y="237"/>
                </a:lnTo>
                <a:close/>
                <a:moveTo>
                  <a:pt x="104" y="175"/>
                </a:moveTo>
                <a:lnTo>
                  <a:pt x="104" y="195"/>
                </a:lnTo>
                <a:lnTo>
                  <a:pt x="338" y="195"/>
                </a:lnTo>
                <a:lnTo>
                  <a:pt x="338" y="175"/>
                </a:lnTo>
                <a:lnTo>
                  <a:pt x="104" y="175"/>
                </a:lnTo>
                <a:lnTo>
                  <a:pt x="104" y="175"/>
                </a:lnTo>
                <a:close/>
                <a:moveTo>
                  <a:pt x="104" y="118"/>
                </a:moveTo>
                <a:lnTo>
                  <a:pt x="104" y="138"/>
                </a:lnTo>
                <a:lnTo>
                  <a:pt x="338" y="138"/>
                </a:lnTo>
                <a:lnTo>
                  <a:pt x="338" y="118"/>
                </a:lnTo>
                <a:lnTo>
                  <a:pt x="104" y="1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 sz="1280"/>
          </a:p>
        </p:txBody>
      </p:sp>
      <p:sp>
        <p:nvSpPr>
          <p:cNvPr id="25" name="Freeform 12"/>
          <p:cNvSpPr>
            <a:spLocks noEditPoints="1"/>
          </p:cNvSpPr>
          <p:nvPr/>
        </p:nvSpPr>
        <p:spPr bwMode="auto">
          <a:xfrm>
            <a:off x="1703959" y="2883531"/>
            <a:ext cx="440457" cy="534078"/>
          </a:xfrm>
          <a:custGeom>
            <a:avLst/>
            <a:gdLst>
              <a:gd name="T0" fmla="*/ 151 w 329"/>
              <a:gd name="T1" fmla="*/ 374 h 401"/>
              <a:gd name="T2" fmla="*/ 329 w 329"/>
              <a:gd name="T3" fmla="*/ 374 h 401"/>
              <a:gd name="T4" fmla="*/ 329 w 329"/>
              <a:gd name="T5" fmla="*/ 401 h 401"/>
              <a:gd name="T6" fmla="*/ 94 w 329"/>
              <a:gd name="T7" fmla="*/ 401 h 401"/>
              <a:gd name="T8" fmla="*/ 151 w 329"/>
              <a:gd name="T9" fmla="*/ 374 h 401"/>
              <a:gd name="T10" fmla="*/ 251 w 329"/>
              <a:gd name="T11" fmla="*/ 132 h 401"/>
              <a:gd name="T12" fmla="*/ 259 w 329"/>
              <a:gd name="T13" fmla="*/ 117 h 401"/>
              <a:gd name="T14" fmla="*/ 259 w 329"/>
              <a:gd name="T15" fmla="*/ 117 h 401"/>
              <a:gd name="T16" fmla="*/ 262 w 329"/>
              <a:gd name="T17" fmla="*/ 96 h 401"/>
              <a:gd name="T18" fmla="*/ 249 w 329"/>
              <a:gd name="T19" fmla="*/ 79 h 401"/>
              <a:gd name="T20" fmla="*/ 168 w 329"/>
              <a:gd name="T21" fmla="*/ 32 h 401"/>
              <a:gd name="T22" fmla="*/ 147 w 329"/>
              <a:gd name="T23" fmla="*/ 29 h 401"/>
              <a:gd name="T24" fmla="*/ 147 w 329"/>
              <a:gd name="T25" fmla="*/ 29 h 401"/>
              <a:gd name="T26" fmla="*/ 130 w 329"/>
              <a:gd name="T27" fmla="*/ 42 h 401"/>
              <a:gd name="T28" fmla="*/ 130 w 329"/>
              <a:gd name="T29" fmla="*/ 42 h 401"/>
              <a:gd name="T30" fmla="*/ 121 w 329"/>
              <a:gd name="T31" fmla="*/ 57 h 401"/>
              <a:gd name="T32" fmla="*/ 124 w 329"/>
              <a:gd name="T33" fmla="*/ 59 h 401"/>
              <a:gd name="T34" fmla="*/ 156 w 329"/>
              <a:gd name="T35" fmla="*/ 78 h 401"/>
              <a:gd name="T36" fmla="*/ 215 w 329"/>
              <a:gd name="T37" fmla="*/ 112 h 401"/>
              <a:gd name="T38" fmla="*/ 248 w 329"/>
              <a:gd name="T39" fmla="*/ 130 h 401"/>
              <a:gd name="T40" fmla="*/ 251 w 329"/>
              <a:gd name="T41" fmla="*/ 132 h 401"/>
              <a:gd name="T42" fmla="*/ 286 w 329"/>
              <a:gd name="T43" fmla="*/ 125 h 401"/>
              <a:gd name="T44" fmla="*/ 286 w 329"/>
              <a:gd name="T45" fmla="*/ 125 h 401"/>
              <a:gd name="T46" fmla="*/ 272 w 329"/>
              <a:gd name="T47" fmla="*/ 148 h 401"/>
              <a:gd name="T48" fmla="*/ 266 w 329"/>
              <a:gd name="T49" fmla="*/ 159 h 401"/>
              <a:gd name="T50" fmla="*/ 264 w 329"/>
              <a:gd name="T51" fmla="*/ 162 h 401"/>
              <a:gd name="T52" fmla="*/ 263 w 329"/>
              <a:gd name="T53" fmla="*/ 164 h 401"/>
              <a:gd name="T54" fmla="*/ 263 w 329"/>
              <a:gd name="T55" fmla="*/ 164 h 401"/>
              <a:gd name="T56" fmla="*/ 178 w 329"/>
              <a:gd name="T57" fmla="*/ 312 h 401"/>
              <a:gd name="T58" fmla="*/ 175 w 329"/>
              <a:gd name="T59" fmla="*/ 316 h 401"/>
              <a:gd name="T60" fmla="*/ 170 w 329"/>
              <a:gd name="T61" fmla="*/ 319 h 401"/>
              <a:gd name="T62" fmla="*/ 126 w 329"/>
              <a:gd name="T63" fmla="*/ 320 h 401"/>
              <a:gd name="T64" fmla="*/ 112 w 329"/>
              <a:gd name="T65" fmla="*/ 299 h 401"/>
              <a:gd name="T66" fmla="*/ 76 w 329"/>
              <a:gd name="T67" fmla="*/ 291 h 401"/>
              <a:gd name="T68" fmla="*/ 47 w 329"/>
              <a:gd name="T69" fmla="*/ 261 h 401"/>
              <a:gd name="T70" fmla="*/ 22 w 329"/>
              <a:gd name="T71" fmla="*/ 260 h 401"/>
              <a:gd name="T72" fmla="*/ 1 w 329"/>
              <a:gd name="T73" fmla="*/ 220 h 401"/>
              <a:gd name="T74" fmla="*/ 0 w 329"/>
              <a:gd name="T75" fmla="*/ 215 h 401"/>
              <a:gd name="T76" fmla="*/ 3 w 329"/>
              <a:gd name="T77" fmla="*/ 211 h 401"/>
              <a:gd name="T78" fmla="*/ 88 w 329"/>
              <a:gd name="T79" fmla="*/ 63 h 401"/>
              <a:gd name="T80" fmla="*/ 88 w 329"/>
              <a:gd name="T81" fmla="*/ 63 h 401"/>
              <a:gd name="T82" fmla="*/ 91 w 329"/>
              <a:gd name="T83" fmla="*/ 58 h 401"/>
              <a:gd name="T84" fmla="*/ 97 w 329"/>
              <a:gd name="T85" fmla="*/ 48 h 401"/>
              <a:gd name="T86" fmla="*/ 97 w 329"/>
              <a:gd name="T87" fmla="*/ 48 h 401"/>
              <a:gd name="T88" fmla="*/ 111 w 329"/>
              <a:gd name="T89" fmla="*/ 24 h 401"/>
              <a:gd name="T90" fmla="*/ 111 w 329"/>
              <a:gd name="T91" fmla="*/ 24 h 401"/>
              <a:gd name="T92" fmla="*/ 138 w 329"/>
              <a:gd name="T93" fmla="*/ 3 h 401"/>
              <a:gd name="T94" fmla="*/ 138 w 329"/>
              <a:gd name="T95" fmla="*/ 3 h 401"/>
              <a:gd name="T96" fmla="*/ 173 w 329"/>
              <a:gd name="T97" fmla="*/ 7 h 401"/>
              <a:gd name="T98" fmla="*/ 269 w 329"/>
              <a:gd name="T99" fmla="*/ 63 h 401"/>
              <a:gd name="T100" fmla="*/ 290 w 329"/>
              <a:gd name="T101" fmla="*/ 90 h 401"/>
              <a:gd name="T102" fmla="*/ 286 w 329"/>
              <a:gd name="T103" fmla="*/ 125 h 401"/>
              <a:gd name="T104" fmla="*/ 4 w 329"/>
              <a:gd name="T105" fmla="*/ 291 h 401"/>
              <a:gd name="T106" fmla="*/ 7 w 329"/>
              <a:gd name="T107" fmla="*/ 373 h 401"/>
              <a:gd name="T108" fmla="*/ 44 w 329"/>
              <a:gd name="T109" fmla="*/ 394 h 401"/>
              <a:gd name="T110" fmla="*/ 116 w 329"/>
              <a:gd name="T111" fmla="*/ 355 h 401"/>
              <a:gd name="T112" fmla="*/ 4 w 329"/>
              <a:gd name="T113" fmla="*/ 29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9" h="401">
                <a:moveTo>
                  <a:pt x="151" y="374"/>
                </a:moveTo>
                <a:cubicBezTo>
                  <a:pt x="329" y="374"/>
                  <a:pt x="329" y="374"/>
                  <a:pt x="329" y="374"/>
                </a:cubicBezTo>
                <a:cubicBezTo>
                  <a:pt x="329" y="401"/>
                  <a:pt x="329" y="401"/>
                  <a:pt x="329" y="401"/>
                </a:cubicBezTo>
                <a:cubicBezTo>
                  <a:pt x="94" y="401"/>
                  <a:pt x="94" y="401"/>
                  <a:pt x="94" y="401"/>
                </a:cubicBezTo>
                <a:cubicBezTo>
                  <a:pt x="151" y="374"/>
                  <a:pt x="151" y="374"/>
                  <a:pt x="151" y="374"/>
                </a:cubicBezTo>
                <a:close/>
                <a:moveTo>
                  <a:pt x="251" y="132"/>
                </a:moveTo>
                <a:cubicBezTo>
                  <a:pt x="259" y="117"/>
                  <a:pt x="259" y="117"/>
                  <a:pt x="259" y="117"/>
                </a:cubicBezTo>
                <a:cubicBezTo>
                  <a:pt x="259" y="117"/>
                  <a:pt x="259" y="117"/>
                  <a:pt x="259" y="117"/>
                </a:cubicBezTo>
                <a:cubicBezTo>
                  <a:pt x="263" y="111"/>
                  <a:pt x="264" y="103"/>
                  <a:pt x="262" y="96"/>
                </a:cubicBezTo>
                <a:cubicBezTo>
                  <a:pt x="260" y="89"/>
                  <a:pt x="256" y="83"/>
                  <a:pt x="249" y="79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62" y="28"/>
                  <a:pt x="154" y="28"/>
                  <a:pt x="147" y="29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40" y="31"/>
                  <a:pt x="134" y="36"/>
                  <a:pt x="130" y="42"/>
                </a:cubicBezTo>
                <a:cubicBezTo>
                  <a:pt x="130" y="42"/>
                  <a:pt x="130" y="42"/>
                  <a:pt x="130" y="42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56" y="78"/>
                  <a:pt x="156" y="78"/>
                  <a:pt x="156" y="78"/>
                </a:cubicBezTo>
                <a:cubicBezTo>
                  <a:pt x="215" y="112"/>
                  <a:pt x="215" y="112"/>
                  <a:pt x="215" y="112"/>
                </a:cubicBezTo>
                <a:cubicBezTo>
                  <a:pt x="248" y="130"/>
                  <a:pt x="248" y="130"/>
                  <a:pt x="248" y="130"/>
                </a:cubicBezTo>
                <a:cubicBezTo>
                  <a:pt x="251" y="132"/>
                  <a:pt x="251" y="132"/>
                  <a:pt x="251" y="132"/>
                </a:cubicBezTo>
                <a:close/>
                <a:moveTo>
                  <a:pt x="286" y="125"/>
                </a:moveTo>
                <a:cubicBezTo>
                  <a:pt x="286" y="125"/>
                  <a:pt x="286" y="125"/>
                  <a:pt x="286" y="125"/>
                </a:cubicBezTo>
                <a:cubicBezTo>
                  <a:pt x="272" y="148"/>
                  <a:pt x="272" y="148"/>
                  <a:pt x="272" y="148"/>
                </a:cubicBezTo>
                <a:cubicBezTo>
                  <a:pt x="266" y="159"/>
                  <a:pt x="266" y="159"/>
                  <a:pt x="266" y="159"/>
                </a:cubicBezTo>
                <a:cubicBezTo>
                  <a:pt x="264" y="162"/>
                  <a:pt x="264" y="162"/>
                  <a:pt x="264" y="162"/>
                </a:cubicBezTo>
                <a:cubicBezTo>
                  <a:pt x="263" y="164"/>
                  <a:pt x="263" y="164"/>
                  <a:pt x="263" y="164"/>
                </a:cubicBezTo>
                <a:cubicBezTo>
                  <a:pt x="263" y="164"/>
                  <a:pt x="263" y="164"/>
                  <a:pt x="263" y="164"/>
                </a:cubicBezTo>
                <a:cubicBezTo>
                  <a:pt x="178" y="312"/>
                  <a:pt x="178" y="312"/>
                  <a:pt x="178" y="312"/>
                </a:cubicBezTo>
                <a:cubicBezTo>
                  <a:pt x="175" y="316"/>
                  <a:pt x="175" y="316"/>
                  <a:pt x="175" y="316"/>
                </a:cubicBezTo>
                <a:cubicBezTo>
                  <a:pt x="170" y="319"/>
                  <a:pt x="170" y="319"/>
                  <a:pt x="170" y="319"/>
                </a:cubicBezTo>
                <a:cubicBezTo>
                  <a:pt x="151" y="327"/>
                  <a:pt x="137" y="328"/>
                  <a:pt x="126" y="320"/>
                </a:cubicBezTo>
                <a:cubicBezTo>
                  <a:pt x="119" y="315"/>
                  <a:pt x="115" y="309"/>
                  <a:pt x="112" y="299"/>
                </a:cubicBezTo>
                <a:cubicBezTo>
                  <a:pt x="98" y="300"/>
                  <a:pt x="86" y="297"/>
                  <a:pt x="76" y="291"/>
                </a:cubicBezTo>
                <a:cubicBezTo>
                  <a:pt x="64" y="284"/>
                  <a:pt x="54" y="274"/>
                  <a:pt x="47" y="261"/>
                </a:cubicBezTo>
                <a:cubicBezTo>
                  <a:pt x="38" y="263"/>
                  <a:pt x="29" y="263"/>
                  <a:pt x="22" y="260"/>
                </a:cubicBezTo>
                <a:cubicBezTo>
                  <a:pt x="9" y="254"/>
                  <a:pt x="2" y="242"/>
                  <a:pt x="1" y="220"/>
                </a:cubicBezTo>
                <a:cubicBezTo>
                  <a:pt x="0" y="215"/>
                  <a:pt x="0" y="215"/>
                  <a:pt x="0" y="215"/>
                </a:cubicBezTo>
                <a:cubicBezTo>
                  <a:pt x="3" y="211"/>
                  <a:pt x="3" y="211"/>
                  <a:pt x="3" y="211"/>
                </a:cubicBezTo>
                <a:cubicBezTo>
                  <a:pt x="88" y="63"/>
                  <a:pt x="88" y="63"/>
                  <a:pt x="88" y="63"/>
                </a:cubicBezTo>
                <a:cubicBezTo>
                  <a:pt x="88" y="63"/>
                  <a:pt x="88" y="63"/>
                  <a:pt x="88" y="63"/>
                </a:cubicBezTo>
                <a:cubicBezTo>
                  <a:pt x="91" y="58"/>
                  <a:pt x="91" y="58"/>
                  <a:pt x="91" y="58"/>
                </a:cubicBezTo>
                <a:cubicBezTo>
                  <a:pt x="97" y="48"/>
                  <a:pt x="97" y="48"/>
                  <a:pt x="97" y="48"/>
                </a:cubicBezTo>
                <a:cubicBezTo>
                  <a:pt x="97" y="48"/>
                  <a:pt x="97" y="48"/>
                  <a:pt x="97" y="48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7" y="13"/>
                  <a:pt x="127" y="6"/>
                  <a:pt x="138" y="3"/>
                </a:cubicBezTo>
                <a:cubicBezTo>
                  <a:pt x="138" y="3"/>
                  <a:pt x="138" y="3"/>
                  <a:pt x="138" y="3"/>
                </a:cubicBezTo>
                <a:cubicBezTo>
                  <a:pt x="150" y="0"/>
                  <a:pt x="162" y="1"/>
                  <a:pt x="173" y="7"/>
                </a:cubicBezTo>
                <a:cubicBezTo>
                  <a:pt x="269" y="63"/>
                  <a:pt x="269" y="63"/>
                  <a:pt x="269" y="63"/>
                </a:cubicBezTo>
                <a:cubicBezTo>
                  <a:pt x="280" y="69"/>
                  <a:pt x="287" y="79"/>
                  <a:pt x="290" y="90"/>
                </a:cubicBezTo>
                <a:cubicBezTo>
                  <a:pt x="293" y="101"/>
                  <a:pt x="292" y="114"/>
                  <a:pt x="286" y="125"/>
                </a:cubicBezTo>
                <a:close/>
                <a:moveTo>
                  <a:pt x="4" y="291"/>
                </a:moveTo>
                <a:cubicBezTo>
                  <a:pt x="7" y="373"/>
                  <a:pt x="7" y="373"/>
                  <a:pt x="7" y="373"/>
                </a:cubicBezTo>
                <a:cubicBezTo>
                  <a:pt x="44" y="394"/>
                  <a:pt x="44" y="394"/>
                  <a:pt x="44" y="394"/>
                </a:cubicBezTo>
                <a:cubicBezTo>
                  <a:pt x="116" y="355"/>
                  <a:pt x="116" y="355"/>
                  <a:pt x="116" y="355"/>
                </a:cubicBezTo>
                <a:lnTo>
                  <a:pt x="4" y="29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6" grpId="0" animBg="1"/>
      <p:bldP spid="7" grpId="0" animBg="1"/>
      <p:bldP spid="28" grpId="0"/>
      <p:bldP spid="29" grpId="0"/>
      <p:bldP spid="31" grpId="0"/>
      <p:bldP spid="32" grpId="0"/>
      <p:bldP spid="33" grpId="0"/>
      <p:bldP spid="34" grpId="0"/>
      <p:bldP spid="1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1" y="1113668"/>
            <a:ext cx="4745627" cy="3387046"/>
          </a:xfrm>
          <a:custGeom>
            <a:avLst/>
            <a:gdLst>
              <a:gd name="connsiteX0" fmla="*/ 0 w 5632177"/>
              <a:gd name="connsiteY0" fmla="*/ 0 h 4020014"/>
              <a:gd name="connsiteX1" fmla="*/ 983854 w 5632177"/>
              <a:gd name="connsiteY1" fmla="*/ 0 h 4020014"/>
              <a:gd name="connsiteX2" fmla="*/ 1008187 w 5632177"/>
              <a:gd name="connsiteY2" fmla="*/ 0 h 4020014"/>
              <a:gd name="connsiteX3" fmla="*/ 5632177 w 5632177"/>
              <a:gd name="connsiteY3" fmla="*/ 0 h 4020014"/>
              <a:gd name="connsiteX4" fmla="*/ 4663876 w 5632177"/>
              <a:gd name="connsiteY4" fmla="*/ 4020014 h 4020014"/>
              <a:gd name="connsiteX5" fmla="*/ 1008187 w 5632177"/>
              <a:gd name="connsiteY5" fmla="*/ 4020014 h 4020014"/>
              <a:gd name="connsiteX6" fmla="*/ 15553 w 5632177"/>
              <a:gd name="connsiteY6" fmla="*/ 4020014 h 4020014"/>
              <a:gd name="connsiteX7" fmla="*/ 0 w 5632177"/>
              <a:gd name="connsiteY7" fmla="*/ 4020014 h 402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32177" h="4020014">
                <a:moveTo>
                  <a:pt x="0" y="0"/>
                </a:moveTo>
                <a:lnTo>
                  <a:pt x="983854" y="0"/>
                </a:lnTo>
                <a:lnTo>
                  <a:pt x="1008187" y="0"/>
                </a:lnTo>
                <a:lnTo>
                  <a:pt x="5632177" y="0"/>
                </a:lnTo>
                <a:lnTo>
                  <a:pt x="4663876" y="4020014"/>
                </a:lnTo>
                <a:lnTo>
                  <a:pt x="1008187" y="4020014"/>
                </a:lnTo>
                <a:lnTo>
                  <a:pt x="15553" y="4020014"/>
                </a:lnTo>
                <a:lnTo>
                  <a:pt x="0" y="4020014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891" b="-58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grpSp>
        <p:nvGrpSpPr>
          <p:cNvPr id="3" name="组合 17"/>
          <p:cNvGrpSpPr/>
          <p:nvPr/>
        </p:nvGrpSpPr>
        <p:grpSpPr>
          <a:xfrm>
            <a:off x="3967847" y="1448829"/>
            <a:ext cx="1555561" cy="830938"/>
            <a:chOff x="5290461" y="1931689"/>
            <a:chExt cx="2074081" cy="1107977"/>
          </a:xfrm>
        </p:grpSpPr>
        <p:sp>
          <p:nvSpPr>
            <p:cNvPr id="6" name="平行四边形 5"/>
            <p:cNvSpPr/>
            <p:nvPr/>
          </p:nvSpPr>
          <p:spPr>
            <a:xfrm>
              <a:off x="5290461" y="1931689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1" name="TextBox 30"/>
            <p:cNvSpPr txBox="1"/>
            <p:nvPr/>
          </p:nvSpPr>
          <p:spPr>
            <a:xfrm>
              <a:off x="5644297" y="2270234"/>
              <a:ext cx="1417602" cy="437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认知度</a:t>
              </a:r>
              <a:endPara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Box 29"/>
          <p:cNvSpPr txBox="1"/>
          <p:nvPr/>
        </p:nvSpPr>
        <p:spPr>
          <a:xfrm>
            <a:off x="5706127" y="1575773"/>
            <a:ext cx="290973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活动对提升品牌认知度的贡献程度，概括精炼言简意赅的说明分项内容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9"/>
          <p:cNvSpPr txBox="1"/>
          <p:nvPr/>
        </p:nvSpPr>
        <p:spPr>
          <a:xfrm>
            <a:off x="5523407" y="2499870"/>
            <a:ext cx="3092459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活动对转化竞争对手潜在客户的贡献程度，概括精炼言简意赅的说明分项内容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5307313" y="3520141"/>
            <a:ext cx="331519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活动对提升品牌吸引力的贡献程度，概括精炼言简意赅的说明分项内容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8"/>
          <p:cNvGrpSpPr/>
          <p:nvPr/>
        </p:nvGrpSpPr>
        <p:grpSpPr>
          <a:xfrm>
            <a:off x="3751753" y="2372925"/>
            <a:ext cx="1555561" cy="830938"/>
            <a:chOff x="5002336" y="3163885"/>
            <a:chExt cx="2074081" cy="1107977"/>
          </a:xfrm>
        </p:grpSpPr>
        <p:sp>
          <p:nvSpPr>
            <p:cNvPr id="7" name="平行四边形 6"/>
            <p:cNvSpPr/>
            <p:nvPr/>
          </p:nvSpPr>
          <p:spPr>
            <a:xfrm>
              <a:off x="5002336" y="3163885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5" name="TextBox 30"/>
            <p:cNvSpPr txBox="1"/>
            <p:nvPr/>
          </p:nvSpPr>
          <p:spPr>
            <a:xfrm>
              <a:off x="5342309" y="3502430"/>
              <a:ext cx="1417602" cy="437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转换度</a:t>
              </a:r>
              <a:endPara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9"/>
          <p:cNvGrpSpPr/>
          <p:nvPr/>
        </p:nvGrpSpPr>
        <p:grpSpPr>
          <a:xfrm>
            <a:off x="3535805" y="3297021"/>
            <a:ext cx="1555561" cy="830938"/>
            <a:chOff x="4714406" y="4396081"/>
            <a:chExt cx="2074081" cy="1107977"/>
          </a:xfrm>
        </p:grpSpPr>
        <p:sp>
          <p:nvSpPr>
            <p:cNvPr id="8" name="平行四边形 7"/>
            <p:cNvSpPr/>
            <p:nvPr/>
          </p:nvSpPr>
          <p:spPr>
            <a:xfrm>
              <a:off x="4714406" y="4396081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6" name="TextBox 30"/>
            <p:cNvSpPr txBox="1"/>
            <p:nvPr/>
          </p:nvSpPr>
          <p:spPr>
            <a:xfrm>
              <a:off x="5071875" y="4734626"/>
              <a:ext cx="1417602" cy="437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说服度</a:t>
              </a:r>
              <a:endPara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3926799" y="3426850"/>
            <a:ext cx="1181035" cy="1121508"/>
            <a:chOff x="5522061" y="4818809"/>
            <a:chExt cx="1660831" cy="1577120"/>
          </a:xfrm>
        </p:grpSpPr>
        <p:sp>
          <p:nvSpPr>
            <p:cNvPr id="36" name="MH_SubTitle_4"/>
            <p:cNvSpPr/>
            <p:nvPr>
              <p:custDataLst>
                <p:tags r:id="rId1"/>
              </p:custDataLst>
            </p:nvPr>
          </p:nvSpPr>
          <p:spPr bwMode="auto">
            <a:xfrm>
              <a:off x="5522061" y="4818809"/>
              <a:ext cx="1660831" cy="1577120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80996" tIns="21598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 dirty="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57" name="MH_Other_1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6205144" y="5133564"/>
              <a:ext cx="207604" cy="234391"/>
            </a:xfrm>
            <a:custGeom>
              <a:avLst/>
              <a:gdLst>
                <a:gd name="T0" fmla="*/ 2147483646 w 75"/>
                <a:gd name="T1" fmla="*/ 2147483646 h 85"/>
                <a:gd name="T2" fmla="*/ 2147483646 w 75"/>
                <a:gd name="T3" fmla="*/ 2147483646 h 85"/>
                <a:gd name="T4" fmla="*/ 2147483646 w 75"/>
                <a:gd name="T5" fmla="*/ 2147483646 h 85"/>
                <a:gd name="T6" fmla="*/ 2147483646 w 75"/>
                <a:gd name="T7" fmla="*/ 2147483646 h 85"/>
                <a:gd name="T8" fmla="*/ 2147483646 w 75"/>
                <a:gd name="T9" fmla="*/ 2147483646 h 85"/>
                <a:gd name="T10" fmla="*/ 2147483646 w 75"/>
                <a:gd name="T11" fmla="*/ 2147483646 h 85"/>
                <a:gd name="T12" fmla="*/ 2147483646 w 75"/>
                <a:gd name="T13" fmla="*/ 2147483646 h 85"/>
                <a:gd name="T14" fmla="*/ 2147483646 w 75"/>
                <a:gd name="T15" fmla="*/ 2147483646 h 85"/>
                <a:gd name="T16" fmla="*/ 2147483646 w 75"/>
                <a:gd name="T17" fmla="*/ 2147483646 h 85"/>
                <a:gd name="T18" fmla="*/ 2147483646 w 75"/>
                <a:gd name="T19" fmla="*/ 2147483646 h 85"/>
                <a:gd name="T20" fmla="*/ 2147483646 w 75"/>
                <a:gd name="T21" fmla="*/ 2147483646 h 85"/>
                <a:gd name="T22" fmla="*/ 0 w 75"/>
                <a:gd name="T23" fmla="*/ 2147483646 h 85"/>
                <a:gd name="T24" fmla="*/ 2147483646 w 75"/>
                <a:gd name="T25" fmla="*/ 2147483646 h 85"/>
                <a:gd name="T26" fmla="*/ 2147483646 w 75"/>
                <a:gd name="T27" fmla="*/ 2147483646 h 85"/>
                <a:gd name="T28" fmla="*/ 2147483646 w 75"/>
                <a:gd name="T29" fmla="*/ 2147483646 h 85"/>
                <a:gd name="T30" fmla="*/ 2147483646 w 75"/>
                <a:gd name="T31" fmla="*/ 2147483646 h 85"/>
                <a:gd name="T32" fmla="*/ 2147483646 w 75"/>
                <a:gd name="T33" fmla="*/ 2147483646 h 85"/>
                <a:gd name="T34" fmla="*/ 2147483646 w 75"/>
                <a:gd name="T35" fmla="*/ 2147483646 h 85"/>
                <a:gd name="T36" fmla="*/ 2147483646 w 75"/>
                <a:gd name="T37" fmla="*/ 2147483646 h 85"/>
                <a:gd name="T38" fmla="*/ 2147483646 w 75"/>
                <a:gd name="T39" fmla="*/ 2147483646 h 85"/>
                <a:gd name="T40" fmla="*/ 2147483646 w 75"/>
                <a:gd name="T41" fmla="*/ 2147483646 h 85"/>
                <a:gd name="T42" fmla="*/ 2147483646 w 75"/>
                <a:gd name="T43" fmla="*/ 2147483646 h 85"/>
                <a:gd name="T44" fmla="*/ 2147483646 w 75"/>
                <a:gd name="T45" fmla="*/ 2147483646 h 85"/>
                <a:gd name="T46" fmla="*/ 2147483646 w 75"/>
                <a:gd name="T47" fmla="*/ 2147483646 h 85"/>
                <a:gd name="T48" fmla="*/ 2147483646 w 75"/>
                <a:gd name="T49" fmla="*/ 2147483646 h 85"/>
                <a:gd name="T50" fmla="*/ 2147483646 w 75"/>
                <a:gd name="T51" fmla="*/ 2147483646 h 85"/>
                <a:gd name="T52" fmla="*/ 2147483646 w 75"/>
                <a:gd name="T53" fmla="*/ 2147483646 h 85"/>
                <a:gd name="T54" fmla="*/ 2147483646 w 75"/>
                <a:gd name="T55" fmla="*/ 2147483646 h 85"/>
                <a:gd name="T56" fmla="*/ 2147483646 w 75"/>
                <a:gd name="T57" fmla="*/ 2147483646 h 85"/>
                <a:gd name="T58" fmla="*/ 2147483646 w 75"/>
                <a:gd name="T59" fmla="*/ 2147483646 h 85"/>
                <a:gd name="T60" fmla="*/ 2147483646 w 75"/>
                <a:gd name="T61" fmla="*/ 2147483646 h 85"/>
                <a:gd name="T62" fmla="*/ 2147483646 w 75"/>
                <a:gd name="T63" fmla="*/ 2147483646 h 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5" h="85">
                  <a:moveTo>
                    <a:pt x="52" y="25"/>
                  </a:moveTo>
                  <a:cubicBezTo>
                    <a:pt x="50" y="24"/>
                    <a:pt x="50" y="24"/>
                    <a:pt x="50" y="24"/>
                  </a:cubicBezTo>
                  <a:cubicBezTo>
                    <a:pt x="47" y="21"/>
                    <a:pt x="45" y="19"/>
                    <a:pt x="46" y="16"/>
                  </a:cubicBezTo>
                  <a:cubicBezTo>
                    <a:pt x="46" y="13"/>
                    <a:pt x="47" y="9"/>
                    <a:pt x="51" y="5"/>
                  </a:cubicBezTo>
                  <a:cubicBezTo>
                    <a:pt x="53" y="2"/>
                    <a:pt x="55" y="1"/>
                    <a:pt x="57" y="1"/>
                  </a:cubicBezTo>
                  <a:cubicBezTo>
                    <a:pt x="58" y="0"/>
                    <a:pt x="61" y="1"/>
                    <a:pt x="63" y="3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2" y="7"/>
                    <a:pt x="60" y="9"/>
                    <a:pt x="58" y="11"/>
                  </a:cubicBezTo>
                  <a:cubicBezTo>
                    <a:pt x="55" y="15"/>
                    <a:pt x="53" y="20"/>
                    <a:pt x="52" y="25"/>
                  </a:cubicBezTo>
                  <a:close/>
                  <a:moveTo>
                    <a:pt x="6" y="78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1" y="75"/>
                    <a:pt x="0" y="73"/>
                    <a:pt x="0" y="71"/>
                  </a:cubicBezTo>
                  <a:cubicBezTo>
                    <a:pt x="0" y="69"/>
                    <a:pt x="1" y="67"/>
                    <a:pt x="3" y="64"/>
                  </a:cubicBezTo>
                  <a:cubicBezTo>
                    <a:pt x="9" y="57"/>
                    <a:pt x="15" y="55"/>
                    <a:pt x="21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18" y="63"/>
                    <a:pt x="14" y="66"/>
                    <a:pt x="10" y="71"/>
                  </a:cubicBezTo>
                  <a:cubicBezTo>
                    <a:pt x="8" y="73"/>
                    <a:pt x="7" y="75"/>
                    <a:pt x="6" y="78"/>
                  </a:cubicBezTo>
                  <a:close/>
                  <a:moveTo>
                    <a:pt x="23" y="85"/>
                  </a:moveTo>
                  <a:cubicBezTo>
                    <a:pt x="18" y="84"/>
                    <a:pt x="12" y="82"/>
                    <a:pt x="7" y="79"/>
                  </a:cubicBezTo>
                  <a:cubicBezTo>
                    <a:pt x="9" y="77"/>
                    <a:pt x="10" y="74"/>
                    <a:pt x="12" y="72"/>
                  </a:cubicBezTo>
                  <a:cubicBezTo>
                    <a:pt x="15" y="68"/>
                    <a:pt x="19" y="65"/>
                    <a:pt x="25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0" y="66"/>
                    <a:pt x="36" y="62"/>
                    <a:pt x="46" y="50"/>
                  </a:cubicBezTo>
                  <a:cubicBezTo>
                    <a:pt x="56" y="38"/>
                    <a:pt x="59" y="31"/>
                    <a:pt x="55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5" y="21"/>
                    <a:pt x="57" y="16"/>
                    <a:pt x="60" y="12"/>
                  </a:cubicBezTo>
                  <a:cubicBezTo>
                    <a:pt x="62" y="10"/>
                    <a:pt x="64" y="8"/>
                    <a:pt x="67" y="6"/>
                  </a:cubicBezTo>
                  <a:cubicBezTo>
                    <a:pt x="71" y="10"/>
                    <a:pt x="73" y="15"/>
                    <a:pt x="75" y="20"/>
                  </a:cubicBezTo>
                  <a:cubicBezTo>
                    <a:pt x="73" y="27"/>
                    <a:pt x="70" y="33"/>
                    <a:pt x="67" y="39"/>
                  </a:cubicBezTo>
                  <a:cubicBezTo>
                    <a:pt x="64" y="45"/>
                    <a:pt x="59" y="51"/>
                    <a:pt x="55" y="57"/>
                  </a:cubicBezTo>
                  <a:cubicBezTo>
                    <a:pt x="50" y="63"/>
                    <a:pt x="45" y="68"/>
                    <a:pt x="39" y="73"/>
                  </a:cubicBezTo>
                  <a:cubicBezTo>
                    <a:pt x="34" y="78"/>
                    <a:pt x="29" y="82"/>
                    <a:pt x="23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4939964" y="2755374"/>
            <a:ext cx="1157224" cy="1170320"/>
            <a:chOff x="6946825" y="3874547"/>
            <a:chExt cx="1627346" cy="1645762"/>
          </a:xfrm>
        </p:grpSpPr>
        <p:sp>
          <p:nvSpPr>
            <p:cNvPr id="38" name="MH_SubTitle_3"/>
            <p:cNvSpPr/>
            <p:nvPr>
              <p:custDataLst>
                <p:tags r:id="rId3"/>
              </p:custDataLst>
            </p:nvPr>
          </p:nvSpPr>
          <p:spPr bwMode="auto">
            <a:xfrm>
              <a:off x="6946825" y="3874547"/>
              <a:ext cx="1627346" cy="1645762"/>
            </a:xfrm>
            <a:custGeom>
              <a:avLst/>
              <a:gdLst>
                <a:gd name="T0" fmla="*/ 192 w 588"/>
                <a:gd name="T1" fmla="*/ 2 h 595"/>
                <a:gd name="T2" fmla="*/ 327 w 588"/>
                <a:gd name="T3" fmla="*/ 85 h 595"/>
                <a:gd name="T4" fmla="*/ 505 w 588"/>
                <a:gd name="T5" fmla="*/ 70 h 595"/>
                <a:gd name="T6" fmla="*/ 529 w 588"/>
                <a:gd name="T7" fmla="*/ 67 h 595"/>
                <a:gd name="T8" fmla="*/ 544 w 588"/>
                <a:gd name="T9" fmla="*/ 82 h 595"/>
                <a:gd name="T10" fmla="*/ 547 w 588"/>
                <a:gd name="T11" fmla="*/ 86 h 595"/>
                <a:gd name="T12" fmla="*/ 549 w 588"/>
                <a:gd name="T13" fmla="*/ 90 h 595"/>
                <a:gd name="T14" fmla="*/ 551 w 588"/>
                <a:gd name="T15" fmla="*/ 95 h 595"/>
                <a:gd name="T16" fmla="*/ 552 w 588"/>
                <a:gd name="T17" fmla="*/ 101 h 595"/>
                <a:gd name="T18" fmla="*/ 553 w 588"/>
                <a:gd name="T19" fmla="*/ 106 h 595"/>
                <a:gd name="T20" fmla="*/ 552 w 588"/>
                <a:gd name="T21" fmla="*/ 111 h 595"/>
                <a:gd name="T22" fmla="*/ 551 w 588"/>
                <a:gd name="T23" fmla="*/ 118 h 595"/>
                <a:gd name="T24" fmla="*/ 516 w 588"/>
                <a:gd name="T25" fmla="*/ 292 h 595"/>
                <a:gd name="T26" fmla="*/ 581 w 588"/>
                <a:gd name="T27" fmla="*/ 445 h 595"/>
                <a:gd name="T28" fmla="*/ 416 w 588"/>
                <a:gd name="T29" fmla="*/ 466 h 595"/>
                <a:gd name="T30" fmla="*/ 283 w 588"/>
                <a:gd name="T31" fmla="*/ 583 h 595"/>
                <a:gd name="T32" fmla="*/ 279 w 588"/>
                <a:gd name="T33" fmla="*/ 587 h 595"/>
                <a:gd name="T34" fmla="*/ 275 w 588"/>
                <a:gd name="T35" fmla="*/ 589 h 595"/>
                <a:gd name="T36" fmla="*/ 271 w 588"/>
                <a:gd name="T37" fmla="*/ 592 h 595"/>
                <a:gd name="T38" fmla="*/ 265 w 588"/>
                <a:gd name="T39" fmla="*/ 594 h 595"/>
                <a:gd name="T40" fmla="*/ 260 w 588"/>
                <a:gd name="T41" fmla="*/ 595 h 595"/>
                <a:gd name="T42" fmla="*/ 255 w 588"/>
                <a:gd name="T43" fmla="*/ 595 h 595"/>
                <a:gd name="T44" fmla="*/ 250 w 588"/>
                <a:gd name="T45" fmla="*/ 595 h 595"/>
                <a:gd name="T46" fmla="*/ 244 w 588"/>
                <a:gd name="T47" fmla="*/ 594 h 595"/>
                <a:gd name="T48" fmla="*/ 239 w 588"/>
                <a:gd name="T49" fmla="*/ 592 h 595"/>
                <a:gd name="T50" fmla="*/ 235 w 588"/>
                <a:gd name="T51" fmla="*/ 589 h 595"/>
                <a:gd name="T52" fmla="*/ 231 w 588"/>
                <a:gd name="T53" fmla="*/ 586 h 595"/>
                <a:gd name="T54" fmla="*/ 227 w 588"/>
                <a:gd name="T55" fmla="*/ 583 h 595"/>
                <a:gd name="T56" fmla="*/ 220 w 588"/>
                <a:gd name="T57" fmla="*/ 574 h 595"/>
                <a:gd name="T58" fmla="*/ 218 w 588"/>
                <a:gd name="T59" fmla="*/ 567 h 595"/>
                <a:gd name="T60" fmla="*/ 142 w 588"/>
                <a:gd name="T61" fmla="*/ 406 h 595"/>
                <a:gd name="T62" fmla="*/ 2 w 588"/>
                <a:gd name="T63" fmla="*/ 330 h 595"/>
                <a:gd name="T64" fmla="*/ 6 w 588"/>
                <a:gd name="T65" fmla="*/ 302 h 595"/>
                <a:gd name="T66" fmla="*/ 72 w 588"/>
                <a:gd name="T67" fmla="*/ 249 h 595"/>
                <a:gd name="T68" fmla="*/ 141 w 588"/>
                <a:gd name="T69" fmla="*/ 191 h 595"/>
                <a:gd name="T70" fmla="*/ 156 w 588"/>
                <a:gd name="T71" fmla="*/ 102 h 595"/>
                <a:gd name="T72" fmla="*/ 169 w 588"/>
                <a:gd name="T73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169" y="19"/>
                  </a:moveTo>
                  <a:cubicBezTo>
                    <a:pt x="174" y="10"/>
                    <a:pt x="182" y="4"/>
                    <a:pt x="192" y="2"/>
                  </a:cubicBezTo>
                  <a:cubicBezTo>
                    <a:pt x="199" y="0"/>
                    <a:pt x="211" y="0"/>
                    <a:pt x="223" y="9"/>
                  </a:cubicBezTo>
                  <a:cubicBezTo>
                    <a:pt x="259" y="34"/>
                    <a:pt x="293" y="59"/>
                    <a:pt x="327" y="85"/>
                  </a:cubicBezTo>
                  <a:cubicBezTo>
                    <a:pt x="338" y="93"/>
                    <a:pt x="362" y="98"/>
                    <a:pt x="377" y="95"/>
                  </a:cubicBezTo>
                  <a:cubicBezTo>
                    <a:pt x="417" y="86"/>
                    <a:pt x="459" y="77"/>
                    <a:pt x="505" y="70"/>
                  </a:cubicBezTo>
                  <a:cubicBezTo>
                    <a:pt x="512" y="69"/>
                    <a:pt x="518" y="69"/>
                    <a:pt x="524" y="70"/>
                  </a:cubicBezTo>
                  <a:cubicBezTo>
                    <a:pt x="529" y="67"/>
                    <a:pt x="529" y="67"/>
                    <a:pt x="529" y="67"/>
                  </a:cubicBezTo>
                  <a:cubicBezTo>
                    <a:pt x="542" y="80"/>
                    <a:pt x="542" y="80"/>
                    <a:pt x="542" y="80"/>
                  </a:cubicBezTo>
                  <a:cubicBezTo>
                    <a:pt x="543" y="81"/>
                    <a:pt x="543" y="81"/>
                    <a:pt x="544" y="82"/>
                  </a:cubicBezTo>
                  <a:cubicBezTo>
                    <a:pt x="544" y="82"/>
                    <a:pt x="545" y="83"/>
                    <a:pt x="546" y="84"/>
                  </a:cubicBezTo>
                  <a:cubicBezTo>
                    <a:pt x="546" y="85"/>
                    <a:pt x="546" y="85"/>
                    <a:pt x="547" y="86"/>
                  </a:cubicBezTo>
                  <a:cubicBezTo>
                    <a:pt x="547" y="87"/>
                    <a:pt x="548" y="88"/>
                    <a:pt x="548" y="89"/>
                  </a:cubicBezTo>
                  <a:cubicBezTo>
                    <a:pt x="549" y="89"/>
                    <a:pt x="549" y="90"/>
                    <a:pt x="549" y="90"/>
                  </a:cubicBezTo>
                  <a:cubicBezTo>
                    <a:pt x="550" y="91"/>
                    <a:pt x="550" y="92"/>
                    <a:pt x="551" y="93"/>
                  </a:cubicBezTo>
                  <a:cubicBezTo>
                    <a:pt x="551" y="94"/>
                    <a:pt x="551" y="95"/>
                    <a:pt x="551" y="95"/>
                  </a:cubicBezTo>
                  <a:cubicBezTo>
                    <a:pt x="552" y="96"/>
                    <a:pt x="552" y="97"/>
                    <a:pt x="552" y="98"/>
                  </a:cubicBezTo>
                  <a:cubicBezTo>
                    <a:pt x="552" y="99"/>
                    <a:pt x="552" y="100"/>
                    <a:pt x="552" y="101"/>
                  </a:cubicBezTo>
                  <a:cubicBezTo>
                    <a:pt x="553" y="102"/>
                    <a:pt x="553" y="103"/>
                    <a:pt x="553" y="103"/>
                  </a:cubicBezTo>
                  <a:cubicBezTo>
                    <a:pt x="553" y="104"/>
                    <a:pt x="553" y="105"/>
                    <a:pt x="553" y="106"/>
                  </a:cubicBezTo>
                  <a:cubicBezTo>
                    <a:pt x="553" y="107"/>
                    <a:pt x="553" y="108"/>
                    <a:pt x="553" y="109"/>
                  </a:cubicBezTo>
                  <a:cubicBezTo>
                    <a:pt x="553" y="109"/>
                    <a:pt x="553" y="110"/>
                    <a:pt x="552" y="111"/>
                  </a:cubicBezTo>
                  <a:cubicBezTo>
                    <a:pt x="552" y="112"/>
                    <a:pt x="552" y="113"/>
                    <a:pt x="552" y="114"/>
                  </a:cubicBezTo>
                  <a:cubicBezTo>
                    <a:pt x="552" y="115"/>
                    <a:pt x="552" y="117"/>
                    <a:pt x="551" y="118"/>
                  </a:cubicBezTo>
                  <a:cubicBezTo>
                    <a:pt x="541" y="153"/>
                    <a:pt x="528" y="195"/>
                    <a:pt x="511" y="241"/>
                  </a:cubicBezTo>
                  <a:cubicBezTo>
                    <a:pt x="506" y="255"/>
                    <a:pt x="509" y="280"/>
                    <a:pt x="516" y="292"/>
                  </a:cubicBezTo>
                  <a:cubicBezTo>
                    <a:pt x="542" y="333"/>
                    <a:pt x="564" y="373"/>
                    <a:pt x="581" y="406"/>
                  </a:cubicBezTo>
                  <a:cubicBezTo>
                    <a:pt x="588" y="420"/>
                    <a:pt x="588" y="434"/>
                    <a:pt x="581" y="445"/>
                  </a:cubicBezTo>
                  <a:cubicBezTo>
                    <a:pt x="575" y="456"/>
                    <a:pt x="562" y="463"/>
                    <a:pt x="548" y="464"/>
                  </a:cubicBezTo>
                  <a:cubicBezTo>
                    <a:pt x="510" y="467"/>
                    <a:pt x="464" y="467"/>
                    <a:pt x="416" y="466"/>
                  </a:cubicBezTo>
                  <a:cubicBezTo>
                    <a:pt x="402" y="465"/>
                    <a:pt x="379" y="475"/>
                    <a:pt x="370" y="486"/>
                  </a:cubicBezTo>
                  <a:cubicBezTo>
                    <a:pt x="337" y="524"/>
                    <a:pt x="308" y="557"/>
                    <a:pt x="283" y="583"/>
                  </a:cubicBezTo>
                  <a:cubicBezTo>
                    <a:pt x="282" y="584"/>
                    <a:pt x="281" y="585"/>
                    <a:pt x="280" y="586"/>
                  </a:cubicBezTo>
                  <a:cubicBezTo>
                    <a:pt x="279" y="586"/>
                    <a:pt x="279" y="586"/>
                    <a:pt x="279" y="587"/>
                  </a:cubicBezTo>
                  <a:cubicBezTo>
                    <a:pt x="278" y="587"/>
                    <a:pt x="277" y="588"/>
                    <a:pt x="276" y="589"/>
                  </a:cubicBezTo>
                  <a:cubicBezTo>
                    <a:pt x="276" y="589"/>
                    <a:pt x="275" y="589"/>
                    <a:pt x="275" y="589"/>
                  </a:cubicBezTo>
                  <a:cubicBezTo>
                    <a:pt x="274" y="590"/>
                    <a:pt x="273" y="591"/>
                    <a:pt x="272" y="591"/>
                  </a:cubicBezTo>
                  <a:cubicBezTo>
                    <a:pt x="271" y="591"/>
                    <a:pt x="271" y="591"/>
                    <a:pt x="271" y="592"/>
                  </a:cubicBezTo>
                  <a:cubicBezTo>
                    <a:pt x="269" y="592"/>
                    <a:pt x="268" y="593"/>
                    <a:pt x="266" y="594"/>
                  </a:cubicBezTo>
                  <a:cubicBezTo>
                    <a:pt x="266" y="594"/>
                    <a:pt x="265" y="594"/>
                    <a:pt x="265" y="594"/>
                  </a:cubicBezTo>
                  <a:cubicBezTo>
                    <a:pt x="264" y="594"/>
                    <a:pt x="263" y="594"/>
                    <a:pt x="262" y="595"/>
                  </a:cubicBezTo>
                  <a:cubicBezTo>
                    <a:pt x="261" y="595"/>
                    <a:pt x="260" y="595"/>
                    <a:pt x="260" y="595"/>
                  </a:cubicBezTo>
                  <a:cubicBezTo>
                    <a:pt x="259" y="595"/>
                    <a:pt x="258" y="595"/>
                    <a:pt x="257" y="595"/>
                  </a:cubicBezTo>
                  <a:cubicBezTo>
                    <a:pt x="256" y="595"/>
                    <a:pt x="255" y="595"/>
                    <a:pt x="255" y="595"/>
                  </a:cubicBezTo>
                  <a:cubicBezTo>
                    <a:pt x="254" y="595"/>
                    <a:pt x="253" y="595"/>
                    <a:pt x="251" y="595"/>
                  </a:cubicBezTo>
                  <a:cubicBezTo>
                    <a:pt x="251" y="595"/>
                    <a:pt x="251" y="595"/>
                    <a:pt x="250" y="595"/>
                  </a:cubicBezTo>
                  <a:cubicBezTo>
                    <a:pt x="248" y="595"/>
                    <a:pt x="247" y="595"/>
                    <a:pt x="245" y="594"/>
                  </a:cubicBezTo>
                  <a:cubicBezTo>
                    <a:pt x="245" y="594"/>
                    <a:pt x="244" y="594"/>
                    <a:pt x="244" y="594"/>
                  </a:cubicBezTo>
                  <a:cubicBezTo>
                    <a:pt x="243" y="593"/>
                    <a:pt x="242" y="593"/>
                    <a:pt x="241" y="592"/>
                  </a:cubicBezTo>
                  <a:cubicBezTo>
                    <a:pt x="240" y="592"/>
                    <a:pt x="240" y="592"/>
                    <a:pt x="239" y="592"/>
                  </a:cubicBezTo>
                  <a:cubicBezTo>
                    <a:pt x="238" y="591"/>
                    <a:pt x="237" y="591"/>
                    <a:pt x="237" y="590"/>
                  </a:cubicBezTo>
                  <a:cubicBezTo>
                    <a:pt x="236" y="590"/>
                    <a:pt x="236" y="590"/>
                    <a:pt x="235" y="589"/>
                  </a:cubicBezTo>
                  <a:cubicBezTo>
                    <a:pt x="234" y="589"/>
                    <a:pt x="233" y="588"/>
                    <a:pt x="232" y="587"/>
                  </a:cubicBezTo>
                  <a:cubicBezTo>
                    <a:pt x="231" y="587"/>
                    <a:pt x="231" y="586"/>
                    <a:pt x="231" y="586"/>
                  </a:cubicBezTo>
                  <a:cubicBezTo>
                    <a:pt x="230" y="585"/>
                    <a:pt x="229" y="585"/>
                    <a:pt x="228" y="584"/>
                  </a:cubicBezTo>
                  <a:cubicBezTo>
                    <a:pt x="228" y="583"/>
                    <a:pt x="228" y="583"/>
                    <a:pt x="227" y="583"/>
                  </a:cubicBezTo>
                  <a:cubicBezTo>
                    <a:pt x="227" y="582"/>
                    <a:pt x="227" y="582"/>
                    <a:pt x="226" y="581"/>
                  </a:cubicBezTo>
                  <a:cubicBezTo>
                    <a:pt x="220" y="574"/>
                    <a:pt x="220" y="574"/>
                    <a:pt x="220" y="574"/>
                  </a:cubicBezTo>
                  <a:cubicBezTo>
                    <a:pt x="221" y="573"/>
                    <a:pt x="221" y="573"/>
                    <a:pt x="221" y="573"/>
                  </a:cubicBezTo>
                  <a:cubicBezTo>
                    <a:pt x="220" y="571"/>
                    <a:pt x="219" y="569"/>
                    <a:pt x="218" y="567"/>
                  </a:cubicBezTo>
                  <a:cubicBezTo>
                    <a:pt x="202" y="524"/>
                    <a:pt x="188" y="483"/>
                    <a:pt x="175" y="443"/>
                  </a:cubicBezTo>
                  <a:cubicBezTo>
                    <a:pt x="171" y="429"/>
                    <a:pt x="155" y="411"/>
                    <a:pt x="142" y="406"/>
                  </a:cubicBezTo>
                  <a:cubicBezTo>
                    <a:pt x="103" y="389"/>
                    <a:pt x="63" y="372"/>
                    <a:pt x="25" y="354"/>
                  </a:cubicBezTo>
                  <a:cubicBezTo>
                    <a:pt x="10" y="347"/>
                    <a:pt x="5" y="337"/>
                    <a:pt x="2" y="330"/>
                  </a:cubicBezTo>
                  <a:cubicBezTo>
                    <a:pt x="0" y="321"/>
                    <a:pt x="1" y="311"/>
                    <a:pt x="6" y="302"/>
                  </a:cubicBezTo>
                  <a:cubicBezTo>
                    <a:pt x="6" y="302"/>
                    <a:pt x="6" y="302"/>
                    <a:pt x="6" y="302"/>
                  </a:cubicBezTo>
                  <a:cubicBezTo>
                    <a:pt x="9" y="296"/>
                    <a:pt x="14" y="290"/>
                    <a:pt x="21" y="286"/>
                  </a:cubicBezTo>
                  <a:cubicBezTo>
                    <a:pt x="38" y="274"/>
                    <a:pt x="54" y="262"/>
                    <a:pt x="72" y="249"/>
                  </a:cubicBezTo>
                  <a:cubicBezTo>
                    <a:pt x="89" y="236"/>
                    <a:pt x="106" y="224"/>
                    <a:pt x="124" y="210"/>
                  </a:cubicBezTo>
                  <a:cubicBezTo>
                    <a:pt x="130" y="207"/>
                    <a:pt x="136" y="199"/>
                    <a:pt x="141" y="191"/>
                  </a:cubicBezTo>
                  <a:cubicBezTo>
                    <a:pt x="145" y="183"/>
                    <a:pt x="149" y="174"/>
                    <a:pt x="149" y="167"/>
                  </a:cubicBezTo>
                  <a:cubicBezTo>
                    <a:pt x="152" y="145"/>
                    <a:pt x="154" y="123"/>
                    <a:pt x="156" y="102"/>
                  </a:cubicBezTo>
                  <a:cubicBezTo>
                    <a:pt x="159" y="81"/>
                    <a:pt x="161" y="60"/>
                    <a:pt x="163" y="40"/>
                  </a:cubicBezTo>
                  <a:cubicBezTo>
                    <a:pt x="164" y="32"/>
                    <a:pt x="166" y="25"/>
                    <a:pt x="169" y="19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80996" tIns="21598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58" name="MH_Other_2"/>
            <p:cNvSpPr/>
            <p:nvPr>
              <p:custDataLst>
                <p:tags r:id="rId4"/>
              </p:custDataLst>
            </p:nvPr>
          </p:nvSpPr>
          <p:spPr bwMode="auto">
            <a:xfrm>
              <a:off x="7710272" y="4289754"/>
              <a:ext cx="279596" cy="246110"/>
            </a:xfrm>
            <a:custGeom>
              <a:avLst/>
              <a:gdLst>
                <a:gd name="T0" fmla="*/ 2147483646 w 101"/>
                <a:gd name="T1" fmla="*/ 2147483646 h 89"/>
                <a:gd name="T2" fmla="*/ 2147483646 w 101"/>
                <a:gd name="T3" fmla="*/ 2147483646 h 89"/>
                <a:gd name="T4" fmla="*/ 2147483646 w 101"/>
                <a:gd name="T5" fmla="*/ 2147483646 h 89"/>
                <a:gd name="T6" fmla="*/ 0 w 101"/>
                <a:gd name="T7" fmla="*/ 2147483646 h 89"/>
                <a:gd name="T8" fmla="*/ 2147483646 w 101"/>
                <a:gd name="T9" fmla="*/ 2147483646 h 89"/>
                <a:gd name="T10" fmla="*/ 2147483646 w 101"/>
                <a:gd name="T11" fmla="*/ 0 h 89"/>
                <a:gd name="T12" fmla="*/ 2147483646 w 101"/>
                <a:gd name="T13" fmla="*/ 0 h 89"/>
                <a:gd name="T14" fmla="*/ 2147483646 w 101"/>
                <a:gd name="T15" fmla="*/ 2147483646 h 89"/>
                <a:gd name="T16" fmla="*/ 2147483646 w 101"/>
                <a:gd name="T17" fmla="*/ 2147483646 h 89"/>
                <a:gd name="T18" fmla="*/ 2147483646 w 101"/>
                <a:gd name="T19" fmla="*/ 2147483646 h 89"/>
                <a:gd name="T20" fmla="*/ 2147483646 w 101"/>
                <a:gd name="T21" fmla="*/ 2147483646 h 89"/>
                <a:gd name="T22" fmla="*/ 2147483646 w 101"/>
                <a:gd name="T23" fmla="*/ 2147483646 h 89"/>
                <a:gd name="T24" fmla="*/ 2147483646 w 101"/>
                <a:gd name="T25" fmla="*/ 2147483646 h 89"/>
                <a:gd name="T26" fmla="*/ 2147483646 w 101"/>
                <a:gd name="T27" fmla="*/ 2147483646 h 89"/>
                <a:gd name="T28" fmla="*/ 2147483646 w 101"/>
                <a:gd name="T29" fmla="*/ 2147483646 h 89"/>
                <a:gd name="T30" fmla="*/ 2147483646 w 101"/>
                <a:gd name="T31" fmla="*/ 2147483646 h 89"/>
                <a:gd name="T32" fmla="*/ 2147483646 w 101"/>
                <a:gd name="T33" fmla="*/ 2147483646 h 89"/>
                <a:gd name="T34" fmla="*/ 2147483646 w 101"/>
                <a:gd name="T35" fmla="*/ 2147483646 h 89"/>
                <a:gd name="T36" fmla="*/ 2147483646 w 101"/>
                <a:gd name="T37" fmla="*/ 2147483646 h 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01" h="89">
                  <a:moveTo>
                    <a:pt x="48" y="89"/>
                  </a:moveTo>
                  <a:cubicBezTo>
                    <a:pt x="44" y="88"/>
                    <a:pt x="41" y="86"/>
                    <a:pt x="38" y="84"/>
                  </a:cubicBezTo>
                  <a:cubicBezTo>
                    <a:pt x="29" y="78"/>
                    <a:pt x="19" y="70"/>
                    <a:pt x="12" y="60"/>
                  </a:cubicBezTo>
                  <a:cubicBezTo>
                    <a:pt x="4" y="50"/>
                    <a:pt x="0" y="39"/>
                    <a:pt x="0" y="26"/>
                  </a:cubicBezTo>
                  <a:cubicBezTo>
                    <a:pt x="0" y="17"/>
                    <a:pt x="3" y="9"/>
                    <a:pt x="9" y="4"/>
                  </a:cubicBezTo>
                  <a:cubicBezTo>
                    <a:pt x="12" y="2"/>
                    <a:pt x="15" y="1"/>
                    <a:pt x="19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7" y="0"/>
                    <a:pt x="29" y="0"/>
                    <a:pt x="32" y="1"/>
                  </a:cubicBezTo>
                  <a:cubicBezTo>
                    <a:pt x="38" y="3"/>
                    <a:pt x="43" y="7"/>
                    <a:pt x="4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7" y="7"/>
                    <a:pt x="63" y="3"/>
                    <a:pt x="69" y="2"/>
                  </a:cubicBezTo>
                  <a:cubicBezTo>
                    <a:pt x="72" y="1"/>
                    <a:pt x="74" y="1"/>
                    <a:pt x="77" y="1"/>
                  </a:cubicBezTo>
                  <a:cubicBezTo>
                    <a:pt x="79" y="1"/>
                    <a:pt x="80" y="1"/>
                    <a:pt x="82" y="1"/>
                  </a:cubicBezTo>
                  <a:cubicBezTo>
                    <a:pt x="86" y="2"/>
                    <a:pt x="89" y="4"/>
                    <a:pt x="92" y="6"/>
                  </a:cubicBezTo>
                  <a:cubicBezTo>
                    <a:pt x="98" y="11"/>
                    <a:pt x="101" y="19"/>
                    <a:pt x="100" y="28"/>
                  </a:cubicBezTo>
                  <a:cubicBezTo>
                    <a:pt x="99" y="41"/>
                    <a:pt x="94" y="52"/>
                    <a:pt x="86" y="62"/>
                  </a:cubicBezTo>
                  <a:cubicBezTo>
                    <a:pt x="78" y="71"/>
                    <a:pt x="68" y="79"/>
                    <a:pt x="58" y="84"/>
                  </a:cubicBezTo>
                  <a:cubicBezTo>
                    <a:pt x="55" y="86"/>
                    <a:pt x="52" y="88"/>
                    <a:pt x="4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2920776" y="2769661"/>
            <a:ext cx="1157224" cy="1170320"/>
            <a:chOff x="4107341" y="3894637"/>
            <a:chExt cx="1627346" cy="1645762"/>
          </a:xfrm>
        </p:grpSpPr>
        <p:sp>
          <p:nvSpPr>
            <p:cNvPr id="34" name="MH_SubTitle_5"/>
            <p:cNvSpPr/>
            <p:nvPr>
              <p:custDataLst>
                <p:tags r:id="rId5"/>
              </p:custDataLst>
            </p:nvPr>
          </p:nvSpPr>
          <p:spPr bwMode="auto">
            <a:xfrm>
              <a:off x="4107341" y="3894637"/>
              <a:ext cx="1627346" cy="1645762"/>
            </a:xfrm>
            <a:custGeom>
              <a:avLst/>
              <a:gdLst>
                <a:gd name="T0" fmla="*/ 586 w 588"/>
                <a:gd name="T1" fmla="*/ 330 h 595"/>
                <a:gd name="T2" fmla="*/ 446 w 588"/>
                <a:gd name="T3" fmla="*/ 406 h 595"/>
                <a:gd name="T4" fmla="*/ 370 w 588"/>
                <a:gd name="T5" fmla="*/ 567 h 595"/>
                <a:gd name="T6" fmla="*/ 361 w 588"/>
                <a:gd name="T7" fmla="*/ 589 h 595"/>
                <a:gd name="T8" fmla="*/ 340 w 588"/>
                <a:gd name="T9" fmla="*/ 595 h 595"/>
                <a:gd name="T10" fmla="*/ 335 w 588"/>
                <a:gd name="T11" fmla="*/ 595 h 595"/>
                <a:gd name="T12" fmla="*/ 330 w 588"/>
                <a:gd name="T13" fmla="*/ 595 h 595"/>
                <a:gd name="T14" fmla="*/ 325 w 588"/>
                <a:gd name="T15" fmla="*/ 594 h 595"/>
                <a:gd name="T16" fmla="*/ 320 w 588"/>
                <a:gd name="T17" fmla="*/ 593 h 595"/>
                <a:gd name="T18" fmla="*/ 315 w 588"/>
                <a:gd name="T19" fmla="*/ 590 h 595"/>
                <a:gd name="T20" fmla="*/ 311 w 588"/>
                <a:gd name="T21" fmla="*/ 588 h 595"/>
                <a:gd name="T22" fmla="*/ 305 w 588"/>
                <a:gd name="T23" fmla="*/ 583 h 595"/>
                <a:gd name="T24" fmla="*/ 172 w 588"/>
                <a:gd name="T25" fmla="*/ 466 h 595"/>
                <a:gd name="T26" fmla="*/ 7 w 588"/>
                <a:gd name="T27" fmla="*/ 445 h 595"/>
                <a:gd name="T28" fmla="*/ 72 w 588"/>
                <a:gd name="T29" fmla="*/ 292 h 595"/>
                <a:gd name="T30" fmla="*/ 37 w 588"/>
                <a:gd name="T31" fmla="*/ 119 h 595"/>
                <a:gd name="T32" fmla="*/ 36 w 588"/>
                <a:gd name="T33" fmla="*/ 113 h 595"/>
                <a:gd name="T34" fmla="*/ 35 w 588"/>
                <a:gd name="T35" fmla="*/ 108 h 595"/>
                <a:gd name="T36" fmla="*/ 35 w 588"/>
                <a:gd name="T37" fmla="*/ 103 h 595"/>
                <a:gd name="T38" fmla="*/ 36 w 588"/>
                <a:gd name="T39" fmla="*/ 97 h 595"/>
                <a:gd name="T40" fmla="*/ 38 w 588"/>
                <a:gd name="T41" fmla="*/ 92 h 595"/>
                <a:gd name="T42" fmla="*/ 40 w 588"/>
                <a:gd name="T43" fmla="*/ 88 h 595"/>
                <a:gd name="T44" fmla="*/ 43 w 588"/>
                <a:gd name="T45" fmla="*/ 84 h 595"/>
                <a:gd name="T46" fmla="*/ 47 w 588"/>
                <a:gd name="T47" fmla="*/ 79 h 595"/>
                <a:gd name="T48" fmla="*/ 51 w 588"/>
                <a:gd name="T49" fmla="*/ 76 h 595"/>
                <a:gd name="T50" fmla="*/ 55 w 588"/>
                <a:gd name="T51" fmla="*/ 74 h 595"/>
                <a:gd name="T52" fmla="*/ 60 w 588"/>
                <a:gd name="T53" fmla="*/ 72 h 595"/>
                <a:gd name="T54" fmla="*/ 65 w 588"/>
                <a:gd name="T55" fmla="*/ 70 h 595"/>
                <a:gd name="T56" fmla="*/ 76 w 588"/>
                <a:gd name="T57" fmla="*/ 68 h 595"/>
                <a:gd name="T58" fmla="*/ 83 w 588"/>
                <a:gd name="T59" fmla="*/ 70 h 595"/>
                <a:gd name="T60" fmla="*/ 261 w 588"/>
                <a:gd name="T61" fmla="*/ 85 h 595"/>
                <a:gd name="T62" fmla="*/ 396 w 588"/>
                <a:gd name="T63" fmla="*/ 2 h 595"/>
                <a:gd name="T64" fmla="*/ 419 w 588"/>
                <a:gd name="T65" fmla="*/ 19 h 595"/>
                <a:gd name="T66" fmla="*/ 432 w 588"/>
                <a:gd name="T67" fmla="*/ 102 h 595"/>
                <a:gd name="T68" fmla="*/ 447 w 588"/>
                <a:gd name="T69" fmla="*/ 191 h 595"/>
                <a:gd name="T70" fmla="*/ 516 w 588"/>
                <a:gd name="T71" fmla="*/ 249 h 595"/>
                <a:gd name="T72" fmla="*/ 582 w 588"/>
                <a:gd name="T73" fmla="*/ 30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582" y="302"/>
                  </a:moveTo>
                  <a:cubicBezTo>
                    <a:pt x="587" y="311"/>
                    <a:pt x="588" y="321"/>
                    <a:pt x="586" y="330"/>
                  </a:cubicBezTo>
                  <a:cubicBezTo>
                    <a:pt x="583" y="337"/>
                    <a:pt x="578" y="347"/>
                    <a:pt x="563" y="354"/>
                  </a:cubicBezTo>
                  <a:cubicBezTo>
                    <a:pt x="524" y="372"/>
                    <a:pt x="485" y="389"/>
                    <a:pt x="446" y="406"/>
                  </a:cubicBezTo>
                  <a:cubicBezTo>
                    <a:pt x="433" y="411"/>
                    <a:pt x="417" y="429"/>
                    <a:pt x="413" y="443"/>
                  </a:cubicBezTo>
                  <a:cubicBezTo>
                    <a:pt x="400" y="483"/>
                    <a:pt x="386" y="524"/>
                    <a:pt x="370" y="567"/>
                  </a:cubicBezTo>
                  <a:cubicBezTo>
                    <a:pt x="368" y="573"/>
                    <a:pt x="364" y="579"/>
                    <a:pt x="360" y="583"/>
                  </a:cubicBezTo>
                  <a:cubicBezTo>
                    <a:pt x="361" y="589"/>
                    <a:pt x="361" y="589"/>
                    <a:pt x="361" y="589"/>
                  </a:cubicBezTo>
                  <a:cubicBezTo>
                    <a:pt x="342" y="594"/>
                    <a:pt x="342" y="594"/>
                    <a:pt x="342" y="594"/>
                  </a:cubicBezTo>
                  <a:cubicBezTo>
                    <a:pt x="342" y="594"/>
                    <a:pt x="341" y="595"/>
                    <a:pt x="340" y="595"/>
                  </a:cubicBezTo>
                  <a:cubicBezTo>
                    <a:pt x="340" y="595"/>
                    <a:pt x="339" y="595"/>
                    <a:pt x="337" y="595"/>
                  </a:cubicBezTo>
                  <a:cubicBezTo>
                    <a:pt x="337" y="595"/>
                    <a:pt x="336" y="595"/>
                    <a:pt x="335" y="595"/>
                  </a:cubicBezTo>
                  <a:cubicBezTo>
                    <a:pt x="334" y="595"/>
                    <a:pt x="333" y="595"/>
                    <a:pt x="332" y="595"/>
                  </a:cubicBezTo>
                  <a:cubicBezTo>
                    <a:pt x="331" y="595"/>
                    <a:pt x="331" y="595"/>
                    <a:pt x="330" y="595"/>
                  </a:cubicBezTo>
                  <a:cubicBezTo>
                    <a:pt x="329" y="595"/>
                    <a:pt x="328" y="595"/>
                    <a:pt x="327" y="595"/>
                  </a:cubicBezTo>
                  <a:cubicBezTo>
                    <a:pt x="326" y="595"/>
                    <a:pt x="325" y="595"/>
                    <a:pt x="325" y="594"/>
                  </a:cubicBezTo>
                  <a:cubicBezTo>
                    <a:pt x="324" y="594"/>
                    <a:pt x="323" y="594"/>
                    <a:pt x="322" y="594"/>
                  </a:cubicBezTo>
                  <a:cubicBezTo>
                    <a:pt x="321" y="593"/>
                    <a:pt x="320" y="593"/>
                    <a:pt x="320" y="593"/>
                  </a:cubicBezTo>
                  <a:cubicBezTo>
                    <a:pt x="319" y="592"/>
                    <a:pt x="318" y="592"/>
                    <a:pt x="317" y="592"/>
                  </a:cubicBezTo>
                  <a:cubicBezTo>
                    <a:pt x="316" y="591"/>
                    <a:pt x="316" y="591"/>
                    <a:pt x="315" y="590"/>
                  </a:cubicBezTo>
                  <a:cubicBezTo>
                    <a:pt x="314" y="590"/>
                    <a:pt x="313" y="590"/>
                    <a:pt x="313" y="589"/>
                  </a:cubicBezTo>
                  <a:cubicBezTo>
                    <a:pt x="312" y="589"/>
                    <a:pt x="311" y="588"/>
                    <a:pt x="311" y="588"/>
                  </a:cubicBezTo>
                  <a:cubicBezTo>
                    <a:pt x="310" y="587"/>
                    <a:pt x="309" y="587"/>
                    <a:pt x="309" y="586"/>
                  </a:cubicBezTo>
                  <a:cubicBezTo>
                    <a:pt x="307" y="585"/>
                    <a:pt x="306" y="584"/>
                    <a:pt x="305" y="583"/>
                  </a:cubicBezTo>
                  <a:cubicBezTo>
                    <a:pt x="280" y="557"/>
                    <a:pt x="251" y="524"/>
                    <a:pt x="218" y="486"/>
                  </a:cubicBezTo>
                  <a:cubicBezTo>
                    <a:pt x="209" y="475"/>
                    <a:pt x="186" y="465"/>
                    <a:pt x="172" y="466"/>
                  </a:cubicBezTo>
                  <a:cubicBezTo>
                    <a:pt x="124" y="467"/>
                    <a:pt x="78" y="467"/>
                    <a:pt x="41" y="465"/>
                  </a:cubicBezTo>
                  <a:cubicBezTo>
                    <a:pt x="26" y="463"/>
                    <a:pt x="13" y="456"/>
                    <a:pt x="7" y="445"/>
                  </a:cubicBezTo>
                  <a:cubicBezTo>
                    <a:pt x="0" y="434"/>
                    <a:pt x="0" y="420"/>
                    <a:pt x="7" y="407"/>
                  </a:cubicBezTo>
                  <a:cubicBezTo>
                    <a:pt x="24" y="373"/>
                    <a:pt x="46" y="333"/>
                    <a:pt x="72" y="292"/>
                  </a:cubicBezTo>
                  <a:cubicBezTo>
                    <a:pt x="79" y="280"/>
                    <a:pt x="82" y="255"/>
                    <a:pt x="77" y="241"/>
                  </a:cubicBezTo>
                  <a:cubicBezTo>
                    <a:pt x="60" y="195"/>
                    <a:pt x="47" y="153"/>
                    <a:pt x="37" y="119"/>
                  </a:cubicBezTo>
                  <a:cubicBezTo>
                    <a:pt x="37" y="117"/>
                    <a:pt x="36" y="115"/>
                    <a:pt x="36" y="114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1"/>
                    <a:pt x="35" y="110"/>
                    <a:pt x="35" y="109"/>
                  </a:cubicBezTo>
                  <a:cubicBezTo>
                    <a:pt x="35" y="109"/>
                    <a:pt x="35" y="108"/>
                    <a:pt x="35" y="108"/>
                  </a:cubicBezTo>
                  <a:cubicBezTo>
                    <a:pt x="35" y="107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1"/>
                    <a:pt x="36" y="100"/>
                    <a:pt x="36" y="98"/>
                  </a:cubicBezTo>
                  <a:cubicBezTo>
                    <a:pt x="36" y="98"/>
                    <a:pt x="36" y="97"/>
                    <a:pt x="36" y="97"/>
                  </a:cubicBezTo>
                  <a:cubicBezTo>
                    <a:pt x="37" y="96"/>
                    <a:pt x="37" y="95"/>
                    <a:pt x="37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8" y="91"/>
                    <a:pt x="39" y="90"/>
                    <a:pt x="39" y="89"/>
                  </a:cubicBezTo>
                  <a:cubicBezTo>
                    <a:pt x="39" y="89"/>
                    <a:pt x="40" y="88"/>
                    <a:pt x="40" y="88"/>
                  </a:cubicBezTo>
                  <a:cubicBezTo>
                    <a:pt x="41" y="87"/>
                    <a:pt x="41" y="86"/>
                    <a:pt x="42" y="85"/>
                  </a:cubicBezTo>
                  <a:cubicBezTo>
                    <a:pt x="42" y="84"/>
                    <a:pt x="42" y="84"/>
                    <a:pt x="43" y="84"/>
                  </a:cubicBezTo>
                  <a:cubicBezTo>
                    <a:pt x="44" y="82"/>
                    <a:pt x="45" y="81"/>
                    <a:pt x="46" y="80"/>
                  </a:cubicBezTo>
                  <a:cubicBezTo>
                    <a:pt x="46" y="80"/>
                    <a:pt x="47" y="79"/>
                    <a:pt x="47" y="79"/>
                  </a:cubicBezTo>
                  <a:cubicBezTo>
                    <a:pt x="48" y="78"/>
                    <a:pt x="49" y="78"/>
                    <a:pt x="50" y="77"/>
                  </a:cubicBezTo>
                  <a:cubicBezTo>
                    <a:pt x="50" y="77"/>
                    <a:pt x="50" y="76"/>
                    <a:pt x="51" y="76"/>
                  </a:cubicBezTo>
                  <a:cubicBezTo>
                    <a:pt x="52" y="75"/>
                    <a:pt x="53" y="75"/>
                    <a:pt x="54" y="74"/>
                  </a:cubicBezTo>
                  <a:cubicBezTo>
                    <a:pt x="54" y="74"/>
                    <a:pt x="55" y="74"/>
                    <a:pt x="55" y="74"/>
                  </a:cubicBezTo>
                  <a:cubicBezTo>
                    <a:pt x="56" y="73"/>
                    <a:pt x="58" y="72"/>
                    <a:pt x="59" y="72"/>
                  </a:cubicBezTo>
                  <a:cubicBezTo>
                    <a:pt x="59" y="72"/>
                    <a:pt x="60" y="72"/>
                    <a:pt x="60" y="72"/>
                  </a:cubicBezTo>
                  <a:cubicBezTo>
                    <a:pt x="61" y="71"/>
                    <a:pt x="62" y="71"/>
                    <a:pt x="63" y="71"/>
                  </a:cubicBezTo>
                  <a:cubicBezTo>
                    <a:pt x="64" y="70"/>
                    <a:pt x="64" y="70"/>
                    <a:pt x="65" y="70"/>
                  </a:cubicBezTo>
                  <a:cubicBezTo>
                    <a:pt x="65" y="70"/>
                    <a:pt x="66" y="70"/>
                    <a:pt x="67" y="7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9" y="69"/>
                    <a:pt x="81" y="70"/>
                    <a:pt x="83" y="70"/>
                  </a:cubicBezTo>
                  <a:cubicBezTo>
                    <a:pt x="129" y="77"/>
                    <a:pt x="171" y="86"/>
                    <a:pt x="211" y="95"/>
                  </a:cubicBezTo>
                  <a:cubicBezTo>
                    <a:pt x="226" y="98"/>
                    <a:pt x="250" y="93"/>
                    <a:pt x="261" y="85"/>
                  </a:cubicBezTo>
                  <a:cubicBezTo>
                    <a:pt x="295" y="59"/>
                    <a:pt x="330" y="34"/>
                    <a:pt x="365" y="9"/>
                  </a:cubicBezTo>
                  <a:cubicBezTo>
                    <a:pt x="377" y="0"/>
                    <a:pt x="389" y="0"/>
                    <a:pt x="396" y="2"/>
                  </a:cubicBezTo>
                  <a:cubicBezTo>
                    <a:pt x="406" y="4"/>
                    <a:pt x="414" y="10"/>
                    <a:pt x="419" y="19"/>
                  </a:cubicBezTo>
                  <a:cubicBezTo>
                    <a:pt x="419" y="19"/>
                    <a:pt x="419" y="19"/>
                    <a:pt x="419" y="19"/>
                  </a:cubicBezTo>
                  <a:cubicBezTo>
                    <a:pt x="422" y="25"/>
                    <a:pt x="424" y="32"/>
                    <a:pt x="425" y="40"/>
                  </a:cubicBezTo>
                  <a:cubicBezTo>
                    <a:pt x="427" y="60"/>
                    <a:pt x="429" y="81"/>
                    <a:pt x="432" y="102"/>
                  </a:cubicBezTo>
                  <a:cubicBezTo>
                    <a:pt x="434" y="123"/>
                    <a:pt x="436" y="145"/>
                    <a:pt x="439" y="167"/>
                  </a:cubicBezTo>
                  <a:cubicBezTo>
                    <a:pt x="439" y="174"/>
                    <a:pt x="443" y="183"/>
                    <a:pt x="447" y="191"/>
                  </a:cubicBezTo>
                  <a:cubicBezTo>
                    <a:pt x="452" y="199"/>
                    <a:pt x="458" y="207"/>
                    <a:pt x="464" y="210"/>
                  </a:cubicBezTo>
                  <a:cubicBezTo>
                    <a:pt x="482" y="224"/>
                    <a:pt x="499" y="236"/>
                    <a:pt x="516" y="249"/>
                  </a:cubicBezTo>
                  <a:cubicBezTo>
                    <a:pt x="534" y="262"/>
                    <a:pt x="550" y="274"/>
                    <a:pt x="567" y="286"/>
                  </a:cubicBezTo>
                  <a:cubicBezTo>
                    <a:pt x="574" y="290"/>
                    <a:pt x="579" y="296"/>
                    <a:pt x="582" y="302"/>
                  </a:cubicBez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0" tIns="21598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59" name="MH_Other_3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688297" y="4353375"/>
              <a:ext cx="237740" cy="249459"/>
            </a:xfrm>
            <a:custGeom>
              <a:avLst/>
              <a:gdLst>
                <a:gd name="T0" fmla="*/ 2147483646 w 86"/>
                <a:gd name="T1" fmla="*/ 0 h 90"/>
                <a:gd name="T2" fmla="*/ 2147483646 w 86"/>
                <a:gd name="T3" fmla="*/ 2147483646 h 90"/>
                <a:gd name="T4" fmla="*/ 2147483646 w 86"/>
                <a:gd name="T5" fmla="*/ 2147483646 h 90"/>
                <a:gd name="T6" fmla="*/ 2147483646 w 86"/>
                <a:gd name="T7" fmla="*/ 2147483646 h 90"/>
                <a:gd name="T8" fmla="*/ 0 w 86"/>
                <a:gd name="T9" fmla="*/ 2147483646 h 90"/>
                <a:gd name="T10" fmla="*/ 2147483646 w 86"/>
                <a:gd name="T11" fmla="*/ 2147483646 h 90"/>
                <a:gd name="T12" fmla="*/ 2147483646 w 86"/>
                <a:gd name="T13" fmla="*/ 2147483646 h 90"/>
                <a:gd name="T14" fmla="*/ 2147483646 w 86"/>
                <a:gd name="T15" fmla="*/ 2147483646 h 90"/>
                <a:gd name="T16" fmla="*/ 2147483646 w 86"/>
                <a:gd name="T17" fmla="*/ 2147483646 h 90"/>
                <a:gd name="T18" fmla="*/ 2147483646 w 86"/>
                <a:gd name="T19" fmla="*/ 2147483646 h 90"/>
                <a:gd name="T20" fmla="*/ 2147483646 w 86"/>
                <a:gd name="T21" fmla="*/ 0 h 90"/>
                <a:gd name="T22" fmla="*/ 2147483646 w 86"/>
                <a:gd name="T23" fmla="*/ 2147483646 h 90"/>
                <a:gd name="T24" fmla="*/ 2147483646 w 86"/>
                <a:gd name="T25" fmla="*/ 2147483646 h 90"/>
                <a:gd name="T26" fmla="*/ 2147483646 w 86"/>
                <a:gd name="T27" fmla="*/ 2147483646 h 90"/>
                <a:gd name="T28" fmla="*/ 2147483646 w 86"/>
                <a:gd name="T29" fmla="*/ 2147483646 h 90"/>
                <a:gd name="T30" fmla="*/ 2147483646 w 86"/>
                <a:gd name="T31" fmla="*/ 2147483646 h 9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6" h="90">
                  <a:moveTo>
                    <a:pt x="50" y="0"/>
                  </a:moveTo>
                  <a:cubicBezTo>
                    <a:pt x="30" y="0"/>
                    <a:pt x="14" y="16"/>
                    <a:pt x="14" y="36"/>
                  </a:cubicBezTo>
                  <a:cubicBezTo>
                    <a:pt x="14" y="45"/>
                    <a:pt x="18" y="54"/>
                    <a:pt x="23" y="60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1" y="83"/>
                    <a:pt x="0" y="84"/>
                    <a:pt x="0" y="85"/>
                  </a:cubicBezTo>
                  <a:cubicBezTo>
                    <a:pt x="0" y="86"/>
                    <a:pt x="1" y="88"/>
                    <a:pt x="2" y="88"/>
                  </a:cubicBezTo>
                  <a:cubicBezTo>
                    <a:pt x="3" y="90"/>
                    <a:pt x="6" y="90"/>
                    <a:pt x="8" y="88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6" y="70"/>
                    <a:pt x="43" y="72"/>
                    <a:pt x="50" y="72"/>
                  </a:cubicBezTo>
                  <a:cubicBezTo>
                    <a:pt x="70" y="72"/>
                    <a:pt x="86" y="5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lose/>
                  <a:moveTo>
                    <a:pt x="50" y="6"/>
                  </a:moveTo>
                  <a:cubicBezTo>
                    <a:pt x="67" y="6"/>
                    <a:pt x="80" y="20"/>
                    <a:pt x="80" y="36"/>
                  </a:cubicBezTo>
                  <a:cubicBezTo>
                    <a:pt x="80" y="53"/>
                    <a:pt x="67" y="66"/>
                    <a:pt x="50" y="66"/>
                  </a:cubicBezTo>
                  <a:cubicBezTo>
                    <a:pt x="34" y="66"/>
                    <a:pt x="20" y="53"/>
                    <a:pt x="20" y="36"/>
                  </a:cubicBezTo>
                  <a:cubicBezTo>
                    <a:pt x="20" y="20"/>
                    <a:pt x="34" y="6"/>
                    <a:pt x="5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6" name="组合 7"/>
          <p:cNvGrpSpPr/>
          <p:nvPr/>
        </p:nvGrpSpPr>
        <p:grpSpPr>
          <a:xfrm>
            <a:off x="2920776" y="1535050"/>
            <a:ext cx="1157224" cy="1172702"/>
            <a:chOff x="4107341" y="2158466"/>
            <a:chExt cx="1627346" cy="1649112"/>
          </a:xfrm>
        </p:grpSpPr>
        <p:sp>
          <p:nvSpPr>
            <p:cNvPr id="33" name="MH_SubTitle_6"/>
            <p:cNvSpPr/>
            <p:nvPr>
              <p:custDataLst>
                <p:tags r:id="rId7"/>
              </p:custDataLst>
            </p:nvPr>
          </p:nvSpPr>
          <p:spPr bwMode="auto">
            <a:xfrm>
              <a:off x="4107341" y="2158466"/>
              <a:ext cx="1627346" cy="1649112"/>
            </a:xfrm>
            <a:custGeom>
              <a:avLst/>
              <a:gdLst>
                <a:gd name="T0" fmla="*/ 8 w 552"/>
                <a:gd name="T1" fmla="*/ 164 h 563"/>
                <a:gd name="T2" fmla="*/ 24 w 552"/>
                <a:gd name="T3" fmla="*/ 136 h 563"/>
                <a:gd name="T4" fmla="*/ 153 w 552"/>
                <a:gd name="T5" fmla="*/ 135 h 563"/>
                <a:gd name="T6" fmla="*/ 216 w 552"/>
                <a:gd name="T7" fmla="*/ 107 h 563"/>
                <a:gd name="T8" fmla="*/ 302 w 552"/>
                <a:gd name="T9" fmla="*/ 12 h 563"/>
                <a:gd name="T10" fmla="*/ 333 w 552"/>
                <a:gd name="T11" fmla="*/ 20 h 563"/>
                <a:gd name="T12" fmla="*/ 375 w 552"/>
                <a:gd name="T13" fmla="*/ 142 h 563"/>
                <a:gd name="T14" fmla="*/ 420 w 552"/>
                <a:gd name="T15" fmla="*/ 193 h 563"/>
                <a:gd name="T16" fmla="*/ 537 w 552"/>
                <a:gd name="T17" fmla="*/ 245 h 563"/>
                <a:gd name="T18" fmla="*/ 537 w 552"/>
                <a:gd name="T19" fmla="*/ 277 h 563"/>
                <a:gd name="T20" fmla="*/ 433 w 552"/>
                <a:gd name="T21" fmla="*/ 352 h 563"/>
                <a:gd name="T22" fmla="*/ 400 w 552"/>
                <a:gd name="T23" fmla="*/ 410 h 563"/>
                <a:gd name="T24" fmla="*/ 386 w 552"/>
                <a:gd name="T25" fmla="*/ 538 h 563"/>
                <a:gd name="T26" fmla="*/ 358 w 552"/>
                <a:gd name="T27" fmla="*/ 553 h 563"/>
                <a:gd name="T28" fmla="*/ 255 w 552"/>
                <a:gd name="T29" fmla="*/ 478 h 563"/>
                <a:gd name="T30" fmla="*/ 189 w 552"/>
                <a:gd name="T31" fmla="*/ 464 h 563"/>
                <a:gd name="T32" fmla="*/ 62 w 552"/>
                <a:gd name="T33" fmla="*/ 489 h 563"/>
                <a:gd name="T34" fmla="*/ 39 w 552"/>
                <a:gd name="T35" fmla="*/ 467 h 563"/>
                <a:gd name="T36" fmla="*/ 79 w 552"/>
                <a:gd name="T37" fmla="*/ 345 h 563"/>
                <a:gd name="T38" fmla="*/ 71 w 552"/>
                <a:gd name="T39" fmla="*/ 276 h 563"/>
                <a:gd name="T40" fmla="*/ 8 w 552"/>
                <a:gd name="T41" fmla="*/ 16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3">
                  <a:moveTo>
                    <a:pt x="8" y="164"/>
                  </a:moveTo>
                  <a:cubicBezTo>
                    <a:pt x="0" y="149"/>
                    <a:pt x="7" y="137"/>
                    <a:pt x="24" y="136"/>
                  </a:cubicBezTo>
                  <a:cubicBezTo>
                    <a:pt x="61" y="134"/>
                    <a:pt x="106" y="133"/>
                    <a:pt x="153" y="135"/>
                  </a:cubicBezTo>
                  <a:cubicBezTo>
                    <a:pt x="174" y="135"/>
                    <a:pt x="203" y="123"/>
                    <a:pt x="216" y="107"/>
                  </a:cubicBezTo>
                  <a:cubicBezTo>
                    <a:pt x="247" y="71"/>
                    <a:pt x="276" y="38"/>
                    <a:pt x="302" y="12"/>
                  </a:cubicBezTo>
                  <a:cubicBezTo>
                    <a:pt x="313" y="0"/>
                    <a:pt x="326" y="4"/>
                    <a:pt x="333" y="20"/>
                  </a:cubicBezTo>
                  <a:cubicBezTo>
                    <a:pt x="346" y="57"/>
                    <a:pt x="361" y="98"/>
                    <a:pt x="375" y="142"/>
                  </a:cubicBezTo>
                  <a:cubicBezTo>
                    <a:pt x="381" y="162"/>
                    <a:pt x="401" y="185"/>
                    <a:pt x="420" y="193"/>
                  </a:cubicBezTo>
                  <a:cubicBezTo>
                    <a:pt x="462" y="211"/>
                    <a:pt x="501" y="229"/>
                    <a:pt x="537" y="245"/>
                  </a:cubicBezTo>
                  <a:cubicBezTo>
                    <a:pt x="552" y="252"/>
                    <a:pt x="552" y="266"/>
                    <a:pt x="537" y="277"/>
                  </a:cubicBezTo>
                  <a:cubicBezTo>
                    <a:pt x="504" y="301"/>
                    <a:pt x="470" y="326"/>
                    <a:pt x="433" y="352"/>
                  </a:cubicBezTo>
                  <a:cubicBezTo>
                    <a:pt x="417" y="364"/>
                    <a:pt x="402" y="391"/>
                    <a:pt x="400" y="410"/>
                  </a:cubicBezTo>
                  <a:cubicBezTo>
                    <a:pt x="395" y="455"/>
                    <a:pt x="390" y="497"/>
                    <a:pt x="386" y="538"/>
                  </a:cubicBezTo>
                  <a:cubicBezTo>
                    <a:pt x="385" y="556"/>
                    <a:pt x="373" y="563"/>
                    <a:pt x="358" y="553"/>
                  </a:cubicBezTo>
                  <a:cubicBezTo>
                    <a:pt x="327" y="531"/>
                    <a:pt x="292" y="506"/>
                    <a:pt x="255" y="478"/>
                  </a:cubicBezTo>
                  <a:cubicBezTo>
                    <a:pt x="239" y="466"/>
                    <a:pt x="209" y="460"/>
                    <a:pt x="189" y="464"/>
                  </a:cubicBezTo>
                  <a:cubicBezTo>
                    <a:pt x="143" y="475"/>
                    <a:pt x="100" y="483"/>
                    <a:pt x="62" y="489"/>
                  </a:cubicBezTo>
                  <a:cubicBezTo>
                    <a:pt x="45" y="492"/>
                    <a:pt x="35" y="482"/>
                    <a:pt x="39" y="467"/>
                  </a:cubicBezTo>
                  <a:cubicBezTo>
                    <a:pt x="49" y="431"/>
                    <a:pt x="63" y="389"/>
                    <a:pt x="79" y="345"/>
                  </a:cubicBezTo>
                  <a:cubicBezTo>
                    <a:pt x="86" y="326"/>
                    <a:pt x="82" y="294"/>
                    <a:pt x="71" y="276"/>
                  </a:cubicBezTo>
                  <a:cubicBezTo>
                    <a:pt x="46" y="236"/>
                    <a:pt x="24" y="197"/>
                    <a:pt x="8" y="164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0" tIns="21598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60" name="MH_Other_4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4728478" y="2699241"/>
              <a:ext cx="287967" cy="195884"/>
            </a:xfrm>
            <a:custGeom>
              <a:avLst/>
              <a:gdLst>
                <a:gd name="T0" fmla="*/ 0 w 104"/>
                <a:gd name="T1" fmla="*/ 2147483646 h 71"/>
                <a:gd name="T2" fmla="*/ 0 w 104"/>
                <a:gd name="T3" fmla="*/ 2147483646 h 71"/>
                <a:gd name="T4" fmla="*/ 2147483646 w 104"/>
                <a:gd name="T5" fmla="*/ 2147483646 h 71"/>
                <a:gd name="T6" fmla="*/ 2147483646 w 104"/>
                <a:gd name="T7" fmla="*/ 2147483646 h 71"/>
                <a:gd name="T8" fmla="*/ 2147483646 w 104"/>
                <a:gd name="T9" fmla="*/ 2147483646 h 71"/>
                <a:gd name="T10" fmla="*/ 2147483646 w 104"/>
                <a:gd name="T11" fmla="*/ 2147483646 h 71"/>
                <a:gd name="T12" fmla="*/ 2147483646 w 104"/>
                <a:gd name="T13" fmla="*/ 0 h 71"/>
                <a:gd name="T14" fmla="*/ 2147483646 w 104"/>
                <a:gd name="T15" fmla="*/ 0 h 71"/>
                <a:gd name="T16" fmla="*/ 0 w 104"/>
                <a:gd name="T17" fmla="*/ 2147483646 h 71"/>
                <a:gd name="T18" fmla="*/ 2147483646 w 104"/>
                <a:gd name="T19" fmla="*/ 2147483646 h 71"/>
                <a:gd name="T20" fmla="*/ 2147483646 w 104"/>
                <a:gd name="T21" fmla="*/ 2147483646 h 71"/>
                <a:gd name="T22" fmla="*/ 2147483646 w 104"/>
                <a:gd name="T23" fmla="*/ 2147483646 h 71"/>
                <a:gd name="T24" fmla="*/ 2147483646 w 104"/>
                <a:gd name="T25" fmla="*/ 2147483646 h 71"/>
                <a:gd name="T26" fmla="*/ 2147483646 w 104"/>
                <a:gd name="T27" fmla="*/ 2147483646 h 71"/>
                <a:gd name="T28" fmla="*/ 2147483646 w 104"/>
                <a:gd name="T29" fmla="*/ 2147483646 h 71"/>
                <a:gd name="T30" fmla="*/ 2147483646 w 104"/>
                <a:gd name="T31" fmla="*/ 2147483646 h 71"/>
                <a:gd name="T32" fmla="*/ 2147483646 w 104"/>
                <a:gd name="T33" fmla="*/ 2147483646 h 71"/>
                <a:gd name="T34" fmla="*/ 2147483646 w 104"/>
                <a:gd name="T35" fmla="*/ 2147483646 h 71"/>
                <a:gd name="T36" fmla="*/ 2147483646 w 104"/>
                <a:gd name="T37" fmla="*/ 2147483646 h 71"/>
                <a:gd name="T38" fmla="*/ 2147483646 w 104"/>
                <a:gd name="T39" fmla="*/ 2147483646 h 71"/>
                <a:gd name="T40" fmla="*/ 2147483646 w 104"/>
                <a:gd name="T41" fmla="*/ 2147483646 h 71"/>
                <a:gd name="T42" fmla="*/ 2147483646 w 104"/>
                <a:gd name="T43" fmla="*/ 2147483646 h 71"/>
                <a:gd name="T44" fmla="*/ 2147483646 w 104"/>
                <a:gd name="T45" fmla="*/ 2147483646 h 71"/>
                <a:gd name="T46" fmla="*/ 2147483646 w 104"/>
                <a:gd name="T47" fmla="*/ 2147483646 h 71"/>
                <a:gd name="T48" fmla="*/ 2147483646 w 104"/>
                <a:gd name="T49" fmla="*/ 2147483646 h 71"/>
                <a:gd name="T50" fmla="*/ 2147483646 w 104"/>
                <a:gd name="T51" fmla="*/ 2147483646 h 71"/>
                <a:gd name="T52" fmla="*/ 2147483646 w 104"/>
                <a:gd name="T53" fmla="*/ 2147483646 h 71"/>
                <a:gd name="T54" fmla="*/ 2147483646 w 104"/>
                <a:gd name="T55" fmla="*/ 2147483646 h 71"/>
                <a:gd name="T56" fmla="*/ 2147483646 w 104"/>
                <a:gd name="T57" fmla="*/ 2147483646 h 71"/>
                <a:gd name="T58" fmla="*/ 2147483646 w 104"/>
                <a:gd name="T59" fmla="*/ 2147483646 h 71"/>
                <a:gd name="T60" fmla="*/ 2147483646 w 104"/>
                <a:gd name="T61" fmla="*/ 2147483646 h 71"/>
                <a:gd name="T62" fmla="*/ 2147483646 w 104"/>
                <a:gd name="T63" fmla="*/ 2147483646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" h="71">
                  <a:moveTo>
                    <a:pt x="0" y="1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7"/>
                    <a:pt x="5" y="71"/>
                    <a:pt x="10" y="71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100" y="71"/>
                    <a:pt x="104" y="67"/>
                    <a:pt x="104" y="61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lose/>
                  <a:moveTo>
                    <a:pt x="7" y="61"/>
                  </a:moveTo>
                  <a:cubicBezTo>
                    <a:pt x="7" y="10"/>
                    <a:pt x="7" y="10"/>
                    <a:pt x="7" y="10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2"/>
                    <a:pt x="7" y="61"/>
                    <a:pt x="7" y="61"/>
                  </a:cubicBezTo>
                  <a:close/>
                  <a:moveTo>
                    <a:pt x="98" y="62"/>
                  </a:moveTo>
                  <a:cubicBezTo>
                    <a:pt x="65" y="37"/>
                    <a:pt x="65" y="37"/>
                    <a:pt x="65" y="37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2"/>
                    <a:pt x="98" y="62"/>
                    <a:pt x="98" y="62"/>
                  </a:cubicBezTo>
                  <a:close/>
                  <a:moveTo>
                    <a:pt x="12" y="6"/>
                  </a:moveTo>
                  <a:cubicBezTo>
                    <a:pt x="93" y="6"/>
                    <a:pt x="93" y="6"/>
                    <a:pt x="93" y="6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8"/>
                    <a:pt x="51" y="38"/>
                    <a:pt x="49" y="37"/>
                  </a:cubicBezTo>
                  <a:lnTo>
                    <a:pt x="12" y="6"/>
                  </a:lnTo>
                  <a:close/>
                  <a:moveTo>
                    <a:pt x="91" y="65"/>
                  </a:moveTo>
                  <a:cubicBezTo>
                    <a:pt x="13" y="65"/>
                    <a:pt x="13" y="65"/>
                    <a:pt x="13" y="6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7" y="44"/>
                    <a:pt x="50" y="44"/>
                    <a:pt x="52" y="44"/>
                  </a:cubicBezTo>
                  <a:cubicBezTo>
                    <a:pt x="55" y="44"/>
                    <a:pt x="57" y="44"/>
                    <a:pt x="59" y="42"/>
                  </a:cubicBezTo>
                  <a:cubicBezTo>
                    <a:pt x="60" y="41"/>
                    <a:pt x="60" y="41"/>
                    <a:pt x="60" y="41"/>
                  </a:cubicBezTo>
                  <a:lnTo>
                    <a:pt x="91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7" name="组合 3"/>
          <p:cNvGrpSpPr/>
          <p:nvPr/>
        </p:nvGrpSpPr>
        <p:grpSpPr>
          <a:xfrm>
            <a:off x="4930440" y="1517192"/>
            <a:ext cx="1158415" cy="1170320"/>
            <a:chOff x="6933431" y="2133353"/>
            <a:chExt cx="1629021" cy="1645762"/>
          </a:xfrm>
        </p:grpSpPr>
        <p:sp>
          <p:nvSpPr>
            <p:cNvPr id="40" name="MH_SubTitle_2"/>
            <p:cNvSpPr/>
            <p:nvPr>
              <p:custDataLst>
                <p:tags r:id="rId9"/>
              </p:custDataLst>
            </p:nvPr>
          </p:nvSpPr>
          <p:spPr bwMode="auto">
            <a:xfrm>
              <a:off x="6933431" y="2133353"/>
              <a:ext cx="1629021" cy="1645762"/>
            </a:xfrm>
            <a:custGeom>
              <a:avLst/>
              <a:gdLst>
                <a:gd name="T0" fmla="*/ 3 w 589"/>
                <a:gd name="T1" fmla="*/ 266 h 595"/>
                <a:gd name="T2" fmla="*/ 143 w 589"/>
                <a:gd name="T3" fmla="*/ 190 h 595"/>
                <a:gd name="T4" fmla="*/ 219 w 589"/>
                <a:gd name="T5" fmla="*/ 29 h 595"/>
                <a:gd name="T6" fmla="*/ 228 w 589"/>
                <a:gd name="T7" fmla="*/ 7 h 595"/>
                <a:gd name="T8" fmla="*/ 249 w 589"/>
                <a:gd name="T9" fmla="*/ 1 h 595"/>
                <a:gd name="T10" fmla="*/ 254 w 589"/>
                <a:gd name="T11" fmla="*/ 0 h 595"/>
                <a:gd name="T12" fmla="*/ 259 w 589"/>
                <a:gd name="T13" fmla="*/ 0 h 595"/>
                <a:gd name="T14" fmla="*/ 264 w 589"/>
                <a:gd name="T15" fmla="*/ 1 h 595"/>
                <a:gd name="T16" fmla="*/ 269 w 589"/>
                <a:gd name="T17" fmla="*/ 3 h 595"/>
                <a:gd name="T18" fmla="*/ 274 w 589"/>
                <a:gd name="T19" fmla="*/ 5 h 595"/>
                <a:gd name="T20" fmla="*/ 278 w 589"/>
                <a:gd name="T21" fmla="*/ 8 h 595"/>
                <a:gd name="T22" fmla="*/ 284 w 589"/>
                <a:gd name="T23" fmla="*/ 13 h 595"/>
                <a:gd name="T24" fmla="*/ 417 w 589"/>
                <a:gd name="T25" fmla="*/ 130 h 595"/>
                <a:gd name="T26" fmla="*/ 582 w 589"/>
                <a:gd name="T27" fmla="*/ 150 h 595"/>
                <a:gd name="T28" fmla="*/ 517 w 589"/>
                <a:gd name="T29" fmla="*/ 303 h 595"/>
                <a:gd name="T30" fmla="*/ 552 w 589"/>
                <a:gd name="T31" fmla="*/ 477 h 595"/>
                <a:gd name="T32" fmla="*/ 553 w 589"/>
                <a:gd name="T33" fmla="*/ 483 h 595"/>
                <a:gd name="T34" fmla="*/ 554 w 589"/>
                <a:gd name="T35" fmla="*/ 488 h 595"/>
                <a:gd name="T36" fmla="*/ 554 w 589"/>
                <a:gd name="T37" fmla="*/ 493 h 595"/>
                <a:gd name="T38" fmla="*/ 553 w 589"/>
                <a:gd name="T39" fmla="*/ 499 h 595"/>
                <a:gd name="T40" fmla="*/ 551 w 589"/>
                <a:gd name="T41" fmla="*/ 503 h 595"/>
                <a:gd name="T42" fmla="*/ 549 w 589"/>
                <a:gd name="T43" fmla="*/ 508 h 595"/>
                <a:gd name="T44" fmla="*/ 546 w 589"/>
                <a:gd name="T45" fmla="*/ 512 h 595"/>
                <a:gd name="T46" fmla="*/ 542 w 589"/>
                <a:gd name="T47" fmla="*/ 517 h 595"/>
                <a:gd name="T48" fmla="*/ 538 w 589"/>
                <a:gd name="T49" fmla="*/ 520 h 595"/>
                <a:gd name="T50" fmla="*/ 534 w 589"/>
                <a:gd name="T51" fmla="*/ 522 h 595"/>
                <a:gd name="T52" fmla="*/ 529 w 589"/>
                <a:gd name="T53" fmla="*/ 524 h 595"/>
                <a:gd name="T54" fmla="*/ 524 w 589"/>
                <a:gd name="T55" fmla="*/ 525 h 595"/>
                <a:gd name="T56" fmla="*/ 513 w 589"/>
                <a:gd name="T57" fmla="*/ 527 h 595"/>
                <a:gd name="T58" fmla="*/ 506 w 589"/>
                <a:gd name="T59" fmla="*/ 526 h 595"/>
                <a:gd name="T60" fmla="*/ 328 w 589"/>
                <a:gd name="T61" fmla="*/ 511 h 595"/>
                <a:gd name="T62" fmla="*/ 193 w 589"/>
                <a:gd name="T63" fmla="*/ 594 h 595"/>
                <a:gd name="T64" fmla="*/ 170 w 589"/>
                <a:gd name="T65" fmla="*/ 577 h 595"/>
                <a:gd name="T66" fmla="*/ 157 w 589"/>
                <a:gd name="T67" fmla="*/ 493 h 595"/>
                <a:gd name="T68" fmla="*/ 142 w 589"/>
                <a:gd name="T69" fmla="*/ 405 h 595"/>
                <a:gd name="T70" fmla="*/ 72 w 589"/>
                <a:gd name="T71" fmla="*/ 347 h 595"/>
                <a:gd name="T72" fmla="*/ 7 w 589"/>
                <a:gd name="T73" fmla="*/ 29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9" h="595">
                  <a:moveTo>
                    <a:pt x="7" y="294"/>
                  </a:moveTo>
                  <a:cubicBezTo>
                    <a:pt x="2" y="285"/>
                    <a:pt x="0" y="275"/>
                    <a:pt x="3" y="266"/>
                  </a:cubicBezTo>
                  <a:cubicBezTo>
                    <a:pt x="6" y="259"/>
                    <a:pt x="11" y="249"/>
                    <a:pt x="26" y="242"/>
                  </a:cubicBezTo>
                  <a:cubicBezTo>
                    <a:pt x="64" y="224"/>
                    <a:pt x="104" y="206"/>
                    <a:pt x="143" y="190"/>
                  </a:cubicBezTo>
                  <a:cubicBezTo>
                    <a:pt x="156" y="185"/>
                    <a:pt x="172" y="166"/>
                    <a:pt x="176" y="152"/>
                  </a:cubicBezTo>
                  <a:cubicBezTo>
                    <a:pt x="189" y="112"/>
                    <a:pt x="202" y="72"/>
                    <a:pt x="219" y="29"/>
                  </a:cubicBezTo>
                  <a:cubicBezTo>
                    <a:pt x="221" y="22"/>
                    <a:pt x="225" y="17"/>
                    <a:pt x="229" y="12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7" y="1"/>
                    <a:pt x="248" y="1"/>
                    <a:pt x="249" y="1"/>
                  </a:cubicBezTo>
                  <a:cubicBezTo>
                    <a:pt x="249" y="1"/>
                    <a:pt x="250" y="1"/>
                    <a:pt x="252" y="0"/>
                  </a:cubicBezTo>
                  <a:cubicBezTo>
                    <a:pt x="252" y="0"/>
                    <a:pt x="253" y="0"/>
                    <a:pt x="254" y="0"/>
                  </a:cubicBezTo>
                  <a:cubicBezTo>
                    <a:pt x="255" y="0"/>
                    <a:pt x="256" y="0"/>
                    <a:pt x="257" y="0"/>
                  </a:cubicBezTo>
                  <a:cubicBezTo>
                    <a:pt x="258" y="0"/>
                    <a:pt x="258" y="0"/>
                    <a:pt x="259" y="0"/>
                  </a:cubicBezTo>
                  <a:cubicBezTo>
                    <a:pt x="260" y="1"/>
                    <a:pt x="261" y="1"/>
                    <a:pt x="262" y="1"/>
                  </a:cubicBezTo>
                  <a:cubicBezTo>
                    <a:pt x="263" y="1"/>
                    <a:pt x="263" y="1"/>
                    <a:pt x="264" y="1"/>
                  </a:cubicBezTo>
                  <a:cubicBezTo>
                    <a:pt x="265" y="2"/>
                    <a:pt x="266" y="2"/>
                    <a:pt x="267" y="2"/>
                  </a:cubicBezTo>
                  <a:cubicBezTo>
                    <a:pt x="268" y="2"/>
                    <a:pt x="268" y="3"/>
                    <a:pt x="269" y="3"/>
                  </a:cubicBezTo>
                  <a:cubicBezTo>
                    <a:pt x="270" y="3"/>
                    <a:pt x="271" y="4"/>
                    <a:pt x="272" y="4"/>
                  </a:cubicBezTo>
                  <a:cubicBezTo>
                    <a:pt x="273" y="4"/>
                    <a:pt x="273" y="5"/>
                    <a:pt x="274" y="5"/>
                  </a:cubicBezTo>
                  <a:cubicBezTo>
                    <a:pt x="275" y="6"/>
                    <a:pt x="276" y="6"/>
                    <a:pt x="276" y="7"/>
                  </a:cubicBezTo>
                  <a:cubicBezTo>
                    <a:pt x="277" y="7"/>
                    <a:pt x="278" y="8"/>
                    <a:pt x="278" y="8"/>
                  </a:cubicBezTo>
                  <a:cubicBezTo>
                    <a:pt x="279" y="9"/>
                    <a:pt x="280" y="9"/>
                    <a:pt x="280" y="10"/>
                  </a:cubicBezTo>
                  <a:cubicBezTo>
                    <a:pt x="282" y="11"/>
                    <a:pt x="283" y="12"/>
                    <a:pt x="284" y="13"/>
                  </a:cubicBezTo>
                  <a:cubicBezTo>
                    <a:pt x="309" y="39"/>
                    <a:pt x="338" y="71"/>
                    <a:pt x="370" y="109"/>
                  </a:cubicBezTo>
                  <a:cubicBezTo>
                    <a:pt x="380" y="120"/>
                    <a:pt x="402" y="130"/>
                    <a:pt x="417" y="130"/>
                  </a:cubicBezTo>
                  <a:cubicBezTo>
                    <a:pt x="465" y="129"/>
                    <a:pt x="511" y="129"/>
                    <a:pt x="548" y="131"/>
                  </a:cubicBezTo>
                  <a:cubicBezTo>
                    <a:pt x="563" y="132"/>
                    <a:pt x="576" y="139"/>
                    <a:pt x="582" y="150"/>
                  </a:cubicBezTo>
                  <a:cubicBezTo>
                    <a:pt x="589" y="162"/>
                    <a:pt x="589" y="176"/>
                    <a:pt x="582" y="189"/>
                  </a:cubicBezTo>
                  <a:cubicBezTo>
                    <a:pt x="565" y="223"/>
                    <a:pt x="543" y="262"/>
                    <a:pt x="517" y="303"/>
                  </a:cubicBezTo>
                  <a:cubicBezTo>
                    <a:pt x="510" y="316"/>
                    <a:pt x="507" y="341"/>
                    <a:pt x="512" y="354"/>
                  </a:cubicBezTo>
                  <a:cubicBezTo>
                    <a:pt x="529" y="401"/>
                    <a:pt x="542" y="442"/>
                    <a:pt x="552" y="477"/>
                  </a:cubicBezTo>
                  <a:cubicBezTo>
                    <a:pt x="552" y="479"/>
                    <a:pt x="553" y="480"/>
                    <a:pt x="553" y="482"/>
                  </a:cubicBezTo>
                  <a:cubicBezTo>
                    <a:pt x="553" y="482"/>
                    <a:pt x="553" y="483"/>
                    <a:pt x="553" y="483"/>
                  </a:cubicBezTo>
                  <a:cubicBezTo>
                    <a:pt x="553" y="484"/>
                    <a:pt x="554" y="485"/>
                    <a:pt x="554" y="486"/>
                  </a:cubicBezTo>
                  <a:cubicBezTo>
                    <a:pt x="554" y="487"/>
                    <a:pt x="554" y="487"/>
                    <a:pt x="554" y="488"/>
                  </a:cubicBezTo>
                  <a:cubicBezTo>
                    <a:pt x="554" y="489"/>
                    <a:pt x="554" y="490"/>
                    <a:pt x="554" y="491"/>
                  </a:cubicBezTo>
                  <a:cubicBezTo>
                    <a:pt x="554" y="492"/>
                    <a:pt x="554" y="492"/>
                    <a:pt x="554" y="493"/>
                  </a:cubicBezTo>
                  <a:cubicBezTo>
                    <a:pt x="553" y="494"/>
                    <a:pt x="553" y="496"/>
                    <a:pt x="553" y="497"/>
                  </a:cubicBezTo>
                  <a:cubicBezTo>
                    <a:pt x="553" y="498"/>
                    <a:pt x="553" y="498"/>
                    <a:pt x="553" y="499"/>
                  </a:cubicBezTo>
                  <a:cubicBezTo>
                    <a:pt x="552" y="500"/>
                    <a:pt x="552" y="501"/>
                    <a:pt x="552" y="502"/>
                  </a:cubicBezTo>
                  <a:cubicBezTo>
                    <a:pt x="551" y="502"/>
                    <a:pt x="551" y="503"/>
                    <a:pt x="551" y="503"/>
                  </a:cubicBezTo>
                  <a:cubicBezTo>
                    <a:pt x="551" y="505"/>
                    <a:pt x="550" y="505"/>
                    <a:pt x="550" y="506"/>
                  </a:cubicBezTo>
                  <a:cubicBezTo>
                    <a:pt x="549" y="507"/>
                    <a:pt x="549" y="507"/>
                    <a:pt x="549" y="508"/>
                  </a:cubicBezTo>
                  <a:cubicBezTo>
                    <a:pt x="548" y="509"/>
                    <a:pt x="548" y="510"/>
                    <a:pt x="547" y="511"/>
                  </a:cubicBezTo>
                  <a:cubicBezTo>
                    <a:pt x="547" y="511"/>
                    <a:pt x="547" y="512"/>
                    <a:pt x="546" y="512"/>
                  </a:cubicBezTo>
                  <a:cubicBezTo>
                    <a:pt x="545" y="513"/>
                    <a:pt x="544" y="514"/>
                    <a:pt x="543" y="516"/>
                  </a:cubicBezTo>
                  <a:cubicBezTo>
                    <a:pt x="543" y="516"/>
                    <a:pt x="542" y="516"/>
                    <a:pt x="542" y="517"/>
                  </a:cubicBezTo>
                  <a:cubicBezTo>
                    <a:pt x="541" y="517"/>
                    <a:pt x="540" y="518"/>
                    <a:pt x="539" y="519"/>
                  </a:cubicBezTo>
                  <a:cubicBezTo>
                    <a:pt x="539" y="519"/>
                    <a:pt x="539" y="519"/>
                    <a:pt x="538" y="520"/>
                  </a:cubicBezTo>
                  <a:cubicBezTo>
                    <a:pt x="537" y="520"/>
                    <a:pt x="536" y="521"/>
                    <a:pt x="535" y="521"/>
                  </a:cubicBezTo>
                  <a:cubicBezTo>
                    <a:pt x="535" y="522"/>
                    <a:pt x="534" y="522"/>
                    <a:pt x="534" y="522"/>
                  </a:cubicBezTo>
                  <a:cubicBezTo>
                    <a:pt x="533" y="523"/>
                    <a:pt x="531" y="523"/>
                    <a:pt x="530" y="524"/>
                  </a:cubicBezTo>
                  <a:cubicBezTo>
                    <a:pt x="530" y="524"/>
                    <a:pt x="529" y="524"/>
                    <a:pt x="529" y="524"/>
                  </a:cubicBezTo>
                  <a:cubicBezTo>
                    <a:pt x="528" y="524"/>
                    <a:pt x="527" y="525"/>
                    <a:pt x="526" y="525"/>
                  </a:cubicBezTo>
                  <a:cubicBezTo>
                    <a:pt x="525" y="525"/>
                    <a:pt x="525" y="525"/>
                    <a:pt x="524" y="525"/>
                  </a:cubicBezTo>
                  <a:cubicBezTo>
                    <a:pt x="524" y="526"/>
                    <a:pt x="523" y="526"/>
                    <a:pt x="522" y="526"/>
                  </a:cubicBezTo>
                  <a:cubicBezTo>
                    <a:pt x="513" y="527"/>
                    <a:pt x="513" y="527"/>
                    <a:pt x="513" y="527"/>
                  </a:cubicBezTo>
                  <a:cubicBezTo>
                    <a:pt x="512" y="526"/>
                    <a:pt x="512" y="526"/>
                    <a:pt x="512" y="526"/>
                  </a:cubicBezTo>
                  <a:cubicBezTo>
                    <a:pt x="510" y="526"/>
                    <a:pt x="508" y="526"/>
                    <a:pt x="506" y="526"/>
                  </a:cubicBezTo>
                  <a:cubicBezTo>
                    <a:pt x="460" y="518"/>
                    <a:pt x="418" y="510"/>
                    <a:pt x="378" y="501"/>
                  </a:cubicBezTo>
                  <a:cubicBezTo>
                    <a:pt x="363" y="497"/>
                    <a:pt x="339" y="502"/>
                    <a:pt x="328" y="511"/>
                  </a:cubicBezTo>
                  <a:cubicBezTo>
                    <a:pt x="294" y="536"/>
                    <a:pt x="259" y="562"/>
                    <a:pt x="224" y="586"/>
                  </a:cubicBezTo>
                  <a:cubicBezTo>
                    <a:pt x="212" y="595"/>
                    <a:pt x="200" y="595"/>
                    <a:pt x="193" y="594"/>
                  </a:cubicBezTo>
                  <a:cubicBezTo>
                    <a:pt x="183" y="592"/>
                    <a:pt x="175" y="586"/>
                    <a:pt x="170" y="577"/>
                  </a:cubicBezTo>
                  <a:cubicBezTo>
                    <a:pt x="170" y="577"/>
                    <a:pt x="170" y="577"/>
                    <a:pt x="170" y="577"/>
                  </a:cubicBezTo>
                  <a:cubicBezTo>
                    <a:pt x="167" y="571"/>
                    <a:pt x="165" y="564"/>
                    <a:pt x="164" y="556"/>
                  </a:cubicBezTo>
                  <a:cubicBezTo>
                    <a:pt x="162" y="535"/>
                    <a:pt x="160" y="515"/>
                    <a:pt x="157" y="493"/>
                  </a:cubicBezTo>
                  <a:cubicBezTo>
                    <a:pt x="155" y="473"/>
                    <a:pt x="153" y="451"/>
                    <a:pt x="150" y="428"/>
                  </a:cubicBezTo>
                  <a:cubicBezTo>
                    <a:pt x="150" y="422"/>
                    <a:pt x="146" y="413"/>
                    <a:pt x="142" y="405"/>
                  </a:cubicBezTo>
                  <a:cubicBezTo>
                    <a:pt x="137" y="396"/>
                    <a:pt x="131" y="389"/>
                    <a:pt x="125" y="385"/>
                  </a:cubicBezTo>
                  <a:cubicBezTo>
                    <a:pt x="107" y="372"/>
                    <a:pt x="89" y="359"/>
                    <a:pt x="72" y="347"/>
                  </a:cubicBezTo>
                  <a:cubicBezTo>
                    <a:pt x="55" y="334"/>
                    <a:pt x="38" y="322"/>
                    <a:pt x="22" y="310"/>
                  </a:cubicBezTo>
                  <a:cubicBezTo>
                    <a:pt x="15" y="305"/>
                    <a:pt x="10" y="300"/>
                    <a:pt x="7" y="294"/>
                  </a:cubicBez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134992" tIns="21598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61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7733711" y="2560280"/>
              <a:ext cx="231043" cy="217649"/>
            </a:xfrm>
            <a:custGeom>
              <a:avLst/>
              <a:gdLst>
                <a:gd name="T0" fmla="*/ 71870 w 227595"/>
                <a:gd name="T1" fmla="*/ 21922 h 214064"/>
                <a:gd name="T2" fmla="*/ 120362 w 227595"/>
                <a:gd name="T3" fmla="*/ 71258 h 214064"/>
                <a:gd name="T4" fmla="*/ 120362 w 227595"/>
                <a:gd name="T5" fmla="*/ 137556 h 214064"/>
                <a:gd name="T6" fmla="*/ 89299 w 227595"/>
                <a:gd name="T7" fmla="*/ 137556 h 214064"/>
                <a:gd name="T8" fmla="*/ 89299 w 227595"/>
                <a:gd name="T9" fmla="*/ 88989 h 214064"/>
                <a:gd name="T10" fmla="*/ 55961 w 227595"/>
                <a:gd name="T11" fmla="*/ 88989 h 214064"/>
                <a:gd name="T12" fmla="*/ 55961 w 227595"/>
                <a:gd name="T13" fmla="*/ 137556 h 214064"/>
                <a:gd name="T14" fmla="*/ 23380 w 227595"/>
                <a:gd name="T15" fmla="*/ 137556 h 214064"/>
                <a:gd name="T16" fmla="*/ 23380 w 227595"/>
                <a:gd name="T17" fmla="*/ 71258 h 214064"/>
                <a:gd name="T18" fmla="*/ 72521 w 227595"/>
                <a:gd name="T19" fmla="*/ 0 h 214064"/>
                <a:gd name="T20" fmla="*/ 77067 w 227595"/>
                <a:gd name="T21" fmla="*/ 1308 h 214064"/>
                <a:gd name="T22" fmla="*/ 141145 w 227595"/>
                <a:gd name="T23" fmla="*/ 65795 h 214064"/>
                <a:gd name="T24" fmla="*/ 141145 w 227595"/>
                <a:gd name="T25" fmla="*/ 76252 h 214064"/>
                <a:gd name="T26" fmla="*/ 137680 w 227595"/>
                <a:gd name="T27" fmla="*/ 79738 h 214064"/>
                <a:gd name="T28" fmla="*/ 132485 w 227595"/>
                <a:gd name="T29" fmla="*/ 76252 h 214064"/>
                <a:gd name="T30" fmla="*/ 71870 w 227595"/>
                <a:gd name="T31" fmla="*/ 16993 h 214064"/>
                <a:gd name="T32" fmla="*/ 12990 w 227595"/>
                <a:gd name="T33" fmla="*/ 76252 h 214064"/>
                <a:gd name="T34" fmla="*/ 2598 w 227595"/>
                <a:gd name="T35" fmla="*/ 76252 h 214064"/>
                <a:gd name="T36" fmla="*/ 2598 w 227595"/>
                <a:gd name="T37" fmla="*/ 65795 h 214064"/>
                <a:gd name="T38" fmla="*/ 66675 w 227595"/>
                <a:gd name="T39" fmla="*/ 1308 h 214064"/>
                <a:gd name="T40" fmla="*/ 72521 w 227595"/>
                <a:gd name="T41" fmla="*/ 0 h 2140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7595" h="214064">
                  <a:moveTo>
                    <a:pt x="113798" y="34113"/>
                  </a:moveTo>
                  <a:lnTo>
                    <a:pt x="190577" y="110892"/>
                  </a:lnTo>
                  <a:lnTo>
                    <a:pt x="190577" y="214064"/>
                  </a:lnTo>
                  <a:lnTo>
                    <a:pt x="141391" y="214064"/>
                  </a:lnTo>
                  <a:lnTo>
                    <a:pt x="141391" y="138485"/>
                  </a:lnTo>
                  <a:lnTo>
                    <a:pt x="88605" y="138485"/>
                  </a:lnTo>
                  <a:lnTo>
                    <a:pt x="88605" y="214064"/>
                  </a:lnTo>
                  <a:lnTo>
                    <a:pt x="37019" y="214064"/>
                  </a:lnTo>
                  <a:lnTo>
                    <a:pt x="37019" y="110892"/>
                  </a:lnTo>
                  <a:lnTo>
                    <a:pt x="113798" y="34113"/>
                  </a:lnTo>
                  <a:close/>
                  <a:moveTo>
                    <a:pt x="114826" y="0"/>
                  </a:moveTo>
                  <a:cubicBezTo>
                    <a:pt x="117911" y="0"/>
                    <a:pt x="120653" y="678"/>
                    <a:pt x="122024" y="2034"/>
                  </a:cubicBezTo>
                  <a:cubicBezTo>
                    <a:pt x="223482" y="102390"/>
                    <a:pt x="223482" y="102390"/>
                    <a:pt x="223482" y="102390"/>
                  </a:cubicBezTo>
                  <a:cubicBezTo>
                    <a:pt x="228966" y="107814"/>
                    <a:pt x="228966" y="115951"/>
                    <a:pt x="223482" y="118664"/>
                  </a:cubicBezTo>
                  <a:cubicBezTo>
                    <a:pt x="223482" y="121376"/>
                    <a:pt x="220740" y="124088"/>
                    <a:pt x="217998" y="124088"/>
                  </a:cubicBezTo>
                  <a:cubicBezTo>
                    <a:pt x="212514" y="124088"/>
                    <a:pt x="209771" y="121376"/>
                    <a:pt x="209771" y="118664"/>
                  </a:cubicBezTo>
                  <a:cubicBezTo>
                    <a:pt x="113798" y="26445"/>
                    <a:pt x="113798" y="26445"/>
                    <a:pt x="113798" y="26445"/>
                  </a:cubicBezTo>
                  <a:cubicBezTo>
                    <a:pt x="20566" y="118664"/>
                    <a:pt x="20566" y="118664"/>
                    <a:pt x="20566" y="118664"/>
                  </a:cubicBezTo>
                  <a:cubicBezTo>
                    <a:pt x="15082" y="124088"/>
                    <a:pt x="9598" y="124088"/>
                    <a:pt x="4113" y="118664"/>
                  </a:cubicBezTo>
                  <a:cubicBezTo>
                    <a:pt x="-1371" y="115951"/>
                    <a:pt x="-1371" y="107814"/>
                    <a:pt x="4113" y="102390"/>
                  </a:cubicBezTo>
                  <a:cubicBezTo>
                    <a:pt x="105571" y="2034"/>
                    <a:pt x="105571" y="2034"/>
                    <a:pt x="105571" y="2034"/>
                  </a:cubicBezTo>
                  <a:cubicBezTo>
                    <a:pt x="108314" y="678"/>
                    <a:pt x="111741" y="0"/>
                    <a:pt x="114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8" name="组合 2"/>
          <p:cNvGrpSpPr/>
          <p:nvPr/>
        </p:nvGrpSpPr>
        <p:grpSpPr>
          <a:xfrm>
            <a:off x="3902988" y="911197"/>
            <a:ext cx="1181035" cy="1121508"/>
            <a:chOff x="5488576" y="1281173"/>
            <a:chExt cx="1660831" cy="1577120"/>
          </a:xfrm>
        </p:grpSpPr>
        <p:sp>
          <p:nvSpPr>
            <p:cNvPr id="30" name="MH_SubTitle_1"/>
            <p:cNvSpPr/>
            <p:nvPr>
              <p:custDataLst>
                <p:tags r:id="rId11"/>
              </p:custDataLst>
            </p:nvPr>
          </p:nvSpPr>
          <p:spPr bwMode="auto">
            <a:xfrm>
              <a:off x="5488576" y="1281173"/>
              <a:ext cx="1660831" cy="1577120"/>
            </a:xfrm>
            <a:custGeom>
              <a:avLst/>
              <a:gdLst>
                <a:gd name="T0" fmla="*/ 112 w 600"/>
                <a:gd name="T1" fmla="*/ 559 h 570"/>
                <a:gd name="T2" fmla="*/ 117 w 600"/>
                <a:gd name="T3" fmla="*/ 400 h 570"/>
                <a:gd name="T4" fmla="*/ 15 w 600"/>
                <a:gd name="T5" fmla="*/ 254 h 570"/>
                <a:gd name="T6" fmla="*/ 0 w 600"/>
                <a:gd name="T7" fmla="*/ 235 h 570"/>
                <a:gd name="T8" fmla="*/ 6 w 600"/>
                <a:gd name="T9" fmla="*/ 214 h 570"/>
                <a:gd name="T10" fmla="*/ 8 w 600"/>
                <a:gd name="T11" fmla="*/ 209 h 570"/>
                <a:gd name="T12" fmla="*/ 10 w 600"/>
                <a:gd name="T13" fmla="*/ 205 h 570"/>
                <a:gd name="T14" fmla="*/ 14 w 600"/>
                <a:gd name="T15" fmla="*/ 201 h 570"/>
                <a:gd name="T16" fmla="*/ 18 w 600"/>
                <a:gd name="T17" fmla="*/ 197 h 570"/>
                <a:gd name="T18" fmla="*/ 22 w 600"/>
                <a:gd name="T19" fmla="*/ 194 h 570"/>
                <a:gd name="T20" fmla="*/ 27 w 600"/>
                <a:gd name="T21" fmla="*/ 192 h 570"/>
                <a:gd name="T22" fmla="*/ 34 w 600"/>
                <a:gd name="T23" fmla="*/ 189 h 570"/>
                <a:gd name="T24" fmla="*/ 202 w 600"/>
                <a:gd name="T25" fmla="*/ 132 h 570"/>
                <a:gd name="T26" fmla="*/ 302 w 600"/>
                <a:gd name="T27" fmla="*/ 0 h 570"/>
                <a:gd name="T28" fmla="*/ 402 w 600"/>
                <a:gd name="T29" fmla="*/ 132 h 570"/>
                <a:gd name="T30" fmla="*/ 570 w 600"/>
                <a:gd name="T31" fmla="*/ 189 h 570"/>
                <a:gd name="T32" fmla="*/ 576 w 600"/>
                <a:gd name="T33" fmla="*/ 191 h 570"/>
                <a:gd name="T34" fmla="*/ 580 w 600"/>
                <a:gd name="T35" fmla="*/ 193 h 570"/>
                <a:gd name="T36" fmla="*/ 584 w 600"/>
                <a:gd name="T37" fmla="*/ 196 h 570"/>
                <a:gd name="T38" fmla="*/ 589 w 600"/>
                <a:gd name="T39" fmla="*/ 200 h 570"/>
                <a:gd name="T40" fmla="*/ 592 w 600"/>
                <a:gd name="T41" fmla="*/ 203 h 570"/>
                <a:gd name="T42" fmla="*/ 595 w 600"/>
                <a:gd name="T43" fmla="*/ 207 h 570"/>
                <a:gd name="T44" fmla="*/ 597 w 600"/>
                <a:gd name="T45" fmla="*/ 212 h 570"/>
                <a:gd name="T46" fmla="*/ 599 w 600"/>
                <a:gd name="T47" fmla="*/ 218 h 570"/>
                <a:gd name="T48" fmla="*/ 600 w 600"/>
                <a:gd name="T49" fmla="*/ 223 h 570"/>
                <a:gd name="T50" fmla="*/ 600 w 600"/>
                <a:gd name="T51" fmla="*/ 227 h 570"/>
                <a:gd name="T52" fmla="*/ 599 w 600"/>
                <a:gd name="T53" fmla="*/ 233 h 570"/>
                <a:gd name="T54" fmla="*/ 598 w 600"/>
                <a:gd name="T55" fmla="*/ 238 h 570"/>
                <a:gd name="T56" fmla="*/ 594 w 600"/>
                <a:gd name="T57" fmla="*/ 248 h 570"/>
                <a:gd name="T58" fmla="*/ 589 w 600"/>
                <a:gd name="T59" fmla="*/ 254 h 570"/>
                <a:gd name="T60" fmla="*/ 487 w 600"/>
                <a:gd name="T61" fmla="*/ 400 h 570"/>
                <a:gd name="T62" fmla="*/ 491 w 600"/>
                <a:gd name="T63" fmla="*/ 559 h 570"/>
                <a:gd name="T64" fmla="*/ 465 w 600"/>
                <a:gd name="T65" fmla="*/ 570 h 570"/>
                <a:gd name="T66" fmla="*/ 387 w 600"/>
                <a:gd name="T67" fmla="*/ 539 h 570"/>
                <a:gd name="T68" fmla="*/ 302 w 600"/>
                <a:gd name="T69" fmla="*/ 509 h 570"/>
                <a:gd name="T70" fmla="*/ 217 w 600"/>
                <a:gd name="T71" fmla="*/ 539 h 570"/>
                <a:gd name="T72" fmla="*/ 139 w 600"/>
                <a:gd name="T7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139" y="570"/>
                  </a:moveTo>
                  <a:cubicBezTo>
                    <a:pt x="128" y="570"/>
                    <a:pt x="119" y="566"/>
                    <a:pt x="112" y="559"/>
                  </a:cubicBezTo>
                  <a:cubicBezTo>
                    <a:pt x="107" y="553"/>
                    <a:pt x="102" y="543"/>
                    <a:pt x="103" y="528"/>
                  </a:cubicBezTo>
                  <a:cubicBezTo>
                    <a:pt x="107" y="485"/>
                    <a:pt x="111" y="442"/>
                    <a:pt x="117" y="400"/>
                  </a:cubicBezTo>
                  <a:cubicBezTo>
                    <a:pt x="118" y="386"/>
                    <a:pt x="111" y="363"/>
                    <a:pt x="101" y="352"/>
                  </a:cubicBezTo>
                  <a:cubicBezTo>
                    <a:pt x="72" y="322"/>
                    <a:pt x="44" y="289"/>
                    <a:pt x="15" y="254"/>
                  </a:cubicBezTo>
                  <a:cubicBezTo>
                    <a:pt x="11" y="248"/>
                    <a:pt x="8" y="242"/>
                    <a:pt x="6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5" y="216"/>
                    <a:pt x="5" y="216"/>
                    <a:pt x="5" y="216"/>
                  </a:cubicBezTo>
                  <a:cubicBezTo>
                    <a:pt x="5" y="215"/>
                    <a:pt x="6" y="215"/>
                    <a:pt x="6" y="214"/>
                  </a:cubicBezTo>
                  <a:cubicBezTo>
                    <a:pt x="6" y="213"/>
                    <a:pt x="6" y="212"/>
                    <a:pt x="7" y="211"/>
                  </a:cubicBezTo>
                  <a:cubicBezTo>
                    <a:pt x="7" y="211"/>
                    <a:pt x="7" y="210"/>
                    <a:pt x="8" y="209"/>
                  </a:cubicBezTo>
                  <a:cubicBezTo>
                    <a:pt x="8" y="208"/>
                    <a:pt x="9" y="207"/>
                    <a:pt x="9" y="207"/>
                  </a:cubicBezTo>
                  <a:cubicBezTo>
                    <a:pt x="10" y="206"/>
                    <a:pt x="10" y="205"/>
                    <a:pt x="10" y="205"/>
                  </a:cubicBezTo>
                  <a:cubicBezTo>
                    <a:pt x="11" y="204"/>
                    <a:pt x="12" y="203"/>
                    <a:pt x="12" y="202"/>
                  </a:cubicBezTo>
                  <a:cubicBezTo>
                    <a:pt x="13" y="202"/>
                    <a:pt x="13" y="201"/>
                    <a:pt x="14" y="201"/>
                  </a:cubicBezTo>
                  <a:cubicBezTo>
                    <a:pt x="15" y="200"/>
                    <a:pt x="15" y="199"/>
                    <a:pt x="16" y="199"/>
                  </a:cubicBezTo>
                  <a:cubicBezTo>
                    <a:pt x="17" y="198"/>
                    <a:pt x="17" y="198"/>
                    <a:pt x="18" y="197"/>
                  </a:cubicBezTo>
                  <a:cubicBezTo>
                    <a:pt x="19" y="197"/>
                    <a:pt x="19" y="196"/>
                    <a:pt x="20" y="195"/>
                  </a:cubicBezTo>
                  <a:cubicBezTo>
                    <a:pt x="21" y="195"/>
                    <a:pt x="21" y="195"/>
                    <a:pt x="22" y="194"/>
                  </a:cubicBezTo>
                  <a:cubicBezTo>
                    <a:pt x="23" y="194"/>
                    <a:pt x="24" y="193"/>
                    <a:pt x="25" y="193"/>
                  </a:cubicBezTo>
                  <a:cubicBezTo>
                    <a:pt x="25" y="193"/>
                    <a:pt x="26" y="192"/>
                    <a:pt x="27" y="192"/>
                  </a:cubicBezTo>
                  <a:cubicBezTo>
                    <a:pt x="28" y="191"/>
                    <a:pt x="28" y="191"/>
                    <a:pt x="29" y="191"/>
                  </a:cubicBezTo>
                  <a:cubicBezTo>
                    <a:pt x="31" y="190"/>
                    <a:pt x="32" y="190"/>
                    <a:pt x="34" y="189"/>
                  </a:cubicBezTo>
                  <a:cubicBezTo>
                    <a:pt x="69" y="180"/>
                    <a:pt x="112" y="171"/>
                    <a:pt x="161" y="163"/>
                  </a:cubicBezTo>
                  <a:cubicBezTo>
                    <a:pt x="175" y="160"/>
                    <a:pt x="195" y="145"/>
                    <a:pt x="202" y="132"/>
                  </a:cubicBezTo>
                  <a:cubicBezTo>
                    <a:pt x="225" y="90"/>
                    <a:pt x="248" y="51"/>
                    <a:pt x="268" y="19"/>
                  </a:cubicBezTo>
                  <a:cubicBezTo>
                    <a:pt x="277" y="7"/>
                    <a:pt x="289" y="0"/>
                    <a:pt x="302" y="0"/>
                  </a:cubicBezTo>
                  <a:cubicBezTo>
                    <a:pt x="315" y="0"/>
                    <a:pt x="327" y="7"/>
                    <a:pt x="335" y="19"/>
                  </a:cubicBezTo>
                  <a:cubicBezTo>
                    <a:pt x="356" y="51"/>
                    <a:pt x="379" y="90"/>
                    <a:pt x="402" y="132"/>
                  </a:cubicBezTo>
                  <a:cubicBezTo>
                    <a:pt x="409" y="145"/>
                    <a:pt x="429" y="160"/>
                    <a:pt x="443" y="163"/>
                  </a:cubicBezTo>
                  <a:cubicBezTo>
                    <a:pt x="492" y="171"/>
                    <a:pt x="535" y="180"/>
                    <a:pt x="570" y="189"/>
                  </a:cubicBezTo>
                  <a:cubicBezTo>
                    <a:pt x="571" y="190"/>
                    <a:pt x="573" y="190"/>
                    <a:pt x="574" y="191"/>
                  </a:cubicBezTo>
                  <a:cubicBezTo>
                    <a:pt x="575" y="191"/>
                    <a:pt x="575" y="191"/>
                    <a:pt x="576" y="191"/>
                  </a:cubicBezTo>
                  <a:cubicBezTo>
                    <a:pt x="577" y="192"/>
                    <a:pt x="578" y="192"/>
                    <a:pt x="579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4"/>
                    <a:pt x="582" y="194"/>
                    <a:pt x="583" y="195"/>
                  </a:cubicBezTo>
                  <a:cubicBezTo>
                    <a:pt x="583" y="195"/>
                    <a:pt x="584" y="195"/>
                    <a:pt x="584" y="196"/>
                  </a:cubicBezTo>
                  <a:cubicBezTo>
                    <a:pt x="585" y="197"/>
                    <a:pt x="587" y="198"/>
                    <a:pt x="588" y="199"/>
                  </a:cubicBezTo>
                  <a:cubicBezTo>
                    <a:pt x="588" y="199"/>
                    <a:pt x="588" y="199"/>
                    <a:pt x="589" y="200"/>
                  </a:cubicBezTo>
                  <a:cubicBezTo>
                    <a:pt x="590" y="200"/>
                    <a:pt x="590" y="201"/>
                    <a:pt x="591" y="202"/>
                  </a:cubicBezTo>
                  <a:cubicBezTo>
                    <a:pt x="592" y="202"/>
                    <a:pt x="592" y="203"/>
                    <a:pt x="592" y="203"/>
                  </a:cubicBezTo>
                  <a:cubicBezTo>
                    <a:pt x="593" y="204"/>
                    <a:pt x="594" y="205"/>
                    <a:pt x="594" y="206"/>
                  </a:cubicBezTo>
                  <a:cubicBezTo>
                    <a:pt x="594" y="206"/>
                    <a:pt x="595" y="207"/>
                    <a:pt x="595" y="207"/>
                  </a:cubicBezTo>
                  <a:cubicBezTo>
                    <a:pt x="596" y="208"/>
                    <a:pt x="596" y="209"/>
                    <a:pt x="597" y="210"/>
                  </a:cubicBezTo>
                  <a:cubicBezTo>
                    <a:pt x="597" y="211"/>
                    <a:pt x="597" y="211"/>
                    <a:pt x="597" y="212"/>
                  </a:cubicBezTo>
                  <a:cubicBezTo>
                    <a:pt x="598" y="213"/>
                    <a:pt x="598" y="215"/>
                    <a:pt x="599" y="216"/>
                  </a:cubicBezTo>
                  <a:cubicBezTo>
                    <a:pt x="599" y="217"/>
                    <a:pt x="599" y="217"/>
                    <a:pt x="599" y="218"/>
                  </a:cubicBezTo>
                  <a:cubicBezTo>
                    <a:pt x="599" y="219"/>
                    <a:pt x="599" y="220"/>
                    <a:pt x="600" y="221"/>
                  </a:cubicBezTo>
                  <a:cubicBezTo>
                    <a:pt x="600" y="222"/>
                    <a:pt x="600" y="222"/>
                    <a:pt x="600" y="223"/>
                  </a:cubicBezTo>
                  <a:cubicBezTo>
                    <a:pt x="600" y="224"/>
                    <a:pt x="600" y="225"/>
                    <a:pt x="600" y="226"/>
                  </a:cubicBezTo>
                  <a:cubicBezTo>
                    <a:pt x="600" y="226"/>
                    <a:pt x="600" y="227"/>
                    <a:pt x="600" y="227"/>
                  </a:cubicBezTo>
                  <a:cubicBezTo>
                    <a:pt x="600" y="229"/>
                    <a:pt x="599" y="230"/>
                    <a:pt x="599" y="232"/>
                  </a:cubicBezTo>
                  <a:cubicBezTo>
                    <a:pt x="599" y="232"/>
                    <a:pt x="599" y="232"/>
                    <a:pt x="599" y="233"/>
                  </a:cubicBezTo>
                  <a:cubicBezTo>
                    <a:pt x="599" y="234"/>
                    <a:pt x="599" y="235"/>
                    <a:pt x="598" y="236"/>
                  </a:cubicBezTo>
                  <a:cubicBezTo>
                    <a:pt x="598" y="237"/>
                    <a:pt x="598" y="237"/>
                    <a:pt x="598" y="238"/>
                  </a:cubicBezTo>
                  <a:cubicBezTo>
                    <a:pt x="598" y="238"/>
                    <a:pt x="597" y="239"/>
                    <a:pt x="597" y="239"/>
                  </a:cubicBezTo>
                  <a:cubicBezTo>
                    <a:pt x="594" y="248"/>
                    <a:pt x="594" y="248"/>
                    <a:pt x="594" y="248"/>
                  </a:cubicBezTo>
                  <a:cubicBezTo>
                    <a:pt x="593" y="248"/>
                    <a:pt x="593" y="248"/>
                    <a:pt x="593" y="248"/>
                  </a:cubicBezTo>
                  <a:cubicBezTo>
                    <a:pt x="591" y="250"/>
                    <a:pt x="590" y="252"/>
                    <a:pt x="589" y="254"/>
                  </a:cubicBezTo>
                  <a:cubicBezTo>
                    <a:pt x="560" y="289"/>
                    <a:pt x="532" y="322"/>
                    <a:pt x="503" y="352"/>
                  </a:cubicBezTo>
                  <a:cubicBezTo>
                    <a:pt x="493" y="363"/>
                    <a:pt x="485" y="386"/>
                    <a:pt x="487" y="400"/>
                  </a:cubicBezTo>
                  <a:cubicBezTo>
                    <a:pt x="492" y="442"/>
                    <a:pt x="497" y="485"/>
                    <a:pt x="501" y="528"/>
                  </a:cubicBezTo>
                  <a:cubicBezTo>
                    <a:pt x="502" y="543"/>
                    <a:pt x="496" y="553"/>
                    <a:pt x="491" y="559"/>
                  </a:cubicBezTo>
                  <a:cubicBezTo>
                    <a:pt x="485" y="566"/>
                    <a:pt x="475" y="570"/>
                    <a:pt x="465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58" y="570"/>
                    <a:pt x="451" y="568"/>
                    <a:pt x="444" y="565"/>
                  </a:cubicBezTo>
                  <a:cubicBezTo>
                    <a:pt x="425" y="556"/>
                    <a:pt x="406" y="548"/>
                    <a:pt x="387" y="539"/>
                  </a:cubicBezTo>
                  <a:cubicBezTo>
                    <a:pt x="367" y="531"/>
                    <a:pt x="347" y="522"/>
                    <a:pt x="327" y="513"/>
                  </a:cubicBezTo>
                  <a:cubicBezTo>
                    <a:pt x="321" y="510"/>
                    <a:pt x="312" y="509"/>
                    <a:pt x="302" y="509"/>
                  </a:cubicBezTo>
                  <a:cubicBezTo>
                    <a:pt x="292" y="509"/>
                    <a:pt x="283" y="510"/>
                    <a:pt x="277" y="513"/>
                  </a:cubicBezTo>
                  <a:cubicBezTo>
                    <a:pt x="256" y="522"/>
                    <a:pt x="236" y="531"/>
                    <a:pt x="217" y="539"/>
                  </a:cubicBezTo>
                  <a:cubicBezTo>
                    <a:pt x="197" y="548"/>
                    <a:pt x="179" y="556"/>
                    <a:pt x="160" y="565"/>
                  </a:cubicBezTo>
                  <a:cubicBezTo>
                    <a:pt x="153" y="568"/>
                    <a:pt x="146" y="570"/>
                    <a:pt x="139" y="570"/>
                  </a:cubicBez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rgbClr val="FFFFFF"/>
              </a:solidFill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tIns="404978" anchor="ctr" anchorCtr="1">
              <a:normAutofit/>
            </a:bodyPr>
            <a:lstStyle/>
            <a:p>
              <a:pPr>
                <a:defRPr/>
              </a:pPr>
              <a:r>
                <a:rPr lang="en-US" altLang="zh-CN" sz="1280">
                  <a:solidFill>
                    <a:srgbClr val="FFFFFF"/>
                  </a:solidFill>
                </a:rPr>
                <a:t>Lorem</a:t>
              </a:r>
              <a:endParaRPr lang="zh-CN" alt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2062" name="MH_Other_6"/>
            <p:cNvSpPr/>
            <p:nvPr>
              <p:custDataLst>
                <p:tags r:id="rId12"/>
              </p:custDataLst>
            </p:nvPr>
          </p:nvSpPr>
          <p:spPr bwMode="auto">
            <a:xfrm>
              <a:off x="6287181" y="1704752"/>
              <a:ext cx="162400" cy="298012"/>
            </a:xfrm>
            <a:custGeom>
              <a:avLst/>
              <a:gdLst>
                <a:gd name="T0" fmla="*/ 29511 w 160975"/>
                <a:gd name="T1" fmla="*/ 44325 h 295119"/>
                <a:gd name="T2" fmla="*/ 34357 w 160975"/>
                <a:gd name="T3" fmla="*/ 44325 h 295119"/>
                <a:gd name="T4" fmla="*/ 34357 w 160975"/>
                <a:gd name="T5" fmla="*/ 49196 h 295119"/>
                <a:gd name="T6" fmla="*/ 37589 w 160975"/>
                <a:gd name="T7" fmla="*/ 63812 h 295119"/>
                <a:gd name="T8" fmla="*/ 40821 w 160975"/>
                <a:gd name="T9" fmla="*/ 52446 h 295119"/>
                <a:gd name="T10" fmla="*/ 40821 w 160975"/>
                <a:gd name="T11" fmla="*/ 50821 h 295119"/>
                <a:gd name="T12" fmla="*/ 37589 w 160975"/>
                <a:gd name="T13" fmla="*/ 44325 h 295119"/>
                <a:gd name="T14" fmla="*/ 39204 w 160975"/>
                <a:gd name="T15" fmla="*/ 44325 h 295119"/>
                <a:gd name="T16" fmla="*/ 48897 w 160975"/>
                <a:gd name="T17" fmla="*/ 44325 h 295119"/>
                <a:gd name="T18" fmla="*/ 47282 w 160975"/>
                <a:gd name="T19" fmla="*/ 50821 h 295119"/>
                <a:gd name="T20" fmla="*/ 47282 w 160975"/>
                <a:gd name="T21" fmla="*/ 52446 h 295119"/>
                <a:gd name="T22" fmla="*/ 48897 w 160975"/>
                <a:gd name="T23" fmla="*/ 63812 h 295119"/>
                <a:gd name="T24" fmla="*/ 53745 w 160975"/>
                <a:gd name="T25" fmla="*/ 49196 h 295119"/>
                <a:gd name="T26" fmla="*/ 53745 w 160975"/>
                <a:gd name="T27" fmla="*/ 44325 h 295119"/>
                <a:gd name="T28" fmla="*/ 58591 w 160975"/>
                <a:gd name="T29" fmla="*/ 44325 h 295119"/>
                <a:gd name="T30" fmla="*/ 66669 w 160975"/>
                <a:gd name="T31" fmla="*/ 45948 h 295119"/>
                <a:gd name="T32" fmla="*/ 69900 w 160975"/>
                <a:gd name="T33" fmla="*/ 49196 h 295119"/>
                <a:gd name="T34" fmla="*/ 71517 w 160975"/>
                <a:gd name="T35" fmla="*/ 55693 h 295119"/>
                <a:gd name="T36" fmla="*/ 76363 w 160975"/>
                <a:gd name="T37" fmla="*/ 68684 h 295119"/>
                <a:gd name="T38" fmla="*/ 84443 w 160975"/>
                <a:gd name="T39" fmla="*/ 60563 h 295119"/>
                <a:gd name="T40" fmla="*/ 92519 w 160975"/>
                <a:gd name="T41" fmla="*/ 58940 h 295119"/>
                <a:gd name="T42" fmla="*/ 92519 w 160975"/>
                <a:gd name="T43" fmla="*/ 68684 h 295119"/>
                <a:gd name="T44" fmla="*/ 81210 w 160975"/>
                <a:gd name="T45" fmla="*/ 81676 h 295119"/>
                <a:gd name="T46" fmla="*/ 76363 w 160975"/>
                <a:gd name="T47" fmla="*/ 86548 h 295119"/>
                <a:gd name="T48" fmla="*/ 68285 w 160975"/>
                <a:gd name="T49" fmla="*/ 86548 h 295119"/>
                <a:gd name="T50" fmla="*/ 66669 w 160975"/>
                <a:gd name="T51" fmla="*/ 83301 h 295119"/>
                <a:gd name="T52" fmla="*/ 63439 w 160975"/>
                <a:gd name="T53" fmla="*/ 75180 h 295119"/>
                <a:gd name="T54" fmla="*/ 63439 w 160975"/>
                <a:gd name="T55" fmla="*/ 91421 h 295119"/>
                <a:gd name="T56" fmla="*/ 63439 w 160975"/>
                <a:gd name="T57" fmla="*/ 166124 h 295119"/>
                <a:gd name="T58" fmla="*/ 53745 w 160975"/>
                <a:gd name="T59" fmla="*/ 175868 h 295119"/>
                <a:gd name="T60" fmla="*/ 45668 w 160975"/>
                <a:gd name="T61" fmla="*/ 166124 h 295119"/>
                <a:gd name="T62" fmla="*/ 45668 w 160975"/>
                <a:gd name="T63" fmla="*/ 106036 h 295119"/>
                <a:gd name="T64" fmla="*/ 40821 w 160975"/>
                <a:gd name="T65" fmla="*/ 106036 h 295119"/>
                <a:gd name="T66" fmla="*/ 40821 w 160975"/>
                <a:gd name="T67" fmla="*/ 166124 h 295119"/>
                <a:gd name="T68" fmla="*/ 32742 w 160975"/>
                <a:gd name="T69" fmla="*/ 175868 h 295119"/>
                <a:gd name="T70" fmla="*/ 24665 w 160975"/>
                <a:gd name="T71" fmla="*/ 166124 h 295119"/>
                <a:gd name="T72" fmla="*/ 24665 w 160975"/>
                <a:gd name="T73" fmla="*/ 91421 h 295119"/>
                <a:gd name="T74" fmla="*/ 24665 w 160975"/>
                <a:gd name="T75" fmla="*/ 76805 h 295119"/>
                <a:gd name="T76" fmla="*/ 14971 w 160975"/>
                <a:gd name="T77" fmla="*/ 101164 h 295119"/>
                <a:gd name="T78" fmla="*/ 5277 w 160975"/>
                <a:gd name="T79" fmla="*/ 106036 h 295119"/>
                <a:gd name="T80" fmla="*/ 432 w 160975"/>
                <a:gd name="T81" fmla="*/ 97915 h 295119"/>
                <a:gd name="T82" fmla="*/ 16585 w 160975"/>
                <a:gd name="T83" fmla="*/ 55693 h 295119"/>
                <a:gd name="T84" fmla="*/ 18202 w 160975"/>
                <a:gd name="T85" fmla="*/ 49196 h 295119"/>
                <a:gd name="T86" fmla="*/ 21433 w 160975"/>
                <a:gd name="T87" fmla="*/ 45948 h 295119"/>
                <a:gd name="T88" fmla="*/ 29511 w 160975"/>
                <a:gd name="T89" fmla="*/ 44325 h 295119"/>
                <a:gd name="T90" fmla="*/ 48923 w 160975"/>
                <a:gd name="T91" fmla="*/ 0 h 295119"/>
                <a:gd name="T92" fmla="*/ 45707 w 160975"/>
                <a:gd name="T93" fmla="*/ 1638 h 295119"/>
                <a:gd name="T94" fmla="*/ 60180 w 160975"/>
                <a:gd name="T95" fmla="*/ 14744 h 295119"/>
                <a:gd name="T96" fmla="*/ 61787 w 160975"/>
                <a:gd name="T97" fmla="*/ 19661 h 295119"/>
                <a:gd name="T98" fmla="*/ 60180 w 160975"/>
                <a:gd name="T99" fmla="*/ 22938 h 295119"/>
                <a:gd name="T100" fmla="*/ 44097 w 160975"/>
                <a:gd name="T101" fmla="*/ 39320 h 295119"/>
                <a:gd name="T102" fmla="*/ 28020 w 160975"/>
                <a:gd name="T103" fmla="*/ 22938 h 295119"/>
                <a:gd name="T104" fmla="*/ 26409 w 160975"/>
                <a:gd name="T105" fmla="*/ 19661 h 295119"/>
                <a:gd name="T106" fmla="*/ 28020 w 160975"/>
                <a:gd name="T107" fmla="*/ 14744 h 295119"/>
                <a:gd name="T108" fmla="*/ 39275 w 160975"/>
                <a:gd name="T109" fmla="*/ 3275 h 295119"/>
                <a:gd name="T110" fmla="*/ 36059 w 160975"/>
                <a:gd name="T111" fmla="*/ 3275 h 295119"/>
                <a:gd name="T112" fmla="*/ 42491 w 160975"/>
                <a:gd name="T113" fmla="*/ 1638 h 295119"/>
                <a:gd name="T114" fmla="*/ 44097 w 160975"/>
                <a:gd name="T115" fmla="*/ 1638 h 295119"/>
                <a:gd name="T116" fmla="*/ 48923 w 160975"/>
                <a:gd name="T117" fmla="*/ 0 h 29511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60975" h="295119">
                  <a:moveTo>
                    <a:pt x="50036" y="74379"/>
                  </a:moveTo>
                  <a:cubicBezTo>
                    <a:pt x="50036" y="74379"/>
                    <a:pt x="50036" y="74379"/>
                    <a:pt x="58254" y="74379"/>
                  </a:cubicBezTo>
                  <a:cubicBezTo>
                    <a:pt x="58254" y="77104"/>
                    <a:pt x="58254" y="79829"/>
                    <a:pt x="58254" y="82555"/>
                  </a:cubicBezTo>
                  <a:cubicBezTo>
                    <a:pt x="58254" y="93455"/>
                    <a:pt x="60993" y="101631"/>
                    <a:pt x="63732" y="107081"/>
                  </a:cubicBezTo>
                  <a:cubicBezTo>
                    <a:pt x="63732" y="107081"/>
                    <a:pt x="63732" y="107081"/>
                    <a:pt x="69211" y="88005"/>
                  </a:cubicBezTo>
                  <a:cubicBezTo>
                    <a:pt x="69211" y="88005"/>
                    <a:pt x="69211" y="85280"/>
                    <a:pt x="69211" y="85280"/>
                  </a:cubicBezTo>
                  <a:cubicBezTo>
                    <a:pt x="69211" y="85280"/>
                    <a:pt x="69211" y="85280"/>
                    <a:pt x="63732" y="74379"/>
                  </a:cubicBezTo>
                  <a:cubicBezTo>
                    <a:pt x="63732" y="74379"/>
                    <a:pt x="63732" y="74379"/>
                    <a:pt x="66471" y="74379"/>
                  </a:cubicBezTo>
                  <a:cubicBezTo>
                    <a:pt x="66471" y="74379"/>
                    <a:pt x="66471" y="74379"/>
                    <a:pt x="82907" y="74379"/>
                  </a:cubicBezTo>
                  <a:cubicBezTo>
                    <a:pt x="82907" y="74379"/>
                    <a:pt x="82907" y="74379"/>
                    <a:pt x="80168" y="85280"/>
                  </a:cubicBezTo>
                  <a:cubicBezTo>
                    <a:pt x="80168" y="85280"/>
                    <a:pt x="80168" y="88005"/>
                    <a:pt x="80168" y="88005"/>
                  </a:cubicBezTo>
                  <a:cubicBezTo>
                    <a:pt x="80168" y="88005"/>
                    <a:pt x="80168" y="88005"/>
                    <a:pt x="82907" y="107081"/>
                  </a:cubicBezTo>
                  <a:cubicBezTo>
                    <a:pt x="88385" y="101631"/>
                    <a:pt x="91125" y="93455"/>
                    <a:pt x="91125" y="82555"/>
                  </a:cubicBezTo>
                  <a:cubicBezTo>
                    <a:pt x="91125" y="79829"/>
                    <a:pt x="91125" y="77104"/>
                    <a:pt x="91125" y="74379"/>
                  </a:cubicBezTo>
                  <a:cubicBezTo>
                    <a:pt x="91125" y="74379"/>
                    <a:pt x="91125" y="74379"/>
                    <a:pt x="99342" y="74379"/>
                  </a:cubicBezTo>
                  <a:cubicBezTo>
                    <a:pt x="102082" y="74379"/>
                    <a:pt x="107560" y="74379"/>
                    <a:pt x="113039" y="77104"/>
                  </a:cubicBezTo>
                  <a:cubicBezTo>
                    <a:pt x="115778" y="79829"/>
                    <a:pt x="115778" y="79829"/>
                    <a:pt x="118517" y="82555"/>
                  </a:cubicBezTo>
                  <a:cubicBezTo>
                    <a:pt x="118517" y="82555"/>
                    <a:pt x="118517" y="82555"/>
                    <a:pt x="121256" y="93455"/>
                  </a:cubicBezTo>
                  <a:cubicBezTo>
                    <a:pt x="121256" y="93455"/>
                    <a:pt x="121256" y="93455"/>
                    <a:pt x="129474" y="115257"/>
                  </a:cubicBezTo>
                  <a:cubicBezTo>
                    <a:pt x="129474" y="115257"/>
                    <a:pt x="129474" y="115257"/>
                    <a:pt x="143170" y="101631"/>
                  </a:cubicBezTo>
                  <a:cubicBezTo>
                    <a:pt x="145910" y="96181"/>
                    <a:pt x="154127" y="96181"/>
                    <a:pt x="156867" y="98906"/>
                  </a:cubicBezTo>
                  <a:cubicBezTo>
                    <a:pt x="162345" y="104356"/>
                    <a:pt x="162345" y="109807"/>
                    <a:pt x="156867" y="115257"/>
                  </a:cubicBezTo>
                  <a:cubicBezTo>
                    <a:pt x="156867" y="115257"/>
                    <a:pt x="156867" y="115257"/>
                    <a:pt x="137692" y="137058"/>
                  </a:cubicBezTo>
                  <a:cubicBezTo>
                    <a:pt x="137692" y="137058"/>
                    <a:pt x="137692" y="137058"/>
                    <a:pt x="129474" y="145234"/>
                  </a:cubicBezTo>
                  <a:cubicBezTo>
                    <a:pt x="126735" y="150684"/>
                    <a:pt x="118517" y="150684"/>
                    <a:pt x="115778" y="145234"/>
                  </a:cubicBezTo>
                  <a:cubicBezTo>
                    <a:pt x="113039" y="145234"/>
                    <a:pt x="113039" y="142509"/>
                    <a:pt x="113039" y="139784"/>
                  </a:cubicBezTo>
                  <a:cubicBezTo>
                    <a:pt x="113039" y="139784"/>
                    <a:pt x="113039" y="139784"/>
                    <a:pt x="107560" y="126158"/>
                  </a:cubicBezTo>
                  <a:cubicBezTo>
                    <a:pt x="107560" y="126158"/>
                    <a:pt x="107560" y="126158"/>
                    <a:pt x="107560" y="153409"/>
                  </a:cubicBezTo>
                  <a:cubicBezTo>
                    <a:pt x="107560" y="153409"/>
                    <a:pt x="107560" y="153409"/>
                    <a:pt x="107560" y="278768"/>
                  </a:cubicBezTo>
                  <a:cubicBezTo>
                    <a:pt x="107560" y="286944"/>
                    <a:pt x="99342" y="295119"/>
                    <a:pt x="91125" y="295119"/>
                  </a:cubicBezTo>
                  <a:cubicBezTo>
                    <a:pt x="82907" y="295119"/>
                    <a:pt x="77428" y="286944"/>
                    <a:pt x="77428" y="278768"/>
                  </a:cubicBezTo>
                  <a:cubicBezTo>
                    <a:pt x="77428" y="278768"/>
                    <a:pt x="77428" y="278768"/>
                    <a:pt x="77428" y="177936"/>
                  </a:cubicBezTo>
                  <a:cubicBezTo>
                    <a:pt x="77428" y="177936"/>
                    <a:pt x="77428" y="177936"/>
                    <a:pt x="69211" y="177936"/>
                  </a:cubicBezTo>
                  <a:cubicBezTo>
                    <a:pt x="69211" y="177936"/>
                    <a:pt x="69211" y="177936"/>
                    <a:pt x="69211" y="278768"/>
                  </a:cubicBezTo>
                  <a:cubicBezTo>
                    <a:pt x="69211" y="286944"/>
                    <a:pt x="63732" y="295119"/>
                    <a:pt x="55514" y="295119"/>
                  </a:cubicBezTo>
                  <a:cubicBezTo>
                    <a:pt x="47297" y="295119"/>
                    <a:pt x="41818" y="286944"/>
                    <a:pt x="41818" y="278768"/>
                  </a:cubicBezTo>
                  <a:cubicBezTo>
                    <a:pt x="41818" y="278768"/>
                    <a:pt x="41818" y="278768"/>
                    <a:pt x="41818" y="153409"/>
                  </a:cubicBezTo>
                  <a:cubicBezTo>
                    <a:pt x="41818" y="153409"/>
                    <a:pt x="41818" y="153409"/>
                    <a:pt x="41818" y="128883"/>
                  </a:cubicBezTo>
                  <a:cubicBezTo>
                    <a:pt x="41818" y="128883"/>
                    <a:pt x="41818" y="128883"/>
                    <a:pt x="25383" y="169761"/>
                  </a:cubicBezTo>
                  <a:cubicBezTo>
                    <a:pt x="22643" y="175211"/>
                    <a:pt x="14426" y="177936"/>
                    <a:pt x="8947" y="177936"/>
                  </a:cubicBezTo>
                  <a:cubicBezTo>
                    <a:pt x="3469" y="175211"/>
                    <a:pt x="-2010" y="169761"/>
                    <a:pt x="729" y="164310"/>
                  </a:cubicBezTo>
                  <a:cubicBezTo>
                    <a:pt x="729" y="164310"/>
                    <a:pt x="729" y="164310"/>
                    <a:pt x="28122" y="93455"/>
                  </a:cubicBezTo>
                  <a:cubicBezTo>
                    <a:pt x="28122" y="93455"/>
                    <a:pt x="28122" y="93455"/>
                    <a:pt x="30861" y="82555"/>
                  </a:cubicBezTo>
                  <a:cubicBezTo>
                    <a:pt x="33600" y="79829"/>
                    <a:pt x="33600" y="79829"/>
                    <a:pt x="36340" y="77104"/>
                  </a:cubicBezTo>
                  <a:cubicBezTo>
                    <a:pt x="39079" y="74379"/>
                    <a:pt x="44557" y="74379"/>
                    <a:pt x="50036" y="74379"/>
                  </a:cubicBezTo>
                  <a:close/>
                  <a:moveTo>
                    <a:pt x="82949" y="0"/>
                  </a:moveTo>
                  <a:cubicBezTo>
                    <a:pt x="80222" y="0"/>
                    <a:pt x="80222" y="0"/>
                    <a:pt x="77496" y="2749"/>
                  </a:cubicBezTo>
                  <a:cubicBezTo>
                    <a:pt x="88402" y="2749"/>
                    <a:pt x="99308" y="13746"/>
                    <a:pt x="102035" y="24743"/>
                  </a:cubicBezTo>
                  <a:cubicBezTo>
                    <a:pt x="104761" y="24743"/>
                    <a:pt x="104761" y="27492"/>
                    <a:pt x="104761" y="32991"/>
                  </a:cubicBezTo>
                  <a:cubicBezTo>
                    <a:pt x="104761" y="35740"/>
                    <a:pt x="102035" y="38489"/>
                    <a:pt x="102035" y="38489"/>
                  </a:cubicBezTo>
                  <a:cubicBezTo>
                    <a:pt x="99308" y="54985"/>
                    <a:pt x="88402" y="65982"/>
                    <a:pt x="74769" y="65982"/>
                  </a:cubicBezTo>
                  <a:cubicBezTo>
                    <a:pt x="63863" y="65982"/>
                    <a:pt x="50230" y="54985"/>
                    <a:pt x="47504" y="38489"/>
                  </a:cubicBezTo>
                  <a:cubicBezTo>
                    <a:pt x="47504" y="38489"/>
                    <a:pt x="44777" y="35740"/>
                    <a:pt x="44777" y="32991"/>
                  </a:cubicBezTo>
                  <a:cubicBezTo>
                    <a:pt x="44777" y="27492"/>
                    <a:pt x="44777" y="24743"/>
                    <a:pt x="47504" y="24743"/>
                  </a:cubicBezTo>
                  <a:cubicBezTo>
                    <a:pt x="50230" y="16495"/>
                    <a:pt x="58410" y="8248"/>
                    <a:pt x="66590" y="5498"/>
                  </a:cubicBezTo>
                  <a:cubicBezTo>
                    <a:pt x="63863" y="2749"/>
                    <a:pt x="61137" y="5498"/>
                    <a:pt x="61137" y="5498"/>
                  </a:cubicBezTo>
                  <a:cubicBezTo>
                    <a:pt x="66590" y="2749"/>
                    <a:pt x="69316" y="2749"/>
                    <a:pt x="72043" y="2749"/>
                  </a:cubicBezTo>
                  <a:lnTo>
                    <a:pt x="74769" y="2749"/>
                  </a:lnTo>
                  <a:cubicBezTo>
                    <a:pt x="74769" y="2749"/>
                    <a:pt x="77496" y="0"/>
                    <a:pt x="829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sp>
        <p:nvSpPr>
          <p:cNvPr id="2" name="矩形 1"/>
          <p:cNvSpPr/>
          <p:nvPr/>
        </p:nvSpPr>
        <p:spPr>
          <a:xfrm>
            <a:off x="6066235" y="1945145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11476" y="3184570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60298" y="4343042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41707" y="3184570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7403" y="2026099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930440" y="867154"/>
            <a:ext cx="2653964" cy="46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此部分内容作为文字排版占位显示 </a:t>
            </a:r>
            <a:b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</a:br>
            <a:r>
              <a:rPr lang="zh-CN" altLang="en-US" sz="995" kern="0" dirty="0">
                <a:solidFill>
                  <a:schemeClr val="tx1">
                    <a:lumMod val="50000"/>
                    <a:lumOff val="50000"/>
                  </a:schemeClr>
                </a:solidFill>
                <a:cs typeface="宋体" panose="02010600030101010101" pitchFamily="2" charset="-122"/>
              </a:rPr>
              <a:t>（建议使用主题字体）</a:t>
            </a:r>
            <a:endParaRPr lang="zh-CN" altLang="en-US" sz="995" kern="0" dirty="0">
              <a:solidFill>
                <a:schemeClr val="tx1">
                  <a:lumMod val="50000"/>
                  <a:lumOff val="50000"/>
                </a:schemeClr>
              </a:solidFill>
              <a:cs typeface="宋体" panose="02010600030101010101" pitchFamily="2" charset="-122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5" grpId="0"/>
      <p:bldP spid="37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19417401">
            <a:off x="1092699" y="1497272"/>
            <a:ext cx="1592405" cy="1022954"/>
          </a:xfrm>
          <a:custGeom>
            <a:avLst/>
            <a:gdLst>
              <a:gd name="connsiteX0" fmla="*/ 1350977 w 1766419"/>
              <a:gd name="connsiteY0" fmla="*/ 342766 h 1135000"/>
              <a:gd name="connsiteX1" fmla="*/ 1197148 w 1766419"/>
              <a:gd name="connsiteY1" fmla="*/ 295778 h 1135000"/>
              <a:gd name="connsiteX2" fmla="*/ 570150 w 1766419"/>
              <a:gd name="connsiteY2" fmla="*/ 295778 h 1135000"/>
              <a:gd name="connsiteX3" fmla="*/ 295018 w 1766419"/>
              <a:gd name="connsiteY3" fmla="*/ 570910 h 1135000"/>
              <a:gd name="connsiteX4" fmla="*/ 570150 w 1766419"/>
              <a:gd name="connsiteY4" fmla="*/ 846042 h 1135000"/>
              <a:gd name="connsiteX5" fmla="*/ 1197148 w 1766419"/>
              <a:gd name="connsiteY5" fmla="*/ 846042 h 1135000"/>
              <a:gd name="connsiteX6" fmla="*/ 1472280 w 1766419"/>
              <a:gd name="connsiteY6" fmla="*/ 570910 h 1135000"/>
              <a:gd name="connsiteX7" fmla="*/ 1350977 w 1766419"/>
              <a:gd name="connsiteY7" fmla="*/ 342766 h 1135000"/>
              <a:gd name="connsiteX8" fmla="*/ 1617542 w 1766419"/>
              <a:gd name="connsiteY8" fmla="*/ 57669 h 1135000"/>
              <a:gd name="connsiteX9" fmla="*/ 1766419 w 1766419"/>
              <a:gd name="connsiteY9" fmla="*/ 337674 h 1135000"/>
              <a:gd name="connsiteX10" fmla="*/ 1766419 w 1766419"/>
              <a:gd name="connsiteY10" fmla="*/ 797326 h 1135000"/>
              <a:gd name="connsiteX11" fmla="*/ 1428745 w 1766419"/>
              <a:gd name="connsiteY11" fmla="*/ 1135000 h 1135000"/>
              <a:gd name="connsiteX12" fmla="*/ 337674 w 1766419"/>
              <a:gd name="connsiteY12" fmla="*/ 1135000 h 1135000"/>
              <a:gd name="connsiteX13" fmla="*/ 0 w 1766419"/>
              <a:gd name="connsiteY13" fmla="*/ 797326 h 1135000"/>
              <a:gd name="connsiteX14" fmla="*/ 0 w 1766419"/>
              <a:gd name="connsiteY14" fmla="*/ 337674 h 1135000"/>
              <a:gd name="connsiteX15" fmla="*/ 337674 w 1766419"/>
              <a:gd name="connsiteY15" fmla="*/ 0 h 1135000"/>
              <a:gd name="connsiteX16" fmla="*/ 1428745 w 1766419"/>
              <a:gd name="connsiteY16" fmla="*/ 0 h 1135000"/>
              <a:gd name="connsiteX17" fmla="*/ 1617542 w 1766419"/>
              <a:gd name="connsiteY17" fmla="*/ 57669 h 11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66419" h="1135000">
                <a:moveTo>
                  <a:pt x="1350977" y="342766"/>
                </a:moveTo>
                <a:cubicBezTo>
                  <a:pt x="1307066" y="313100"/>
                  <a:pt x="1254130" y="295778"/>
                  <a:pt x="1197148" y="295778"/>
                </a:cubicBezTo>
                <a:lnTo>
                  <a:pt x="570150" y="295778"/>
                </a:lnTo>
                <a:cubicBezTo>
                  <a:pt x="418199" y="295778"/>
                  <a:pt x="295018" y="418959"/>
                  <a:pt x="295018" y="570910"/>
                </a:cubicBezTo>
                <a:cubicBezTo>
                  <a:pt x="295018" y="722861"/>
                  <a:pt x="418199" y="846042"/>
                  <a:pt x="570150" y="846042"/>
                </a:cubicBezTo>
                <a:lnTo>
                  <a:pt x="1197148" y="846042"/>
                </a:lnTo>
                <a:cubicBezTo>
                  <a:pt x="1349099" y="846042"/>
                  <a:pt x="1472280" y="722861"/>
                  <a:pt x="1472280" y="570910"/>
                </a:cubicBezTo>
                <a:cubicBezTo>
                  <a:pt x="1472280" y="475941"/>
                  <a:pt x="1424163" y="392210"/>
                  <a:pt x="1350977" y="342766"/>
                </a:cubicBezTo>
                <a:close/>
                <a:moveTo>
                  <a:pt x="1617542" y="57669"/>
                </a:moveTo>
                <a:cubicBezTo>
                  <a:pt x="1707363" y="118352"/>
                  <a:pt x="1766419" y="221117"/>
                  <a:pt x="1766419" y="337674"/>
                </a:cubicBezTo>
                <a:lnTo>
                  <a:pt x="1766419" y="797326"/>
                </a:lnTo>
                <a:cubicBezTo>
                  <a:pt x="1766419" y="983818"/>
                  <a:pt x="1615237" y="1135000"/>
                  <a:pt x="1428745" y="1135000"/>
                </a:cubicBezTo>
                <a:lnTo>
                  <a:pt x="337674" y="1135000"/>
                </a:lnTo>
                <a:cubicBezTo>
                  <a:pt x="151182" y="1135000"/>
                  <a:pt x="0" y="983818"/>
                  <a:pt x="0" y="797326"/>
                </a:cubicBezTo>
                <a:lnTo>
                  <a:pt x="0" y="337674"/>
                </a:lnTo>
                <a:cubicBezTo>
                  <a:pt x="0" y="151182"/>
                  <a:pt x="151182" y="0"/>
                  <a:pt x="337674" y="0"/>
                </a:cubicBezTo>
                <a:lnTo>
                  <a:pt x="1428745" y="0"/>
                </a:lnTo>
                <a:cubicBezTo>
                  <a:pt x="1498680" y="0"/>
                  <a:pt x="1563649" y="21260"/>
                  <a:pt x="1617542" y="57669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116126" y="1656901"/>
            <a:ext cx="1312538" cy="351534"/>
          </a:xfrm>
          <a:prstGeom prst="roundRect">
            <a:avLst>
              <a:gd name="adj" fmla="val 50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 rot="2280995">
            <a:off x="2881629" y="1497272"/>
            <a:ext cx="1592405" cy="1022954"/>
          </a:xfrm>
          <a:custGeom>
            <a:avLst/>
            <a:gdLst>
              <a:gd name="connsiteX0" fmla="*/ 1350977 w 1766419"/>
              <a:gd name="connsiteY0" fmla="*/ 342766 h 1135000"/>
              <a:gd name="connsiteX1" fmla="*/ 1197148 w 1766419"/>
              <a:gd name="connsiteY1" fmla="*/ 295778 h 1135000"/>
              <a:gd name="connsiteX2" fmla="*/ 570150 w 1766419"/>
              <a:gd name="connsiteY2" fmla="*/ 295778 h 1135000"/>
              <a:gd name="connsiteX3" fmla="*/ 295018 w 1766419"/>
              <a:gd name="connsiteY3" fmla="*/ 570910 h 1135000"/>
              <a:gd name="connsiteX4" fmla="*/ 570150 w 1766419"/>
              <a:gd name="connsiteY4" fmla="*/ 846042 h 1135000"/>
              <a:gd name="connsiteX5" fmla="*/ 1197148 w 1766419"/>
              <a:gd name="connsiteY5" fmla="*/ 846042 h 1135000"/>
              <a:gd name="connsiteX6" fmla="*/ 1472280 w 1766419"/>
              <a:gd name="connsiteY6" fmla="*/ 570910 h 1135000"/>
              <a:gd name="connsiteX7" fmla="*/ 1350977 w 1766419"/>
              <a:gd name="connsiteY7" fmla="*/ 342766 h 1135000"/>
              <a:gd name="connsiteX8" fmla="*/ 1617542 w 1766419"/>
              <a:gd name="connsiteY8" fmla="*/ 57669 h 1135000"/>
              <a:gd name="connsiteX9" fmla="*/ 1766419 w 1766419"/>
              <a:gd name="connsiteY9" fmla="*/ 337674 h 1135000"/>
              <a:gd name="connsiteX10" fmla="*/ 1766419 w 1766419"/>
              <a:gd name="connsiteY10" fmla="*/ 797326 h 1135000"/>
              <a:gd name="connsiteX11" fmla="*/ 1428745 w 1766419"/>
              <a:gd name="connsiteY11" fmla="*/ 1135000 h 1135000"/>
              <a:gd name="connsiteX12" fmla="*/ 337674 w 1766419"/>
              <a:gd name="connsiteY12" fmla="*/ 1135000 h 1135000"/>
              <a:gd name="connsiteX13" fmla="*/ 0 w 1766419"/>
              <a:gd name="connsiteY13" fmla="*/ 797326 h 1135000"/>
              <a:gd name="connsiteX14" fmla="*/ 0 w 1766419"/>
              <a:gd name="connsiteY14" fmla="*/ 337674 h 1135000"/>
              <a:gd name="connsiteX15" fmla="*/ 337674 w 1766419"/>
              <a:gd name="connsiteY15" fmla="*/ 0 h 1135000"/>
              <a:gd name="connsiteX16" fmla="*/ 1428745 w 1766419"/>
              <a:gd name="connsiteY16" fmla="*/ 0 h 1135000"/>
              <a:gd name="connsiteX17" fmla="*/ 1617542 w 1766419"/>
              <a:gd name="connsiteY17" fmla="*/ 57669 h 11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66419" h="1135000">
                <a:moveTo>
                  <a:pt x="1350977" y="342766"/>
                </a:moveTo>
                <a:cubicBezTo>
                  <a:pt x="1307066" y="313100"/>
                  <a:pt x="1254130" y="295778"/>
                  <a:pt x="1197148" y="295778"/>
                </a:cubicBezTo>
                <a:lnTo>
                  <a:pt x="570150" y="295778"/>
                </a:lnTo>
                <a:cubicBezTo>
                  <a:pt x="418199" y="295778"/>
                  <a:pt x="295018" y="418959"/>
                  <a:pt x="295018" y="570910"/>
                </a:cubicBezTo>
                <a:cubicBezTo>
                  <a:pt x="295018" y="722861"/>
                  <a:pt x="418199" y="846042"/>
                  <a:pt x="570150" y="846042"/>
                </a:cubicBezTo>
                <a:lnTo>
                  <a:pt x="1197148" y="846042"/>
                </a:lnTo>
                <a:cubicBezTo>
                  <a:pt x="1349099" y="846042"/>
                  <a:pt x="1472280" y="722861"/>
                  <a:pt x="1472280" y="570910"/>
                </a:cubicBezTo>
                <a:cubicBezTo>
                  <a:pt x="1472280" y="475941"/>
                  <a:pt x="1424163" y="392210"/>
                  <a:pt x="1350977" y="342766"/>
                </a:cubicBezTo>
                <a:close/>
                <a:moveTo>
                  <a:pt x="1617542" y="57669"/>
                </a:moveTo>
                <a:cubicBezTo>
                  <a:pt x="1707363" y="118352"/>
                  <a:pt x="1766419" y="221117"/>
                  <a:pt x="1766419" y="337674"/>
                </a:cubicBezTo>
                <a:lnTo>
                  <a:pt x="1766419" y="797326"/>
                </a:lnTo>
                <a:cubicBezTo>
                  <a:pt x="1766419" y="983818"/>
                  <a:pt x="1615237" y="1135000"/>
                  <a:pt x="1428745" y="1135000"/>
                </a:cubicBezTo>
                <a:lnTo>
                  <a:pt x="337674" y="1135000"/>
                </a:lnTo>
                <a:cubicBezTo>
                  <a:pt x="151182" y="1135000"/>
                  <a:pt x="0" y="983818"/>
                  <a:pt x="0" y="797326"/>
                </a:cubicBezTo>
                <a:lnTo>
                  <a:pt x="0" y="337674"/>
                </a:lnTo>
                <a:cubicBezTo>
                  <a:pt x="0" y="151182"/>
                  <a:pt x="151182" y="0"/>
                  <a:pt x="337674" y="0"/>
                </a:cubicBezTo>
                <a:lnTo>
                  <a:pt x="1428745" y="0"/>
                </a:lnTo>
                <a:cubicBezTo>
                  <a:pt x="1498680" y="0"/>
                  <a:pt x="1563649" y="21260"/>
                  <a:pt x="1617542" y="57669"/>
                </a:cubicBezTo>
                <a:close/>
              </a:path>
            </a:pathLst>
          </a:cu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rot="19217819">
            <a:off x="4761895" y="1505857"/>
            <a:ext cx="1592405" cy="1022954"/>
          </a:xfrm>
          <a:custGeom>
            <a:avLst/>
            <a:gdLst>
              <a:gd name="connsiteX0" fmla="*/ 1350977 w 1766419"/>
              <a:gd name="connsiteY0" fmla="*/ 342766 h 1135000"/>
              <a:gd name="connsiteX1" fmla="*/ 1197148 w 1766419"/>
              <a:gd name="connsiteY1" fmla="*/ 295778 h 1135000"/>
              <a:gd name="connsiteX2" fmla="*/ 570150 w 1766419"/>
              <a:gd name="connsiteY2" fmla="*/ 295778 h 1135000"/>
              <a:gd name="connsiteX3" fmla="*/ 295018 w 1766419"/>
              <a:gd name="connsiteY3" fmla="*/ 570910 h 1135000"/>
              <a:gd name="connsiteX4" fmla="*/ 570150 w 1766419"/>
              <a:gd name="connsiteY4" fmla="*/ 846042 h 1135000"/>
              <a:gd name="connsiteX5" fmla="*/ 1197148 w 1766419"/>
              <a:gd name="connsiteY5" fmla="*/ 846042 h 1135000"/>
              <a:gd name="connsiteX6" fmla="*/ 1472280 w 1766419"/>
              <a:gd name="connsiteY6" fmla="*/ 570910 h 1135000"/>
              <a:gd name="connsiteX7" fmla="*/ 1350977 w 1766419"/>
              <a:gd name="connsiteY7" fmla="*/ 342766 h 1135000"/>
              <a:gd name="connsiteX8" fmla="*/ 1617542 w 1766419"/>
              <a:gd name="connsiteY8" fmla="*/ 57669 h 1135000"/>
              <a:gd name="connsiteX9" fmla="*/ 1766419 w 1766419"/>
              <a:gd name="connsiteY9" fmla="*/ 337674 h 1135000"/>
              <a:gd name="connsiteX10" fmla="*/ 1766419 w 1766419"/>
              <a:gd name="connsiteY10" fmla="*/ 797326 h 1135000"/>
              <a:gd name="connsiteX11" fmla="*/ 1428745 w 1766419"/>
              <a:gd name="connsiteY11" fmla="*/ 1135000 h 1135000"/>
              <a:gd name="connsiteX12" fmla="*/ 337674 w 1766419"/>
              <a:gd name="connsiteY12" fmla="*/ 1135000 h 1135000"/>
              <a:gd name="connsiteX13" fmla="*/ 0 w 1766419"/>
              <a:gd name="connsiteY13" fmla="*/ 797326 h 1135000"/>
              <a:gd name="connsiteX14" fmla="*/ 0 w 1766419"/>
              <a:gd name="connsiteY14" fmla="*/ 337674 h 1135000"/>
              <a:gd name="connsiteX15" fmla="*/ 337674 w 1766419"/>
              <a:gd name="connsiteY15" fmla="*/ 0 h 1135000"/>
              <a:gd name="connsiteX16" fmla="*/ 1428745 w 1766419"/>
              <a:gd name="connsiteY16" fmla="*/ 0 h 1135000"/>
              <a:gd name="connsiteX17" fmla="*/ 1617542 w 1766419"/>
              <a:gd name="connsiteY17" fmla="*/ 57669 h 11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66419" h="1135000">
                <a:moveTo>
                  <a:pt x="1350977" y="342766"/>
                </a:moveTo>
                <a:cubicBezTo>
                  <a:pt x="1307066" y="313100"/>
                  <a:pt x="1254130" y="295778"/>
                  <a:pt x="1197148" y="295778"/>
                </a:cubicBezTo>
                <a:lnTo>
                  <a:pt x="570150" y="295778"/>
                </a:lnTo>
                <a:cubicBezTo>
                  <a:pt x="418199" y="295778"/>
                  <a:pt x="295018" y="418959"/>
                  <a:pt x="295018" y="570910"/>
                </a:cubicBezTo>
                <a:cubicBezTo>
                  <a:pt x="295018" y="722861"/>
                  <a:pt x="418199" y="846042"/>
                  <a:pt x="570150" y="846042"/>
                </a:cubicBezTo>
                <a:lnTo>
                  <a:pt x="1197148" y="846042"/>
                </a:lnTo>
                <a:cubicBezTo>
                  <a:pt x="1349099" y="846042"/>
                  <a:pt x="1472280" y="722861"/>
                  <a:pt x="1472280" y="570910"/>
                </a:cubicBezTo>
                <a:cubicBezTo>
                  <a:pt x="1472280" y="475941"/>
                  <a:pt x="1424163" y="392210"/>
                  <a:pt x="1350977" y="342766"/>
                </a:cubicBezTo>
                <a:close/>
                <a:moveTo>
                  <a:pt x="1617542" y="57669"/>
                </a:moveTo>
                <a:cubicBezTo>
                  <a:pt x="1707363" y="118352"/>
                  <a:pt x="1766419" y="221117"/>
                  <a:pt x="1766419" y="337674"/>
                </a:cubicBezTo>
                <a:lnTo>
                  <a:pt x="1766419" y="797326"/>
                </a:lnTo>
                <a:cubicBezTo>
                  <a:pt x="1766419" y="983818"/>
                  <a:pt x="1615237" y="1135000"/>
                  <a:pt x="1428745" y="1135000"/>
                </a:cubicBezTo>
                <a:lnTo>
                  <a:pt x="337674" y="1135000"/>
                </a:lnTo>
                <a:cubicBezTo>
                  <a:pt x="151182" y="1135000"/>
                  <a:pt x="0" y="983818"/>
                  <a:pt x="0" y="797326"/>
                </a:cubicBezTo>
                <a:lnTo>
                  <a:pt x="0" y="337674"/>
                </a:lnTo>
                <a:cubicBezTo>
                  <a:pt x="0" y="151182"/>
                  <a:pt x="151182" y="0"/>
                  <a:pt x="337674" y="0"/>
                </a:cubicBezTo>
                <a:lnTo>
                  <a:pt x="1428745" y="0"/>
                </a:lnTo>
                <a:cubicBezTo>
                  <a:pt x="1498680" y="0"/>
                  <a:pt x="1563649" y="21260"/>
                  <a:pt x="1617542" y="57669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2280995">
            <a:off x="6530963" y="1488687"/>
            <a:ext cx="1592405" cy="1022954"/>
          </a:xfrm>
          <a:custGeom>
            <a:avLst/>
            <a:gdLst>
              <a:gd name="connsiteX0" fmla="*/ 1350977 w 1766419"/>
              <a:gd name="connsiteY0" fmla="*/ 342766 h 1135000"/>
              <a:gd name="connsiteX1" fmla="*/ 1197148 w 1766419"/>
              <a:gd name="connsiteY1" fmla="*/ 295778 h 1135000"/>
              <a:gd name="connsiteX2" fmla="*/ 570150 w 1766419"/>
              <a:gd name="connsiteY2" fmla="*/ 295778 h 1135000"/>
              <a:gd name="connsiteX3" fmla="*/ 295018 w 1766419"/>
              <a:gd name="connsiteY3" fmla="*/ 570910 h 1135000"/>
              <a:gd name="connsiteX4" fmla="*/ 570150 w 1766419"/>
              <a:gd name="connsiteY4" fmla="*/ 846042 h 1135000"/>
              <a:gd name="connsiteX5" fmla="*/ 1197148 w 1766419"/>
              <a:gd name="connsiteY5" fmla="*/ 846042 h 1135000"/>
              <a:gd name="connsiteX6" fmla="*/ 1472280 w 1766419"/>
              <a:gd name="connsiteY6" fmla="*/ 570910 h 1135000"/>
              <a:gd name="connsiteX7" fmla="*/ 1350977 w 1766419"/>
              <a:gd name="connsiteY7" fmla="*/ 342766 h 1135000"/>
              <a:gd name="connsiteX8" fmla="*/ 1617542 w 1766419"/>
              <a:gd name="connsiteY8" fmla="*/ 57669 h 1135000"/>
              <a:gd name="connsiteX9" fmla="*/ 1766419 w 1766419"/>
              <a:gd name="connsiteY9" fmla="*/ 337674 h 1135000"/>
              <a:gd name="connsiteX10" fmla="*/ 1766419 w 1766419"/>
              <a:gd name="connsiteY10" fmla="*/ 797326 h 1135000"/>
              <a:gd name="connsiteX11" fmla="*/ 1428745 w 1766419"/>
              <a:gd name="connsiteY11" fmla="*/ 1135000 h 1135000"/>
              <a:gd name="connsiteX12" fmla="*/ 337674 w 1766419"/>
              <a:gd name="connsiteY12" fmla="*/ 1135000 h 1135000"/>
              <a:gd name="connsiteX13" fmla="*/ 0 w 1766419"/>
              <a:gd name="connsiteY13" fmla="*/ 797326 h 1135000"/>
              <a:gd name="connsiteX14" fmla="*/ 0 w 1766419"/>
              <a:gd name="connsiteY14" fmla="*/ 337674 h 1135000"/>
              <a:gd name="connsiteX15" fmla="*/ 337674 w 1766419"/>
              <a:gd name="connsiteY15" fmla="*/ 0 h 1135000"/>
              <a:gd name="connsiteX16" fmla="*/ 1428745 w 1766419"/>
              <a:gd name="connsiteY16" fmla="*/ 0 h 1135000"/>
              <a:gd name="connsiteX17" fmla="*/ 1617542 w 1766419"/>
              <a:gd name="connsiteY17" fmla="*/ 57669 h 11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66419" h="1135000">
                <a:moveTo>
                  <a:pt x="1350977" y="342766"/>
                </a:moveTo>
                <a:cubicBezTo>
                  <a:pt x="1307066" y="313100"/>
                  <a:pt x="1254130" y="295778"/>
                  <a:pt x="1197148" y="295778"/>
                </a:cubicBezTo>
                <a:lnTo>
                  <a:pt x="570150" y="295778"/>
                </a:lnTo>
                <a:cubicBezTo>
                  <a:pt x="418199" y="295778"/>
                  <a:pt x="295018" y="418959"/>
                  <a:pt x="295018" y="570910"/>
                </a:cubicBezTo>
                <a:cubicBezTo>
                  <a:pt x="295018" y="722861"/>
                  <a:pt x="418199" y="846042"/>
                  <a:pt x="570150" y="846042"/>
                </a:cubicBezTo>
                <a:lnTo>
                  <a:pt x="1197148" y="846042"/>
                </a:lnTo>
                <a:cubicBezTo>
                  <a:pt x="1349099" y="846042"/>
                  <a:pt x="1472280" y="722861"/>
                  <a:pt x="1472280" y="570910"/>
                </a:cubicBezTo>
                <a:cubicBezTo>
                  <a:pt x="1472280" y="475941"/>
                  <a:pt x="1424163" y="392210"/>
                  <a:pt x="1350977" y="342766"/>
                </a:cubicBezTo>
                <a:close/>
                <a:moveTo>
                  <a:pt x="1617542" y="57669"/>
                </a:moveTo>
                <a:cubicBezTo>
                  <a:pt x="1707363" y="118352"/>
                  <a:pt x="1766419" y="221117"/>
                  <a:pt x="1766419" y="337674"/>
                </a:cubicBezTo>
                <a:lnTo>
                  <a:pt x="1766419" y="797326"/>
                </a:lnTo>
                <a:cubicBezTo>
                  <a:pt x="1766419" y="983818"/>
                  <a:pt x="1615237" y="1135000"/>
                  <a:pt x="1428745" y="1135000"/>
                </a:cubicBezTo>
                <a:lnTo>
                  <a:pt x="337674" y="1135000"/>
                </a:lnTo>
                <a:cubicBezTo>
                  <a:pt x="151182" y="1135000"/>
                  <a:pt x="0" y="983818"/>
                  <a:pt x="0" y="797326"/>
                </a:cubicBezTo>
                <a:lnTo>
                  <a:pt x="0" y="337674"/>
                </a:lnTo>
                <a:cubicBezTo>
                  <a:pt x="0" y="151182"/>
                  <a:pt x="151182" y="0"/>
                  <a:pt x="337674" y="0"/>
                </a:cubicBezTo>
                <a:lnTo>
                  <a:pt x="1428745" y="0"/>
                </a:lnTo>
                <a:cubicBezTo>
                  <a:pt x="1498680" y="0"/>
                  <a:pt x="1563649" y="21260"/>
                  <a:pt x="1617542" y="57669"/>
                </a:cubicBezTo>
                <a:close/>
              </a:path>
            </a:pathLst>
          </a:cu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957357" y="2008874"/>
            <a:ext cx="1312538" cy="351534"/>
          </a:xfrm>
          <a:prstGeom prst="roundRect">
            <a:avLst>
              <a:gd name="adj" fmla="val 50000"/>
            </a:avLst>
          </a:prstGeom>
          <a:solidFill>
            <a:schemeClr val="accent4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94903" y="1682655"/>
            <a:ext cx="1312538" cy="351534"/>
          </a:xfrm>
          <a:prstGeom prst="roundRect">
            <a:avLst>
              <a:gd name="adj" fmla="val 50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595411" y="2609983"/>
            <a:ext cx="12880" cy="88508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836531" y="2609983"/>
            <a:ext cx="12880" cy="88508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5317732" y="2609983"/>
            <a:ext cx="12880" cy="88508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545973" y="2609983"/>
            <a:ext cx="12880" cy="88508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742291" y="3622826"/>
            <a:ext cx="2151065" cy="712828"/>
            <a:chOff x="1637339" y="2110744"/>
            <a:chExt cx="3014277" cy="950489"/>
          </a:xfrm>
        </p:grpSpPr>
        <p:sp>
          <p:nvSpPr>
            <p:cNvPr id="14" name="文本框 37"/>
            <p:cNvSpPr txBox="1"/>
            <p:nvPr/>
          </p:nvSpPr>
          <p:spPr>
            <a:xfrm>
              <a:off x="1637339" y="2110744"/>
              <a:ext cx="3014277" cy="296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37339" y="2463943"/>
              <a:ext cx="2753020" cy="5972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28155" y="3622826"/>
            <a:ext cx="2151065" cy="712828"/>
            <a:chOff x="1637339" y="2110744"/>
            <a:chExt cx="3014277" cy="950489"/>
          </a:xfrm>
        </p:grpSpPr>
        <p:sp>
          <p:nvSpPr>
            <p:cNvPr id="17" name="文本框 40"/>
            <p:cNvSpPr txBox="1"/>
            <p:nvPr/>
          </p:nvSpPr>
          <p:spPr>
            <a:xfrm>
              <a:off x="1637339" y="2110744"/>
              <a:ext cx="3014277" cy="296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8" name="文本框 14"/>
            <p:cNvSpPr txBox="1"/>
            <p:nvPr/>
          </p:nvSpPr>
          <p:spPr>
            <a:xfrm>
              <a:off x="1637339" y="2463943"/>
              <a:ext cx="2753020" cy="5972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14020" y="3622826"/>
            <a:ext cx="2151065" cy="712828"/>
            <a:chOff x="1637339" y="2110744"/>
            <a:chExt cx="3014277" cy="950489"/>
          </a:xfrm>
        </p:grpSpPr>
        <p:sp>
          <p:nvSpPr>
            <p:cNvPr id="20" name="文本框 43"/>
            <p:cNvSpPr txBox="1"/>
            <p:nvPr/>
          </p:nvSpPr>
          <p:spPr>
            <a:xfrm>
              <a:off x="1637339" y="2110744"/>
              <a:ext cx="3014277" cy="296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1" name="文本框 14"/>
            <p:cNvSpPr txBox="1"/>
            <p:nvPr/>
          </p:nvSpPr>
          <p:spPr>
            <a:xfrm>
              <a:off x="1637339" y="2463943"/>
              <a:ext cx="2753020" cy="5972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99885" y="3622826"/>
            <a:ext cx="2151065" cy="712828"/>
            <a:chOff x="1637339" y="2110744"/>
            <a:chExt cx="3014277" cy="950489"/>
          </a:xfrm>
        </p:grpSpPr>
        <p:sp>
          <p:nvSpPr>
            <p:cNvPr id="23" name="文本框 46"/>
            <p:cNvSpPr txBox="1"/>
            <p:nvPr/>
          </p:nvSpPr>
          <p:spPr>
            <a:xfrm>
              <a:off x="1637339" y="2110744"/>
              <a:ext cx="3014277" cy="296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4" name="文本框 14"/>
            <p:cNvSpPr txBox="1"/>
            <p:nvPr/>
          </p:nvSpPr>
          <p:spPr>
            <a:xfrm>
              <a:off x="1637339" y="2463943"/>
              <a:ext cx="2753020" cy="5972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76210" y="897656"/>
            <a:ext cx="2212327" cy="1778660"/>
            <a:chOff x="1968278" y="785277"/>
            <a:chExt cx="2949770" cy="2371678"/>
          </a:xfrm>
        </p:grpSpPr>
        <p:grpSp>
          <p:nvGrpSpPr>
            <p:cNvPr id="3" name="Group 2"/>
            <p:cNvGrpSpPr/>
            <p:nvPr/>
          </p:nvGrpSpPr>
          <p:grpSpPr>
            <a:xfrm>
              <a:off x="1968278" y="785277"/>
              <a:ext cx="2949770" cy="2371678"/>
              <a:chOff x="1968278" y="785277"/>
              <a:chExt cx="2949770" cy="2371678"/>
            </a:xfrm>
          </p:grpSpPr>
          <p:sp>
            <p:nvSpPr>
              <p:cNvPr id="45" name="Freeform: Shape 5"/>
              <p:cNvSpPr/>
              <p:nvPr/>
            </p:nvSpPr>
            <p:spPr>
              <a:xfrm>
                <a:off x="3364767" y="785277"/>
                <a:ext cx="153405" cy="2371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280">
                  <a:cs typeface="+mn-ea"/>
                  <a:sym typeface="+mn-lt"/>
                </a:endParaRPr>
              </a:p>
            </p:txBody>
          </p:sp>
          <p:sp>
            <p:nvSpPr>
              <p:cNvPr id="46" name="Freeform: Shape 6"/>
              <p:cNvSpPr/>
              <p:nvPr/>
            </p:nvSpPr>
            <p:spPr>
              <a:xfrm>
                <a:off x="1968278" y="957487"/>
                <a:ext cx="1399875" cy="664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4397" y="21600"/>
                    </a:lnTo>
                    <a:lnTo>
                      <a:pt x="0" y="10800"/>
                    </a:lnTo>
                    <a:lnTo>
                      <a:pt x="4397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280"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"/>
              <p:cNvSpPr/>
              <p:nvPr/>
            </p:nvSpPr>
            <p:spPr>
              <a:xfrm>
                <a:off x="3518172" y="957487"/>
                <a:ext cx="1399876" cy="664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7203" y="21600"/>
                    </a:lnTo>
                    <a:lnTo>
                      <a:pt x="21600" y="10800"/>
                    </a:lnTo>
                    <a:lnTo>
                      <a:pt x="17203" y="0"/>
                    </a:lnTo>
                    <a:lnTo>
                      <a:pt x="0" y="0"/>
                    </a:lnTo>
                    <a:cubicBezTo>
                      <a:pt x="0" y="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280">
                  <a:cs typeface="+mn-ea"/>
                  <a:sym typeface="+mn-lt"/>
                </a:endParaRPr>
              </a:p>
            </p:txBody>
          </p:sp>
        </p:grpSp>
        <p:sp>
          <p:nvSpPr>
            <p:cNvPr id="43" name="Rectangle 3"/>
            <p:cNvSpPr/>
            <p:nvPr/>
          </p:nvSpPr>
          <p:spPr>
            <a:xfrm>
              <a:off x="3628649" y="1098220"/>
              <a:ext cx="1066267" cy="338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18062" tIns="18062" rIns="18062" bIns="18062" anchor="ctr">
              <a:normAutofit lnSpcReduction="10000"/>
            </a:bodyPr>
            <a:lstStyle/>
            <a:p>
              <a:pPr algn="ctr"/>
              <a:r>
                <a:rPr lang="en-US" sz="1495" b="1" dirty="0">
                  <a:solidFill>
                    <a:schemeClr val="bg1"/>
                  </a:solidFill>
                  <a:cs typeface="+mn-ea"/>
                  <a:sym typeface="+mn-lt"/>
                </a:rPr>
                <a:t>Right ??</a:t>
              </a:r>
              <a:endParaRPr lang="en-US" sz="149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Rectangle 4"/>
            <p:cNvSpPr/>
            <p:nvPr/>
          </p:nvSpPr>
          <p:spPr>
            <a:xfrm>
              <a:off x="2232945" y="1098220"/>
              <a:ext cx="1066267" cy="338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18062" tIns="18062" rIns="18062" bIns="18062" anchor="ctr">
              <a:normAutofit lnSpcReduction="10000"/>
            </a:bodyPr>
            <a:lstStyle/>
            <a:p>
              <a:pPr algn="ctr"/>
              <a:r>
                <a:rPr lang="en-US" sz="1495" b="1" dirty="0">
                  <a:solidFill>
                    <a:schemeClr val="bg1"/>
                  </a:solidFill>
                  <a:cs typeface="+mn-ea"/>
                  <a:sym typeface="+mn-lt"/>
                </a:rPr>
                <a:t>Left ??</a:t>
              </a:r>
              <a:endParaRPr lang="en-US" sz="149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8"/>
          <p:cNvGrpSpPr/>
          <p:nvPr/>
        </p:nvGrpSpPr>
        <p:grpSpPr>
          <a:xfrm>
            <a:off x="888962" y="1798744"/>
            <a:ext cx="1267946" cy="2912912"/>
            <a:chOff x="0" y="0"/>
            <a:chExt cx="3381189" cy="7768191"/>
          </a:xfrm>
        </p:grpSpPr>
        <p:sp>
          <p:nvSpPr>
            <p:cNvPr id="31" name="Freeform: Shape 9"/>
            <p:cNvSpPr/>
            <p:nvPr/>
          </p:nvSpPr>
          <p:spPr>
            <a:xfrm>
              <a:off x="0" y="1281910"/>
              <a:ext cx="1104602" cy="2215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9" h="17327" extrusionOk="0">
                  <a:moveTo>
                    <a:pt x="15894" y="10545"/>
                  </a:moveTo>
                  <a:cubicBezTo>
                    <a:pt x="15894" y="10545"/>
                    <a:pt x="8222" y="10071"/>
                    <a:pt x="7025" y="7225"/>
                  </a:cubicBezTo>
                  <a:cubicBezTo>
                    <a:pt x="5423" y="3416"/>
                    <a:pt x="12837" y="2302"/>
                    <a:pt x="12837" y="2302"/>
                  </a:cubicBezTo>
                  <a:cubicBezTo>
                    <a:pt x="12837" y="2302"/>
                    <a:pt x="12581" y="485"/>
                    <a:pt x="10455" y="0"/>
                  </a:cubicBezTo>
                  <a:cubicBezTo>
                    <a:pt x="10455" y="0"/>
                    <a:pt x="-38" y="2331"/>
                    <a:pt x="0" y="7440"/>
                  </a:cubicBezTo>
                  <a:cubicBezTo>
                    <a:pt x="26" y="10896"/>
                    <a:pt x="7075" y="12827"/>
                    <a:pt x="11459" y="15482"/>
                  </a:cubicBezTo>
                  <a:cubicBezTo>
                    <a:pt x="21562" y="21600"/>
                    <a:pt x="15894" y="10545"/>
                    <a:pt x="15894" y="1054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2" name="Freeform: Shape 10"/>
            <p:cNvSpPr/>
            <p:nvPr/>
          </p:nvSpPr>
          <p:spPr>
            <a:xfrm>
              <a:off x="2954401" y="4867252"/>
              <a:ext cx="356079" cy="62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97" extrusionOk="0">
                  <a:moveTo>
                    <a:pt x="19882" y="2560"/>
                  </a:moveTo>
                  <a:cubicBezTo>
                    <a:pt x="19882" y="2560"/>
                    <a:pt x="20120" y="17243"/>
                    <a:pt x="12574" y="18690"/>
                  </a:cubicBezTo>
                  <a:cubicBezTo>
                    <a:pt x="5031" y="20139"/>
                    <a:pt x="3195" y="18912"/>
                    <a:pt x="3195" y="18912"/>
                  </a:cubicBezTo>
                  <a:cubicBezTo>
                    <a:pt x="3195" y="18912"/>
                    <a:pt x="9292" y="9642"/>
                    <a:pt x="6955" y="9891"/>
                  </a:cubicBezTo>
                  <a:cubicBezTo>
                    <a:pt x="4616" y="10140"/>
                    <a:pt x="2091" y="15503"/>
                    <a:pt x="306" y="15022"/>
                  </a:cubicBezTo>
                  <a:cubicBezTo>
                    <a:pt x="-1480" y="14542"/>
                    <a:pt x="4997" y="2740"/>
                    <a:pt x="8428" y="640"/>
                  </a:cubicBezTo>
                  <a:cubicBezTo>
                    <a:pt x="11862" y="-1461"/>
                    <a:pt x="18854" y="2283"/>
                    <a:pt x="18854" y="2283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3" name="Freeform: Shape 11"/>
            <p:cNvSpPr/>
            <p:nvPr/>
          </p:nvSpPr>
          <p:spPr>
            <a:xfrm>
              <a:off x="2543789" y="2774133"/>
              <a:ext cx="837400" cy="2198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11" h="18123" extrusionOk="0">
                  <a:moveTo>
                    <a:pt x="725" y="6019"/>
                  </a:moveTo>
                  <a:cubicBezTo>
                    <a:pt x="725" y="6019"/>
                    <a:pt x="5956" y="5749"/>
                    <a:pt x="8083" y="9009"/>
                  </a:cubicBezTo>
                  <a:cubicBezTo>
                    <a:pt x="10211" y="12268"/>
                    <a:pt x="9553" y="17682"/>
                    <a:pt x="9553" y="17682"/>
                  </a:cubicBezTo>
                  <a:cubicBezTo>
                    <a:pt x="9553" y="17682"/>
                    <a:pt x="12588" y="17793"/>
                    <a:pt x="14583" y="18123"/>
                  </a:cubicBezTo>
                  <a:cubicBezTo>
                    <a:pt x="14583" y="18123"/>
                    <a:pt x="18401" y="6616"/>
                    <a:pt x="7209" y="1386"/>
                  </a:cubicBezTo>
                  <a:cubicBezTo>
                    <a:pt x="-3199" y="-3477"/>
                    <a:pt x="725" y="6019"/>
                    <a:pt x="725" y="601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4" name="Freeform: Shape 12"/>
            <p:cNvSpPr/>
            <p:nvPr/>
          </p:nvSpPr>
          <p:spPr>
            <a:xfrm>
              <a:off x="1291924" y="7180698"/>
              <a:ext cx="573276" cy="550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0702" extrusionOk="0">
                  <a:moveTo>
                    <a:pt x="8953" y="4792"/>
                  </a:moveTo>
                  <a:cubicBezTo>
                    <a:pt x="13531" y="-505"/>
                    <a:pt x="17237" y="-898"/>
                    <a:pt x="19417" y="1144"/>
                  </a:cubicBezTo>
                  <a:cubicBezTo>
                    <a:pt x="21600" y="3187"/>
                    <a:pt x="21170" y="6663"/>
                    <a:pt x="16854" y="12194"/>
                  </a:cubicBezTo>
                  <a:cubicBezTo>
                    <a:pt x="13126" y="16968"/>
                    <a:pt x="8648" y="18090"/>
                    <a:pt x="7322" y="19109"/>
                  </a:cubicBezTo>
                  <a:lnTo>
                    <a:pt x="6835" y="20535"/>
                  </a:lnTo>
                  <a:lnTo>
                    <a:pt x="374" y="20702"/>
                  </a:lnTo>
                  <a:cubicBezTo>
                    <a:pt x="374" y="20702"/>
                    <a:pt x="0" y="19109"/>
                    <a:pt x="0" y="16837"/>
                  </a:cubicBezTo>
                  <a:cubicBezTo>
                    <a:pt x="0" y="16837"/>
                    <a:pt x="6980" y="7075"/>
                    <a:pt x="8953" y="479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5" name="Freeform: Shape 13"/>
            <p:cNvSpPr/>
            <p:nvPr/>
          </p:nvSpPr>
          <p:spPr>
            <a:xfrm>
              <a:off x="1992969" y="7210743"/>
              <a:ext cx="581891" cy="55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9" h="20620" extrusionOk="0">
                  <a:moveTo>
                    <a:pt x="8772" y="4965"/>
                  </a:moveTo>
                  <a:cubicBezTo>
                    <a:pt x="13256" y="-245"/>
                    <a:pt x="17325" y="-980"/>
                    <a:pt x="19461" y="1031"/>
                  </a:cubicBezTo>
                  <a:cubicBezTo>
                    <a:pt x="21600" y="3040"/>
                    <a:pt x="20741" y="6808"/>
                    <a:pt x="16512" y="12247"/>
                  </a:cubicBezTo>
                  <a:cubicBezTo>
                    <a:pt x="12860" y="16947"/>
                    <a:pt x="8473" y="18050"/>
                    <a:pt x="7174" y="19052"/>
                  </a:cubicBezTo>
                  <a:lnTo>
                    <a:pt x="6696" y="20457"/>
                  </a:lnTo>
                  <a:lnTo>
                    <a:pt x="257" y="20620"/>
                  </a:lnTo>
                  <a:cubicBezTo>
                    <a:pt x="257" y="20620"/>
                    <a:pt x="0" y="18936"/>
                    <a:pt x="0" y="16817"/>
                  </a:cubicBezTo>
                  <a:cubicBezTo>
                    <a:pt x="0" y="16817"/>
                    <a:pt x="6838" y="7212"/>
                    <a:pt x="8772" y="496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6" name="Freeform: Shape 14"/>
            <p:cNvSpPr/>
            <p:nvPr/>
          </p:nvSpPr>
          <p:spPr>
            <a:xfrm>
              <a:off x="721074" y="2473686"/>
              <a:ext cx="2206535" cy="2814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3" h="21424" extrusionOk="0">
                  <a:moveTo>
                    <a:pt x="20523" y="18501"/>
                  </a:moveTo>
                  <a:cubicBezTo>
                    <a:pt x="20523" y="19341"/>
                    <a:pt x="19984" y="19968"/>
                    <a:pt x="19068" y="20422"/>
                  </a:cubicBezTo>
                  <a:cubicBezTo>
                    <a:pt x="16898" y="21500"/>
                    <a:pt x="12620" y="21600"/>
                    <a:pt x="8451" y="21229"/>
                  </a:cubicBezTo>
                  <a:cubicBezTo>
                    <a:pt x="4358" y="20865"/>
                    <a:pt x="2431" y="20711"/>
                    <a:pt x="1441" y="20054"/>
                  </a:cubicBezTo>
                  <a:cubicBezTo>
                    <a:pt x="685" y="19554"/>
                    <a:pt x="471" y="18763"/>
                    <a:pt x="259" y="17366"/>
                  </a:cubicBezTo>
                  <a:cubicBezTo>
                    <a:pt x="-1077" y="8619"/>
                    <a:pt x="3178" y="0"/>
                    <a:pt x="3178" y="0"/>
                  </a:cubicBezTo>
                  <a:cubicBezTo>
                    <a:pt x="8489" y="4443"/>
                    <a:pt x="17610" y="853"/>
                    <a:pt x="17610" y="853"/>
                  </a:cubicBezTo>
                  <a:cubicBezTo>
                    <a:pt x="17610" y="853"/>
                    <a:pt x="20523" y="11058"/>
                    <a:pt x="20523" y="1850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7" name="Freeform: Shape 15"/>
            <p:cNvSpPr/>
            <p:nvPr/>
          </p:nvSpPr>
          <p:spPr>
            <a:xfrm>
              <a:off x="871298" y="5107609"/>
              <a:ext cx="1897852" cy="258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1"/>
                  </a:moveTo>
                  <a:cubicBezTo>
                    <a:pt x="21600" y="2386"/>
                    <a:pt x="20068" y="4115"/>
                    <a:pt x="17666" y="5256"/>
                  </a:cubicBezTo>
                  <a:lnTo>
                    <a:pt x="15172" y="21600"/>
                  </a:lnTo>
                  <a:lnTo>
                    <a:pt x="12627" y="21600"/>
                  </a:lnTo>
                  <a:lnTo>
                    <a:pt x="12720" y="6576"/>
                  </a:lnTo>
                  <a:cubicBezTo>
                    <a:pt x="12098" y="6640"/>
                    <a:pt x="11457" y="6676"/>
                    <a:pt x="10800" y="6676"/>
                  </a:cubicBezTo>
                  <a:cubicBezTo>
                    <a:pt x="10124" y="6676"/>
                    <a:pt x="9464" y="6638"/>
                    <a:pt x="8823" y="6569"/>
                  </a:cubicBezTo>
                  <a:lnTo>
                    <a:pt x="7121" y="21125"/>
                  </a:lnTo>
                  <a:lnTo>
                    <a:pt x="4575" y="21125"/>
                  </a:lnTo>
                  <a:lnTo>
                    <a:pt x="4575" y="5536"/>
                  </a:lnTo>
                  <a:cubicBezTo>
                    <a:pt x="1810" y="4410"/>
                    <a:pt x="0" y="2552"/>
                    <a:pt x="0" y="451"/>
                  </a:cubicBezTo>
                  <a:cubicBezTo>
                    <a:pt x="0" y="300"/>
                    <a:pt x="9" y="149"/>
                    <a:pt x="28" y="0"/>
                  </a:cubicBezTo>
                  <a:cubicBezTo>
                    <a:pt x="1240" y="721"/>
                    <a:pt x="3598" y="889"/>
                    <a:pt x="8606" y="1289"/>
                  </a:cubicBezTo>
                  <a:cubicBezTo>
                    <a:pt x="13708" y="1696"/>
                    <a:pt x="18943" y="1586"/>
                    <a:pt x="21598" y="403"/>
                  </a:cubicBezTo>
                  <a:cubicBezTo>
                    <a:pt x="21600" y="419"/>
                    <a:pt x="21600" y="436"/>
                    <a:pt x="21600" y="451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8" name="Freeform: Shape 16"/>
            <p:cNvSpPr/>
            <p:nvPr/>
          </p:nvSpPr>
          <p:spPr>
            <a:xfrm>
              <a:off x="1001492" y="160238"/>
              <a:ext cx="2101595" cy="2683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19565" extrusionOk="0">
                  <a:moveTo>
                    <a:pt x="20425" y="12368"/>
                  </a:moveTo>
                  <a:cubicBezTo>
                    <a:pt x="20285" y="11213"/>
                    <a:pt x="19238" y="9872"/>
                    <a:pt x="18057" y="8781"/>
                  </a:cubicBezTo>
                  <a:cubicBezTo>
                    <a:pt x="18023" y="8648"/>
                    <a:pt x="17989" y="8515"/>
                    <a:pt x="17951" y="8378"/>
                  </a:cubicBezTo>
                  <a:cubicBezTo>
                    <a:pt x="17495" y="6714"/>
                    <a:pt x="16776" y="2600"/>
                    <a:pt x="15448" y="1949"/>
                  </a:cubicBezTo>
                  <a:cubicBezTo>
                    <a:pt x="14121" y="1299"/>
                    <a:pt x="4471" y="-997"/>
                    <a:pt x="3654" y="495"/>
                  </a:cubicBezTo>
                  <a:cubicBezTo>
                    <a:pt x="3654" y="495"/>
                    <a:pt x="-1054" y="13973"/>
                    <a:pt x="218" y="17591"/>
                  </a:cubicBezTo>
                  <a:cubicBezTo>
                    <a:pt x="892" y="19507"/>
                    <a:pt x="10673" y="20603"/>
                    <a:pt x="15851" y="18148"/>
                  </a:cubicBezTo>
                  <a:cubicBezTo>
                    <a:pt x="17104" y="17553"/>
                    <a:pt x="19271" y="17269"/>
                    <a:pt x="19432" y="15656"/>
                  </a:cubicBezTo>
                  <a:cubicBezTo>
                    <a:pt x="19483" y="15142"/>
                    <a:pt x="19467" y="14622"/>
                    <a:pt x="19393" y="14053"/>
                  </a:cubicBezTo>
                  <a:cubicBezTo>
                    <a:pt x="20060" y="13851"/>
                    <a:pt x="20546" y="13373"/>
                    <a:pt x="20425" y="12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9" name="Freeform: Shape 17"/>
            <p:cNvSpPr/>
            <p:nvPr/>
          </p:nvSpPr>
          <p:spPr>
            <a:xfrm>
              <a:off x="931387" y="0"/>
              <a:ext cx="2289370" cy="2480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19626" extrusionOk="0">
                  <a:moveTo>
                    <a:pt x="3278" y="1238"/>
                  </a:moveTo>
                  <a:cubicBezTo>
                    <a:pt x="959" y="2444"/>
                    <a:pt x="-594" y="5172"/>
                    <a:pt x="217" y="13564"/>
                  </a:cubicBezTo>
                  <a:cubicBezTo>
                    <a:pt x="720" y="18768"/>
                    <a:pt x="-419" y="19096"/>
                    <a:pt x="5491" y="19516"/>
                  </a:cubicBezTo>
                  <a:cubicBezTo>
                    <a:pt x="14237" y="20138"/>
                    <a:pt x="14758" y="18081"/>
                    <a:pt x="14557" y="14393"/>
                  </a:cubicBezTo>
                  <a:cubicBezTo>
                    <a:pt x="14425" y="11969"/>
                    <a:pt x="14274" y="10656"/>
                    <a:pt x="15123" y="10601"/>
                  </a:cubicBezTo>
                  <a:cubicBezTo>
                    <a:pt x="15973" y="10545"/>
                    <a:pt x="16333" y="12883"/>
                    <a:pt x="16333" y="12883"/>
                  </a:cubicBezTo>
                  <a:lnTo>
                    <a:pt x="17109" y="12909"/>
                  </a:lnTo>
                  <a:cubicBezTo>
                    <a:pt x="16827" y="10404"/>
                    <a:pt x="16751" y="8453"/>
                    <a:pt x="16810" y="6945"/>
                  </a:cubicBezTo>
                  <a:cubicBezTo>
                    <a:pt x="18579" y="7892"/>
                    <a:pt x="20415" y="7181"/>
                    <a:pt x="20582" y="5266"/>
                  </a:cubicBezTo>
                  <a:cubicBezTo>
                    <a:pt x="21006" y="421"/>
                    <a:pt x="8473" y="-1462"/>
                    <a:pt x="3278" y="1238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40" name="Freeform: Shape 18"/>
            <p:cNvSpPr/>
            <p:nvPr/>
          </p:nvSpPr>
          <p:spPr>
            <a:xfrm>
              <a:off x="681014" y="1081611"/>
              <a:ext cx="490054" cy="47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1" h="21213" extrusionOk="0">
                  <a:moveTo>
                    <a:pt x="12762" y="11"/>
                  </a:moveTo>
                  <a:cubicBezTo>
                    <a:pt x="1761" y="-387"/>
                    <a:pt x="823" y="9497"/>
                    <a:pt x="86" y="9155"/>
                  </a:cubicBezTo>
                  <a:cubicBezTo>
                    <a:pt x="-662" y="8813"/>
                    <a:pt x="3711" y="21213"/>
                    <a:pt x="3711" y="21213"/>
                  </a:cubicBezTo>
                  <a:cubicBezTo>
                    <a:pt x="3711" y="21213"/>
                    <a:pt x="13541" y="20771"/>
                    <a:pt x="18220" y="18830"/>
                  </a:cubicBezTo>
                  <a:cubicBezTo>
                    <a:pt x="18251" y="18808"/>
                    <a:pt x="18282" y="18797"/>
                    <a:pt x="18315" y="18787"/>
                  </a:cubicBezTo>
                  <a:cubicBezTo>
                    <a:pt x="18504" y="18498"/>
                    <a:pt x="18693" y="18191"/>
                    <a:pt x="18830" y="17871"/>
                  </a:cubicBezTo>
                  <a:cubicBezTo>
                    <a:pt x="19315" y="16756"/>
                    <a:pt x="19146" y="15621"/>
                    <a:pt x="16260" y="15455"/>
                  </a:cubicBezTo>
                  <a:cubicBezTo>
                    <a:pt x="11392" y="15178"/>
                    <a:pt x="8800" y="12145"/>
                    <a:pt x="11961" y="12046"/>
                  </a:cubicBezTo>
                  <a:cubicBezTo>
                    <a:pt x="15122" y="11958"/>
                    <a:pt x="17398" y="14252"/>
                    <a:pt x="18124" y="14760"/>
                  </a:cubicBezTo>
                  <a:cubicBezTo>
                    <a:pt x="18640" y="15124"/>
                    <a:pt x="19579" y="15951"/>
                    <a:pt x="20453" y="15344"/>
                  </a:cubicBezTo>
                  <a:cubicBezTo>
                    <a:pt x="20569" y="15256"/>
                    <a:pt x="20685" y="15158"/>
                    <a:pt x="20790" y="15025"/>
                  </a:cubicBezTo>
                  <a:lnTo>
                    <a:pt x="20790" y="14815"/>
                  </a:lnTo>
                  <a:cubicBezTo>
                    <a:pt x="20938" y="9828"/>
                    <a:pt x="19621" y="264"/>
                    <a:pt x="12762" y="1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41" name="Freeform: Shape 19"/>
            <p:cNvSpPr/>
            <p:nvPr/>
          </p:nvSpPr>
          <p:spPr>
            <a:xfrm>
              <a:off x="1001492" y="2443640"/>
              <a:ext cx="1745252" cy="432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853" extrusionOk="0">
                  <a:moveTo>
                    <a:pt x="0" y="6441"/>
                  </a:moveTo>
                  <a:lnTo>
                    <a:pt x="43" y="0"/>
                  </a:lnTo>
                  <a:cubicBezTo>
                    <a:pt x="43" y="0"/>
                    <a:pt x="5749" y="9887"/>
                    <a:pt x="21227" y="4862"/>
                  </a:cubicBezTo>
                  <a:lnTo>
                    <a:pt x="21600" y="11644"/>
                  </a:lnTo>
                  <a:cubicBezTo>
                    <a:pt x="21600" y="11644"/>
                    <a:pt x="6700" y="21600"/>
                    <a:pt x="0" y="644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5" name="Group 21"/>
          <p:cNvGrpSpPr/>
          <p:nvPr/>
        </p:nvGrpSpPr>
        <p:grpSpPr>
          <a:xfrm>
            <a:off x="3650560" y="1786986"/>
            <a:ext cx="4519746" cy="2613790"/>
            <a:chOff x="4894208" y="2434412"/>
            <a:chExt cx="6026328" cy="3485245"/>
          </a:xfrm>
        </p:grpSpPr>
        <p:sp>
          <p:nvSpPr>
            <p:cNvPr id="7" name="TextBox 22"/>
            <p:cNvSpPr txBox="1"/>
            <p:nvPr/>
          </p:nvSpPr>
          <p:spPr>
            <a:xfrm>
              <a:off x="4936688" y="2434412"/>
              <a:ext cx="440826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TextBox 23"/>
            <p:cNvSpPr txBox="1"/>
            <p:nvPr/>
          </p:nvSpPr>
          <p:spPr>
            <a:xfrm>
              <a:off x="4902223" y="3633200"/>
              <a:ext cx="509755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4894208" y="4831987"/>
              <a:ext cx="525785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7972640" y="2434412"/>
              <a:ext cx="508151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7962220" y="3633200"/>
              <a:ext cx="528991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7960617" y="4831987"/>
              <a:ext cx="532197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/>
              <a:r>
                <a:rPr lang="id-ID" sz="3840" spc="-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id-ID" sz="3840" spc="-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Group 28"/>
            <p:cNvGrpSpPr/>
            <p:nvPr/>
          </p:nvGrpSpPr>
          <p:grpSpPr>
            <a:xfrm>
              <a:off x="5601271" y="2445560"/>
              <a:ext cx="2294929" cy="1076522"/>
              <a:chOff x="719668" y="1675964"/>
              <a:chExt cx="2501622" cy="1076522"/>
            </a:xfrm>
          </p:grpSpPr>
          <p:sp>
            <p:nvSpPr>
              <p:cNvPr id="29" name="TextBox 44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TextBox 45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29"/>
            <p:cNvGrpSpPr/>
            <p:nvPr/>
          </p:nvGrpSpPr>
          <p:grpSpPr>
            <a:xfrm>
              <a:off x="5601271" y="3644348"/>
              <a:ext cx="2294929" cy="1076522"/>
              <a:chOff x="719668" y="1675964"/>
              <a:chExt cx="2501622" cy="1076522"/>
            </a:xfrm>
          </p:grpSpPr>
          <p:sp>
            <p:nvSpPr>
              <p:cNvPr id="27" name="TextBox 42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30"/>
            <p:cNvGrpSpPr/>
            <p:nvPr/>
          </p:nvGrpSpPr>
          <p:grpSpPr>
            <a:xfrm>
              <a:off x="5601271" y="4843135"/>
              <a:ext cx="2294929" cy="1076522"/>
              <a:chOff x="719668" y="1675964"/>
              <a:chExt cx="2501622" cy="1076522"/>
            </a:xfrm>
          </p:grpSpPr>
          <p:sp>
            <p:nvSpPr>
              <p:cNvPr id="25" name="TextBox 40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TextBox 41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31"/>
            <p:cNvGrpSpPr/>
            <p:nvPr/>
          </p:nvGrpSpPr>
          <p:grpSpPr>
            <a:xfrm>
              <a:off x="8625607" y="2445560"/>
              <a:ext cx="2294929" cy="1076522"/>
              <a:chOff x="719668" y="1675964"/>
              <a:chExt cx="2501622" cy="1076522"/>
            </a:xfrm>
          </p:grpSpPr>
          <p:sp>
            <p:nvSpPr>
              <p:cNvPr id="23" name="TextBox 38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TextBox 39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32"/>
            <p:cNvGrpSpPr/>
            <p:nvPr/>
          </p:nvGrpSpPr>
          <p:grpSpPr>
            <a:xfrm>
              <a:off x="8625607" y="3644348"/>
              <a:ext cx="2294929" cy="1076522"/>
              <a:chOff x="719668" y="1675964"/>
              <a:chExt cx="2501622" cy="1076522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33"/>
            <p:cNvGrpSpPr/>
            <p:nvPr/>
          </p:nvGrpSpPr>
          <p:grpSpPr>
            <a:xfrm>
              <a:off x="8625607" y="4843135"/>
              <a:ext cx="2294929" cy="1076522"/>
              <a:chOff x="719668" y="1675964"/>
              <a:chExt cx="2501622" cy="1076522"/>
            </a:xfrm>
          </p:grpSpPr>
          <p:sp>
            <p:nvSpPr>
              <p:cNvPr id="19" name="TextBox 34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r>
                  <a:rPr lang="zh-CN" altLang="en-US" sz="114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14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TextBox 35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</a:pP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85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85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187624" y="1397064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393003" y="1508183"/>
            <a:ext cx="221246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dirty="0">
                <a:solidFill>
                  <a:schemeClr val="tx1">
                    <a:lumMod val="75000"/>
                  </a:schemeClr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PART04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87624" y="3416253"/>
            <a:ext cx="2577958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1505902" y="2720967"/>
            <a:ext cx="194140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600" dirty="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323080" y="2468569"/>
            <a:ext cx="23775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tx1">
                    <a:lumMod val="75000"/>
                  </a:schemeClr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100">
              <a:solidFill>
                <a:schemeClr val="tx1">
                  <a:lumMod val="75000"/>
                </a:schemeClr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4333645" y="-7195"/>
            <a:ext cx="4810355" cy="4595170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空心弧 34"/>
          <p:cNvSpPr/>
          <p:nvPr/>
        </p:nvSpPr>
        <p:spPr>
          <a:xfrm rot="9534581">
            <a:off x="1326441" y="2008617"/>
            <a:ext cx="1753791" cy="1697738"/>
          </a:xfrm>
          <a:prstGeom prst="blockArc">
            <a:avLst>
              <a:gd name="adj1" fmla="val 10800000"/>
              <a:gd name="adj2" fmla="val 6675296"/>
              <a:gd name="adj3" fmla="val 5341"/>
            </a:avLst>
          </a:prstGeom>
          <a:solidFill>
            <a:schemeClr val="accent2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6" name="椭圆 3"/>
          <p:cNvSpPr/>
          <p:nvPr/>
        </p:nvSpPr>
        <p:spPr>
          <a:xfrm>
            <a:off x="1457410" y="2215775"/>
            <a:ext cx="403622" cy="1282233"/>
          </a:xfrm>
          <a:custGeom>
            <a:avLst/>
            <a:gdLst/>
            <a:ahLst/>
            <a:cxnLst/>
            <a:rect l="l" t="t" r="r" b="b"/>
            <a:pathLst>
              <a:path w="648073" h="2127703">
                <a:moveTo>
                  <a:pt x="648073" y="0"/>
                </a:moveTo>
                <a:lnTo>
                  <a:pt x="648073" y="2127703"/>
                </a:lnTo>
                <a:cubicBezTo>
                  <a:pt x="262900" y="1929054"/>
                  <a:pt x="0" y="1527154"/>
                  <a:pt x="0" y="1063851"/>
                </a:cubicBezTo>
                <a:cubicBezTo>
                  <a:pt x="0" y="600548"/>
                  <a:pt x="262900" y="198649"/>
                  <a:pt x="648073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20" b="1" kern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sz="2420" b="1" kern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5084" y="2641994"/>
            <a:ext cx="1120379" cy="86911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9" name="KSO_GT1"/>
          <p:cNvSpPr txBox="1"/>
          <p:nvPr/>
        </p:nvSpPr>
        <p:spPr>
          <a:xfrm flipH="1">
            <a:off x="1840792" y="2396740"/>
            <a:ext cx="1031081" cy="253006"/>
          </a:xfrm>
          <a:prstGeom prst="rect">
            <a:avLst/>
          </a:prstGeom>
          <a:noFill/>
        </p:spPr>
        <p:txBody>
          <a:bodyPr lIns="68567" tIns="34284" rIns="68567" bIns="34284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495" b="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文本</a:t>
            </a:r>
            <a:endParaRPr lang="zh-CN" altLang="en-US" sz="1495" b="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2264107" y="1997641"/>
            <a:ext cx="336047" cy="95090"/>
            <a:chOff x="2212243" y="2654768"/>
            <a:chExt cx="448063" cy="126793"/>
          </a:xfrm>
          <a:solidFill>
            <a:schemeClr val="accent2"/>
          </a:solidFill>
        </p:grpSpPr>
        <p:sp>
          <p:nvSpPr>
            <p:cNvPr id="41" name="燕尾形 40"/>
            <p:cNvSpPr/>
            <p:nvPr/>
          </p:nvSpPr>
          <p:spPr>
            <a:xfrm>
              <a:off x="2212243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2361598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2510952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sp>
        <p:nvSpPr>
          <p:cNvPr id="45" name="空心弧 44"/>
          <p:cNvSpPr/>
          <p:nvPr/>
        </p:nvSpPr>
        <p:spPr>
          <a:xfrm rot="9534581">
            <a:off x="3694512" y="2008617"/>
            <a:ext cx="1754981" cy="1697738"/>
          </a:xfrm>
          <a:prstGeom prst="blockArc">
            <a:avLst>
              <a:gd name="adj1" fmla="val 10800000"/>
              <a:gd name="adj2" fmla="val 6675296"/>
              <a:gd name="adj3" fmla="val 5341"/>
            </a:avLst>
          </a:prstGeom>
          <a:solidFill>
            <a:schemeClr val="accent1"/>
          </a:solidFill>
          <a:ln w="25400" cap="flat" cmpd="sng" algn="ctr">
            <a:solidFill>
              <a:schemeClr val="accent3"/>
            </a:solidFill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46" name="椭圆 3"/>
          <p:cNvSpPr/>
          <p:nvPr/>
        </p:nvSpPr>
        <p:spPr>
          <a:xfrm>
            <a:off x="3826671" y="2215775"/>
            <a:ext cx="402431" cy="1282233"/>
          </a:xfrm>
          <a:custGeom>
            <a:avLst/>
            <a:gdLst/>
            <a:ahLst/>
            <a:cxnLst/>
            <a:rect l="l" t="t" r="r" b="b"/>
            <a:pathLst>
              <a:path w="648073" h="2127703">
                <a:moveTo>
                  <a:pt x="648073" y="0"/>
                </a:moveTo>
                <a:lnTo>
                  <a:pt x="648073" y="2127703"/>
                </a:lnTo>
                <a:cubicBezTo>
                  <a:pt x="262900" y="1929054"/>
                  <a:pt x="0" y="1527154"/>
                  <a:pt x="0" y="1063851"/>
                </a:cubicBezTo>
                <a:cubicBezTo>
                  <a:pt x="0" y="600548"/>
                  <a:pt x="262900" y="198649"/>
                  <a:pt x="648073" y="0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20" b="1" kern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420" b="1" kern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274345" y="2641994"/>
            <a:ext cx="1120379" cy="8691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9" name="KSO_GT2"/>
          <p:cNvSpPr txBox="1"/>
          <p:nvPr/>
        </p:nvSpPr>
        <p:spPr>
          <a:xfrm flipH="1">
            <a:off x="4208860" y="2396740"/>
            <a:ext cx="1032272" cy="253006"/>
          </a:xfrm>
          <a:prstGeom prst="rect">
            <a:avLst/>
          </a:prstGeom>
          <a:noFill/>
        </p:spPr>
        <p:txBody>
          <a:bodyPr lIns="68567" tIns="34284" rIns="68567" bIns="34284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495" b="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文本</a:t>
            </a:r>
            <a:endParaRPr lang="zh-CN" altLang="en-US" sz="1495" b="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" name="组合 4"/>
          <p:cNvGrpSpPr/>
          <p:nvPr/>
        </p:nvGrpSpPr>
        <p:grpSpPr>
          <a:xfrm>
            <a:off x="4632801" y="1997641"/>
            <a:ext cx="336047" cy="95090"/>
            <a:chOff x="4653063" y="2654768"/>
            <a:chExt cx="448063" cy="126793"/>
          </a:xfrm>
          <a:solidFill>
            <a:schemeClr val="accent1"/>
          </a:solidFill>
        </p:grpSpPr>
        <p:sp>
          <p:nvSpPr>
            <p:cNvPr id="51" name="燕尾形 50"/>
            <p:cNvSpPr/>
            <p:nvPr/>
          </p:nvSpPr>
          <p:spPr>
            <a:xfrm>
              <a:off x="4653063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>
              <a:off x="4802417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53" name="燕尾形 52"/>
            <p:cNvSpPr/>
            <p:nvPr/>
          </p:nvSpPr>
          <p:spPr>
            <a:xfrm>
              <a:off x="4951772" y="2654768"/>
              <a:ext cx="149354" cy="126793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280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sp>
        <p:nvSpPr>
          <p:cNvPr id="55" name="空心弧 54"/>
          <p:cNvSpPr/>
          <p:nvPr/>
        </p:nvSpPr>
        <p:spPr>
          <a:xfrm rot="9534581">
            <a:off x="6171783" y="2008617"/>
            <a:ext cx="1753790" cy="1697738"/>
          </a:xfrm>
          <a:prstGeom prst="blockArc">
            <a:avLst>
              <a:gd name="adj1" fmla="val 10800000"/>
              <a:gd name="adj2" fmla="val 6675296"/>
              <a:gd name="adj3" fmla="val 5341"/>
            </a:avLst>
          </a:prstGeom>
          <a:solidFill>
            <a:schemeClr val="accent2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56" name="椭圆 3"/>
          <p:cNvSpPr/>
          <p:nvPr/>
        </p:nvSpPr>
        <p:spPr>
          <a:xfrm>
            <a:off x="6302750" y="2215775"/>
            <a:ext cx="403622" cy="1282233"/>
          </a:xfrm>
          <a:custGeom>
            <a:avLst/>
            <a:gdLst/>
            <a:ahLst/>
            <a:cxnLst/>
            <a:rect l="l" t="t" r="r" b="b"/>
            <a:pathLst>
              <a:path w="648073" h="2127703">
                <a:moveTo>
                  <a:pt x="648073" y="0"/>
                </a:moveTo>
                <a:lnTo>
                  <a:pt x="648073" y="2127703"/>
                </a:lnTo>
                <a:cubicBezTo>
                  <a:pt x="262900" y="1929054"/>
                  <a:pt x="0" y="1527154"/>
                  <a:pt x="0" y="1063851"/>
                </a:cubicBezTo>
                <a:cubicBezTo>
                  <a:pt x="0" y="600548"/>
                  <a:pt x="262900" y="198649"/>
                  <a:pt x="648073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20" b="1" kern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sz="2420" b="1" kern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751615" y="2641994"/>
            <a:ext cx="1119188" cy="86911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9" name="KSO_GT3"/>
          <p:cNvSpPr txBox="1"/>
          <p:nvPr/>
        </p:nvSpPr>
        <p:spPr>
          <a:xfrm flipH="1">
            <a:off x="6686133" y="2396740"/>
            <a:ext cx="1031081" cy="253006"/>
          </a:xfrm>
          <a:prstGeom prst="rect">
            <a:avLst/>
          </a:prstGeom>
          <a:noFill/>
        </p:spPr>
        <p:txBody>
          <a:bodyPr lIns="68567" tIns="34284" rIns="68567" bIns="34284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495" b="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文本</a:t>
            </a:r>
            <a:endParaRPr lang="zh-CN" altLang="en-US" sz="1495" b="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1" name="燕尾形 60"/>
          <p:cNvSpPr/>
          <p:nvPr/>
        </p:nvSpPr>
        <p:spPr>
          <a:xfrm>
            <a:off x="7109995" y="1997902"/>
            <a:ext cx="111919" cy="95244"/>
          </a:xfrm>
          <a:prstGeom prst="chevr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62" name="燕尾形 61"/>
          <p:cNvSpPr/>
          <p:nvPr/>
        </p:nvSpPr>
        <p:spPr>
          <a:xfrm>
            <a:off x="7221914" y="1997902"/>
            <a:ext cx="111919" cy="95244"/>
          </a:xfrm>
          <a:prstGeom prst="chevr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63" name="燕尾形 62"/>
          <p:cNvSpPr/>
          <p:nvPr/>
        </p:nvSpPr>
        <p:spPr>
          <a:xfrm>
            <a:off x="7333833" y="1997902"/>
            <a:ext cx="111919" cy="95244"/>
          </a:xfrm>
          <a:prstGeom prst="chevr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67" tIns="34284" rIns="68567" bIns="34284" anchor="ctr"/>
          <a:lstStyle/>
          <a:p>
            <a:pPr algn="ctr">
              <a:defRPr/>
            </a:pPr>
            <a:endParaRPr lang="en-US" sz="128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6277" y="2853915"/>
            <a:ext cx="1012031" cy="39844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点击此处输入文本内容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274345" y="2853915"/>
            <a:ext cx="1010841" cy="39844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点击此处输入文本内容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751616" y="2853915"/>
            <a:ext cx="1010841" cy="39844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点击此处输入文本内容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9" grpId="0"/>
      <p:bldP spid="45" grpId="0" animBg="1"/>
      <p:bldP spid="46" grpId="0" animBg="1"/>
      <p:bldP spid="47" grpId="0" animBg="1"/>
      <p:bldP spid="49" grpId="0"/>
      <p:bldP spid="55" grpId="0" animBg="1"/>
      <p:bldP spid="56" grpId="0" animBg="1"/>
      <p:bldP spid="57" grpId="0" animBg="1"/>
      <p:bldP spid="59" grpId="0"/>
      <p:bldP spid="61" grpId="0" animBg="1"/>
      <p:bldP spid="62" grpId="0" animBg="1"/>
      <p:bldP spid="63" grpId="0" animBg="1"/>
      <p:bldP spid="6" grpId="0"/>
      <p:bldP spid="64" grpId="0"/>
      <p:bldP spid="6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1"/>
          <p:cNvCxnSpPr/>
          <p:nvPr/>
        </p:nvCxnSpPr>
        <p:spPr>
          <a:xfrm>
            <a:off x="6380323" y="4129462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8"/>
          <p:cNvCxnSpPr>
            <a:stCxn id="123" idx="6"/>
          </p:cNvCxnSpPr>
          <p:nvPr/>
        </p:nvCxnSpPr>
        <p:spPr>
          <a:xfrm>
            <a:off x="5782863" y="2092453"/>
            <a:ext cx="943470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81"/>
          <p:cNvCxnSpPr>
            <a:endCxn id="93" idx="2"/>
          </p:cNvCxnSpPr>
          <p:nvPr/>
        </p:nvCxnSpPr>
        <p:spPr>
          <a:xfrm flipV="1">
            <a:off x="2598555" y="3795955"/>
            <a:ext cx="780909" cy="1643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62"/>
          <p:cNvCxnSpPr>
            <a:stCxn id="88" idx="6"/>
          </p:cNvCxnSpPr>
          <p:nvPr/>
        </p:nvCxnSpPr>
        <p:spPr>
          <a:xfrm flipV="1">
            <a:off x="6111148" y="2787209"/>
            <a:ext cx="783412" cy="166715"/>
          </a:xfrm>
          <a:prstGeom prst="bentConnector3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84"/>
          <p:cNvCxnSpPr>
            <a:endCxn id="82" idx="2"/>
          </p:cNvCxnSpPr>
          <p:nvPr/>
        </p:nvCxnSpPr>
        <p:spPr>
          <a:xfrm flipV="1">
            <a:off x="2263179" y="2953924"/>
            <a:ext cx="816222" cy="102817"/>
          </a:xfrm>
          <a:prstGeom prst="bentConnector3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59"/>
          <p:cNvCxnSpPr>
            <a:stCxn id="116" idx="6"/>
          </p:cNvCxnSpPr>
          <p:nvPr/>
        </p:nvCxnSpPr>
        <p:spPr>
          <a:xfrm flipV="1">
            <a:off x="5782864" y="3523532"/>
            <a:ext cx="972268" cy="272423"/>
          </a:xfrm>
          <a:prstGeom prst="bentConnector3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86"/>
          <p:cNvCxnSpPr/>
          <p:nvPr/>
        </p:nvCxnSpPr>
        <p:spPr>
          <a:xfrm flipV="1">
            <a:off x="2598555" y="2131848"/>
            <a:ext cx="783989" cy="217921"/>
          </a:xfrm>
          <a:prstGeom prst="bentConnector3">
            <a:avLst/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57"/>
          <p:cNvCxnSpPr/>
          <p:nvPr/>
        </p:nvCxnSpPr>
        <p:spPr>
          <a:xfrm rot="5400000" flipH="1" flipV="1">
            <a:off x="5416000" y="3510187"/>
            <a:ext cx="93938" cy="1776712"/>
          </a:xfrm>
          <a:prstGeom prst="bentConnector4">
            <a:avLst>
              <a:gd name="adj1" fmla="val -220011"/>
              <a:gd name="adj2" fmla="val 59334"/>
            </a:avLst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88"/>
          <p:cNvCxnSpPr>
            <a:endCxn id="59" idx="0"/>
          </p:cNvCxnSpPr>
          <p:nvPr/>
        </p:nvCxnSpPr>
        <p:spPr>
          <a:xfrm flipV="1">
            <a:off x="2863546" y="1425439"/>
            <a:ext cx="1711067" cy="180754"/>
          </a:xfrm>
          <a:prstGeom prst="bentConnector4">
            <a:avLst>
              <a:gd name="adj1" fmla="val 40308"/>
              <a:gd name="adj2" fmla="val 214339"/>
            </a:avLst>
          </a:prstGeom>
          <a:ln w="158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77"/>
          <p:cNvCxnSpPr/>
          <p:nvPr/>
        </p:nvCxnSpPr>
        <p:spPr>
          <a:xfrm>
            <a:off x="2863544" y="1374030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27"/>
          <p:cNvGrpSpPr/>
          <p:nvPr/>
        </p:nvGrpSpPr>
        <p:grpSpPr>
          <a:xfrm>
            <a:off x="932308" y="1326600"/>
            <a:ext cx="1808298" cy="559189"/>
            <a:chOff x="1242914" y="1916832"/>
            <a:chExt cx="2410750" cy="745627"/>
          </a:xfrm>
        </p:grpSpPr>
        <p:sp>
          <p:nvSpPr>
            <p:cNvPr id="29" name="Content Placeholder 2"/>
            <p:cNvSpPr txBox="1"/>
            <p:nvPr/>
          </p:nvSpPr>
          <p:spPr>
            <a:xfrm>
              <a:off x="1242914" y="2141521"/>
              <a:ext cx="2404341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63706" y="1916832"/>
              <a:ext cx="1489958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30"/>
          <p:cNvGrpSpPr/>
          <p:nvPr/>
        </p:nvGrpSpPr>
        <p:grpSpPr>
          <a:xfrm>
            <a:off x="6461589" y="4082031"/>
            <a:ext cx="1821181" cy="559189"/>
            <a:chOff x="8423579" y="5590943"/>
            <a:chExt cx="2427924" cy="745627"/>
          </a:xfrm>
        </p:grpSpPr>
        <p:sp>
          <p:nvSpPr>
            <p:cNvPr id="32" name="Content Placeholder 2"/>
            <p:cNvSpPr txBox="1"/>
            <p:nvPr/>
          </p:nvSpPr>
          <p:spPr>
            <a:xfrm>
              <a:off x="8447161" y="5815632"/>
              <a:ext cx="2404342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点击输入详细的内容文本，点击输入详细的内容文本。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23579" y="5590943"/>
              <a:ext cx="1489957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34" name="Straight Connector 60"/>
          <p:cNvCxnSpPr/>
          <p:nvPr/>
        </p:nvCxnSpPr>
        <p:spPr>
          <a:xfrm>
            <a:off x="6760411" y="3318034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78"/>
          <p:cNvCxnSpPr/>
          <p:nvPr/>
        </p:nvCxnSpPr>
        <p:spPr>
          <a:xfrm>
            <a:off x="2598551" y="2117605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5"/>
          <p:cNvGrpSpPr/>
          <p:nvPr/>
        </p:nvGrpSpPr>
        <p:grpSpPr>
          <a:xfrm>
            <a:off x="724851" y="2070174"/>
            <a:ext cx="1808299" cy="559189"/>
            <a:chOff x="1136962" y="2908319"/>
            <a:chExt cx="2410753" cy="745627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1136962" y="3133008"/>
              <a:ext cx="2404343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57756" y="2908319"/>
              <a:ext cx="1489959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38"/>
          <p:cNvGrpSpPr/>
          <p:nvPr/>
        </p:nvGrpSpPr>
        <p:grpSpPr>
          <a:xfrm>
            <a:off x="6838584" y="3270725"/>
            <a:ext cx="1808302" cy="559189"/>
            <a:chOff x="9116926" y="4509142"/>
            <a:chExt cx="2410755" cy="745627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9123338" y="4733831"/>
              <a:ext cx="2404343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点击输入详细的内容文本，点击输入详细的内容文本。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116926" y="4509142"/>
              <a:ext cx="1489958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2" name="Straight Connector 63"/>
          <p:cNvCxnSpPr/>
          <p:nvPr/>
        </p:nvCxnSpPr>
        <p:spPr>
          <a:xfrm>
            <a:off x="6894560" y="2555044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79"/>
          <p:cNvCxnSpPr/>
          <p:nvPr/>
        </p:nvCxnSpPr>
        <p:spPr>
          <a:xfrm>
            <a:off x="2263180" y="2824578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43"/>
          <p:cNvGrpSpPr/>
          <p:nvPr/>
        </p:nvGrpSpPr>
        <p:grpSpPr>
          <a:xfrm>
            <a:off x="395538" y="2881116"/>
            <a:ext cx="1808299" cy="566308"/>
            <a:chOff x="697937" y="3841509"/>
            <a:chExt cx="2410752" cy="755119"/>
          </a:xfrm>
        </p:grpSpPr>
        <p:sp>
          <p:nvSpPr>
            <p:cNvPr id="45" name="Content Placeholder 2"/>
            <p:cNvSpPr txBox="1"/>
            <p:nvPr/>
          </p:nvSpPr>
          <p:spPr>
            <a:xfrm>
              <a:off x="697937" y="4075690"/>
              <a:ext cx="2404342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18731" y="3841509"/>
              <a:ext cx="1489958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46"/>
          <p:cNvGrpSpPr/>
          <p:nvPr/>
        </p:nvGrpSpPr>
        <p:grpSpPr>
          <a:xfrm>
            <a:off x="6976169" y="2507614"/>
            <a:ext cx="1808300" cy="559189"/>
            <a:chOff x="9109606" y="3491604"/>
            <a:chExt cx="2410755" cy="745627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9116019" y="3716293"/>
              <a:ext cx="2404342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点击输入详细的内容文本，点击输入详细的内容文本。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109606" y="3491604"/>
              <a:ext cx="1489959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50" name="Straight Connector 66"/>
          <p:cNvCxnSpPr/>
          <p:nvPr/>
        </p:nvCxnSpPr>
        <p:spPr>
          <a:xfrm>
            <a:off x="6726333" y="1874750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80"/>
          <p:cNvCxnSpPr/>
          <p:nvPr/>
        </p:nvCxnSpPr>
        <p:spPr>
          <a:xfrm>
            <a:off x="2598551" y="3575928"/>
            <a:ext cx="0" cy="46433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51"/>
          <p:cNvGrpSpPr/>
          <p:nvPr/>
        </p:nvGrpSpPr>
        <p:grpSpPr>
          <a:xfrm>
            <a:off x="724850" y="3515749"/>
            <a:ext cx="1808299" cy="559189"/>
            <a:chOff x="1136962" y="4835857"/>
            <a:chExt cx="2410752" cy="745627"/>
          </a:xfrm>
        </p:grpSpPr>
        <p:sp>
          <p:nvSpPr>
            <p:cNvPr id="53" name="Content Placeholder 2"/>
            <p:cNvSpPr txBox="1"/>
            <p:nvPr/>
          </p:nvSpPr>
          <p:spPr>
            <a:xfrm>
              <a:off x="1136962" y="5060546"/>
              <a:ext cx="2404342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57756" y="4835857"/>
              <a:ext cx="1489958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54"/>
          <p:cNvGrpSpPr/>
          <p:nvPr/>
        </p:nvGrpSpPr>
        <p:grpSpPr>
          <a:xfrm>
            <a:off x="6807539" y="1823661"/>
            <a:ext cx="1808300" cy="559189"/>
            <a:chOff x="8884795" y="2579616"/>
            <a:chExt cx="2410755" cy="745627"/>
          </a:xfrm>
        </p:grpSpPr>
        <p:sp>
          <p:nvSpPr>
            <p:cNvPr id="56" name="Content Placeholder 2"/>
            <p:cNvSpPr txBox="1"/>
            <p:nvPr/>
          </p:nvSpPr>
          <p:spPr>
            <a:xfrm>
              <a:off x="8891208" y="2804305"/>
              <a:ext cx="2404342" cy="520938"/>
            </a:xfrm>
            <a:prstGeom prst="rect">
              <a:avLst/>
            </a:prstGeom>
          </p:spPr>
          <p:txBody>
            <a:bodyPr vert="horz" lIns="65024" tIns="32512" rIns="65024" bIns="3251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350"/>
                </a:lnSpc>
                <a:buNone/>
                <a:defRPr/>
              </a:pPr>
              <a:r>
                <a:rPr lang="zh-CN" altLang="en-US" sz="92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点击输入详细的内容文本，点击输入详细的内容文本。</a:t>
              </a:r>
              <a:endParaRPr lang="en-US" altLang="zh-CN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884795" y="2579616"/>
              <a:ext cx="1489959" cy="371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57"/>
          <p:cNvGrpSpPr/>
          <p:nvPr/>
        </p:nvGrpSpPr>
        <p:grpSpPr>
          <a:xfrm>
            <a:off x="4242947" y="1425440"/>
            <a:ext cx="663330" cy="667012"/>
            <a:chOff x="5656526" y="2048627"/>
            <a:chExt cx="884325" cy="889399"/>
          </a:xfrm>
        </p:grpSpPr>
        <p:sp>
          <p:nvSpPr>
            <p:cNvPr id="59" name="Oval 5"/>
            <p:cNvSpPr/>
            <p:nvPr/>
          </p:nvSpPr>
          <p:spPr>
            <a:xfrm>
              <a:off x="5656526" y="2048627"/>
              <a:ext cx="884325" cy="8893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99"/>
            <p:cNvGrpSpPr/>
            <p:nvPr/>
          </p:nvGrpSpPr>
          <p:grpSpPr>
            <a:xfrm>
              <a:off x="5915685" y="2322835"/>
              <a:ext cx="380500" cy="367529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61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74"/>
          <p:cNvGrpSpPr/>
          <p:nvPr/>
        </p:nvGrpSpPr>
        <p:grpSpPr>
          <a:xfrm>
            <a:off x="3375575" y="1769750"/>
            <a:ext cx="663330" cy="667012"/>
            <a:chOff x="4500180" y="2507731"/>
            <a:chExt cx="884325" cy="889399"/>
          </a:xfrm>
        </p:grpSpPr>
        <p:sp>
          <p:nvSpPr>
            <p:cNvPr id="76" name="Oval 10"/>
            <p:cNvSpPr/>
            <p:nvPr/>
          </p:nvSpPr>
          <p:spPr>
            <a:xfrm>
              <a:off x="4500180" y="2507731"/>
              <a:ext cx="884325" cy="8893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114"/>
            <p:cNvGrpSpPr/>
            <p:nvPr/>
          </p:nvGrpSpPr>
          <p:grpSpPr>
            <a:xfrm>
              <a:off x="4718531" y="2704856"/>
              <a:ext cx="457320" cy="466345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78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组合 80"/>
          <p:cNvGrpSpPr/>
          <p:nvPr/>
        </p:nvGrpSpPr>
        <p:grpSpPr>
          <a:xfrm>
            <a:off x="3079402" y="2620418"/>
            <a:ext cx="663330" cy="667012"/>
            <a:chOff x="4105334" y="3642018"/>
            <a:chExt cx="884325" cy="889399"/>
          </a:xfrm>
        </p:grpSpPr>
        <p:sp>
          <p:nvSpPr>
            <p:cNvPr id="82" name="Oval 9"/>
            <p:cNvSpPr/>
            <p:nvPr/>
          </p:nvSpPr>
          <p:spPr>
            <a:xfrm>
              <a:off x="4105334" y="3642018"/>
              <a:ext cx="884325" cy="8893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Group 118"/>
            <p:cNvGrpSpPr/>
            <p:nvPr/>
          </p:nvGrpSpPr>
          <p:grpSpPr>
            <a:xfrm>
              <a:off x="4302288" y="3841509"/>
              <a:ext cx="490415" cy="490415"/>
              <a:chOff x="6352022" y="2360197"/>
              <a:chExt cx="406813" cy="406813"/>
            </a:xfrm>
            <a:solidFill>
              <a:schemeClr val="bg1"/>
            </a:solidFill>
          </p:grpSpPr>
          <p:sp>
            <p:nvSpPr>
              <p:cNvPr id="84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86"/>
          <p:cNvGrpSpPr/>
          <p:nvPr/>
        </p:nvGrpSpPr>
        <p:grpSpPr>
          <a:xfrm>
            <a:off x="5447819" y="2620418"/>
            <a:ext cx="663330" cy="667012"/>
            <a:chOff x="7262812" y="3642018"/>
            <a:chExt cx="884325" cy="889399"/>
          </a:xfrm>
        </p:grpSpPr>
        <p:sp>
          <p:nvSpPr>
            <p:cNvPr id="88" name="Oval 8"/>
            <p:cNvSpPr/>
            <p:nvPr/>
          </p:nvSpPr>
          <p:spPr>
            <a:xfrm>
              <a:off x="7262812" y="3642018"/>
              <a:ext cx="884325" cy="8893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Group 126"/>
            <p:cNvGrpSpPr/>
            <p:nvPr/>
          </p:nvGrpSpPr>
          <p:grpSpPr>
            <a:xfrm>
              <a:off x="7458862" y="3906191"/>
              <a:ext cx="559614" cy="391129"/>
              <a:chOff x="7999238" y="1399322"/>
              <a:chExt cx="464215" cy="324452"/>
            </a:xfrm>
            <a:solidFill>
              <a:schemeClr val="bg1"/>
            </a:solidFill>
          </p:grpSpPr>
          <p:sp>
            <p:nvSpPr>
              <p:cNvPr id="90" name="Freeform 57"/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58"/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91"/>
          <p:cNvGrpSpPr/>
          <p:nvPr/>
        </p:nvGrpSpPr>
        <p:grpSpPr>
          <a:xfrm>
            <a:off x="3379461" y="3462450"/>
            <a:ext cx="663330" cy="667012"/>
            <a:chOff x="4505361" y="4764788"/>
            <a:chExt cx="884325" cy="889399"/>
          </a:xfrm>
        </p:grpSpPr>
        <p:sp>
          <p:nvSpPr>
            <p:cNvPr id="93" name="Oval 7"/>
            <p:cNvSpPr/>
            <p:nvPr/>
          </p:nvSpPr>
          <p:spPr>
            <a:xfrm>
              <a:off x="4505361" y="4764788"/>
              <a:ext cx="884325" cy="8893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Group 130"/>
            <p:cNvGrpSpPr/>
            <p:nvPr/>
          </p:nvGrpSpPr>
          <p:grpSpPr>
            <a:xfrm>
              <a:off x="4786178" y="5001072"/>
              <a:ext cx="342989" cy="433252"/>
              <a:chOff x="3526798" y="4057329"/>
              <a:chExt cx="284519" cy="359394"/>
            </a:xfrm>
            <a:solidFill>
              <a:schemeClr val="bg1"/>
            </a:solidFill>
          </p:grpSpPr>
          <p:sp>
            <p:nvSpPr>
              <p:cNvPr id="95" name="Freeform 107"/>
              <p:cNvSpPr/>
              <p:nvPr/>
            </p:nvSpPr>
            <p:spPr bwMode="auto">
              <a:xfrm>
                <a:off x="3561739" y="4092269"/>
                <a:ext cx="214637" cy="289511"/>
              </a:xfrm>
              <a:custGeom>
                <a:avLst/>
                <a:gdLst>
                  <a:gd name="T0" fmla="*/ 0 w 86"/>
                  <a:gd name="T1" fmla="*/ 10 h 116"/>
                  <a:gd name="T2" fmla="*/ 76 w 86"/>
                  <a:gd name="T3" fmla="*/ 10 h 116"/>
                  <a:gd name="T4" fmla="*/ 76 w 86"/>
                  <a:gd name="T5" fmla="*/ 116 h 116"/>
                  <a:gd name="T6" fmla="*/ 86 w 86"/>
                  <a:gd name="T7" fmla="*/ 116 h 116"/>
                  <a:gd name="T8" fmla="*/ 86 w 86"/>
                  <a:gd name="T9" fmla="*/ 0 h 116"/>
                  <a:gd name="T10" fmla="*/ 0 w 86"/>
                  <a:gd name="T11" fmla="*/ 0 h 116"/>
                  <a:gd name="T12" fmla="*/ 0 w 86"/>
                  <a:gd name="T13" fmla="*/ 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6">
                    <a:moveTo>
                      <a:pt x="0" y="10"/>
                    </a:moveTo>
                    <a:lnTo>
                      <a:pt x="76" y="10"/>
                    </a:lnTo>
                    <a:lnTo>
                      <a:pt x="76" y="116"/>
                    </a:lnTo>
                    <a:lnTo>
                      <a:pt x="86" y="116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08"/>
              <p:cNvSpPr/>
              <p:nvPr/>
            </p:nvSpPr>
            <p:spPr bwMode="auto">
              <a:xfrm>
                <a:off x="3599175" y="4057329"/>
                <a:ext cx="212142" cy="284519"/>
              </a:xfrm>
              <a:custGeom>
                <a:avLst/>
                <a:gdLst>
                  <a:gd name="T0" fmla="*/ 0 w 85"/>
                  <a:gd name="T1" fmla="*/ 0 h 114"/>
                  <a:gd name="T2" fmla="*/ 0 w 85"/>
                  <a:gd name="T3" fmla="*/ 9 h 114"/>
                  <a:gd name="T4" fmla="*/ 76 w 85"/>
                  <a:gd name="T5" fmla="*/ 9 h 114"/>
                  <a:gd name="T6" fmla="*/ 76 w 85"/>
                  <a:gd name="T7" fmla="*/ 114 h 114"/>
                  <a:gd name="T8" fmla="*/ 85 w 85"/>
                  <a:gd name="T9" fmla="*/ 114 h 114"/>
                  <a:gd name="T10" fmla="*/ 85 w 85"/>
                  <a:gd name="T11" fmla="*/ 0 h 114"/>
                  <a:gd name="T12" fmla="*/ 0 w 85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14">
                    <a:moveTo>
                      <a:pt x="0" y="0"/>
                    </a:moveTo>
                    <a:lnTo>
                      <a:pt x="0" y="9"/>
                    </a:lnTo>
                    <a:lnTo>
                      <a:pt x="76" y="9"/>
                    </a:lnTo>
                    <a:lnTo>
                      <a:pt x="76" y="114"/>
                    </a:lnTo>
                    <a:lnTo>
                      <a:pt x="85" y="114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Freeform 109"/>
              <p:cNvSpPr/>
              <p:nvPr/>
            </p:nvSpPr>
            <p:spPr bwMode="auto">
              <a:xfrm>
                <a:off x="3526798" y="4129707"/>
                <a:ext cx="212142" cy="287016"/>
              </a:xfrm>
              <a:custGeom>
                <a:avLst/>
                <a:gdLst>
                  <a:gd name="T0" fmla="*/ 0 w 85"/>
                  <a:gd name="T1" fmla="*/ 0 h 115"/>
                  <a:gd name="T2" fmla="*/ 0 w 85"/>
                  <a:gd name="T3" fmla="*/ 115 h 115"/>
                  <a:gd name="T4" fmla="*/ 85 w 85"/>
                  <a:gd name="T5" fmla="*/ 115 h 115"/>
                  <a:gd name="T6" fmla="*/ 85 w 85"/>
                  <a:gd name="T7" fmla="*/ 105 h 115"/>
                  <a:gd name="T8" fmla="*/ 85 w 85"/>
                  <a:gd name="T9" fmla="*/ 0 h 115"/>
                  <a:gd name="T10" fmla="*/ 10 w 85"/>
                  <a:gd name="T11" fmla="*/ 0 h 115"/>
                  <a:gd name="T12" fmla="*/ 0 w 85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15">
                    <a:moveTo>
                      <a:pt x="0" y="0"/>
                    </a:moveTo>
                    <a:lnTo>
                      <a:pt x="0" y="115"/>
                    </a:lnTo>
                    <a:lnTo>
                      <a:pt x="85" y="115"/>
                    </a:lnTo>
                    <a:lnTo>
                      <a:pt x="85" y="105"/>
                    </a:lnTo>
                    <a:lnTo>
                      <a:pt x="85" y="0"/>
                    </a:lnTo>
                    <a:lnTo>
                      <a:pt x="1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97"/>
          <p:cNvGrpSpPr/>
          <p:nvPr/>
        </p:nvGrpSpPr>
        <p:grpSpPr>
          <a:xfrm>
            <a:off x="4242947" y="3786762"/>
            <a:ext cx="663330" cy="667012"/>
            <a:chOff x="5656526" y="5197228"/>
            <a:chExt cx="884325" cy="889399"/>
          </a:xfrm>
        </p:grpSpPr>
        <p:sp>
          <p:nvSpPr>
            <p:cNvPr id="99" name="Oval 6"/>
            <p:cNvSpPr/>
            <p:nvPr/>
          </p:nvSpPr>
          <p:spPr>
            <a:xfrm>
              <a:off x="5656526" y="5197228"/>
              <a:ext cx="884325" cy="8893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146"/>
            <p:cNvGrpSpPr/>
            <p:nvPr/>
          </p:nvGrpSpPr>
          <p:grpSpPr>
            <a:xfrm>
              <a:off x="5838436" y="5395441"/>
              <a:ext cx="520500" cy="517492"/>
              <a:chOff x="6559551" y="1588"/>
              <a:chExt cx="274637" cy="273050"/>
            </a:xfrm>
            <a:solidFill>
              <a:schemeClr val="bg1"/>
            </a:solidFill>
          </p:grpSpPr>
          <p:sp>
            <p:nvSpPr>
              <p:cNvPr id="101" name="Freeform 126"/>
              <p:cNvSpPr>
                <a:spLocks noEditPoints="1"/>
              </p:cNvSpPr>
              <p:nvPr/>
            </p:nvSpPr>
            <p:spPr bwMode="auto">
              <a:xfrm>
                <a:off x="6704013" y="65088"/>
                <a:ext cx="130175" cy="209550"/>
              </a:xfrm>
              <a:custGeom>
                <a:avLst/>
                <a:gdLst>
                  <a:gd name="T0" fmla="*/ 0 w 82"/>
                  <a:gd name="T1" fmla="*/ 34 h 132"/>
                  <a:gd name="T2" fmla="*/ 0 w 82"/>
                  <a:gd name="T3" fmla="*/ 132 h 132"/>
                  <a:gd name="T4" fmla="*/ 82 w 82"/>
                  <a:gd name="T5" fmla="*/ 99 h 132"/>
                  <a:gd name="T6" fmla="*/ 82 w 82"/>
                  <a:gd name="T7" fmla="*/ 0 h 132"/>
                  <a:gd name="T8" fmla="*/ 0 w 82"/>
                  <a:gd name="T9" fmla="*/ 34 h 132"/>
                  <a:gd name="T10" fmla="*/ 76 w 82"/>
                  <a:gd name="T11" fmla="*/ 10 h 132"/>
                  <a:gd name="T12" fmla="*/ 76 w 82"/>
                  <a:gd name="T13" fmla="*/ 94 h 132"/>
                  <a:gd name="T14" fmla="*/ 5 w 82"/>
                  <a:gd name="T15" fmla="*/ 66 h 132"/>
                  <a:gd name="T16" fmla="*/ 5 w 82"/>
                  <a:gd name="T17" fmla="*/ 38 h 132"/>
                  <a:gd name="T18" fmla="*/ 76 w 82"/>
                  <a:gd name="T19" fmla="*/ 10 h 132"/>
                  <a:gd name="T20" fmla="*/ 5 w 82"/>
                  <a:gd name="T21" fmla="*/ 70 h 132"/>
                  <a:gd name="T22" fmla="*/ 73 w 82"/>
                  <a:gd name="T23" fmla="*/ 96 h 132"/>
                  <a:gd name="T24" fmla="*/ 5 w 82"/>
                  <a:gd name="T25" fmla="*/ 124 h 132"/>
                  <a:gd name="T26" fmla="*/ 5 w 82"/>
                  <a:gd name="T27" fmla="*/ 7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27"/>
              <p:cNvSpPr/>
              <p:nvPr/>
            </p:nvSpPr>
            <p:spPr bwMode="auto">
              <a:xfrm>
                <a:off x="6559551" y="65088"/>
                <a:ext cx="128588" cy="209550"/>
              </a:xfrm>
              <a:custGeom>
                <a:avLst/>
                <a:gdLst>
                  <a:gd name="T0" fmla="*/ 0 w 81"/>
                  <a:gd name="T1" fmla="*/ 99 h 132"/>
                  <a:gd name="T2" fmla="*/ 81 w 81"/>
                  <a:gd name="T3" fmla="*/ 132 h 132"/>
                  <a:gd name="T4" fmla="*/ 81 w 81"/>
                  <a:gd name="T5" fmla="*/ 34 h 132"/>
                  <a:gd name="T6" fmla="*/ 0 w 81"/>
                  <a:gd name="T7" fmla="*/ 0 h 132"/>
                  <a:gd name="T8" fmla="*/ 0 w 81"/>
                  <a:gd name="T9" fmla="*/ 9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128"/>
              <p:cNvSpPr>
                <a:spLocks noEditPoints="1"/>
              </p:cNvSpPr>
              <p:nvPr/>
            </p:nvSpPr>
            <p:spPr bwMode="auto">
              <a:xfrm>
                <a:off x="6567488" y="1588"/>
                <a:ext cx="263525" cy="104775"/>
              </a:xfrm>
              <a:custGeom>
                <a:avLst/>
                <a:gdLst>
                  <a:gd name="T0" fmla="*/ 82 w 166"/>
                  <a:gd name="T1" fmla="*/ 0 h 66"/>
                  <a:gd name="T2" fmla="*/ 0 w 166"/>
                  <a:gd name="T3" fmla="*/ 32 h 66"/>
                  <a:gd name="T4" fmla="*/ 80 w 166"/>
                  <a:gd name="T5" fmla="*/ 66 h 66"/>
                  <a:gd name="T6" fmla="*/ 166 w 166"/>
                  <a:gd name="T7" fmla="*/ 32 h 66"/>
                  <a:gd name="T8" fmla="*/ 82 w 166"/>
                  <a:gd name="T9" fmla="*/ 0 h 66"/>
                  <a:gd name="T10" fmla="*/ 82 w 166"/>
                  <a:gd name="T11" fmla="*/ 6 h 66"/>
                  <a:gd name="T12" fmla="*/ 151 w 166"/>
                  <a:gd name="T13" fmla="*/ 32 h 66"/>
                  <a:gd name="T14" fmla="*/ 82 w 166"/>
                  <a:gd name="T15" fmla="*/ 59 h 66"/>
                  <a:gd name="T16" fmla="*/ 82 w 166"/>
                  <a:gd name="T17" fmla="*/ 6 h 66"/>
                  <a:gd name="T18" fmla="*/ 78 w 166"/>
                  <a:gd name="T19" fmla="*/ 7 h 66"/>
                  <a:gd name="T20" fmla="*/ 78 w 166"/>
                  <a:gd name="T21" fmla="*/ 59 h 66"/>
                  <a:gd name="T22" fmla="*/ 15 w 166"/>
                  <a:gd name="T23" fmla="*/ 32 h 66"/>
                  <a:gd name="T24" fmla="*/ 78 w 166"/>
                  <a:gd name="T25" fmla="*/ 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en-US" sz="128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组合 103"/>
          <p:cNvGrpSpPr/>
          <p:nvPr/>
        </p:nvGrpSpPr>
        <p:grpSpPr>
          <a:xfrm>
            <a:off x="5119534" y="3462450"/>
            <a:ext cx="663330" cy="667012"/>
            <a:chOff x="6825156" y="4764788"/>
            <a:chExt cx="884325" cy="889399"/>
          </a:xfrm>
        </p:grpSpPr>
        <p:sp>
          <p:nvSpPr>
            <p:cNvPr id="105" name="Freeform 110"/>
            <p:cNvSpPr/>
            <p:nvPr/>
          </p:nvSpPr>
          <p:spPr bwMode="auto">
            <a:xfrm>
              <a:off x="7398106" y="5136463"/>
              <a:ext cx="123357" cy="123357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111"/>
            <p:cNvSpPr/>
            <p:nvPr/>
          </p:nvSpPr>
          <p:spPr bwMode="auto">
            <a:xfrm>
              <a:off x="7371027" y="5103367"/>
              <a:ext cx="132381" cy="138399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12"/>
            <p:cNvSpPr/>
            <p:nvPr/>
          </p:nvSpPr>
          <p:spPr bwMode="auto">
            <a:xfrm>
              <a:off x="7346958" y="5085314"/>
              <a:ext cx="126365" cy="126365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13"/>
            <p:cNvSpPr/>
            <p:nvPr/>
          </p:nvSpPr>
          <p:spPr bwMode="auto">
            <a:xfrm>
              <a:off x="7313863" y="5208671"/>
              <a:ext cx="84243" cy="84243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14"/>
            <p:cNvSpPr/>
            <p:nvPr/>
          </p:nvSpPr>
          <p:spPr bwMode="auto">
            <a:xfrm>
              <a:off x="7292802" y="5277870"/>
              <a:ext cx="42122" cy="39114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15"/>
            <p:cNvSpPr/>
            <p:nvPr/>
          </p:nvSpPr>
          <p:spPr bwMode="auto">
            <a:xfrm>
              <a:off x="7470315" y="5055229"/>
              <a:ext cx="84243" cy="84243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6"/>
            <p:cNvSpPr/>
            <p:nvPr/>
          </p:nvSpPr>
          <p:spPr bwMode="auto">
            <a:xfrm>
              <a:off x="7085204" y="5013107"/>
              <a:ext cx="336971" cy="409180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2" name="Rectangle 117"/>
            <p:cNvSpPr>
              <a:spLocks noChangeArrowheads="1"/>
            </p:cNvSpPr>
            <p:nvPr/>
          </p:nvSpPr>
          <p:spPr bwMode="auto">
            <a:xfrm>
              <a:off x="7145378" y="5151506"/>
              <a:ext cx="132381" cy="21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3" name="Rectangle 118"/>
            <p:cNvSpPr>
              <a:spLocks noChangeArrowheads="1"/>
            </p:cNvSpPr>
            <p:nvPr/>
          </p:nvSpPr>
          <p:spPr bwMode="auto">
            <a:xfrm>
              <a:off x="7145378" y="5199645"/>
              <a:ext cx="132381" cy="21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4" name="Rectangle 119"/>
            <p:cNvSpPr>
              <a:spLocks noChangeArrowheads="1"/>
            </p:cNvSpPr>
            <p:nvPr/>
          </p:nvSpPr>
          <p:spPr bwMode="auto">
            <a:xfrm>
              <a:off x="7145378" y="5253801"/>
              <a:ext cx="132381" cy="18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5" name="Rectangle 120"/>
            <p:cNvSpPr>
              <a:spLocks noChangeArrowheads="1"/>
            </p:cNvSpPr>
            <p:nvPr/>
          </p:nvSpPr>
          <p:spPr bwMode="auto">
            <a:xfrm>
              <a:off x="7145378" y="5304949"/>
              <a:ext cx="132381" cy="21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6" name="Oval 11"/>
            <p:cNvSpPr/>
            <p:nvPr/>
          </p:nvSpPr>
          <p:spPr>
            <a:xfrm>
              <a:off x="6825156" y="4764788"/>
              <a:ext cx="884325" cy="8893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21"/>
            <p:cNvSpPr>
              <a:spLocks noEditPoints="1"/>
            </p:cNvSpPr>
            <p:nvPr/>
          </p:nvSpPr>
          <p:spPr bwMode="auto">
            <a:xfrm>
              <a:off x="7013072" y="4983896"/>
              <a:ext cx="508391" cy="452558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en-US" sz="128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117"/>
          <p:cNvGrpSpPr/>
          <p:nvPr/>
        </p:nvGrpSpPr>
        <p:grpSpPr>
          <a:xfrm>
            <a:off x="3839974" y="2215204"/>
            <a:ext cx="1469279" cy="1477436"/>
            <a:chOff x="5119295" y="3101705"/>
            <a:chExt cx="1958784" cy="1970024"/>
          </a:xfrm>
        </p:grpSpPr>
        <p:sp>
          <p:nvSpPr>
            <p:cNvPr id="119" name="Oval 3"/>
            <p:cNvSpPr/>
            <p:nvPr/>
          </p:nvSpPr>
          <p:spPr>
            <a:xfrm>
              <a:off x="5119295" y="3101705"/>
              <a:ext cx="1958784" cy="1970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0" name="Text Box 10"/>
            <p:cNvSpPr txBox="1">
              <a:spLocks noChangeArrowheads="1"/>
            </p:cNvSpPr>
            <p:nvPr/>
          </p:nvSpPr>
          <p:spPr bwMode="auto">
            <a:xfrm>
              <a:off x="5206937" y="4316694"/>
              <a:ext cx="1827854" cy="2918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2512" tIns="16256" rIns="32512" bIns="16256">
              <a:spAutoFit/>
            </a:bodyPr>
            <a:lstStyle/>
            <a:p>
              <a:pPr algn="ctr" defTabSz="890270"/>
              <a:r>
                <a:rPr lang="zh-CN" altLang="en-US" sz="121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21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1" name="KSO_Shape"/>
            <p:cNvSpPr>
              <a:spLocks noChangeAspect="1"/>
            </p:cNvSpPr>
            <p:nvPr/>
          </p:nvSpPr>
          <p:spPr bwMode="auto">
            <a:xfrm>
              <a:off x="5794811" y="3427507"/>
              <a:ext cx="607752" cy="828003"/>
            </a:xfrm>
            <a:custGeom>
              <a:avLst/>
              <a:gdLst>
                <a:gd name="T0" fmla="*/ 659720 w 1122363"/>
                <a:gd name="T1" fmla="*/ 1061049 h 1531938"/>
                <a:gd name="T2" fmla="*/ 657679 w 1122363"/>
                <a:gd name="T3" fmla="*/ 1105186 h 1531938"/>
                <a:gd name="T4" fmla="*/ 613002 w 1122363"/>
                <a:gd name="T5" fmla="*/ 1132121 h 1531938"/>
                <a:gd name="T6" fmla="*/ 496276 w 1122363"/>
                <a:gd name="T7" fmla="*/ 860262 h 1531938"/>
                <a:gd name="T8" fmla="*/ 478065 w 1122363"/>
                <a:gd name="T9" fmla="*/ 820434 h 1531938"/>
                <a:gd name="T10" fmla="*/ 495593 w 1122363"/>
                <a:gd name="T11" fmla="*/ 792738 h 1531938"/>
                <a:gd name="T12" fmla="*/ 513236 w 1122363"/>
                <a:gd name="T13" fmla="*/ 692440 h 1531938"/>
                <a:gd name="T14" fmla="*/ 428226 w 1122363"/>
                <a:gd name="T15" fmla="*/ 723969 h 1531938"/>
                <a:gd name="T16" fmla="*/ 379486 w 1122363"/>
                <a:gd name="T17" fmla="*/ 771377 h 1531938"/>
                <a:gd name="T18" fmla="*/ 359537 w 1122363"/>
                <a:gd name="T19" fmla="*/ 859614 h 1531938"/>
                <a:gd name="T20" fmla="*/ 388554 w 1122363"/>
                <a:gd name="T21" fmla="*/ 929250 h 1531938"/>
                <a:gd name="T22" fmla="*/ 452482 w 1122363"/>
                <a:gd name="T23" fmla="*/ 975751 h 1531938"/>
                <a:gd name="T24" fmla="*/ 515503 w 1122363"/>
                <a:gd name="T25" fmla="*/ 1131583 h 1531938"/>
                <a:gd name="T26" fmla="*/ 419611 w 1122363"/>
                <a:gd name="T27" fmla="*/ 1093929 h 1531938"/>
                <a:gd name="T28" fmla="*/ 452255 w 1122363"/>
                <a:gd name="T29" fmla="*/ 1208705 h 1531938"/>
                <a:gd name="T30" fmla="*/ 616608 w 1122363"/>
                <a:gd name="T31" fmla="*/ 1227305 h 1531938"/>
                <a:gd name="T32" fmla="*/ 701392 w 1122363"/>
                <a:gd name="T33" fmla="*/ 1200993 h 1531938"/>
                <a:gd name="T34" fmla="*/ 755799 w 1122363"/>
                <a:gd name="T35" fmla="*/ 1155627 h 1531938"/>
                <a:gd name="T36" fmla="*/ 783682 w 1122363"/>
                <a:gd name="T37" fmla="*/ 1087805 h 1531938"/>
                <a:gd name="T38" fmla="*/ 769174 w 1122363"/>
                <a:gd name="T39" fmla="*/ 1001156 h 1531938"/>
                <a:gd name="T40" fmla="*/ 693004 w 1122363"/>
                <a:gd name="T41" fmla="*/ 932199 h 1531938"/>
                <a:gd name="T42" fmla="*/ 624543 w 1122363"/>
                <a:gd name="T43" fmla="*/ 792018 h 1531938"/>
                <a:gd name="T44" fmla="*/ 756025 w 1122363"/>
                <a:gd name="T45" fmla="*/ 858933 h 1531938"/>
                <a:gd name="T46" fmla="*/ 653106 w 1122363"/>
                <a:gd name="T47" fmla="*/ 698791 h 1531938"/>
                <a:gd name="T48" fmla="*/ 617515 w 1122363"/>
                <a:gd name="T49" fmla="*/ 373743 h 1531938"/>
                <a:gd name="T50" fmla="*/ 768267 w 1122363"/>
                <a:gd name="T51" fmla="*/ 414573 h 1531938"/>
                <a:gd name="T52" fmla="*/ 889095 w 1122363"/>
                <a:gd name="T53" fmla="*/ 508707 h 1531938"/>
                <a:gd name="T54" fmla="*/ 986347 w 1122363"/>
                <a:gd name="T55" fmla="*/ 659549 h 1531938"/>
                <a:gd name="T56" fmla="*/ 1066143 w 1122363"/>
                <a:gd name="T57" fmla="*/ 870048 h 1531938"/>
                <a:gd name="T58" fmla="*/ 1122136 w 1122363"/>
                <a:gd name="T59" fmla="*/ 1120922 h 1531938"/>
                <a:gd name="T60" fmla="*/ 1088812 w 1122363"/>
                <a:gd name="T61" fmla="*/ 1284920 h 1531938"/>
                <a:gd name="T62" fmla="*/ 987253 w 1122363"/>
                <a:gd name="T63" fmla="*/ 1407408 h 1531938"/>
                <a:gd name="T64" fmla="*/ 836275 w 1122363"/>
                <a:gd name="T65" fmla="*/ 1488160 h 1531938"/>
                <a:gd name="T66" fmla="*/ 653786 w 1122363"/>
                <a:gd name="T67" fmla="*/ 1527401 h 1531938"/>
                <a:gd name="T68" fmla="*/ 459056 w 1122363"/>
                <a:gd name="T69" fmla="*/ 1525133 h 1531938"/>
                <a:gd name="T70" fmla="*/ 274754 w 1122363"/>
                <a:gd name="T71" fmla="*/ 1477952 h 1531938"/>
                <a:gd name="T72" fmla="*/ 122868 w 1122363"/>
                <a:gd name="T73" fmla="*/ 1387674 h 1531938"/>
                <a:gd name="T74" fmla="*/ 25163 w 1122363"/>
                <a:gd name="T75" fmla="*/ 1257020 h 1531938"/>
                <a:gd name="T76" fmla="*/ 2947 w 1122363"/>
                <a:gd name="T77" fmla="*/ 1087805 h 1531938"/>
                <a:gd name="T78" fmla="*/ 101785 w 1122363"/>
                <a:gd name="T79" fmla="*/ 770469 h 1531938"/>
                <a:gd name="T80" fmla="*/ 185436 w 1122363"/>
                <a:gd name="T81" fmla="*/ 597625 h 1531938"/>
                <a:gd name="T82" fmla="*/ 291076 w 1122363"/>
                <a:gd name="T83" fmla="*/ 468105 h 1531938"/>
                <a:gd name="T84" fmla="*/ 429359 w 1122363"/>
                <a:gd name="T85" fmla="*/ 390529 h 1531938"/>
                <a:gd name="T86" fmla="*/ 479174 w 1122363"/>
                <a:gd name="T87" fmla="*/ 1591 h 1531938"/>
                <a:gd name="T88" fmla="*/ 551894 w 1122363"/>
                <a:gd name="T89" fmla="*/ 29995 h 1531938"/>
                <a:gd name="T90" fmla="*/ 625293 w 1122363"/>
                <a:gd name="T91" fmla="*/ 25905 h 1531938"/>
                <a:gd name="T92" fmla="*/ 709340 w 1122363"/>
                <a:gd name="T93" fmla="*/ 227 h 1531938"/>
                <a:gd name="T94" fmla="*/ 758726 w 1122363"/>
                <a:gd name="T95" fmla="*/ 27496 h 1531938"/>
                <a:gd name="T96" fmla="*/ 796785 w 1122363"/>
                <a:gd name="T97" fmla="*/ 126571 h 1531938"/>
                <a:gd name="T98" fmla="*/ 842547 w 1122363"/>
                <a:gd name="T99" fmla="*/ 132706 h 1531938"/>
                <a:gd name="T100" fmla="*/ 877887 w 1122363"/>
                <a:gd name="T101" fmla="*/ 128389 h 1531938"/>
                <a:gd name="T102" fmla="*/ 854327 w 1122363"/>
                <a:gd name="T103" fmla="*/ 210421 h 1531938"/>
                <a:gd name="T104" fmla="*/ 786364 w 1122363"/>
                <a:gd name="T105" fmla="*/ 279955 h 1531938"/>
                <a:gd name="T106" fmla="*/ 671961 w 1122363"/>
                <a:gd name="T107" fmla="*/ 339492 h 1531938"/>
                <a:gd name="T108" fmla="*/ 528333 w 1122363"/>
                <a:gd name="T109" fmla="*/ 325403 h 1531938"/>
                <a:gd name="T110" fmla="*/ 445646 w 1122363"/>
                <a:gd name="T111" fmla="*/ 337219 h 1531938"/>
                <a:gd name="T112" fmla="*/ 251726 w 1122363"/>
                <a:gd name="T113" fmla="*/ 176563 h 1531938"/>
                <a:gd name="T114" fmla="*/ 329656 w 1122363"/>
                <a:gd name="T115" fmla="*/ 137024 h 1531938"/>
                <a:gd name="T116" fmla="*/ 389916 w 1122363"/>
                <a:gd name="T117" fmla="*/ 127934 h 1531938"/>
                <a:gd name="T118" fmla="*/ 417101 w 1122363"/>
                <a:gd name="T119" fmla="*/ 43857 h 1531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2363" h="1531938">
                  <a:moveTo>
                    <a:pt x="600075" y="1019175"/>
                  </a:moveTo>
                  <a:lnTo>
                    <a:pt x="608240" y="1022344"/>
                  </a:lnTo>
                  <a:lnTo>
                    <a:pt x="615950" y="1025965"/>
                  </a:lnTo>
                  <a:lnTo>
                    <a:pt x="622981" y="1029134"/>
                  </a:lnTo>
                  <a:lnTo>
                    <a:pt x="629331" y="1032303"/>
                  </a:lnTo>
                  <a:lnTo>
                    <a:pt x="635227" y="1035925"/>
                  </a:lnTo>
                  <a:lnTo>
                    <a:pt x="640443" y="1039093"/>
                  </a:lnTo>
                  <a:lnTo>
                    <a:pt x="644979" y="1042488"/>
                  </a:lnTo>
                  <a:lnTo>
                    <a:pt x="649061" y="1045884"/>
                  </a:lnTo>
                  <a:lnTo>
                    <a:pt x="652236" y="1049505"/>
                  </a:lnTo>
                  <a:lnTo>
                    <a:pt x="655411" y="1053127"/>
                  </a:lnTo>
                  <a:lnTo>
                    <a:pt x="657906" y="1056974"/>
                  </a:lnTo>
                  <a:lnTo>
                    <a:pt x="659720" y="1061049"/>
                  </a:lnTo>
                  <a:lnTo>
                    <a:pt x="661534" y="1065576"/>
                  </a:lnTo>
                  <a:lnTo>
                    <a:pt x="662668" y="1070329"/>
                  </a:lnTo>
                  <a:lnTo>
                    <a:pt x="663348" y="1074856"/>
                  </a:lnTo>
                  <a:lnTo>
                    <a:pt x="663575" y="1080062"/>
                  </a:lnTo>
                  <a:lnTo>
                    <a:pt x="663575" y="1083230"/>
                  </a:lnTo>
                  <a:lnTo>
                    <a:pt x="663348" y="1086626"/>
                  </a:lnTo>
                  <a:lnTo>
                    <a:pt x="662895" y="1089568"/>
                  </a:lnTo>
                  <a:lnTo>
                    <a:pt x="662441" y="1092510"/>
                  </a:lnTo>
                  <a:lnTo>
                    <a:pt x="661761" y="1095227"/>
                  </a:lnTo>
                  <a:lnTo>
                    <a:pt x="660854" y="1097716"/>
                  </a:lnTo>
                  <a:lnTo>
                    <a:pt x="659947" y="1100432"/>
                  </a:lnTo>
                  <a:lnTo>
                    <a:pt x="659040" y="1102922"/>
                  </a:lnTo>
                  <a:lnTo>
                    <a:pt x="657679" y="1105186"/>
                  </a:lnTo>
                  <a:lnTo>
                    <a:pt x="656545" y="1107449"/>
                  </a:lnTo>
                  <a:lnTo>
                    <a:pt x="654957" y="1109486"/>
                  </a:lnTo>
                  <a:lnTo>
                    <a:pt x="653143" y="1111523"/>
                  </a:lnTo>
                  <a:lnTo>
                    <a:pt x="651556" y="1113334"/>
                  </a:lnTo>
                  <a:lnTo>
                    <a:pt x="649515" y="1115145"/>
                  </a:lnTo>
                  <a:lnTo>
                    <a:pt x="647473" y="1116729"/>
                  </a:lnTo>
                  <a:lnTo>
                    <a:pt x="645206" y="1118087"/>
                  </a:lnTo>
                  <a:lnTo>
                    <a:pt x="640670" y="1120803"/>
                  </a:lnTo>
                  <a:lnTo>
                    <a:pt x="635681" y="1123520"/>
                  </a:lnTo>
                  <a:lnTo>
                    <a:pt x="630238" y="1126009"/>
                  </a:lnTo>
                  <a:lnTo>
                    <a:pt x="625022" y="1128046"/>
                  </a:lnTo>
                  <a:lnTo>
                    <a:pt x="619125" y="1130310"/>
                  </a:lnTo>
                  <a:lnTo>
                    <a:pt x="613002" y="1132121"/>
                  </a:lnTo>
                  <a:lnTo>
                    <a:pt x="606652" y="1133705"/>
                  </a:lnTo>
                  <a:lnTo>
                    <a:pt x="600075" y="1135063"/>
                  </a:lnTo>
                  <a:lnTo>
                    <a:pt x="600075" y="1019175"/>
                  </a:lnTo>
                  <a:close/>
                  <a:moveTo>
                    <a:pt x="538162" y="779462"/>
                  </a:moveTo>
                  <a:lnTo>
                    <a:pt x="538162" y="877887"/>
                  </a:lnTo>
                  <a:lnTo>
                    <a:pt x="529967" y="875827"/>
                  </a:lnTo>
                  <a:lnTo>
                    <a:pt x="522227" y="873538"/>
                  </a:lnTo>
                  <a:lnTo>
                    <a:pt x="515398" y="870791"/>
                  </a:lnTo>
                  <a:lnTo>
                    <a:pt x="509024" y="868273"/>
                  </a:lnTo>
                  <a:lnTo>
                    <a:pt x="503333" y="865298"/>
                  </a:lnTo>
                  <a:lnTo>
                    <a:pt x="500829" y="863467"/>
                  </a:lnTo>
                  <a:lnTo>
                    <a:pt x="498553" y="861864"/>
                  </a:lnTo>
                  <a:lnTo>
                    <a:pt x="496276" y="860262"/>
                  </a:lnTo>
                  <a:lnTo>
                    <a:pt x="494227" y="858431"/>
                  </a:lnTo>
                  <a:lnTo>
                    <a:pt x="492406" y="856600"/>
                  </a:lnTo>
                  <a:lnTo>
                    <a:pt x="490813" y="854540"/>
                  </a:lnTo>
                  <a:lnTo>
                    <a:pt x="487626" y="850877"/>
                  </a:lnTo>
                  <a:lnTo>
                    <a:pt x="485122" y="846986"/>
                  </a:lnTo>
                  <a:lnTo>
                    <a:pt x="482618" y="843324"/>
                  </a:lnTo>
                  <a:lnTo>
                    <a:pt x="481024" y="839662"/>
                  </a:lnTo>
                  <a:lnTo>
                    <a:pt x="479658" y="835999"/>
                  </a:lnTo>
                  <a:lnTo>
                    <a:pt x="478520" y="832337"/>
                  </a:lnTo>
                  <a:lnTo>
                    <a:pt x="478065" y="828903"/>
                  </a:lnTo>
                  <a:lnTo>
                    <a:pt x="477837" y="825241"/>
                  </a:lnTo>
                  <a:lnTo>
                    <a:pt x="477837" y="822952"/>
                  </a:lnTo>
                  <a:lnTo>
                    <a:pt x="478065" y="820434"/>
                  </a:lnTo>
                  <a:lnTo>
                    <a:pt x="478520" y="817916"/>
                  </a:lnTo>
                  <a:lnTo>
                    <a:pt x="478975" y="815627"/>
                  </a:lnTo>
                  <a:lnTo>
                    <a:pt x="479431" y="813339"/>
                  </a:lnTo>
                  <a:lnTo>
                    <a:pt x="480341" y="810821"/>
                  </a:lnTo>
                  <a:lnTo>
                    <a:pt x="481252" y="808761"/>
                  </a:lnTo>
                  <a:lnTo>
                    <a:pt x="482162" y="806701"/>
                  </a:lnTo>
                  <a:lnTo>
                    <a:pt x="483528" y="804869"/>
                  </a:lnTo>
                  <a:lnTo>
                    <a:pt x="484894" y="802809"/>
                  </a:lnTo>
                  <a:lnTo>
                    <a:pt x="486260" y="800978"/>
                  </a:lnTo>
                  <a:lnTo>
                    <a:pt x="487853" y="799147"/>
                  </a:lnTo>
                  <a:lnTo>
                    <a:pt x="489447" y="797545"/>
                  </a:lnTo>
                  <a:lnTo>
                    <a:pt x="491496" y="795714"/>
                  </a:lnTo>
                  <a:lnTo>
                    <a:pt x="495593" y="792738"/>
                  </a:lnTo>
                  <a:lnTo>
                    <a:pt x="500146" y="789991"/>
                  </a:lnTo>
                  <a:lnTo>
                    <a:pt x="504699" y="787244"/>
                  </a:lnTo>
                  <a:lnTo>
                    <a:pt x="509935" y="785184"/>
                  </a:lnTo>
                  <a:lnTo>
                    <a:pt x="515170" y="783582"/>
                  </a:lnTo>
                  <a:lnTo>
                    <a:pt x="520634" y="781980"/>
                  </a:lnTo>
                  <a:lnTo>
                    <a:pt x="526097" y="780835"/>
                  </a:lnTo>
                  <a:lnTo>
                    <a:pt x="532016" y="779920"/>
                  </a:lnTo>
                  <a:lnTo>
                    <a:pt x="538162" y="779462"/>
                  </a:lnTo>
                  <a:close/>
                  <a:moveTo>
                    <a:pt x="538626" y="654332"/>
                  </a:moveTo>
                  <a:lnTo>
                    <a:pt x="538626" y="688810"/>
                  </a:lnTo>
                  <a:lnTo>
                    <a:pt x="530011" y="689945"/>
                  </a:lnTo>
                  <a:lnTo>
                    <a:pt x="521624" y="691079"/>
                  </a:lnTo>
                  <a:lnTo>
                    <a:pt x="513236" y="692440"/>
                  </a:lnTo>
                  <a:lnTo>
                    <a:pt x="505302" y="694028"/>
                  </a:lnTo>
                  <a:lnTo>
                    <a:pt x="497594" y="695842"/>
                  </a:lnTo>
                  <a:lnTo>
                    <a:pt x="490113" y="697657"/>
                  </a:lnTo>
                  <a:lnTo>
                    <a:pt x="482859" y="699471"/>
                  </a:lnTo>
                  <a:lnTo>
                    <a:pt x="475831" y="701740"/>
                  </a:lnTo>
                  <a:lnTo>
                    <a:pt x="469257" y="704008"/>
                  </a:lnTo>
                  <a:lnTo>
                    <a:pt x="462683" y="706276"/>
                  </a:lnTo>
                  <a:lnTo>
                    <a:pt x="456336" y="708998"/>
                  </a:lnTo>
                  <a:lnTo>
                    <a:pt x="450215" y="711720"/>
                  </a:lnTo>
                  <a:lnTo>
                    <a:pt x="444321" y="714442"/>
                  </a:lnTo>
                  <a:lnTo>
                    <a:pt x="438654" y="717618"/>
                  </a:lnTo>
                  <a:lnTo>
                    <a:pt x="433440" y="720567"/>
                  </a:lnTo>
                  <a:lnTo>
                    <a:pt x="428226" y="723969"/>
                  </a:lnTo>
                  <a:lnTo>
                    <a:pt x="423238" y="727372"/>
                  </a:lnTo>
                  <a:lnTo>
                    <a:pt x="418478" y="731001"/>
                  </a:lnTo>
                  <a:lnTo>
                    <a:pt x="413944" y="734403"/>
                  </a:lnTo>
                  <a:lnTo>
                    <a:pt x="409410" y="738033"/>
                  </a:lnTo>
                  <a:lnTo>
                    <a:pt x="405556" y="741435"/>
                  </a:lnTo>
                  <a:lnTo>
                    <a:pt x="401476" y="744837"/>
                  </a:lnTo>
                  <a:lnTo>
                    <a:pt x="397849" y="748694"/>
                  </a:lnTo>
                  <a:lnTo>
                    <a:pt x="394221" y="752323"/>
                  </a:lnTo>
                  <a:lnTo>
                    <a:pt x="391048" y="755952"/>
                  </a:lnTo>
                  <a:lnTo>
                    <a:pt x="387874" y="760035"/>
                  </a:lnTo>
                  <a:lnTo>
                    <a:pt x="384927" y="763664"/>
                  </a:lnTo>
                  <a:lnTo>
                    <a:pt x="382207" y="767520"/>
                  </a:lnTo>
                  <a:lnTo>
                    <a:pt x="379486" y="771377"/>
                  </a:lnTo>
                  <a:lnTo>
                    <a:pt x="377219" y="775460"/>
                  </a:lnTo>
                  <a:lnTo>
                    <a:pt x="375179" y="779316"/>
                  </a:lnTo>
                  <a:lnTo>
                    <a:pt x="373366" y="783399"/>
                  </a:lnTo>
                  <a:lnTo>
                    <a:pt x="369738" y="791338"/>
                  </a:lnTo>
                  <a:lnTo>
                    <a:pt x="367018" y="799277"/>
                  </a:lnTo>
                  <a:lnTo>
                    <a:pt x="364298" y="806989"/>
                  </a:lnTo>
                  <a:lnTo>
                    <a:pt x="362258" y="814701"/>
                  </a:lnTo>
                  <a:lnTo>
                    <a:pt x="360671" y="822187"/>
                  </a:lnTo>
                  <a:lnTo>
                    <a:pt x="359537" y="829672"/>
                  </a:lnTo>
                  <a:lnTo>
                    <a:pt x="358857" y="836931"/>
                  </a:lnTo>
                  <a:lnTo>
                    <a:pt x="358630" y="844189"/>
                  </a:lnTo>
                  <a:lnTo>
                    <a:pt x="358857" y="851901"/>
                  </a:lnTo>
                  <a:lnTo>
                    <a:pt x="359537" y="859614"/>
                  </a:lnTo>
                  <a:lnTo>
                    <a:pt x="360444" y="867326"/>
                  </a:lnTo>
                  <a:lnTo>
                    <a:pt x="362031" y="874811"/>
                  </a:lnTo>
                  <a:lnTo>
                    <a:pt x="363844" y="882297"/>
                  </a:lnTo>
                  <a:lnTo>
                    <a:pt x="366111" y="889782"/>
                  </a:lnTo>
                  <a:lnTo>
                    <a:pt x="368832" y="897267"/>
                  </a:lnTo>
                  <a:lnTo>
                    <a:pt x="371779" y="904526"/>
                  </a:lnTo>
                  <a:lnTo>
                    <a:pt x="373592" y="907928"/>
                  </a:lnTo>
                  <a:lnTo>
                    <a:pt x="375633" y="911558"/>
                  </a:lnTo>
                  <a:lnTo>
                    <a:pt x="377673" y="915187"/>
                  </a:lnTo>
                  <a:lnTo>
                    <a:pt x="379940" y="918816"/>
                  </a:lnTo>
                  <a:lnTo>
                    <a:pt x="382660" y="922219"/>
                  </a:lnTo>
                  <a:lnTo>
                    <a:pt x="385380" y="925848"/>
                  </a:lnTo>
                  <a:lnTo>
                    <a:pt x="388554" y="929250"/>
                  </a:lnTo>
                  <a:lnTo>
                    <a:pt x="391501" y="932880"/>
                  </a:lnTo>
                  <a:lnTo>
                    <a:pt x="395128" y="936282"/>
                  </a:lnTo>
                  <a:lnTo>
                    <a:pt x="398529" y="939685"/>
                  </a:lnTo>
                  <a:lnTo>
                    <a:pt x="402609" y="943087"/>
                  </a:lnTo>
                  <a:lnTo>
                    <a:pt x="406463" y="946489"/>
                  </a:lnTo>
                  <a:lnTo>
                    <a:pt x="410770" y="949892"/>
                  </a:lnTo>
                  <a:lnTo>
                    <a:pt x="415077" y="953294"/>
                  </a:lnTo>
                  <a:lnTo>
                    <a:pt x="424372" y="959646"/>
                  </a:lnTo>
                  <a:lnTo>
                    <a:pt x="429586" y="963048"/>
                  </a:lnTo>
                  <a:lnTo>
                    <a:pt x="434800" y="966224"/>
                  </a:lnTo>
                  <a:lnTo>
                    <a:pt x="440467" y="969626"/>
                  </a:lnTo>
                  <a:lnTo>
                    <a:pt x="446361" y="972575"/>
                  </a:lnTo>
                  <a:lnTo>
                    <a:pt x="452482" y="975751"/>
                  </a:lnTo>
                  <a:lnTo>
                    <a:pt x="459056" y="978473"/>
                  </a:lnTo>
                  <a:lnTo>
                    <a:pt x="465630" y="981421"/>
                  </a:lnTo>
                  <a:lnTo>
                    <a:pt x="472658" y="984370"/>
                  </a:lnTo>
                  <a:lnTo>
                    <a:pt x="479912" y="987092"/>
                  </a:lnTo>
                  <a:lnTo>
                    <a:pt x="487619" y="989814"/>
                  </a:lnTo>
                  <a:lnTo>
                    <a:pt x="495327" y="992309"/>
                  </a:lnTo>
                  <a:lnTo>
                    <a:pt x="503488" y="994804"/>
                  </a:lnTo>
                  <a:lnTo>
                    <a:pt x="520490" y="1000021"/>
                  </a:lnTo>
                  <a:lnTo>
                    <a:pt x="538626" y="1004785"/>
                  </a:lnTo>
                  <a:lnTo>
                    <a:pt x="538626" y="1135439"/>
                  </a:lnTo>
                  <a:lnTo>
                    <a:pt x="530918" y="1134305"/>
                  </a:lnTo>
                  <a:lnTo>
                    <a:pt x="523210" y="1133171"/>
                  </a:lnTo>
                  <a:lnTo>
                    <a:pt x="515503" y="1131583"/>
                  </a:lnTo>
                  <a:lnTo>
                    <a:pt x="507795" y="1129768"/>
                  </a:lnTo>
                  <a:lnTo>
                    <a:pt x="500088" y="1127727"/>
                  </a:lnTo>
                  <a:lnTo>
                    <a:pt x="492607" y="1125685"/>
                  </a:lnTo>
                  <a:lnTo>
                    <a:pt x="485126" y="1123417"/>
                  </a:lnTo>
                  <a:lnTo>
                    <a:pt x="477645" y="1120695"/>
                  </a:lnTo>
                  <a:lnTo>
                    <a:pt x="470164" y="1117973"/>
                  </a:lnTo>
                  <a:lnTo>
                    <a:pt x="462683" y="1115024"/>
                  </a:lnTo>
                  <a:lnTo>
                    <a:pt x="455429" y="1111849"/>
                  </a:lnTo>
                  <a:lnTo>
                    <a:pt x="448175" y="1108673"/>
                  </a:lnTo>
                  <a:lnTo>
                    <a:pt x="440920" y="1105044"/>
                  </a:lnTo>
                  <a:lnTo>
                    <a:pt x="433893" y="1101641"/>
                  </a:lnTo>
                  <a:lnTo>
                    <a:pt x="426639" y="1097785"/>
                  </a:lnTo>
                  <a:lnTo>
                    <a:pt x="419611" y="1093929"/>
                  </a:lnTo>
                  <a:lnTo>
                    <a:pt x="405783" y="1085310"/>
                  </a:lnTo>
                  <a:lnTo>
                    <a:pt x="392181" y="1076690"/>
                  </a:lnTo>
                  <a:lnTo>
                    <a:pt x="379033" y="1067617"/>
                  </a:lnTo>
                  <a:lnTo>
                    <a:pt x="366338" y="1058317"/>
                  </a:lnTo>
                  <a:lnTo>
                    <a:pt x="366338" y="1169917"/>
                  </a:lnTo>
                  <a:lnTo>
                    <a:pt x="376313" y="1175588"/>
                  </a:lnTo>
                  <a:lnTo>
                    <a:pt x="386287" y="1181032"/>
                  </a:lnTo>
                  <a:lnTo>
                    <a:pt x="396715" y="1186249"/>
                  </a:lnTo>
                  <a:lnTo>
                    <a:pt x="407370" y="1191466"/>
                  </a:lnTo>
                  <a:lnTo>
                    <a:pt x="418251" y="1196003"/>
                  </a:lnTo>
                  <a:lnTo>
                    <a:pt x="429359" y="1200539"/>
                  </a:lnTo>
                  <a:lnTo>
                    <a:pt x="440694" y="1204849"/>
                  </a:lnTo>
                  <a:lnTo>
                    <a:pt x="452255" y="1208705"/>
                  </a:lnTo>
                  <a:lnTo>
                    <a:pt x="464043" y="1212561"/>
                  </a:lnTo>
                  <a:lnTo>
                    <a:pt x="475151" y="1215964"/>
                  </a:lnTo>
                  <a:lnTo>
                    <a:pt x="486486" y="1218686"/>
                  </a:lnTo>
                  <a:lnTo>
                    <a:pt x="497367" y="1221634"/>
                  </a:lnTo>
                  <a:lnTo>
                    <a:pt x="508022" y="1223903"/>
                  </a:lnTo>
                  <a:lnTo>
                    <a:pt x="518450" y="1225944"/>
                  </a:lnTo>
                  <a:lnTo>
                    <a:pt x="528878" y="1227759"/>
                  </a:lnTo>
                  <a:lnTo>
                    <a:pt x="538626" y="1229120"/>
                  </a:lnTo>
                  <a:lnTo>
                    <a:pt x="538626" y="1297396"/>
                  </a:lnTo>
                  <a:lnTo>
                    <a:pt x="600740" y="1297396"/>
                  </a:lnTo>
                  <a:lnTo>
                    <a:pt x="600740" y="1229120"/>
                  </a:lnTo>
                  <a:lnTo>
                    <a:pt x="608674" y="1228213"/>
                  </a:lnTo>
                  <a:lnTo>
                    <a:pt x="616608" y="1227305"/>
                  </a:lnTo>
                  <a:lnTo>
                    <a:pt x="624089" y="1225944"/>
                  </a:lnTo>
                  <a:lnTo>
                    <a:pt x="631570" y="1224810"/>
                  </a:lnTo>
                  <a:lnTo>
                    <a:pt x="638824" y="1223449"/>
                  </a:lnTo>
                  <a:lnTo>
                    <a:pt x="645852" y="1221861"/>
                  </a:lnTo>
                  <a:lnTo>
                    <a:pt x="652880" y="1220273"/>
                  </a:lnTo>
                  <a:lnTo>
                    <a:pt x="659454" y="1218232"/>
                  </a:lnTo>
                  <a:lnTo>
                    <a:pt x="666028" y="1216191"/>
                  </a:lnTo>
                  <a:lnTo>
                    <a:pt x="672375" y="1214149"/>
                  </a:lnTo>
                  <a:lnTo>
                    <a:pt x="678723" y="1211881"/>
                  </a:lnTo>
                  <a:lnTo>
                    <a:pt x="684617" y="1209386"/>
                  </a:lnTo>
                  <a:lnTo>
                    <a:pt x="690284" y="1206890"/>
                  </a:lnTo>
                  <a:lnTo>
                    <a:pt x="695951" y="1203942"/>
                  </a:lnTo>
                  <a:lnTo>
                    <a:pt x="701392" y="1200993"/>
                  </a:lnTo>
                  <a:lnTo>
                    <a:pt x="706833" y="1198044"/>
                  </a:lnTo>
                  <a:lnTo>
                    <a:pt x="711593" y="1194868"/>
                  </a:lnTo>
                  <a:lnTo>
                    <a:pt x="716581" y="1191693"/>
                  </a:lnTo>
                  <a:lnTo>
                    <a:pt x="721341" y="1188290"/>
                  </a:lnTo>
                  <a:lnTo>
                    <a:pt x="725875" y="1184888"/>
                  </a:lnTo>
                  <a:lnTo>
                    <a:pt x="730182" y="1181486"/>
                  </a:lnTo>
                  <a:lnTo>
                    <a:pt x="734263" y="1178083"/>
                  </a:lnTo>
                  <a:lnTo>
                    <a:pt x="738343" y="1174227"/>
                  </a:lnTo>
                  <a:lnTo>
                    <a:pt x="742197" y="1170825"/>
                  </a:lnTo>
                  <a:lnTo>
                    <a:pt x="745824" y="1166968"/>
                  </a:lnTo>
                  <a:lnTo>
                    <a:pt x="749225" y="1163339"/>
                  </a:lnTo>
                  <a:lnTo>
                    <a:pt x="752625" y="1159256"/>
                  </a:lnTo>
                  <a:lnTo>
                    <a:pt x="755799" y="1155627"/>
                  </a:lnTo>
                  <a:lnTo>
                    <a:pt x="758746" y="1151544"/>
                  </a:lnTo>
                  <a:lnTo>
                    <a:pt x="761466" y="1147461"/>
                  </a:lnTo>
                  <a:lnTo>
                    <a:pt x="763960" y="1143378"/>
                  </a:lnTo>
                  <a:lnTo>
                    <a:pt x="766453" y="1139295"/>
                  </a:lnTo>
                  <a:lnTo>
                    <a:pt x="770760" y="1130676"/>
                  </a:lnTo>
                  <a:lnTo>
                    <a:pt x="774614" y="1122056"/>
                  </a:lnTo>
                  <a:lnTo>
                    <a:pt x="777561" y="1113436"/>
                  </a:lnTo>
                  <a:lnTo>
                    <a:pt x="778921" y="1109354"/>
                  </a:lnTo>
                  <a:lnTo>
                    <a:pt x="780055" y="1105044"/>
                  </a:lnTo>
                  <a:lnTo>
                    <a:pt x="781415" y="1100507"/>
                  </a:lnTo>
                  <a:lnTo>
                    <a:pt x="782322" y="1096424"/>
                  </a:lnTo>
                  <a:lnTo>
                    <a:pt x="783002" y="1092114"/>
                  </a:lnTo>
                  <a:lnTo>
                    <a:pt x="783682" y="1087805"/>
                  </a:lnTo>
                  <a:lnTo>
                    <a:pt x="784135" y="1083495"/>
                  </a:lnTo>
                  <a:lnTo>
                    <a:pt x="784589" y="1079185"/>
                  </a:lnTo>
                  <a:lnTo>
                    <a:pt x="784816" y="1074875"/>
                  </a:lnTo>
                  <a:lnTo>
                    <a:pt x="784816" y="1070339"/>
                  </a:lnTo>
                  <a:lnTo>
                    <a:pt x="784589" y="1061719"/>
                  </a:lnTo>
                  <a:lnTo>
                    <a:pt x="784135" y="1053326"/>
                  </a:lnTo>
                  <a:lnTo>
                    <a:pt x="783229" y="1045161"/>
                  </a:lnTo>
                  <a:lnTo>
                    <a:pt x="781869" y="1037222"/>
                  </a:lnTo>
                  <a:lnTo>
                    <a:pt x="779828" y="1029509"/>
                  </a:lnTo>
                  <a:lnTo>
                    <a:pt x="777788" y="1022251"/>
                  </a:lnTo>
                  <a:lnTo>
                    <a:pt x="775294" y="1014992"/>
                  </a:lnTo>
                  <a:lnTo>
                    <a:pt x="772347" y="1007960"/>
                  </a:lnTo>
                  <a:lnTo>
                    <a:pt x="769174" y="1001156"/>
                  </a:lnTo>
                  <a:lnTo>
                    <a:pt x="765320" y="994577"/>
                  </a:lnTo>
                  <a:lnTo>
                    <a:pt x="761466" y="988226"/>
                  </a:lnTo>
                  <a:lnTo>
                    <a:pt x="756705" y="982329"/>
                  </a:lnTo>
                  <a:lnTo>
                    <a:pt x="752172" y="976431"/>
                  </a:lnTo>
                  <a:lnTo>
                    <a:pt x="746731" y="970987"/>
                  </a:lnTo>
                  <a:lnTo>
                    <a:pt x="741064" y="965543"/>
                  </a:lnTo>
                  <a:lnTo>
                    <a:pt x="734943" y="960553"/>
                  </a:lnTo>
                  <a:lnTo>
                    <a:pt x="728822" y="955563"/>
                  </a:lnTo>
                  <a:lnTo>
                    <a:pt x="722248" y="950572"/>
                  </a:lnTo>
                  <a:lnTo>
                    <a:pt x="715220" y="946036"/>
                  </a:lnTo>
                  <a:lnTo>
                    <a:pt x="708193" y="941272"/>
                  </a:lnTo>
                  <a:lnTo>
                    <a:pt x="700712" y="936509"/>
                  </a:lnTo>
                  <a:lnTo>
                    <a:pt x="693004" y="932199"/>
                  </a:lnTo>
                  <a:lnTo>
                    <a:pt x="685070" y="927889"/>
                  </a:lnTo>
                  <a:lnTo>
                    <a:pt x="676456" y="923806"/>
                  </a:lnTo>
                  <a:lnTo>
                    <a:pt x="668068" y="919497"/>
                  </a:lnTo>
                  <a:lnTo>
                    <a:pt x="659227" y="915641"/>
                  </a:lnTo>
                  <a:lnTo>
                    <a:pt x="650159" y="911558"/>
                  </a:lnTo>
                  <a:lnTo>
                    <a:pt x="641091" y="907475"/>
                  </a:lnTo>
                  <a:lnTo>
                    <a:pt x="631117" y="903845"/>
                  </a:lnTo>
                  <a:lnTo>
                    <a:pt x="621369" y="899989"/>
                  </a:lnTo>
                  <a:lnTo>
                    <a:pt x="611394" y="896587"/>
                  </a:lnTo>
                  <a:lnTo>
                    <a:pt x="600740" y="892958"/>
                  </a:lnTo>
                  <a:lnTo>
                    <a:pt x="600740" y="785894"/>
                  </a:lnTo>
                  <a:lnTo>
                    <a:pt x="612755" y="788616"/>
                  </a:lnTo>
                  <a:lnTo>
                    <a:pt x="624543" y="792018"/>
                  </a:lnTo>
                  <a:lnTo>
                    <a:pt x="636331" y="795421"/>
                  </a:lnTo>
                  <a:lnTo>
                    <a:pt x="647892" y="799504"/>
                  </a:lnTo>
                  <a:lnTo>
                    <a:pt x="659227" y="803813"/>
                  </a:lnTo>
                  <a:lnTo>
                    <a:pt x="670562" y="808577"/>
                  </a:lnTo>
                  <a:lnTo>
                    <a:pt x="681443" y="813794"/>
                  </a:lnTo>
                  <a:lnTo>
                    <a:pt x="692324" y="819465"/>
                  </a:lnTo>
                  <a:lnTo>
                    <a:pt x="702752" y="824909"/>
                  </a:lnTo>
                  <a:lnTo>
                    <a:pt x="712727" y="830806"/>
                  </a:lnTo>
                  <a:lnTo>
                    <a:pt x="722475" y="836477"/>
                  </a:lnTo>
                  <a:lnTo>
                    <a:pt x="731542" y="842148"/>
                  </a:lnTo>
                  <a:lnTo>
                    <a:pt x="740157" y="847592"/>
                  </a:lnTo>
                  <a:lnTo>
                    <a:pt x="748318" y="853262"/>
                  </a:lnTo>
                  <a:lnTo>
                    <a:pt x="756025" y="858933"/>
                  </a:lnTo>
                  <a:lnTo>
                    <a:pt x="763280" y="864604"/>
                  </a:lnTo>
                  <a:lnTo>
                    <a:pt x="763280" y="748240"/>
                  </a:lnTo>
                  <a:lnTo>
                    <a:pt x="752625" y="741889"/>
                  </a:lnTo>
                  <a:lnTo>
                    <a:pt x="741744" y="735764"/>
                  </a:lnTo>
                  <a:lnTo>
                    <a:pt x="731316" y="730547"/>
                  </a:lnTo>
                  <a:lnTo>
                    <a:pt x="720888" y="725103"/>
                  </a:lnTo>
                  <a:lnTo>
                    <a:pt x="710913" y="720340"/>
                  </a:lnTo>
                  <a:lnTo>
                    <a:pt x="701165" y="716030"/>
                  </a:lnTo>
                  <a:lnTo>
                    <a:pt x="691644" y="711720"/>
                  </a:lnTo>
                  <a:lnTo>
                    <a:pt x="682123" y="708318"/>
                  </a:lnTo>
                  <a:lnTo>
                    <a:pt x="672602" y="704689"/>
                  </a:lnTo>
                  <a:lnTo>
                    <a:pt x="663081" y="701740"/>
                  </a:lnTo>
                  <a:lnTo>
                    <a:pt x="653106" y="698791"/>
                  </a:lnTo>
                  <a:lnTo>
                    <a:pt x="643132" y="696296"/>
                  </a:lnTo>
                  <a:lnTo>
                    <a:pt x="632930" y="694254"/>
                  </a:lnTo>
                  <a:lnTo>
                    <a:pt x="622276" y="691986"/>
                  </a:lnTo>
                  <a:lnTo>
                    <a:pt x="611848" y="690171"/>
                  </a:lnTo>
                  <a:lnTo>
                    <a:pt x="600740" y="688810"/>
                  </a:lnTo>
                  <a:lnTo>
                    <a:pt x="600740" y="654332"/>
                  </a:lnTo>
                  <a:lnTo>
                    <a:pt x="538626" y="654332"/>
                  </a:lnTo>
                  <a:close/>
                  <a:moveTo>
                    <a:pt x="549280" y="371475"/>
                  </a:moveTo>
                  <a:lnTo>
                    <a:pt x="564015" y="371475"/>
                  </a:lnTo>
                  <a:lnTo>
                    <a:pt x="577844" y="371475"/>
                  </a:lnTo>
                  <a:lnTo>
                    <a:pt x="591219" y="371929"/>
                  </a:lnTo>
                  <a:lnTo>
                    <a:pt x="604594" y="372609"/>
                  </a:lnTo>
                  <a:lnTo>
                    <a:pt x="617515" y="373743"/>
                  </a:lnTo>
                  <a:lnTo>
                    <a:pt x="630210" y="375104"/>
                  </a:lnTo>
                  <a:lnTo>
                    <a:pt x="642905" y="376692"/>
                  </a:lnTo>
                  <a:lnTo>
                    <a:pt x="655373" y="378507"/>
                  </a:lnTo>
                  <a:lnTo>
                    <a:pt x="667388" y="380775"/>
                  </a:lnTo>
                  <a:lnTo>
                    <a:pt x="679403" y="383497"/>
                  </a:lnTo>
                  <a:lnTo>
                    <a:pt x="691191" y="386219"/>
                  </a:lnTo>
                  <a:lnTo>
                    <a:pt x="702752" y="389168"/>
                  </a:lnTo>
                  <a:lnTo>
                    <a:pt x="714314" y="392797"/>
                  </a:lnTo>
                  <a:lnTo>
                    <a:pt x="725422" y="396426"/>
                  </a:lnTo>
                  <a:lnTo>
                    <a:pt x="736530" y="400509"/>
                  </a:lnTo>
                  <a:lnTo>
                    <a:pt x="747184" y="405046"/>
                  </a:lnTo>
                  <a:lnTo>
                    <a:pt x="757839" y="409582"/>
                  </a:lnTo>
                  <a:lnTo>
                    <a:pt x="768267" y="414573"/>
                  </a:lnTo>
                  <a:lnTo>
                    <a:pt x="778468" y="420017"/>
                  </a:lnTo>
                  <a:lnTo>
                    <a:pt x="788669" y="425461"/>
                  </a:lnTo>
                  <a:lnTo>
                    <a:pt x="798644" y="431358"/>
                  </a:lnTo>
                  <a:lnTo>
                    <a:pt x="808392" y="437709"/>
                  </a:lnTo>
                  <a:lnTo>
                    <a:pt x="818140" y="444288"/>
                  </a:lnTo>
                  <a:lnTo>
                    <a:pt x="827434" y="451092"/>
                  </a:lnTo>
                  <a:lnTo>
                    <a:pt x="836729" y="458351"/>
                  </a:lnTo>
                  <a:lnTo>
                    <a:pt x="845796" y="466063"/>
                  </a:lnTo>
                  <a:lnTo>
                    <a:pt x="854864" y="473775"/>
                  </a:lnTo>
                  <a:lnTo>
                    <a:pt x="863705" y="481941"/>
                  </a:lnTo>
                  <a:lnTo>
                    <a:pt x="872319" y="490561"/>
                  </a:lnTo>
                  <a:lnTo>
                    <a:pt x="880934" y="499407"/>
                  </a:lnTo>
                  <a:lnTo>
                    <a:pt x="889095" y="508707"/>
                  </a:lnTo>
                  <a:lnTo>
                    <a:pt x="897483" y="518234"/>
                  </a:lnTo>
                  <a:lnTo>
                    <a:pt x="905417" y="527988"/>
                  </a:lnTo>
                  <a:lnTo>
                    <a:pt x="913351" y="538422"/>
                  </a:lnTo>
                  <a:lnTo>
                    <a:pt x="921512" y="548856"/>
                  </a:lnTo>
                  <a:lnTo>
                    <a:pt x="929220" y="559744"/>
                  </a:lnTo>
                  <a:lnTo>
                    <a:pt x="936701" y="571086"/>
                  </a:lnTo>
                  <a:lnTo>
                    <a:pt x="944182" y="582654"/>
                  </a:lnTo>
                  <a:lnTo>
                    <a:pt x="951436" y="594449"/>
                  </a:lnTo>
                  <a:lnTo>
                    <a:pt x="958690" y="606925"/>
                  </a:lnTo>
                  <a:lnTo>
                    <a:pt x="965944" y="619627"/>
                  </a:lnTo>
                  <a:lnTo>
                    <a:pt x="972745" y="632330"/>
                  </a:lnTo>
                  <a:lnTo>
                    <a:pt x="979546" y="645713"/>
                  </a:lnTo>
                  <a:lnTo>
                    <a:pt x="986347" y="659549"/>
                  </a:lnTo>
                  <a:lnTo>
                    <a:pt x="993148" y="673613"/>
                  </a:lnTo>
                  <a:lnTo>
                    <a:pt x="999722" y="687903"/>
                  </a:lnTo>
                  <a:lnTo>
                    <a:pt x="1006069" y="702647"/>
                  </a:lnTo>
                  <a:lnTo>
                    <a:pt x="1012643" y="717845"/>
                  </a:lnTo>
                  <a:lnTo>
                    <a:pt x="1018991" y="733269"/>
                  </a:lnTo>
                  <a:lnTo>
                    <a:pt x="1025111" y="748920"/>
                  </a:lnTo>
                  <a:lnTo>
                    <a:pt x="1031005" y="765252"/>
                  </a:lnTo>
                  <a:lnTo>
                    <a:pt x="1037126" y="781584"/>
                  </a:lnTo>
                  <a:lnTo>
                    <a:pt x="1043247" y="798823"/>
                  </a:lnTo>
                  <a:lnTo>
                    <a:pt x="1049141" y="816062"/>
                  </a:lnTo>
                  <a:lnTo>
                    <a:pt x="1054808" y="833528"/>
                  </a:lnTo>
                  <a:lnTo>
                    <a:pt x="1060476" y="851674"/>
                  </a:lnTo>
                  <a:lnTo>
                    <a:pt x="1066143" y="870048"/>
                  </a:lnTo>
                  <a:lnTo>
                    <a:pt x="1071810" y="888875"/>
                  </a:lnTo>
                  <a:lnTo>
                    <a:pt x="1077478" y="907928"/>
                  </a:lnTo>
                  <a:lnTo>
                    <a:pt x="1082692" y="927436"/>
                  </a:lnTo>
                  <a:lnTo>
                    <a:pt x="1088132" y="947624"/>
                  </a:lnTo>
                  <a:lnTo>
                    <a:pt x="1093573" y="967812"/>
                  </a:lnTo>
                  <a:lnTo>
                    <a:pt x="1098787" y="988453"/>
                  </a:lnTo>
                  <a:lnTo>
                    <a:pt x="1109215" y="1030870"/>
                  </a:lnTo>
                  <a:lnTo>
                    <a:pt x="1112615" y="1046522"/>
                  </a:lnTo>
                  <a:lnTo>
                    <a:pt x="1115789" y="1061946"/>
                  </a:lnTo>
                  <a:lnTo>
                    <a:pt x="1118056" y="1076917"/>
                  </a:lnTo>
                  <a:lnTo>
                    <a:pt x="1119870" y="1091888"/>
                  </a:lnTo>
                  <a:lnTo>
                    <a:pt x="1121456" y="1106405"/>
                  </a:lnTo>
                  <a:lnTo>
                    <a:pt x="1122136" y="1120922"/>
                  </a:lnTo>
                  <a:lnTo>
                    <a:pt x="1122363" y="1134985"/>
                  </a:lnTo>
                  <a:lnTo>
                    <a:pt x="1122136" y="1148822"/>
                  </a:lnTo>
                  <a:lnTo>
                    <a:pt x="1121456" y="1162659"/>
                  </a:lnTo>
                  <a:lnTo>
                    <a:pt x="1120096" y="1176042"/>
                  </a:lnTo>
                  <a:lnTo>
                    <a:pt x="1118509" y="1188971"/>
                  </a:lnTo>
                  <a:lnTo>
                    <a:pt x="1116469" y="1201900"/>
                  </a:lnTo>
                  <a:lnTo>
                    <a:pt x="1113749" y="1214603"/>
                  </a:lnTo>
                  <a:lnTo>
                    <a:pt x="1110575" y="1227078"/>
                  </a:lnTo>
                  <a:lnTo>
                    <a:pt x="1107175" y="1239100"/>
                  </a:lnTo>
                  <a:lnTo>
                    <a:pt x="1103321" y="1250896"/>
                  </a:lnTo>
                  <a:lnTo>
                    <a:pt x="1098787" y="1262464"/>
                  </a:lnTo>
                  <a:lnTo>
                    <a:pt x="1094026" y="1274032"/>
                  </a:lnTo>
                  <a:lnTo>
                    <a:pt x="1088812" y="1284920"/>
                  </a:lnTo>
                  <a:lnTo>
                    <a:pt x="1083145" y="1296035"/>
                  </a:lnTo>
                  <a:lnTo>
                    <a:pt x="1077251" y="1306469"/>
                  </a:lnTo>
                  <a:lnTo>
                    <a:pt x="1070904" y="1317130"/>
                  </a:lnTo>
                  <a:lnTo>
                    <a:pt x="1064103" y="1327110"/>
                  </a:lnTo>
                  <a:lnTo>
                    <a:pt x="1056849" y="1336864"/>
                  </a:lnTo>
                  <a:lnTo>
                    <a:pt x="1049368" y="1346845"/>
                  </a:lnTo>
                  <a:lnTo>
                    <a:pt x="1041660" y="1356145"/>
                  </a:lnTo>
                  <a:lnTo>
                    <a:pt x="1033499" y="1365218"/>
                  </a:lnTo>
                  <a:lnTo>
                    <a:pt x="1024658" y="1374064"/>
                  </a:lnTo>
                  <a:lnTo>
                    <a:pt x="1015817" y="1382911"/>
                  </a:lnTo>
                  <a:lnTo>
                    <a:pt x="1006749" y="1391303"/>
                  </a:lnTo>
                  <a:lnTo>
                    <a:pt x="997228" y="1399469"/>
                  </a:lnTo>
                  <a:lnTo>
                    <a:pt x="987253" y="1407408"/>
                  </a:lnTo>
                  <a:lnTo>
                    <a:pt x="977279" y="1415121"/>
                  </a:lnTo>
                  <a:lnTo>
                    <a:pt x="967078" y="1422606"/>
                  </a:lnTo>
                  <a:lnTo>
                    <a:pt x="956196" y="1429638"/>
                  </a:lnTo>
                  <a:lnTo>
                    <a:pt x="945315" y="1436669"/>
                  </a:lnTo>
                  <a:lnTo>
                    <a:pt x="934207" y="1443474"/>
                  </a:lnTo>
                  <a:lnTo>
                    <a:pt x="922872" y="1449826"/>
                  </a:lnTo>
                  <a:lnTo>
                    <a:pt x="911084" y="1455950"/>
                  </a:lnTo>
                  <a:lnTo>
                    <a:pt x="899296" y="1461848"/>
                  </a:lnTo>
                  <a:lnTo>
                    <a:pt x="887055" y="1467745"/>
                  </a:lnTo>
                  <a:lnTo>
                    <a:pt x="874586" y="1473189"/>
                  </a:lnTo>
                  <a:lnTo>
                    <a:pt x="862118" y="1478179"/>
                  </a:lnTo>
                  <a:lnTo>
                    <a:pt x="849197" y="1483396"/>
                  </a:lnTo>
                  <a:lnTo>
                    <a:pt x="836275" y="1488160"/>
                  </a:lnTo>
                  <a:lnTo>
                    <a:pt x="823127" y="1492470"/>
                  </a:lnTo>
                  <a:lnTo>
                    <a:pt x="809752" y="1496779"/>
                  </a:lnTo>
                  <a:lnTo>
                    <a:pt x="796377" y="1500862"/>
                  </a:lnTo>
                  <a:lnTo>
                    <a:pt x="782549" y="1504492"/>
                  </a:lnTo>
                  <a:lnTo>
                    <a:pt x="768720" y="1508348"/>
                  </a:lnTo>
                  <a:lnTo>
                    <a:pt x="754892" y="1511523"/>
                  </a:lnTo>
                  <a:lnTo>
                    <a:pt x="740610" y="1514472"/>
                  </a:lnTo>
                  <a:lnTo>
                    <a:pt x="726555" y="1517194"/>
                  </a:lnTo>
                  <a:lnTo>
                    <a:pt x="712047" y="1519689"/>
                  </a:lnTo>
                  <a:lnTo>
                    <a:pt x="697538" y="1521958"/>
                  </a:lnTo>
                  <a:lnTo>
                    <a:pt x="683030" y="1524226"/>
                  </a:lnTo>
                  <a:lnTo>
                    <a:pt x="668521" y="1526040"/>
                  </a:lnTo>
                  <a:lnTo>
                    <a:pt x="653786" y="1527401"/>
                  </a:lnTo>
                  <a:lnTo>
                    <a:pt x="638824" y="1528762"/>
                  </a:lnTo>
                  <a:lnTo>
                    <a:pt x="624089" y="1529897"/>
                  </a:lnTo>
                  <a:lnTo>
                    <a:pt x="609128" y="1530804"/>
                  </a:lnTo>
                  <a:lnTo>
                    <a:pt x="594166" y="1531484"/>
                  </a:lnTo>
                  <a:lnTo>
                    <a:pt x="579204" y="1531938"/>
                  </a:lnTo>
                  <a:lnTo>
                    <a:pt x="564015" y="1531938"/>
                  </a:lnTo>
                  <a:lnTo>
                    <a:pt x="549054" y="1531938"/>
                  </a:lnTo>
                  <a:lnTo>
                    <a:pt x="533865" y="1531484"/>
                  </a:lnTo>
                  <a:lnTo>
                    <a:pt x="518903" y="1530804"/>
                  </a:lnTo>
                  <a:lnTo>
                    <a:pt x="503941" y="1529670"/>
                  </a:lnTo>
                  <a:lnTo>
                    <a:pt x="488980" y="1528309"/>
                  </a:lnTo>
                  <a:lnTo>
                    <a:pt x="474018" y="1526948"/>
                  </a:lnTo>
                  <a:lnTo>
                    <a:pt x="459056" y="1525133"/>
                  </a:lnTo>
                  <a:lnTo>
                    <a:pt x="444321" y="1523319"/>
                  </a:lnTo>
                  <a:lnTo>
                    <a:pt x="429359" y="1520823"/>
                  </a:lnTo>
                  <a:lnTo>
                    <a:pt x="414851" y="1518328"/>
                  </a:lnTo>
                  <a:lnTo>
                    <a:pt x="400115" y="1515606"/>
                  </a:lnTo>
                  <a:lnTo>
                    <a:pt x="385607" y="1512204"/>
                  </a:lnTo>
                  <a:lnTo>
                    <a:pt x="371325" y="1509028"/>
                  </a:lnTo>
                  <a:lnTo>
                    <a:pt x="357044" y="1505172"/>
                  </a:lnTo>
                  <a:lnTo>
                    <a:pt x="342989" y="1501543"/>
                  </a:lnTo>
                  <a:lnTo>
                    <a:pt x="329160" y="1497233"/>
                  </a:lnTo>
                  <a:lnTo>
                    <a:pt x="315332" y="1492696"/>
                  </a:lnTo>
                  <a:lnTo>
                    <a:pt x="301730" y="1488160"/>
                  </a:lnTo>
                  <a:lnTo>
                    <a:pt x="288129" y="1483170"/>
                  </a:lnTo>
                  <a:lnTo>
                    <a:pt x="274754" y="1477952"/>
                  </a:lnTo>
                  <a:lnTo>
                    <a:pt x="261832" y="1472735"/>
                  </a:lnTo>
                  <a:lnTo>
                    <a:pt x="248910" y="1466838"/>
                  </a:lnTo>
                  <a:lnTo>
                    <a:pt x="235988" y="1460940"/>
                  </a:lnTo>
                  <a:lnTo>
                    <a:pt x="223520" y="1454816"/>
                  </a:lnTo>
                  <a:lnTo>
                    <a:pt x="211505" y="1448238"/>
                  </a:lnTo>
                  <a:lnTo>
                    <a:pt x="199264" y="1441660"/>
                  </a:lnTo>
                  <a:lnTo>
                    <a:pt x="187703" y="1434855"/>
                  </a:lnTo>
                  <a:lnTo>
                    <a:pt x="176141" y="1427596"/>
                  </a:lnTo>
                  <a:lnTo>
                    <a:pt x="164806" y="1420111"/>
                  </a:lnTo>
                  <a:lnTo>
                    <a:pt x="153925" y="1412399"/>
                  </a:lnTo>
                  <a:lnTo>
                    <a:pt x="143497" y="1404233"/>
                  </a:lnTo>
                  <a:lnTo>
                    <a:pt x="132843" y="1396067"/>
                  </a:lnTo>
                  <a:lnTo>
                    <a:pt x="122868" y="1387674"/>
                  </a:lnTo>
                  <a:lnTo>
                    <a:pt x="113120" y="1379055"/>
                  </a:lnTo>
                  <a:lnTo>
                    <a:pt x="103826" y="1370208"/>
                  </a:lnTo>
                  <a:lnTo>
                    <a:pt x="94758" y="1361135"/>
                  </a:lnTo>
                  <a:lnTo>
                    <a:pt x="86144" y="1351608"/>
                  </a:lnTo>
                  <a:lnTo>
                    <a:pt x="77756" y="1342081"/>
                  </a:lnTo>
                  <a:lnTo>
                    <a:pt x="69822" y="1332328"/>
                  </a:lnTo>
                  <a:lnTo>
                    <a:pt x="62341" y="1322120"/>
                  </a:lnTo>
                  <a:lnTo>
                    <a:pt x="55086" y="1311913"/>
                  </a:lnTo>
                  <a:lnTo>
                    <a:pt x="48286" y="1301479"/>
                  </a:lnTo>
                  <a:lnTo>
                    <a:pt x="41711" y="1290591"/>
                  </a:lnTo>
                  <a:lnTo>
                    <a:pt x="35817" y="1279703"/>
                  </a:lnTo>
                  <a:lnTo>
                    <a:pt x="30150" y="1268361"/>
                  </a:lnTo>
                  <a:lnTo>
                    <a:pt x="25163" y="1257020"/>
                  </a:lnTo>
                  <a:lnTo>
                    <a:pt x="20402" y="1245225"/>
                  </a:lnTo>
                  <a:lnTo>
                    <a:pt x="16095" y="1233203"/>
                  </a:lnTo>
                  <a:lnTo>
                    <a:pt x="12468" y="1221181"/>
                  </a:lnTo>
                  <a:lnTo>
                    <a:pt x="9068" y="1208932"/>
                  </a:lnTo>
                  <a:lnTo>
                    <a:pt x="6347" y="1196229"/>
                  </a:lnTo>
                  <a:lnTo>
                    <a:pt x="4080" y="1183527"/>
                  </a:lnTo>
                  <a:lnTo>
                    <a:pt x="2493" y="1170371"/>
                  </a:lnTo>
                  <a:lnTo>
                    <a:pt x="907" y="1157215"/>
                  </a:lnTo>
                  <a:lnTo>
                    <a:pt x="226" y="1143605"/>
                  </a:lnTo>
                  <a:lnTo>
                    <a:pt x="0" y="1129995"/>
                  </a:lnTo>
                  <a:lnTo>
                    <a:pt x="453" y="1116158"/>
                  </a:lnTo>
                  <a:lnTo>
                    <a:pt x="1133" y="1102095"/>
                  </a:lnTo>
                  <a:lnTo>
                    <a:pt x="2947" y="1087805"/>
                  </a:lnTo>
                  <a:lnTo>
                    <a:pt x="4760" y="1073288"/>
                  </a:lnTo>
                  <a:lnTo>
                    <a:pt x="7481" y="1058544"/>
                  </a:lnTo>
                  <a:lnTo>
                    <a:pt x="10654" y="1043573"/>
                  </a:lnTo>
                  <a:lnTo>
                    <a:pt x="14508" y="1028375"/>
                  </a:lnTo>
                  <a:lnTo>
                    <a:pt x="19042" y="1012951"/>
                  </a:lnTo>
                  <a:lnTo>
                    <a:pt x="29697" y="978473"/>
                  </a:lnTo>
                  <a:lnTo>
                    <a:pt x="40578" y="944448"/>
                  </a:lnTo>
                  <a:lnTo>
                    <a:pt x="51233" y="911104"/>
                  </a:lnTo>
                  <a:lnTo>
                    <a:pt x="62114" y="878667"/>
                  </a:lnTo>
                  <a:lnTo>
                    <a:pt x="73222" y="846684"/>
                  </a:lnTo>
                  <a:lnTo>
                    <a:pt x="84557" y="815608"/>
                  </a:lnTo>
                  <a:lnTo>
                    <a:pt x="95891" y="785213"/>
                  </a:lnTo>
                  <a:lnTo>
                    <a:pt x="101785" y="770469"/>
                  </a:lnTo>
                  <a:lnTo>
                    <a:pt x="107679" y="755725"/>
                  </a:lnTo>
                  <a:lnTo>
                    <a:pt x="113574" y="741435"/>
                  </a:lnTo>
                  <a:lnTo>
                    <a:pt x="119468" y="727145"/>
                  </a:lnTo>
                  <a:lnTo>
                    <a:pt x="125588" y="713081"/>
                  </a:lnTo>
                  <a:lnTo>
                    <a:pt x="131936" y="699245"/>
                  </a:lnTo>
                  <a:lnTo>
                    <a:pt x="138283" y="685635"/>
                  </a:lnTo>
                  <a:lnTo>
                    <a:pt x="144631" y="672479"/>
                  </a:lnTo>
                  <a:lnTo>
                    <a:pt x="151205" y="659322"/>
                  </a:lnTo>
                  <a:lnTo>
                    <a:pt x="157552" y="646393"/>
                  </a:lnTo>
                  <a:lnTo>
                    <a:pt x="164353" y="633691"/>
                  </a:lnTo>
                  <a:lnTo>
                    <a:pt x="171381" y="621669"/>
                  </a:lnTo>
                  <a:lnTo>
                    <a:pt x="178181" y="609420"/>
                  </a:lnTo>
                  <a:lnTo>
                    <a:pt x="185436" y="597625"/>
                  </a:lnTo>
                  <a:lnTo>
                    <a:pt x="192463" y="585830"/>
                  </a:lnTo>
                  <a:lnTo>
                    <a:pt x="199944" y="574488"/>
                  </a:lnTo>
                  <a:lnTo>
                    <a:pt x="207425" y="563600"/>
                  </a:lnTo>
                  <a:lnTo>
                    <a:pt x="215133" y="552712"/>
                  </a:lnTo>
                  <a:lnTo>
                    <a:pt x="222840" y="542051"/>
                  </a:lnTo>
                  <a:lnTo>
                    <a:pt x="230774" y="531844"/>
                  </a:lnTo>
                  <a:lnTo>
                    <a:pt x="238935" y="521863"/>
                  </a:lnTo>
                  <a:lnTo>
                    <a:pt x="247324" y="512110"/>
                  </a:lnTo>
                  <a:lnTo>
                    <a:pt x="255711" y="502810"/>
                  </a:lnTo>
                  <a:lnTo>
                    <a:pt x="264326" y="493736"/>
                  </a:lnTo>
                  <a:lnTo>
                    <a:pt x="272940" y="484663"/>
                  </a:lnTo>
                  <a:lnTo>
                    <a:pt x="282008" y="476271"/>
                  </a:lnTo>
                  <a:lnTo>
                    <a:pt x="291076" y="468105"/>
                  </a:lnTo>
                  <a:lnTo>
                    <a:pt x="300597" y="460166"/>
                  </a:lnTo>
                  <a:lnTo>
                    <a:pt x="310118" y="452453"/>
                  </a:lnTo>
                  <a:lnTo>
                    <a:pt x="319639" y="445195"/>
                  </a:lnTo>
                  <a:lnTo>
                    <a:pt x="329840" y="438163"/>
                  </a:lnTo>
                  <a:lnTo>
                    <a:pt x="339815" y="431585"/>
                  </a:lnTo>
                  <a:lnTo>
                    <a:pt x="350243" y="425234"/>
                  </a:lnTo>
                  <a:lnTo>
                    <a:pt x="360897" y="419336"/>
                  </a:lnTo>
                  <a:lnTo>
                    <a:pt x="371552" y="413665"/>
                  </a:lnTo>
                  <a:lnTo>
                    <a:pt x="382660" y="408222"/>
                  </a:lnTo>
                  <a:lnTo>
                    <a:pt x="393995" y="403231"/>
                  </a:lnTo>
                  <a:lnTo>
                    <a:pt x="405556" y="398695"/>
                  </a:lnTo>
                  <a:lnTo>
                    <a:pt x="417344" y="394385"/>
                  </a:lnTo>
                  <a:lnTo>
                    <a:pt x="429359" y="390529"/>
                  </a:lnTo>
                  <a:lnTo>
                    <a:pt x="441601" y="386899"/>
                  </a:lnTo>
                  <a:lnTo>
                    <a:pt x="454069" y="383724"/>
                  </a:lnTo>
                  <a:lnTo>
                    <a:pt x="466764" y="380775"/>
                  </a:lnTo>
                  <a:lnTo>
                    <a:pt x="479912" y="378280"/>
                  </a:lnTo>
                  <a:lnTo>
                    <a:pt x="493287" y="376238"/>
                  </a:lnTo>
                  <a:lnTo>
                    <a:pt x="506888" y="374424"/>
                  </a:lnTo>
                  <a:lnTo>
                    <a:pt x="520717" y="373063"/>
                  </a:lnTo>
                  <a:lnTo>
                    <a:pt x="534772" y="372156"/>
                  </a:lnTo>
                  <a:lnTo>
                    <a:pt x="549280" y="371475"/>
                  </a:lnTo>
                  <a:close/>
                  <a:moveTo>
                    <a:pt x="455387" y="0"/>
                  </a:moveTo>
                  <a:lnTo>
                    <a:pt x="463542" y="227"/>
                  </a:lnTo>
                  <a:lnTo>
                    <a:pt x="471471" y="682"/>
                  </a:lnTo>
                  <a:lnTo>
                    <a:pt x="479174" y="1591"/>
                  </a:lnTo>
                  <a:lnTo>
                    <a:pt x="486423" y="2500"/>
                  </a:lnTo>
                  <a:lnTo>
                    <a:pt x="493446" y="3863"/>
                  </a:lnTo>
                  <a:lnTo>
                    <a:pt x="500242" y="5681"/>
                  </a:lnTo>
                  <a:lnTo>
                    <a:pt x="506812" y="7499"/>
                  </a:lnTo>
                  <a:lnTo>
                    <a:pt x="512702" y="9317"/>
                  </a:lnTo>
                  <a:lnTo>
                    <a:pt x="518592" y="11362"/>
                  </a:lnTo>
                  <a:lnTo>
                    <a:pt x="524256" y="13861"/>
                  </a:lnTo>
                  <a:lnTo>
                    <a:pt x="529466" y="16361"/>
                  </a:lnTo>
                  <a:lnTo>
                    <a:pt x="534450" y="18861"/>
                  </a:lnTo>
                  <a:lnTo>
                    <a:pt x="539207" y="21587"/>
                  </a:lnTo>
                  <a:lnTo>
                    <a:pt x="543738" y="24314"/>
                  </a:lnTo>
                  <a:lnTo>
                    <a:pt x="547816" y="27268"/>
                  </a:lnTo>
                  <a:lnTo>
                    <a:pt x="551894" y="29995"/>
                  </a:lnTo>
                  <a:lnTo>
                    <a:pt x="555292" y="32722"/>
                  </a:lnTo>
                  <a:lnTo>
                    <a:pt x="558916" y="35676"/>
                  </a:lnTo>
                  <a:lnTo>
                    <a:pt x="564807" y="40903"/>
                  </a:lnTo>
                  <a:lnTo>
                    <a:pt x="569790" y="45902"/>
                  </a:lnTo>
                  <a:lnTo>
                    <a:pt x="574095" y="50674"/>
                  </a:lnTo>
                  <a:lnTo>
                    <a:pt x="577040" y="54310"/>
                  </a:lnTo>
                  <a:lnTo>
                    <a:pt x="579079" y="57491"/>
                  </a:lnTo>
                  <a:lnTo>
                    <a:pt x="581118" y="59990"/>
                  </a:lnTo>
                  <a:lnTo>
                    <a:pt x="590406" y="51810"/>
                  </a:lnTo>
                  <a:lnTo>
                    <a:pt x="599467" y="44311"/>
                  </a:lnTo>
                  <a:lnTo>
                    <a:pt x="608076" y="37494"/>
                  </a:lnTo>
                  <a:lnTo>
                    <a:pt x="616685" y="31359"/>
                  </a:lnTo>
                  <a:lnTo>
                    <a:pt x="625293" y="25905"/>
                  </a:lnTo>
                  <a:lnTo>
                    <a:pt x="633449" y="21360"/>
                  </a:lnTo>
                  <a:lnTo>
                    <a:pt x="641151" y="17043"/>
                  </a:lnTo>
                  <a:lnTo>
                    <a:pt x="648854" y="13407"/>
                  </a:lnTo>
                  <a:lnTo>
                    <a:pt x="656103" y="10226"/>
                  </a:lnTo>
                  <a:lnTo>
                    <a:pt x="663126" y="7499"/>
                  </a:lnTo>
                  <a:lnTo>
                    <a:pt x="669922" y="5454"/>
                  </a:lnTo>
                  <a:lnTo>
                    <a:pt x="676492" y="3409"/>
                  </a:lnTo>
                  <a:lnTo>
                    <a:pt x="682608" y="2272"/>
                  </a:lnTo>
                  <a:lnTo>
                    <a:pt x="688498" y="1136"/>
                  </a:lnTo>
                  <a:lnTo>
                    <a:pt x="694162" y="454"/>
                  </a:lnTo>
                  <a:lnTo>
                    <a:pt x="699599" y="227"/>
                  </a:lnTo>
                  <a:lnTo>
                    <a:pt x="704583" y="0"/>
                  </a:lnTo>
                  <a:lnTo>
                    <a:pt x="709340" y="227"/>
                  </a:lnTo>
                  <a:lnTo>
                    <a:pt x="713871" y="454"/>
                  </a:lnTo>
                  <a:lnTo>
                    <a:pt x="717949" y="909"/>
                  </a:lnTo>
                  <a:lnTo>
                    <a:pt x="721800" y="1591"/>
                  </a:lnTo>
                  <a:lnTo>
                    <a:pt x="725198" y="2272"/>
                  </a:lnTo>
                  <a:lnTo>
                    <a:pt x="728596" y="3181"/>
                  </a:lnTo>
                  <a:lnTo>
                    <a:pt x="731315" y="3863"/>
                  </a:lnTo>
                  <a:lnTo>
                    <a:pt x="736299" y="5908"/>
                  </a:lnTo>
                  <a:lnTo>
                    <a:pt x="739697" y="7499"/>
                  </a:lnTo>
                  <a:lnTo>
                    <a:pt x="742415" y="8862"/>
                  </a:lnTo>
                  <a:lnTo>
                    <a:pt x="746720" y="13180"/>
                  </a:lnTo>
                  <a:lnTo>
                    <a:pt x="751024" y="17497"/>
                  </a:lnTo>
                  <a:lnTo>
                    <a:pt x="754875" y="22269"/>
                  </a:lnTo>
                  <a:lnTo>
                    <a:pt x="758726" y="27496"/>
                  </a:lnTo>
                  <a:lnTo>
                    <a:pt x="762124" y="32495"/>
                  </a:lnTo>
                  <a:lnTo>
                    <a:pt x="765523" y="37949"/>
                  </a:lnTo>
                  <a:lnTo>
                    <a:pt x="768694" y="43629"/>
                  </a:lnTo>
                  <a:lnTo>
                    <a:pt x="771639" y="49310"/>
                  </a:lnTo>
                  <a:lnTo>
                    <a:pt x="774584" y="54764"/>
                  </a:lnTo>
                  <a:lnTo>
                    <a:pt x="777076" y="60672"/>
                  </a:lnTo>
                  <a:lnTo>
                    <a:pt x="779342" y="66808"/>
                  </a:lnTo>
                  <a:lnTo>
                    <a:pt x="781834" y="72716"/>
                  </a:lnTo>
                  <a:lnTo>
                    <a:pt x="785911" y="84305"/>
                  </a:lnTo>
                  <a:lnTo>
                    <a:pt x="789536" y="95894"/>
                  </a:lnTo>
                  <a:lnTo>
                    <a:pt x="792481" y="106801"/>
                  </a:lnTo>
                  <a:lnTo>
                    <a:pt x="794973" y="117254"/>
                  </a:lnTo>
                  <a:lnTo>
                    <a:pt x="796785" y="126571"/>
                  </a:lnTo>
                  <a:lnTo>
                    <a:pt x="798371" y="134524"/>
                  </a:lnTo>
                  <a:lnTo>
                    <a:pt x="800183" y="146568"/>
                  </a:lnTo>
                  <a:lnTo>
                    <a:pt x="800636" y="150658"/>
                  </a:lnTo>
                  <a:lnTo>
                    <a:pt x="805847" y="149294"/>
                  </a:lnTo>
                  <a:lnTo>
                    <a:pt x="810831" y="147931"/>
                  </a:lnTo>
                  <a:lnTo>
                    <a:pt x="815362" y="146340"/>
                  </a:lnTo>
                  <a:lnTo>
                    <a:pt x="820119" y="144522"/>
                  </a:lnTo>
                  <a:lnTo>
                    <a:pt x="824197" y="142705"/>
                  </a:lnTo>
                  <a:lnTo>
                    <a:pt x="828275" y="140887"/>
                  </a:lnTo>
                  <a:lnTo>
                    <a:pt x="832352" y="139069"/>
                  </a:lnTo>
                  <a:lnTo>
                    <a:pt x="835750" y="136796"/>
                  </a:lnTo>
                  <a:lnTo>
                    <a:pt x="839375" y="134751"/>
                  </a:lnTo>
                  <a:lnTo>
                    <a:pt x="842547" y="132706"/>
                  </a:lnTo>
                  <a:lnTo>
                    <a:pt x="848663" y="128389"/>
                  </a:lnTo>
                  <a:lnTo>
                    <a:pt x="853647" y="124071"/>
                  </a:lnTo>
                  <a:lnTo>
                    <a:pt x="858405" y="119754"/>
                  </a:lnTo>
                  <a:lnTo>
                    <a:pt x="862482" y="115663"/>
                  </a:lnTo>
                  <a:lnTo>
                    <a:pt x="865654" y="111800"/>
                  </a:lnTo>
                  <a:lnTo>
                    <a:pt x="868372" y="108392"/>
                  </a:lnTo>
                  <a:lnTo>
                    <a:pt x="870638" y="105211"/>
                  </a:lnTo>
                  <a:lnTo>
                    <a:pt x="873130" y="100439"/>
                  </a:lnTo>
                  <a:lnTo>
                    <a:pt x="874036" y="98848"/>
                  </a:lnTo>
                  <a:lnTo>
                    <a:pt x="875395" y="106347"/>
                  </a:lnTo>
                  <a:lnTo>
                    <a:pt x="876755" y="113846"/>
                  </a:lnTo>
                  <a:lnTo>
                    <a:pt x="877434" y="121117"/>
                  </a:lnTo>
                  <a:lnTo>
                    <a:pt x="877887" y="128389"/>
                  </a:lnTo>
                  <a:lnTo>
                    <a:pt x="877887" y="135433"/>
                  </a:lnTo>
                  <a:lnTo>
                    <a:pt x="877434" y="142250"/>
                  </a:lnTo>
                  <a:lnTo>
                    <a:pt x="876755" y="149067"/>
                  </a:lnTo>
                  <a:lnTo>
                    <a:pt x="875622" y="155884"/>
                  </a:lnTo>
                  <a:lnTo>
                    <a:pt x="874263" y="162474"/>
                  </a:lnTo>
                  <a:lnTo>
                    <a:pt x="872903" y="168837"/>
                  </a:lnTo>
                  <a:lnTo>
                    <a:pt x="870864" y="175199"/>
                  </a:lnTo>
                  <a:lnTo>
                    <a:pt x="868599" y="181335"/>
                  </a:lnTo>
                  <a:lnTo>
                    <a:pt x="866334" y="187243"/>
                  </a:lnTo>
                  <a:lnTo>
                    <a:pt x="863615" y="193378"/>
                  </a:lnTo>
                  <a:lnTo>
                    <a:pt x="860670" y="199287"/>
                  </a:lnTo>
                  <a:lnTo>
                    <a:pt x="857725" y="204967"/>
                  </a:lnTo>
                  <a:lnTo>
                    <a:pt x="854327" y="210421"/>
                  </a:lnTo>
                  <a:lnTo>
                    <a:pt x="850702" y="215875"/>
                  </a:lnTo>
                  <a:lnTo>
                    <a:pt x="847078" y="221328"/>
                  </a:lnTo>
                  <a:lnTo>
                    <a:pt x="843000" y="226328"/>
                  </a:lnTo>
                  <a:lnTo>
                    <a:pt x="838922" y="231554"/>
                  </a:lnTo>
                  <a:lnTo>
                    <a:pt x="834844" y="236553"/>
                  </a:lnTo>
                  <a:lnTo>
                    <a:pt x="830313" y="241325"/>
                  </a:lnTo>
                  <a:lnTo>
                    <a:pt x="826009" y="246097"/>
                  </a:lnTo>
                  <a:lnTo>
                    <a:pt x="821252" y="250869"/>
                  </a:lnTo>
                  <a:lnTo>
                    <a:pt x="816494" y="255187"/>
                  </a:lnTo>
                  <a:lnTo>
                    <a:pt x="811737" y="259731"/>
                  </a:lnTo>
                  <a:lnTo>
                    <a:pt x="806753" y="264049"/>
                  </a:lnTo>
                  <a:lnTo>
                    <a:pt x="796785" y="272229"/>
                  </a:lnTo>
                  <a:lnTo>
                    <a:pt x="786364" y="279955"/>
                  </a:lnTo>
                  <a:lnTo>
                    <a:pt x="776170" y="287227"/>
                  </a:lnTo>
                  <a:lnTo>
                    <a:pt x="765749" y="294044"/>
                  </a:lnTo>
                  <a:lnTo>
                    <a:pt x="755328" y="300180"/>
                  </a:lnTo>
                  <a:lnTo>
                    <a:pt x="745360" y="305860"/>
                  </a:lnTo>
                  <a:lnTo>
                    <a:pt x="735619" y="311314"/>
                  </a:lnTo>
                  <a:lnTo>
                    <a:pt x="725878" y="316313"/>
                  </a:lnTo>
                  <a:lnTo>
                    <a:pt x="717043" y="320631"/>
                  </a:lnTo>
                  <a:lnTo>
                    <a:pt x="708661" y="324721"/>
                  </a:lnTo>
                  <a:lnTo>
                    <a:pt x="700732" y="327902"/>
                  </a:lnTo>
                  <a:lnTo>
                    <a:pt x="693709" y="331084"/>
                  </a:lnTo>
                  <a:lnTo>
                    <a:pt x="681929" y="335628"/>
                  </a:lnTo>
                  <a:lnTo>
                    <a:pt x="674453" y="338583"/>
                  </a:lnTo>
                  <a:lnTo>
                    <a:pt x="671961" y="339492"/>
                  </a:lnTo>
                  <a:lnTo>
                    <a:pt x="658142" y="336083"/>
                  </a:lnTo>
                  <a:lnTo>
                    <a:pt x="644776" y="333583"/>
                  </a:lnTo>
                  <a:lnTo>
                    <a:pt x="632089" y="331311"/>
                  </a:lnTo>
                  <a:lnTo>
                    <a:pt x="619630" y="329266"/>
                  </a:lnTo>
                  <a:lnTo>
                    <a:pt x="607623" y="327675"/>
                  </a:lnTo>
                  <a:lnTo>
                    <a:pt x="596069" y="326539"/>
                  </a:lnTo>
                  <a:lnTo>
                    <a:pt x="584969" y="325630"/>
                  </a:lnTo>
                  <a:lnTo>
                    <a:pt x="574548" y="324948"/>
                  </a:lnTo>
                  <a:lnTo>
                    <a:pt x="564127" y="324494"/>
                  </a:lnTo>
                  <a:lnTo>
                    <a:pt x="554612" y="324494"/>
                  </a:lnTo>
                  <a:lnTo>
                    <a:pt x="545324" y="324494"/>
                  </a:lnTo>
                  <a:lnTo>
                    <a:pt x="536715" y="324948"/>
                  </a:lnTo>
                  <a:lnTo>
                    <a:pt x="528333" y="325403"/>
                  </a:lnTo>
                  <a:lnTo>
                    <a:pt x="520178" y="326085"/>
                  </a:lnTo>
                  <a:lnTo>
                    <a:pt x="512702" y="326766"/>
                  </a:lnTo>
                  <a:lnTo>
                    <a:pt x="505679" y="327675"/>
                  </a:lnTo>
                  <a:lnTo>
                    <a:pt x="499109" y="328811"/>
                  </a:lnTo>
                  <a:lnTo>
                    <a:pt x="492993" y="329948"/>
                  </a:lnTo>
                  <a:lnTo>
                    <a:pt x="487329" y="331311"/>
                  </a:lnTo>
                  <a:lnTo>
                    <a:pt x="481892" y="332447"/>
                  </a:lnTo>
                  <a:lnTo>
                    <a:pt x="472604" y="334947"/>
                  </a:lnTo>
                  <a:lnTo>
                    <a:pt x="465128" y="337219"/>
                  </a:lnTo>
                  <a:lnTo>
                    <a:pt x="459012" y="339719"/>
                  </a:lnTo>
                  <a:lnTo>
                    <a:pt x="454934" y="341309"/>
                  </a:lnTo>
                  <a:lnTo>
                    <a:pt x="451536" y="342900"/>
                  </a:lnTo>
                  <a:lnTo>
                    <a:pt x="445646" y="337219"/>
                  </a:lnTo>
                  <a:lnTo>
                    <a:pt x="439529" y="331311"/>
                  </a:lnTo>
                  <a:lnTo>
                    <a:pt x="425710" y="318813"/>
                  </a:lnTo>
                  <a:lnTo>
                    <a:pt x="410532" y="305860"/>
                  </a:lnTo>
                  <a:lnTo>
                    <a:pt x="394221" y="292454"/>
                  </a:lnTo>
                  <a:lnTo>
                    <a:pt x="377456" y="279274"/>
                  </a:lnTo>
                  <a:lnTo>
                    <a:pt x="360239" y="266094"/>
                  </a:lnTo>
                  <a:lnTo>
                    <a:pt x="343249" y="252914"/>
                  </a:lnTo>
                  <a:lnTo>
                    <a:pt x="326258" y="240416"/>
                  </a:lnTo>
                  <a:lnTo>
                    <a:pt x="295222" y="217693"/>
                  </a:lnTo>
                  <a:lnTo>
                    <a:pt x="269849" y="199514"/>
                  </a:lnTo>
                  <a:lnTo>
                    <a:pt x="252405" y="187243"/>
                  </a:lnTo>
                  <a:lnTo>
                    <a:pt x="246062" y="183153"/>
                  </a:lnTo>
                  <a:lnTo>
                    <a:pt x="251726" y="176563"/>
                  </a:lnTo>
                  <a:lnTo>
                    <a:pt x="257616" y="170655"/>
                  </a:lnTo>
                  <a:lnTo>
                    <a:pt x="263506" y="165428"/>
                  </a:lnTo>
                  <a:lnTo>
                    <a:pt x="269623" y="160656"/>
                  </a:lnTo>
                  <a:lnTo>
                    <a:pt x="275286" y="156339"/>
                  </a:lnTo>
                  <a:lnTo>
                    <a:pt x="281629" y="152476"/>
                  </a:lnTo>
                  <a:lnTo>
                    <a:pt x="287746" y="149294"/>
                  </a:lnTo>
                  <a:lnTo>
                    <a:pt x="293863" y="146568"/>
                  </a:lnTo>
                  <a:lnTo>
                    <a:pt x="299979" y="144068"/>
                  </a:lnTo>
                  <a:lnTo>
                    <a:pt x="306096" y="142023"/>
                  </a:lnTo>
                  <a:lnTo>
                    <a:pt x="311986" y="140432"/>
                  </a:lnTo>
                  <a:lnTo>
                    <a:pt x="317876" y="139069"/>
                  </a:lnTo>
                  <a:lnTo>
                    <a:pt x="323766" y="138160"/>
                  </a:lnTo>
                  <a:lnTo>
                    <a:pt x="329656" y="137024"/>
                  </a:lnTo>
                  <a:lnTo>
                    <a:pt x="335093" y="136569"/>
                  </a:lnTo>
                  <a:lnTo>
                    <a:pt x="340530" y="136342"/>
                  </a:lnTo>
                  <a:lnTo>
                    <a:pt x="345967" y="136342"/>
                  </a:lnTo>
                  <a:lnTo>
                    <a:pt x="350951" y="136569"/>
                  </a:lnTo>
                  <a:lnTo>
                    <a:pt x="355708" y="136796"/>
                  </a:lnTo>
                  <a:lnTo>
                    <a:pt x="360466" y="137251"/>
                  </a:lnTo>
                  <a:lnTo>
                    <a:pt x="368848" y="138614"/>
                  </a:lnTo>
                  <a:lnTo>
                    <a:pt x="376097" y="139978"/>
                  </a:lnTo>
                  <a:lnTo>
                    <a:pt x="382214" y="141341"/>
                  </a:lnTo>
                  <a:lnTo>
                    <a:pt x="386518" y="142705"/>
                  </a:lnTo>
                  <a:lnTo>
                    <a:pt x="390369" y="143841"/>
                  </a:lnTo>
                  <a:lnTo>
                    <a:pt x="389916" y="135888"/>
                  </a:lnTo>
                  <a:lnTo>
                    <a:pt x="389916" y="127934"/>
                  </a:lnTo>
                  <a:lnTo>
                    <a:pt x="390369" y="120208"/>
                  </a:lnTo>
                  <a:lnTo>
                    <a:pt x="391049" y="112482"/>
                  </a:lnTo>
                  <a:lnTo>
                    <a:pt x="392182" y="105211"/>
                  </a:lnTo>
                  <a:lnTo>
                    <a:pt x="393767" y="98166"/>
                  </a:lnTo>
                  <a:lnTo>
                    <a:pt x="395580" y="91122"/>
                  </a:lnTo>
                  <a:lnTo>
                    <a:pt x="397619" y="84305"/>
                  </a:lnTo>
                  <a:lnTo>
                    <a:pt x="399884" y="77942"/>
                  </a:lnTo>
                  <a:lnTo>
                    <a:pt x="402376" y="71807"/>
                  </a:lnTo>
                  <a:lnTo>
                    <a:pt x="405095" y="65671"/>
                  </a:lnTo>
                  <a:lnTo>
                    <a:pt x="407813" y="59763"/>
                  </a:lnTo>
                  <a:lnTo>
                    <a:pt x="410985" y="54310"/>
                  </a:lnTo>
                  <a:lnTo>
                    <a:pt x="413930" y="49083"/>
                  </a:lnTo>
                  <a:lnTo>
                    <a:pt x="417101" y="43857"/>
                  </a:lnTo>
                  <a:lnTo>
                    <a:pt x="420273" y="39085"/>
                  </a:lnTo>
                  <a:lnTo>
                    <a:pt x="423444" y="34540"/>
                  </a:lnTo>
                  <a:lnTo>
                    <a:pt x="426616" y="30222"/>
                  </a:lnTo>
                  <a:lnTo>
                    <a:pt x="432959" y="22496"/>
                  </a:lnTo>
                  <a:lnTo>
                    <a:pt x="438849" y="15679"/>
                  </a:lnTo>
                  <a:lnTo>
                    <a:pt x="444060" y="10226"/>
                  </a:lnTo>
                  <a:lnTo>
                    <a:pt x="448817" y="5908"/>
                  </a:lnTo>
                  <a:lnTo>
                    <a:pt x="452215" y="2500"/>
                  </a:lnTo>
                  <a:lnTo>
                    <a:pt x="4553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121"/>
          <p:cNvGrpSpPr/>
          <p:nvPr/>
        </p:nvGrpSpPr>
        <p:grpSpPr>
          <a:xfrm>
            <a:off x="5119534" y="1758949"/>
            <a:ext cx="663330" cy="667012"/>
            <a:chOff x="6825156" y="2493329"/>
            <a:chExt cx="884325" cy="889399"/>
          </a:xfrm>
        </p:grpSpPr>
        <p:sp>
          <p:nvSpPr>
            <p:cNvPr id="123" name="Oval 4"/>
            <p:cNvSpPr/>
            <p:nvPr/>
          </p:nvSpPr>
          <p:spPr>
            <a:xfrm>
              <a:off x="6825156" y="2493329"/>
              <a:ext cx="884325" cy="8893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1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6"/>
            <p:cNvSpPr>
              <a:spLocks noEditPoints="1"/>
            </p:cNvSpPr>
            <p:nvPr/>
          </p:nvSpPr>
          <p:spPr bwMode="auto">
            <a:xfrm>
              <a:off x="7016216" y="2677016"/>
              <a:ext cx="530042" cy="522026"/>
            </a:xfrm>
            <a:custGeom>
              <a:avLst/>
              <a:gdLst>
                <a:gd name="T0" fmla="*/ 63 w 63"/>
                <a:gd name="T1" fmla="*/ 52 h 62"/>
                <a:gd name="T2" fmla="*/ 0 w 63"/>
                <a:gd name="T3" fmla="*/ 52 h 62"/>
                <a:gd name="T4" fmla="*/ 5 w 63"/>
                <a:gd name="T5" fmla="*/ 48 h 62"/>
                <a:gd name="T6" fmla="*/ 58 w 63"/>
                <a:gd name="T7" fmla="*/ 48 h 62"/>
                <a:gd name="T8" fmla="*/ 16 w 63"/>
                <a:gd name="T9" fmla="*/ 2 h 62"/>
                <a:gd name="T10" fmla="*/ 16 w 63"/>
                <a:gd name="T11" fmla="*/ 14 h 62"/>
                <a:gd name="T12" fmla="*/ 16 w 63"/>
                <a:gd name="T13" fmla="*/ 2 h 62"/>
                <a:gd name="T14" fmla="*/ 41 w 63"/>
                <a:gd name="T15" fmla="*/ 8 h 62"/>
                <a:gd name="T16" fmla="*/ 52 w 63"/>
                <a:gd name="T17" fmla="*/ 8 h 62"/>
                <a:gd name="T18" fmla="*/ 41 w 63"/>
                <a:gd name="T19" fmla="*/ 35 h 62"/>
                <a:gd name="T20" fmla="*/ 45 w 63"/>
                <a:gd name="T21" fmla="*/ 50 h 62"/>
                <a:gd name="T22" fmla="*/ 48 w 63"/>
                <a:gd name="T23" fmla="*/ 50 h 62"/>
                <a:gd name="T24" fmla="*/ 53 w 63"/>
                <a:gd name="T25" fmla="*/ 33 h 62"/>
                <a:gd name="T26" fmla="*/ 56 w 63"/>
                <a:gd name="T27" fmla="*/ 20 h 62"/>
                <a:gd name="T28" fmla="*/ 43 w 63"/>
                <a:gd name="T29" fmla="*/ 15 h 62"/>
                <a:gd name="T30" fmla="*/ 44 w 63"/>
                <a:gd name="T31" fmla="*/ 20 h 62"/>
                <a:gd name="T32" fmla="*/ 41 w 63"/>
                <a:gd name="T33" fmla="*/ 35 h 62"/>
                <a:gd name="T34" fmla="*/ 38 w 63"/>
                <a:gd name="T35" fmla="*/ 6 h 62"/>
                <a:gd name="T36" fmla="*/ 25 w 63"/>
                <a:gd name="T37" fmla="*/ 6 h 62"/>
                <a:gd name="T38" fmla="*/ 38 w 63"/>
                <a:gd name="T39" fmla="*/ 34 h 62"/>
                <a:gd name="T40" fmla="*/ 41 w 63"/>
                <a:gd name="T41" fmla="*/ 20 h 62"/>
                <a:gd name="T42" fmla="*/ 28 w 63"/>
                <a:gd name="T43" fmla="*/ 14 h 62"/>
                <a:gd name="T44" fmla="*/ 22 w 63"/>
                <a:gd name="T45" fmla="*/ 29 h 62"/>
                <a:gd name="T46" fmla="*/ 25 w 63"/>
                <a:gd name="T47" fmla="*/ 52 h 62"/>
                <a:gd name="T48" fmla="*/ 31 w 63"/>
                <a:gd name="T49" fmla="*/ 41 h 62"/>
                <a:gd name="T50" fmla="*/ 38 w 63"/>
                <a:gd name="T51" fmla="*/ 52 h 62"/>
                <a:gd name="T52" fmla="*/ 22 w 63"/>
                <a:gd name="T53" fmla="*/ 35 h 62"/>
                <a:gd name="T54" fmla="*/ 19 w 63"/>
                <a:gd name="T55" fmla="*/ 20 h 62"/>
                <a:gd name="T56" fmla="*/ 19 w 63"/>
                <a:gd name="T57" fmla="*/ 15 h 62"/>
                <a:gd name="T58" fmla="*/ 7 w 63"/>
                <a:gd name="T59" fmla="*/ 20 h 62"/>
                <a:gd name="T60" fmla="*/ 10 w 63"/>
                <a:gd name="T61" fmla="*/ 33 h 62"/>
                <a:gd name="T62" fmla="*/ 14 w 63"/>
                <a:gd name="T63" fmla="*/ 50 h 62"/>
                <a:gd name="T64" fmla="*/ 17 w 63"/>
                <a:gd name="T65" fmla="*/ 50 h 62"/>
                <a:gd name="T66" fmla="*/ 22 w 63"/>
                <a:gd name="T67" fmla="*/ 3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" h="62">
                  <a:moveTo>
                    <a:pt x="56" y="46"/>
                  </a:moveTo>
                  <a:cubicBezTo>
                    <a:pt x="60" y="48"/>
                    <a:pt x="63" y="50"/>
                    <a:pt x="63" y="52"/>
                  </a:cubicBezTo>
                  <a:cubicBezTo>
                    <a:pt x="63" y="58"/>
                    <a:pt x="49" y="62"/>
                    <a:pt x="31" y="62"/>
                  </a:cubicBezTo>
                  <a:cubicBezTo>
                    <a:pt x="14" y="62"/>
                    <a:pt x="0" y="58"/>
                    <a:pt x="0" y="52"/>
                  </a:cubicBezTo>
                  <a:cubicBezTo>
                    <a:pt x="0" y="50"/>
                    <a:pt x="2" y="48"/>
                    <a:pt x="7" y="46"/>
                  </a:cubicBezTo>
                  <a:cubicBezTo>
                    <a:pt x="6" y="47"/>
                    <a:pt x="5" y="48"/>
                    <a:pt x="5" y="48"/>
                  </a:cubicBezTo>
                  <a:cubicBezTo>
                    <a:pt x="5" y="52"/>
                    <a:pt x="17" y="55"/>
                    <a:pt x="31" y="55"/>
                  </a:cubicBezTo>
                  <a:cubicBezTo>
                    <a:pt x="46" y="55"/>
                    <a:pt x="58" y="52"/>
                    <a:pt x="58" y="48"/>
                  </a:cubicBezTo>
                  <a:cubicBezTo>
                    <a:pt x="58" y="48"/>
                    <a:pt x="57" y="47"/>
                    <a:pt x="56" y="46"/>
                  </a:cubicBezTo>
                  <a:close/>
                  <a:moveTo>
                    <a:pt x="16" y="2"/>
                  </a:moveTo>
                  <a:cubicBezTo>
                    <a:pt x="19" y="2"/>
                    <a:pt x="22" y="5"/>
                    <a:pt x="22" y="8"/>
                  </a:cubicBezTo>
                  <a:cubicBezTo>
                    <a:pt x="22" y="11"/>
                    <a:pt x="19" y="14"/>
                    <a:pt x="16" y="14"/>
                  </a:cubicBezTo>
                  <a:cubicBezTo>
                    <a:pt x="13" y="14"/>
                    <a:pt x="10" y="11"/>
                    <a:pt x="10" y="8"/>
                  </a:cubicBezTo>
                  <a:cubicBezTo>
                    <a:pt x="10" y="5"/>
                    <a:pt x="13" y="2"/>
                    <a:pt x="16" y="2"/>
                  </a:cubicBezTo>
                  <a:close/>
                  <a:moveTo>
                    <a:pt x="47" y="2"/>
                  </a:moveTo>
                  <a:cubicBezTo>
                    <a:pt x="43" y="2"/>
                    <a:pt x="41" y="5"/>
                    <a:pt x="41" y="8"/>
                  </a:cubicBezTo>
                  <a:cubicBezTo>
                    <a:pt x="41" y="11"/>
                    <a:pt x="43" y="14"/>
                    <a:pt x="47" y="14"/>
                  </a:cubicBezTo>
                  <a:cubicBezTo>
                    <a:pt x="50" y="14"/>
                    <a:pt x="52" y="11"/>
                    <a:pt x="52" y="8"/>
                  </a:cubicBezTo>
                  <a:cubicBezTo>
                    <a:pt x="52" y="5"/>
                    <a:pt x="50" y="2"/>
                    <a:pt x="47" y="2"/>
                  </a:cubicBezTo>
                  <a:close/>
                  <a:moveTo>
                    <a:pt x="41" y="35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4" y="33"/>
                    <a:pt x="56" y="31"/>
                    <a:pt x="56" y="29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17"/>
                    <a:pt x="53" y="15"/>
                    <a:pt x="5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6"/>
                    <a:pt x="44" y="18"/>
                    <a:pt x="44" y="20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31"/>
                    <a:pt x="43" y="33"/>
                    <a:pt x="41" y="35"/>
                  </a:cubicBezTo>
                  <a:close/>
                  <a:moveTo>
                    <a:pt x="31" y="0"/>
                  </a:moveTo>
                  <a:cubicBezTo>
                    <a:pt x="35" y="0"/>
                    <a:pt x="38" y="3"/>
                    <a:pt x="38" y="6"/>
                  </a:cubicBezTo>
                  <a:cubicBezTo>
                    <a:pt x="38" y="10"/>
                    <a:pt x="35" y="13"/>
                    <a:pt x="31" y="13"/>
                  </a:cubicBezTo>
                  <a:cubicBezTo>
                    <a:pt x="28" y="13"/>
                    <a:pt x="25" y="10"/>
                    <a:pt x="25" y="6"/>
                  </a:cubicBezTo>
                  <a:cubicBezTo>
                    <a:pt x="25" y="3"/>
                    <a:pt x="28" y="0"/>
                    <a:pt x="31" y="0"/>
                  </a:cubicBezTo>
                  <a:close/>
                  <a:moveTo>
                    <a:pt x="38" y="34"/>
                  </a:moveTo>
                  <a:cubicBezTo>
                    <a:pt x="39" y="33"/>
                    <a:pt x="41" y="31"/>
                    <a:pt x="41" y="2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6"/>
                    <a:pt x="38" y="14"/>
                    <a:pt x="35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4" y="14"/>
                    <a:pt x="22" y="16"/>
                    <a:pt x="22" y="2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1"/>
                    <a:pt x="23" y="33"/>
                    <a:pt x="25" y="34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34"/>
                    <a:pt x="38" y="34"/>
                    <a:pt x="38" y="34"/>
                  </a:cubicBezTo>
                  <a:close/>
                  <a:moveTo>
                    <a:pt x="22" y="35"/>
                  </a:moveTo>
                  <a:cubicBezTo>
                    <a:pt x="20" y="33"/>
                    <a:pt x="19" y="31"/>
                    <a:pt x="19" y="2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9" y="15"/>
                    <a:pt x="7" y="17"/>
                    <a:pt x="7" y="2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1"/>
                    <a:pt x="8" y="33"/>
                    <a:pt x="10" y="33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01815" y="1407504"/>
            <a:ext cx="1988325" cy="1077879"/>
          </a:xfrm>
          <a:prstGeom prst="rect">
            <a:avLst/>
          </a:prstGeom>
        </p:spPr>
        <p:txBody>
          <a:bodyPr lIns="46788" tIns="46788" rIns="46788" bIns="46788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单击此处添加段落文本，单击此处添加段落文本，单击此处添加段落文本，单击此处添加段落文本。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13786" y="3423617"/>
            <a:ext cx="1988325" cy="1146246"/>
          </a:xfrm>
          <a:prstGeom prst="rect">
            <a:avLst/>
          </a:prstGeom>
        </p:spPr>
        <p:txBody>
          <a:bodyPr lIns="46788" tIns="46788" rIns="46788" bIns="46788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单击此处添加段落文本，单击此处添加段落文本，单击此处添加段落文本，单击此处添加段落文本。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29749" y="1407504"/>
            <a:ext cx="1988325" cy="1077879"/>
          </a:xfrm>
          <a:prstGeom prst="rect">
            <a:avLst/>
          </a:prstGeom>
        </p:spPr>
        <p:txBody>
          <a:bodyPr lIns="46788" tIns="46788" rIns="46788" bIns="46788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单击此处添加段落文本，单击此处添加段落文本，单击此处添加段落文本，单击此处添加段落文本。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02078" y="3423617"/>
            <a:ext cx="1988325" cy="1146246"/>
          </a:xfrm>
          <a:prstGeom prst="rect">
            <a:avLst/>
          </a:prstGeom>
        </p:spPr>
        <p:txBody>
          <a:bodyPr lIns="46788" tIns="46788" rIns="46788" bIns="46788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单击此处添加段落文本，单击此处添加段落文本，单击此处添加段落文本，单击此处添加段落文本。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6490073" y="2732835"/>
            <a:ext cx="1611074" cy="413216"/>
            <a:chOff x="6351617" y="2567188"/>
            <a:chExt cx="1611283" cy="413238"/>
          </a:xfrm>
        </p:grpSpPr>
        <p:sp>
          <p:nvSpPr>
            <p:cNvPr id="9" name="圆角矩形标注 8"/>
            <p:cNvSpPr/>
            <p:nvPr/>
          </p:nvSpPr>
          <p:spPr>
            <a:xfrm>
              <a:off x="635161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420" dirty="0">
                  <a:solidFill>
                    <a:srgbClr val="FFFFFF"/>
                  </a:solidFill>
                  <a:latin typeface="+mn-ea"/>
                </a:rPr>
                <a:t>人事上的帮助</a:t>
              </a:r>
              <a:endParaRPr lang="zh-CN" altLang="en-US" sz="142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489204" y="2657502"/>
              <a:ext cx="225922" cy="232610"/>
            </a:xfrm>
            <a:custGeom>
              <a:avLst/>
              <a:gdLst>
                <a:gd name="T0" fmla="*/ 93 w 186"/>
                <a:gd name="T1" fmla="*/ 191 h 191"/>
                <a:gd name="T2" fmla="*/ 0 w 186"/>
                <a:gd name="T3" fmla="*/ 161 h 191"/>
                <a:gd name="T4" fmla="*/ 63 w 186"/>
                <a:gd name="T5" fmla="*/ 132 h 191"/>
                <a:gd name="T6" fmla="*/ 64 w 186"/>
                <a:gd name="T7" fmla="*/ 143 h 191"/>
                <a:gd name="T8" fmla="*/ 25 w 186"/>
                <a:gd name="T9" fmla="*/ 161 h 191"/>
                <a:gd name="T10" fmla="*/ 93 w 186"/>
                <a:gd name="T11" fmla="*/ 180 h 191"/>
                <a:gd name="T12" fmla="*/ 161 w 186"/>
                <a:gd name="T13" fmla="*/ 161 h 191"/>
                <a:gd name="T14" fmla="*/ 121 w 186"/>
                <a:gd name="T15" fmla="*/ 143 h 191"/>
                <a:gd name="T16" fmla="*/ 122 w 186"/>
                <a:gd name="T17" fmla="*/ 132 h 191"/>
                <a:gd name="T18" fmla="*/ 186 w 186"/>
                <a:gd name="T19" fmla="*/ 161 h 191"/>
                <a:gd name="T20" fmla="*/ 93 w 186"/>
                <a:gd name="T21" fmla="*/ 191 h 191"/>
                <a:gd name="T22" fmla="*/ 105 w 186"/>
                <a:gd name="T23" fmla="*/ 168 h 191"/>
                <a:gd name="T24" fmla="*/ 93 w 186"/>
                <a:gd name="T25" fmla="*/ 168 h 191"/>
                <a:gd name="T26" fmla="*/ 93 w 186"/>
                <a:gd name="T27" fmla="*/ 168 h 191"/>
                <a:gd name="T28" fmla="*/ 81 w 186"/>
                <a:gd name="T29" fmla="*/ 168 h 191"/>
                <a:gd name="T30" fmla="*/ 76 w 186"/>
                <a:gd name="T31" fmla="*/ 108 h 191"/>
                <a:gd name="T32" fmla="*/ 57 w 186"/>
                <a:gd name="T33" fmla="*/ 108 h 191"/>
                <a:gd name="T34" fmla="*/ 57 w 186"/>
                <a:gd name="T35" fmla="*/ 60 h 191"/>
                <a:gd name="T36" fmla="*/ 93 w 186"/>
                <a:gd name="T37" fmla="*/ 49 h 191"/>
                <a:gd name="T38" fmla="*/ 129 w 186"/>
                <a:gd name="T39" fmla="*/ 60 h 191"/>
                <a:gd name="T40" fmla="*/ 129 w 186"/>
                <a:gd name="T41" fmla="*/ 108 h 191"/>
                <a:gd name="T42" fmla="*/ 110 w 186"/>
                <a:gd name="T43" fmla="*/ 108 h 191"/>
                <a:gd name="T44" fmla="*/ 105 w 186"/>
                <a:gd name="T45" fmla="*/ 168 h 191"/>
                <a:gd name="T46" fmla="*/ 92 w 186"/>
                <a:gd name="T47" fmla="*/ 40 h 191"/>
                <a:gd name="T48" fmla="*/ 72 w 186"/>
                <a:gd name="T49" fmla="*/ 20 h 191"/>
                <a:gd name="T50" fmla="*/ 92 w 186"/>
                <a:gd name="T51" fmla="*/ 0 h 191"/>
                <a:gd name="T52" fmla="*/ 112 w 186"/>
                <a:gd name="T53" fmla="*/ 20 h 191"/>
                <a:gd name="T54" fmla="*/ 92 w 186"/>
                <a:gd name="T5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91">
                  <a:moveTo>
                    <a:pt x="93" y="191"/>
                  </a:moveTo>
                  <a:cubicBezTo>
                    <a:pt x="42" y="191"/>
                    <a:pt x="0" y="177"/>
                    <a:pt x="0" y="161"/>
                  </a:cubicBezTo>
                  <a:cubicBezTo>
                    <a:pt x="0" y="148"/>
                    <a:pt x="27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7"/>
                    <a:pt x="25" y="153"/>
                    <a:pt x="25" y="161"/>
                  </a:cubicBezTo>
                  <a:cubicBezTo>
                    <a:pt x="25" y="172"/>
                    <a:pt x="60" y="180"/>
                    <a:pt x="93" y="180"/>
                  </a:cubicBezTo>
                  <a:cubicBezTo>
                    <a:pt x="126" y="180"/>
                    <a:pt x="161" y="172"/>
                    <a:pt x="161" y="161"/>
                  </a:cubicBezTo>
                  <a:cubicBezTo>
                    <a:pt x="161" y="153"/>
                    <a:pt x="143" y="147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6" y="148"/>
                    <a:pt x="186" y="161"/>
                  </a:cubicBezTo>
                  <a:cubicBezTo>
                    <a:pt x="186" y="177"/>
                    <a:pt x="144" y="191"/>
                    <a:pt x="93" y="191"/>
                  </a:cubicBezTo>
                  <a:close/>
                  <a:moveTo>
                    <a:pt x="105" y="168"/>
                  </a:moveTo>
                  <a:cubicBezTo>
                    <a:pt x="93" y="168"/>
                    <a:pt x="93" y="168"/>
                    <a:pt x="93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7" y="108"/>
                    <a:pt x="57" y="74"/>
                    <a:pt x="57" y="60"/>
                  </a:cubicBezTo>
                  <a:cubicBezTo>
                    <a:pt x="57" y="47"/>
                    <a:pt x="90" y="49"/>
                    <a:pt x="93" y="49"/>
                  </a:cubicBezTo>
                  <a:cubicBezTo>
                    <a:pt x="96" y="49"/>
                    <a:pt x="129" y="47"/>
                    <a:pt x="129" y="60"/>
                  </a:cubicBezTo>
                  <a:cubicBezTo>
                    <a:pt x="129" y="74"/>
                    <a:pt x="129" y="108"/>
                    <a:pt x="129" y="108"/>
                  </a:cubicBezTo>
                  <a:cubicBezTo>
                    <a:pt x="110" y="108"/>
                    <a:pt x="110" y="108"/>
                    <a:pt x="110" y="108"/>
                  </a:cubicBezTo>
                  <a:lnTo>
                    <a:pt x="105" y="168"/>
                  </a:lnTo>
                  <a:close/>
                  <a:moveTo>
                    <a:pt x="92" y="40"/>
                  </a:moveTo>
                  <a:cubicBezTo>
                    <a:pt x="81" y="40"/>
                    <a:pt x="72" y="31"/>
                    <a:pt x="72" y="20"/>
                  </a:cubicBezTo>
                  <a:cubicBezTo>
                    <a:pt x="72" y="9"/>
                    <a:pt x="81" y="0"/>
                    <a:pt x="92" y="0"/>
                  </a:cubicBezTo>
                  <a:cubicBezTo>
                    <a:pt x="103" y="0"/>
                    <a:pt x="112" y="9"/>
                    <a:pt x="112" y="20"/>
                  </a:cubicBezTo>
                  <a:cubicBezTo>
                    <a:pt x="112" y="31"/>
                    <a:pt x="103" y="40"/>
                    <a:pt x="9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11" name="组合 26"/>
          <p:cNvGrpSpPr/>
          <p:nvPr/>
        </p:nvGrpSpPr>
        <p:grpSpPr>
          <a:xfrm>
            <a:off x="1135070" y="2520756"/>
            <a:ext cx="1611074" cy="625296"/>
            <a:chOff x="1325116" y="2355096"/>
            <a:chExt cx="1611283" cy="625330"/>
          </a:xfrm>
        </p:grpSpPr>
        <p:sp>
          <p:nvSpPr>
            <p:cNvPr id="4" name="任意多边形 3"/>
            <p:cNvSpPr/>
            <p:nvPr/>
          </p:nvSpPr>
          <p:spPr>
            <a:xfrm>
              <a:off x="1325116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4800" anchor="ctr"/>
            <a:lstStyle/>
            <a:p>
              <a:pPr algn="r">
                <a:defRPr/>
              </a:pPr>
              <a:r>
                <a:rPr lang="zh-CN" altLang="en-US" sz="1420" dirty="0">
                  <a:solidFill>
                    <a:srgbClr val="FFFFFF"/>
                  </a:solidFill>
                  <a:latin typeface="+mn-ea"/>
                </a:rPr>
                <a:t>战略上的指导</a:t>
              </a:r>
              <a:endParaRPr lang="zh-CN" altLang="en-US" sz="142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17937" y="2657502"/>
              <a:ext cx="223318" cy="229976"/>
            </a:xfrm>
            <a:custGeom>
              <a:avLst/>
              <a:gdLst>
                <a:gd name="T0" fmla="*/ 93 w 185"/>
                <a:gd name="T1" fmla="*/ 190 h 190"/>
                <a:gd name="T2" fmla="*/ 0 w 185"/>
                <a:gd name="T3" fmla="*/ 160 h 190"/>
                <a:gd name="T4" fmla="*/ 63 w 185"/>
                <a:gd name="T5" fmla="*/ 132 h 190"/>
                <a:gd name="T6" fmla="*/ 64 w 185"/>
                <a:gd name="T7" fmla="*/ 143 h 190"/>
                <a:gd name="T8" fmla="*/ 25 w 185"/>
                <a:gd name="T9" fmla="*/ 160 h 190"/>
                <a:gd name="T10" fmla="*/ 93 w 185"/>
                <a:gd name="T11" fmla="*/ 180 h 190"/>
                <a:gd name="T12" fmla="*/ 160 w 185"/>
                <a:gd name="T13" fmla="*/ 160 h 190"/>
                <a:gd name="T14" fmla="*/ 121 w 185"/>
                <a:gd name="T15" fmla="*/ 143 h 190"/>
                <a:gd name="T16" fmla="*/ 122 w 185"/>
                <a:gd name="T17" fmla="*/ 132 h 190"/>
                <a:gd name="T18" fmla="*/ 185 w 185"/>
                <a:gd name="T19" fmla="*/ 160 h 190"/>
                <a:gd name="T20" fmla="*/ 93 w 185"/>
                <a:gd name="T21" fmla="*/ 190 h 190"/>
                <a:gd name="T22" fmla="*/ 88 w 185"/>
                <a:gd name="T23" fmla="*/ 168 h 190"/>
                <a:gd name="T24" fmla="*/ 88 w 185"/>
                <a:gd name="T25" fmla="*/ 116 h 190"/>
                <a:gd name="T26" fmla="*/ 100 w 185"/>
                <a:gd name="T27" fmla="*/ 116 h 190"/>
                <a:gd name="T28" fmla="*/ 100 w 185"/>
                <a:gd name="T29" fmla="*/ 168 h 190"/>
                <a:gd name="T30" fmla="*/ 88 w 185"/>
                <a:gd name="T31" fmla="*/ 168 h 190"/>
                <a:gd name="T32" fmla="*/ 48 w 185"/>
                <a:gd name="T33" fmla="*/ 72 h 190"/>
                <a:gd name="T34" fmla="*/ 129 w 185"/>
                <a:gd name="T35" fmla="*/ 72 h 190"/>
                <a:gd name="T36" fmla="*/ 160 w 185"/>
                <a:gd name="T37" fmla="*/ 92 h 190"/>
                <a:gd name="T38" fmla="*/ 128 w 185"/>
                <a:gd name="T39" fmla="*/ 112 h 190"/>
                <a:gd name="T40" fmla="*/ 48 w 185"/>
                <a:gd name="T41" fmla="*/ 112 h 190"/>
                <a:gd name="T42" fmla="*/ 48 w 185"/>
                <a:gd name="T43" fmla="*/ 72 h 190"/>
                <a:gd name="T44" fmla="*/ 7 w 185"/>
                <a:gd name="T45" fmla="*/ 44 h 190"/>
                <a:gd name="T46" fmla="*/ 39 w 185"/>
                <a:gd name="T47" fmla="*/ 24 h 190"/>
                <a:gd name="T48" fmla="*/ 160 w 185"/>
                <a:gd name="T49" fmla="*/ 24 h 190"/>
                <a:gd name="T50" fmla="*/ 160 w 185"/>
                <a:gd name="T51" fmla="*/ 64 h 190"/>
                <a:gd name="T52" fmla="*/ 39 w 185"/>
                <a:gd name="T53" fmla="*/ 64 h 190"/>
                <a:gd name="T54" fmla="*/ 7 w 185"/>
                <a:gd name="T55" fmla="*/ 44 h 190"/>
                <a:gd name="T56" fmla="*/ 88 w 185"/>
                <a:gd name="T57" fmla="*/ 0 h 190"/>
                <a:gd name="T58" fmla="*/ 100 w 185"/>
                <a:gd name="T59" fmla="*/ 0 h 190"/>
                <a:gd name="T60" fmla="*/ 100 w 185"/>
                <a:gd name="T61" fmla="*/ 19 h 190"/>
                <a:gd name="T62" fmla="*/ 88 w 185"/>
                <a:gd name="T63" fmla="*/ 19 h 190"/>
                <a:gd name="T64" fmla="*/ 88 w 185"/>
                <a:gd name="T6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90">
                  <a:moveTo>
                    <a:pt x="93" y="190"/>
                  </a:moveTo>
                  <a:cubicBezTo>
                    <a:pt x="41" y="190"/>
                    <a:pt x="0" y="177"/>
                    <a:pt x="0" y="160"/>
                  </a:cubicBezTo>
                  <a:cubicBezTo>
                    <a:pt x="0" y="147"/>
                    <a:pt x="26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6"/>
                    <a:pt x="25" y="153"/>
                    <a:pt x="25" y="160"/>
                  </a:cubicBezTo>
                  <a:cubicBezTo>
                    <a:pt x="25" y="171"/>
                    <a:pt x="59" y="180"/>
                    <a:pt x="93" y="180"/>
                  </a:cubicBezTo>
                  <a:cubicBezTo>
                    <a:pt x="126" y="180"/>
                    <a:pt x="160" y="171"/>
                    <a:pt x="160" y="160"/>
                  </a:cubicBezTo>
                  <a:cubicBezTo>
                    <a:pt x="160" y="153"/>
                    <a:pt x="143" y="146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5" y="147"/>
                    <a:pt x="185" y="160"/>
                  </a:cubicBezTo>
                  <a:cubicBezTo>
                    <a:pt x="185" y="177"/>
                    <a:pt x="144" y="190"/>
                    <a:pt x="93" y="190"/>
                  </a:cubicBezTo>
                  <a:close/>
                  <a:moveTo>
                    <a:pt x="88" y="168"/>
                  </a:moveTo>
                  <a:cubicBezTo>
                    <a:pt x="88" y="116"/>
                    <a:pt x="88" y="116"/>
                    <a:pt x="88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88" y="168"/>
                  </a:lnTo>
                  <a:close/>
                  <a:moveTo>
                    <a:pt x="48" y="72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72"/>
                  </a:lnTo>
                  <a:close/>
                  <a:moveTo>
                    <a:pt x="7" y="4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39" y="64"/>
                    <a:pt x="39" y="64"/>
                    <a:pt x="39" y="64"/>
                  </a:cubicBezTo>
                  <a:lnTo>
                    <a:pt x="7" y="44"/>
                  </a:lnTo>
                  <a:close/>
                  <a:moveTo>
                    <a:pt x="8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88" y="19"/>
                    <a:pt x="88" y="19"/>
                    <a:pt x="88" y="19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12" name="组合 3071"/>
          <p:cNvGrpSpPr/>
          <p:nvPr/>
        </p:nvGrpSpPr>
        <p:grpSpPr>
          <a:xfrm>
            <a:off x="2920070" y="2732835"/>
            <a:ext cx="1611074" cy="413216"/>
            <a:chOff x="3009957" y="2567188"/>
            <a:chExt cx="1611283" cy="413238"/>
          </a:xfrm>
        </p:grpSpPr>
        <p:sp>
          <p:nvSpPr>
            <p:cNvPr id="3" name="圆角矩形标注 2"/>
            <p:cNvSpPr/>
            <p:nvPr/>
          </p:nvSpPr>
          <p:spPr>
            <a:xfrm>
              <a:off x="300995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420" dirty="0">
                  <a:solidFill>
                    <a:srgbClr val="FFFFFF"/>
                  </a:solidFill>
                  <a:latin typeface="+mn-ea"/>
                </a:rPr>
                <a:t>政策上的倾斜</a:t>
              </a:r>
              <a:endParaRPr lang="zh-CN" altLang="en-US" sz="142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3116188" y="2664553"/>
              <a:ext cx="222326" cy="218508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13" name="组合 3072"/>
          <p:cNvGrpSpPr/>
          <p:nvPr/>
        </p:nvGrpSpPr>
        <p:grpSpPr>
          <a:xfrm>
            <a:off x="4705071" y="2520756"/>
            <a:ext cx="1611074" cy="625296"/>
            <a:chOff x="4672905" y="2355096"/>
            <a:chExt cx="1611283" cy="625330"/>
          </a:xfrm>
        </p:grpSpPr>
        <p:sp>
          <p:nvSpPr>
            <p:cNvPr id="5" name="任意多边形 4"/>
            <p:cNvSpPr/>
            <p:nvPr/>
          </p:nvSpPr>
          <p:spPr>
            <a:xfrm>
              <a:off x="4672905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04800" anchor="ctr"/>
            <a:lstStyle/>
            <a:p>
              <a:pPr algn="r">
                <a:defRPr/>
              </a:pPr>
              <a:r>
                <a:rPr lang="zh-CN" altLang="en-US" sz="1420" dirty="0">
                  <a:solidFill>
                    <a:srgbClr val="FFFFFF"/>
                  </a:solidFill>
                  <a:latin typeface="+mn-ea"/>
                </a:rPr>
                <a:t>资金上的支持</a:t>
              </a:r>
              <a:endParaRPr lang="zh-CN" altLang="en-US" sz="1420" dirty="0">
                <a:solidFill>
                  <a:srgbClr val="FFFFFF"/>
                </a:solidFill>
                <a:latin typeface="+mn-ea"/>
              </a:endParaRPr>
            </a:p>
          </p:txBody>
        </p:sp>
        <p:grpSp>
          <p:nvGrpSpPr>
            <p:cNvPr id="14" name="组合 30"/>
            <p:cNvGrpSpPr/>
            <p:nvPr/>
          </p:nvGrpSpPr>
          <p:grpSpPr>
            <a:xfrm>
              <a:off x="4754994" y="2681581"/>
              <a:ext cx="327282" cy="204741"/>
              <a:chOff x="4748774" y="2700241"/>
              <a:chExt cx="327282" cy="204741"/>
            </a:xfrm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4803182" y="2700241"/>
                <a:ext cx="189894" cy="161922"/>
              </a:xfrm>
              <a:custGeom>
                <a:avLst/>
                <a:gdLst>
                  <a:gd name="T0" fmla="*/ 175 w 204"/>
                  <a:gd name="T1" fmla="*/ 146 h 174"/>
                  <a:gd name="T2" fmla="*/ 169 w 204"/>
                  <a:gd name="T3" fmla="*/ 170 h 174"/>
                  <a:gd name="T4" fmla="*/ 147 w 204"/>
                  <a:gd name="T5" fmla="*/ 172 h 174"/>
                  <a:gd name="T6" fmla="*/ 144 w 204"/>
                  <a:gd name="T7" fmla="*/ 163 h 174"/>
                  <a:gd name="T8" fmla="*/ 116 w 204"/>
                  <a:gd name="T9" fmla="*/ 166 h 174"/>
                  <a:gd name="T10" fmla="*/ 104 w 204"/>
                  <a:gd name="T11" fmla="*/ 165 h 174"/>
                  <a:gd name="T12" fmla="*/ 100 w 204"/>
                  <a:gd name="T13" fmla="*/ 172 h 174"/>
                  <a:gd name="T14" fmla="*/ 84 w 204"/>
                  <a:gd name="T15" fmla="*/ 172 h 174"/>
                  <a:gd name="T16" fmla="*/ 78 w 204"/>
                  <a:gd name="T17" fmla="*/ 160 h 174"/>
                  <a:gd name="T18" fmla="*/ 74 w 204"/>
                  <a:gd name="T19" fmla="*/ 159 h 174"/>
                  <a:gd name="T20" fmla="*/ 72 w 204"/>
                  <a:gd name="T21" fmla="*/ 165 h 174"/>
                  <a:gd name="T22" fmla="*/ 48 w 204"/>
                  <a:gd name="T23" fmla="*/ 163 h 174"/>
                  <a:gd name="T24" fmla="*/ 50 w 204"/>
                  <a:gd name="T25" fmla="*/ 146 h 174"/>
                  <a:gd name="T26" fmla="*/ 31 w 204"/>
                  <a:gd name="T27" fmla="*/ 128 h 174"/>
                  <a:gd name="T28" fmla="*/ 5 w 204"/>
                  <a:gd name="T29" fmla="*/ 118 h 174"/>
                  <a:gd name="T30" fmla="*/ 6 w 204"/>
                  <a:gd name="T31" fmla="*/ 87 h 174"/>
                  <a:gd name="T32" fmla="*/ 16 w 204"/>
                  <a:gd name="T33" fmla="*/ 80 h 174"/>
                  <a:gd name="T34" fmla="*/ 41 w 204"/>
                  <a:gd name="T35" fmla="*/ 30 h 174"/>
                  <a:gd name="T36" fmla="*/ 36 w 204"/>
                  <a:gd name="T37" fmla="*/ 3 h 174"/>
                  <a:gd name="T38" fmla="*/ 79 w 204"/>
                  <a:gd name="T39" fmla="*/ 15 h 174"/>
                  <a:gd name="T40" fmla="*/ 114 w 204"/>
                  <a:gd name="T41" fmla="*/ 9 h 174"/>
                  <a:gd name="T42" fmla="*/ 204 w 204"/>
                  <a:gd name="T43" fmla="*/ 87 h 174"/>
                  <a:gd name="T44" fmla="*/ 175 w 204"/>
                  <a:gd name="T45" fmla="*/ 146 h 174"/>
                  <a:gd name="T46" fmla="*/ 56 w 204"/>
                  <a:gd name="T47" fmla="*/ 47 h 174"/>
                  <a:gd name="T48" fmla="*/ 45 w 204"/>
                  <a:gd name="T49" fmla="*/ 58 h 174"/>
                  <a:gd name="T50" fmla="*/ 56 w 204"/>
                  <a:gd name="T51" fmla="*/ 69 h 174"/>
                  <a:gd name="T52" fmla="*/ 67 w 204"/>
                  <a:gd name="T53" fmla="*/ 58 h 174"/>
                  <a:gd name="T54" fmla="*/ 56 w 204"/>
                  <a:gd name="T55" fmla="*/ 47 h 174"/>
                  <a:gd name="T56" fmla="*/ 154 w 204"/>
                  <a:gd name="T57" fmla="*/ 41 h 174"/>
                  <a:gd name="T58" fmla="*/ 110 w 204"/>
                  <a:gd name="T59" fmla="*/ 35 h 174"/>
                  <a:gd name="T60" fmla="*/ 104 w 204"/>
                  <a:gd name="T61" fmla="*/ 41 h 174"/>
                  <a:gd name="T62" fmla="*/ 110 w 204"/>
                  <a:gd name="T63" fmla="*/ 47 h 174"/>
                  <a:gd name="T64" fmla="*/ 154 w 204"/>
                  <a:gd name="T65" fmla="*/ 53 h 174"/>
                  <a:gd name="T66" fmla="*/ 160 w 204"/>
                  <a:gd name="T67" fmla="*/ 47 h 174"/>
                  <a:gd name="T68" fmla="*/ 154 w 204"/>
                  <a:gd name="T69" fmla="*/ 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74">
                    <a:moveTo>
                      <a:pt x="175" y="146"/>
                    </a:moveTo>
                    <a:cubicBezTo>
                      <a:pt x="170" y="149"/>
                      <a:pt x="175" y="165"/>
                      <a:pt x="169" y="170"/>
                    </a:cubicBezTo>
                    <a:cubicBezTo>
                      <a:pt x="166" y="174"/>
                      <a:pt x="149" y="171"/>
                      <a:pt x="147" y="172"/>
                    </a:cubicBezTo>
                    <a:cubicBezTo>
                      <a:pt x="142" y="171"/>
                      <a:pt x="150" y="162"/>
                      <a:pt x="144" y="163"/>
                    </a:cubicBezTo>
                    <a:cubicBezTo>
                      <a:pt x="134" y="165"/>
                      <a:pt x="127" y="166"/>
                      <a:pt x="116" y="166"/>
                    </a:cubicBezTo>
                    <a:cubicBezTo>
                      <a:pt x="112" y="166"/>
                      <a:pt x="108" y="166"/>
                      <a:pt x="104" y="165"/>
                    </a:cubicBezTo>
                    <a:cubicBezTo>
                      <a:pt x="103" y="165"/>
                      <a:pt x="104" y="171"/>
                      <a:pt x="100" y="172"/>
                    </a:cubicBezTo>
                    <a:cubicBezTo>
                      <a:pt x="93" y="172"/>
                      <a:pt x="87" y="173"/>
                      <a:pt x="84" y="172"/>
                    </a:cubicBezTo>
                    <a:cubicBezTo>
                      <a:pt x="76" y="172"/>
                      <a:pt x="81" y="162"/>
                      <a:pt x="78" y="160"/>
                    </a:cubicBezTo>
                    <a:cubicBezTo>
                      <a:pt x="77" y="159"/>
                      <a:pt x="76" y="159"/>
                      <a:pt x="74" y="159"/>
                    </a:cubicBezTo>
                    <a:cubicBezTo>
                      <a:pt x="72" y="159"/>
                      <a:pt x="75" y="163"/>
                      <a:pt x="72" y="165"/>
                    </a:cubicBezTo>
                    <a:cubicBezTo>
                      <a:pt x="67" y="168"/>
                      <a:pt x="50" y="167"/>
                      <a:pt x="48" y="163"/>
                    </a:cubicBezTo>
                    <a:cubicBezTo>
                      <a:pt x="44" y="152"/>
                      <a:pt x="51" y="147"/>
                      <a:pt x="50" y="146"/>
                    </a:cubicBezTo>
                    <a:cubicBezTo>
                      <a:pt x="43" y="140"/>
                      <a:pt x="36" y="135"/>
                      <a:pt x="31" y="128"/>
                    </a:cubicBezTo>
                    <a:cubicBezTo>
                      <a:pt x="21" y="117"/>
                      <a:pt x="15" y="126"/>
                      <a:pt x="5" y="118"/>
                    </a:cubicBezTo>
                    <a:cubicBezTo>
                      <a:pt x="0" y="110"/>
                      <a:pt x="4" y="89"/>
                      <a:pt x="6" y="87"/>
                    </a:cubicBezTo>
                    <a:cubicBezTo>
                      <a:pt x="10" y="82"/>
                      <a:pt x="12" y="88"/>
                      <a:pt x="16" y="80"/>
                    </a:cubicBezTo>
                    <a:cubicBezTo>
                      <a:pt x="17" y="61"/>
                      <a:pt x="26" y="43"/>
                      <a:pt x="41" y="30"/>
                    </a:cubicBezTo>
                    <a:cubicBezTo>
                      <a:pt x="34" y="23"/>
                      <a:pt x="20" y="12"/>
                      <a:pt x="36" y="3"/>
                    </a:cubicBezTo>
                    <a:cubicBezTo>
                      <a:pt x="50" y="0"/>
                      <a:pt x="79" y="15"/>
                      <a:pt x="79" y="15"/>
                    </a:cubicBezTo>
                    <a:cubicBezTo>
                      <a:pt x="79" y="15"/>
                      <a:pt x="96" y="9"/>
                      <a:pt x="114" y="9"/>
                    </a:cubicBezTo>
                    <a:cubicBezTo>
                      <a:pt x="167" y="9"/>
                      <a:pt x="204" y="44"/>
                      <a:pt x="204" y="87"/>
                    </a:cubicBezTo>
                    <a:cubicBezTo>
                      <a:pt x="204" y="113"/>
                      <a:pt x="198" y="132"/>
                      <a:pt x="175" y="146"/>
                    </a:cubicBezTo>
                    <a:close/>
                    <a:moveTo>
                      <a:pt x="56" y="47"/>
                    </a:moveTo>
                    <a:cubicBezTo>
                      <a:pt x="50" y="47"/>
                      <a:pt x="45" y="52"/>
                      <a:pt x="45" y="58"/>
                    </a:cubicBezTo>
                    <a:cubicBezTo>
                      <a:pt x="45" y="64"/>
                      <a:pt x="50" y="69"/>
                      <a:pt x="56" y="69"/>
                    </a:cubicBezTo>
                    <a:cubicBezTo>
                      <a:pt x="62" y="69"/>
                      <a:pt x="67" y="64"/>
                      <a:pt x="67" y="58"/>
                    </a:cubicBezTo>
                    <a:cubicBezTo>
                      <a:pt x="67" y="52"/>
                      <a:pt x="62" y="47"/>
                      <a:pt x="56" y="47"/>
                    </a:cubicBezTo>
                    <a:close/>
                    <a:moveTo>
                      <a:pt x="154" y="41"/>
                    </a:moveTo>
                    <a:cubicBezTo>
                      <a:pt x="154" y="41"/>
                      <a:pt x="132" y="34"/>
                      <a:pt x="110" y="35"/>
                    </a:cubicBezTo>
                    <a:cubicBezTo>
                      <a:pt x="106" y="35"/>
                      <a:pt x="104" y="37"/>
                      <a:pt x="104" y="41"/>
                    </a:cubicBezTo>
                    <a:cubicBezTo>
                      <a:pt x="104" y="44"/>
                      <a:pt x="106" y="47"/>
                      <a:pt x="110" y="47"/>
                    </a:cubicBezTo>
                    <a:cubicBezTo>
                      <a:pt x="110" y="47"/>
                      <a:pt x="133" y="45"/>
                      <a:pt x="154" y="53"/>
                    </a:cubicBezTo>
                    <a:cubicBezTo>
                      <a:pt x="157" y="53"/>
                      <a:pt x="160" y="51"/>
                      <a:pt x="160" y="47"/>
                    </a:cubicBezTo>
                    <a:cubicBezTo>
                      <a:pt x="160" y="44"/>
                      <a:pt x="157" y="41"/>
                      <a:pt x="15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zh-CN" altLang="en-US" sz="1280"/>
              </a:p>
            </p:txBody>
          </p:sp>
          <p:pic>
            <p:nvPicPr>
              <p:cNvPr id="3094" name="Picture 22" descr="C:\Users\MDG\Desktop\图片2副本.png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774" y="2801230"/>
                <a:ext cx="327282" cy="103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79551"/>
            <a:ext cx="9148329" cy="3891209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8" name="TextBox 39"/>
          <p:cNvSpPr txBox="1"/>
          <p:nvPr/>
        </p:nvSpPr>
        <p:spPr>
          <a:xfrm>
            <a:off x="526751" y="1603280"/>
            <a:ext cx="3584398" cy="2014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endParaRPr lang="zh-CN" altLang="en-US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梯形 2"/>
          <p:cNvSpPr/>
          <p:nvPr/>
        </p:nvSpPr>
        <p:spPr>
          <a:xfrm>
            <a:off x="4418383" y="141"/>
            <a:ext cx="4729946" cy="5143218"/>
          </a:xfrm>
          <a:custGeom>
            <a:avLst/>
            <a:gdLst>
              <a:gd name="connsiteX0" fmla="*/ 0 w 4320480"/>
              <a:gd name="connsiteY0" fmla="*/ 5143500 h 5143500"/>
              <a:gd name="connsiteX1" fmla="*/ 1080120 w 4320480"/>
              <a:gd name="connsiteY1" fmla="*/ 0 h 5143500"/>
              <a:gd name="connsiteX2" fmla="*/ 3240360 w 4320480"/>
              <a:gd name="connsiteY2" fmla="*/ 0 h 5143500"/>
              <a:gd name="connsiteX3" fmla="*/ 4320480 w 4320480"/>
              <a:gd name="connsiteY3" fmla="*/ 5143500 h 5143500"/>
              <a:gd name="connsiteX4" fmla="*/ 0 w 4320480"/>
              <a:gd name="connsiteY4" fmla="*/ 5143500 h 5143500"/>
              <a:gd name="connsiteX0-1" fmla="*/ 0 w 4320480"/>
              <a:gd name="connsiteY0-2" fmla="*/ 5154133 h 5154133"/>
              <a:gd name="connsiteX1-3" fmla="*/ 1080120 w 4320480"/>
              <a:gd name="connsiteY1-4" fmla="*/ 10633 h 5154133"/>
              <a:gd name="connsiteX2-5" fmla="*/ 4292983 w 4320480"/>
              <a:gd name="connsiteY2-6" fmla="*/ 0 h 5154133"/>
              <a:gd name="connsiteX3-7" fmla="*/ 4320480 w 4320480"/>
              <a:gd name="connsiteY3-8" fmla="*/ 5154133 h 5154133"/>
              <a:gd name="connsiteX4-9" fmla="*/ 0 w 4320480"/>
              <a:gd name="connsiteY4-10" fmla="*/ 5154133 h 5154133"/>
              <a:gd name="connsiteX0-11" fmla="*/ 0 w 4323701"/>
              <a:gd name="connsiteY0-12" fmla="*/ 5154133 h 5154133"/>
              <a:gd name="connsiteX1-13" fmla="*/ 1080120 w 4323701"/>
              <a:gd name="connsiteY1-14" fmla="*/ 10633 h 5154133"/>
              <a:gd name="connsiteX2-15" fmla="*/ 4323701 w 4323701"/>
              <a:gd name="connsiteY2-16" fmla="*/ 0 h 5154133"/>
              <a:gd name="connsiteX3-17" fmla="*/ 4320480 w 4323701"/>
              <a:gd name="connsiteY3-18" fmla="*/ 5154133 h 5154133"/>
              <a:gd name="connsiteX4-19" fmla="*/ 0 w 4323701"/>
              <a:gd name="connsiteY4-20" fmla="*/ 5154133 h 5154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3701" h="5154133">
                <a:moveTo>
                  <a:pt x="0" y="5154133"/>
                </a:moveTo>
                <a:lnTo>
                  <a:pt x="1080120" y="10633"/>
                </a:lnTo>
                <a:lnTo>
                  <a:pt x="4323701" y="0"/>
                </a:lnTo>
                <a:cubicBezTo>
                  <a:pt x="4322627" y="1718044"/>
                  <a:pt x="4321554" y="3436089"/>
                  <a:pt x="4320480" y="5154133"/>
                </a:cubicBezTo>
                <a:lnTo>
                  <a:pt x="0" y="5154133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07"/>
          <a:stretch>
            <a:fillRect/>
          </a:stretch>
        </p:blipFill>
        <p:spPr>
          <a:xfrm>
            <a:off x="110" y="-7196"/>
            <a:ext cx="9143890" cy="5170789"/>
          </a:xfrm>
          <a:prstGeom prst="rect">
            <a:avLst/>
          </a:prstGeom>
        </p:spPr>
      </p:pic>
      <p:sp>
        <p:nvSpPr>
          <p:cNvPr id="12" name="Freeform 6"/>
          <p:cNvSpPr/>
          <p:nvPr/>
        </p:nvSpPr>
        <p:spPr bwMode="auto">
          <a:xfrm>
            <a:off x="252" y="142"/>
            <a:ext cx="6000550" cy="5156115"/>
          </a:xfrm>
          <a:custGeom>
            <a:avLst/>
            <a:gdLst>
              <a:gd name="T0" fmla="*/ 4 w 175"/>
              <a:gd name="T1" fmla="*/ 149 h 149"/>
              <a:gd name="T2" fmla="*/ 0 w 175"/>
              <a:gd name="T3" fmla="*/ 149 h 149"/>
              <a:gd name="T4" fmla="*/ 0 w 175"/>
              <a:gd name="T5" fmla="*/ 0 h 149"/>
              <a:gd name="T6" fmla="*/ 175 w 175"/>
              <a:gd name="T7" fmla="*/ 0 h 149"/>
              <a:gd name="T8" fmla="*/ 4 w 175"/>
              <a:gd name="T9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49">
                <a:moveTo>
                  <a:pt x="4" y="149"/>
                </a:moveTo>
                <a:cubicBezTo>
                  <a:pt x="2" y="149"/>
                  <a:pt x="1" y="149"/>
                  <a:pt x="0" y="149"/>
                </a:cubicBezTo>
                <a:cubicBezTo>
                  <a:pt x="0" y="0"/>
                  <a:pt x="0" y="0"/>
                  <a:pt x="0" y="0"/>
                </a:cubicBezTo>
                <a:cubicBezTo>
                  <a:pt x="175" y="0"/>
                  <a:pt x="175" y="0"/>
                  <a:pt x="175" y="0"/>
                </a:cubicBezTo>
                <a:cubicBezTo>
                  <a:pt x="175" y="77"/>
                  <a:pt x="96" y="149"/>
                  <a:pt x="4" y="149"/>
                </a:cubicBezTo>
                <a:close/>
              </a:path>
            </a:pathLst>
          </a:custGeom>
          <a:solidFill>
            <a:srgbClr val="1E6C7A">
              <a:alpha val="60000"/>
            </a:srgb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13" name="Freeform 7"/>
          <p:cNvSpPr/>
          <p:nvPr/>
        </p:nvSpPr>
        <p:spPr bwMode="auto">
          <a:xfrm>
            <a:off x="252" y="142"/>
            <a:ext cx="6000550" cy="5156115"/>
          </a:xfrm>
          <a:custGeom>
            <a:avLst/>
            <a:gdLst>
              <a:gd name="T0" fmla="*/ 4 w 175"/>
              <a:gd name="T1" fmla="*/ 149 h 149"/>
              <a:gd name="T2" fmla="*/ 175 w 175"/>
              <a:gd name="T3" fmla="*/ 0 h 149"/>
              <a:gd name="T4" fmla="*/ 162 w 175"/>
              <a:gd name="T5" fmla="*/ 0 h 149"/>
              <a:gd name="T6" fmla="*/ 0 w 175"/>
              <a:gd name="T7" fmla="*/ 149 h 149"/>
              <a:gd name="T8" fmla="*/ 0 w 175"/>
              <a:gd name="T9" fmla="*/ 149 h 149"/>
              <a:gd name="T10" fmla="*/ 4 w 175"/>
              <a:gd name="T11" fmla="*/ 14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149">
                <a:moveTo>
                  <a:pt x="4" y="149"/>
                </a:moveTo>
                <a:cubicBezTo>
                  <a:pt x="96" y="149"/>
                  <a:pt x="175" y="79"/>
                  <a:pt x="175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58" y="76"/>
                  <a:pt x="86" y="146"/>
                  <a:pt x="0" y="149"/>
                </a:cubicBezTo>
                <a:cubicBezTo>
                  <a:pt x="0" y="149"/>
                  <a:pt x="0" y="149"/>
                  <a:pt x="0" y="149"/>
                </a:cubicBezTo>
                <a:cubicBezTo>
                  <a:pt x="1" y="149"/>
                  <a:pt x="2" y="149"/>
                  <a:pt x="4" y="14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19" name="Freeform 8"/>
          <p:cNvSpPr/>
          <p:nvPr/>
        </p:nvSpPr>
        <p:spPr bwMode="auto">
          <a:xfrm>
            <a:off x="251" y="142"/>
            <a:ext cx="5555953" cy="4568295"/>
          </a:xfrm>
          <a:custGeom>
            <a:avLst/>
            <a:gdLst>
              <a:gd name="T0" fmla="*/ 0 w 162"/>
              <a:gd name="T1" fmla="*/ 132 h 132"/>
              <a:gd name="T2" fmla="*/ 0 w 162"/>
              <a:gd name="T3" fmla="*/ 132 h 132"/>
              <a:gd name="T4" fmla="*/ 0 w 162"/>
              <a:gd name="T5" fmla="*/ 0 h 132"/>
              <a:gd name="T6" fmla="*/ 162 w 162"/>
              <a:gd name="T7" fmla="*/ 0 h 132"/>
              <a:gd name="T8" fmla="*/ 0 w 162"/>
              <a:gd name="T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" h="132">
                <a:moveTo>
                  <a:pt x="0" y="132"/>
                </a:moveTo>
                <a:cubicBezTo>
                  <a:pt x="0" y="132"/>
                  <a:pt x="0" y="132"/>
                  <a:pt x="0" y="132"/>
                </a:cubicBezTo>
                <a:cubicBezTo>
                  <a:pt x="0" y="0"/>
                  <a:pt x="0" y="0"/>
                  <a:pt x="0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62" y="73"/>
                  <a:pt x="72" y="132"/>
                  <a:pt x="0" y="13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280"/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76334" y="2022338"/>
            <a:ext cx="4403689" cy="26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工作研讨 总结计划 月报告 年报告 销售报告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576334" y="1146934"/>
            <a:ext cx="4403689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6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感谢您的观看</a:t>
            </a:r>
            <a:endParaRPr lang="en-US" altLang="zh-CN" sz="56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576334" y="2962080"/>
            <a:ext cx="3692004" cy="17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endParaRPr lang="zh-CN" altLang="en-US" sz="114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49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tags/tag1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4"/>
</p:tagLst>
</file>

<file path=ppt/tags/tag2.xml><?xml version="1.0" encoding="utf-8"?>
<p:tagLst xmlns:p="http://schemas.openxmlformats.org/presentationml/2006/main">
  <p:tag name="MH" val="20170525164907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3"/>
</p:tagLst>
</file>

<file path=ppt/tags/tag4.xml><?xml version="1.0" encoding="utf-8"?>
<p:tagLst xmlns:p="http://schemas.openxmlformats.org/presentationml/2006/main">
  <p:tag name="MH" val="20170525164907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5"/>
</p:tagLst>
</file>

<file path=ppt/tags/tag6.xml><?xml version="1.0" encoding="utf-8"?>
<p:tagLst xmlns:p="http://schemas.openxmlformats.org/presentationml/2006/main">
  <p:tag name="MH" val="20170525164907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6"/>
</p:tagLst>
</file>

<file path=ppt/tags/tag8.xml><?xml version="1.0" encoding="utf-8"?>
<p:tagLst xmlns:p="http://schemas.openxmlformats.org/presentationml/2006/main">
  <p:tag name="MH" val="20170525164907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2"/>
</p:tagLst>
</file>

<file path=ppt/tags/tag10.xml><?xml version="1.0" encoding="utf-8"?>
<p:tagLst xmlns:p="http://schemas.openxmlformats.org/presentationml/2006/main">
  <p:tag name="MH" val="20170525164907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70525164907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170525164907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_TYPE" val="#NeiR#"/>
  <p:tag name="MH_NUMBER" val="6"/>
  <p:tag name="MH_CATEGORY" val="#BingLLB#"/>
  <p:tag name="MH_LAYOUT" val="SubTitle"/>
  <p:tag name="MH" val="20170525164907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自定义 267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6F654D"/>
      </a:accent1>
      <a:accent2>
        <a:srgbClr val="B89746"/>
      </a:accent2>
      <a:accent3>
        <a:srgbClr val="6F654D"/>
      </a:accent3>
      <a:accent4>
        <a:srgbClr val="B89746"/>
      </a:accent4>
      <a:accent5>
        <a:srgbClr val="8A684E"/>
      </a:accent5>
      <a:accent6>
        <a:srgbClr val="B89746"/>
      </a:accent6>
      <a:hlink>
        <a:srgbClr val="00B0F0"/>
      </a:hlink>
      <a:folHlink>
        <a:srgbClr val="AFB2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4331</Words>
  <Application>WPS 演示</Application>
  <PresentationFormat>全屏显示(16:9)</PresentationFormat>
  <Paragraphs>387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3" baseType="lpstr">
      <vt:lpstr>Arial</vt:lpstr>
      <vt:lpstr>宋体</vt:lpstr>
      <vt:lpstr>Wingdings</vt:lpstr>
      <vt:lpstr>Yuanti SC</vt:lpstr>
      <vt:lpstr>Calibri</vt:lpstr>
      <vt:lpstr>华文细黑</vt:lpstr>
      <vt:lpstr>Calibri Light</vt:lpstr>
      <vt:lpstr>Open Sans</vt:lpstr>
      <vt:lpstr>冬青黑体简体中文 W3</vt:lpstr>
      <vt:lpstr>微软雅黑</vt:lpstr>
      <vt:lpstr>Calibri</vt:lpstr>
      <vt:lpstr>Franklin Gothic Medium</vt:lpstr>
      <vt:lpstr>Impact</vt:lpstr>
      <vt:lpstr>Agency FB</vt:lpstr>
      <vt:lpstr>SimSun-ExtB</vt:lpstr>
      <vt:lpstr>Helvetica</vt:lpstr>
      <vt:lpstr>Open Sans Light</vt:lpstr>
      <vt:lpstr>Microsoft YaHei UI</vt:lpstr>
      <vt:lpstr>Arial Unicode MS</vt:lpstr>
      <vt:lpstr>Signika Negative</vt:lpstr>
      <vt:lpstr>FontAwesome</vt:lpstr>
      <vt:lpstr>Bebas Neue</vt:lpstr>
      <vt:lpstr>Gill Sans</vt:lpstr>
      <vt:lpstr>Lato Light</vt:lpstr>
      <vt:lpstr>Times New Roman</vt:lpstr>
      <vt:lpstr>黑体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USER</dc:creator>
  <cp:lastModifiedBy>拉普耶鲁</cp:lastModifiedBy>
  <cp:revision>527</cp:revision>
  <dcterms:created xsi:type="dcterms:W3CDTF">2014-11-09T01:07:00Z</dcterms:created>
  <dcterms:modified xsi:type="dcterms:W3CDTF">2018-07-26T01:55:03Z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